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7DCB-A45D-1B4E-98C2-2AE6E5CA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B441C-6E17-1B46-B55D-8A2BAE35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C4AE-29B2-A64C-9736-6643612F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E22F-D41F-C044-88B1-80DD2DEE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01F0-CF26-6148-9AE0-AC597F9D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1DE-FB54-5846-8CA4-E63AF4C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276E8-05ED-DF48-AD05-33A2A937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38DA-84EE-8E42-B70D-F7C74EE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71E4-C011-B74D-8DE0-96F313B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F1CA-3134-FE46-B9EA-7392718A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E95FB-E644-8B46-919F-3ABFFFD3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4E7F5-EEA2-484C-A426-A53AF451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1661-7BEB-E54F-A5E1-624A6AD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608D-8B33-FC4F-8EB3-F100B1EC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B71D-72C4-9540-888C-7137F32D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C950-E92C-DD4D-A79E-7A6550B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C550-F384-C04D-8149-19A97182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5906-F73C-0B4A-B19B-14137E39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E946-04FE-CE43-B7D2-546E37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C75D-2B15-D94E-84EB-48F746B7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1E36-84EF-5A4D-B84B-B69E97D3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A1FE-541A-5D45-A3CA-A59B2EF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D25A-E1A0-5F45-A1E6-F7AC93F3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70C-AE98-B844-80BA-3A97C14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776B-7D9F-B842-848F-2B05378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75-4E5C-494F-BC3A-3DE71CA5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41BB-3131-FA48-8CD4-8161B87D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B360-51D8-224B-A992-64082588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02F8-650F-3241-B17A-0F67511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295A-62E4-6647-8B67-82ACEAF8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6F10-D112-424F-909D-77BA577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8316-B226-304F-9DF1-26CE1239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BE87-1F33-A641-8085-D4A05191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F444-CA5D-5543-9190-8E1E2957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9E9DD-03D5-E243-A13F-85AB6C199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94010-05BD-7A49-B649-6F0273C3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BAF17-EFEA-D042-8CC9-DC228A9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7AF6A-33AB-264D-B65E-68E699C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132E8-D471-7C41-B3AC-FC258B96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D3D-07C7-854B-8F8F-044A8DA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D2C7-66D4-D446-8267-330BFC76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B7AF-3CD2-3D42-990E-790952F0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0C05F-7D48-6645-9885-E286AD9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A846-AF19-964E-A135-D8D41BC6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C15B-AB7D-CE4A-A556-D0C5278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5D0C-FC1E-684F-890B-632640C1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24AA-C469-3D43-B85B-E5CFA59A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906-F5E3-DC43-A27C-2D7008EB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9E425-82F4-9842-B9D6-365D0CA2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0A1B-7719-B44B-9072-6E73E6B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A2E8-E988-F348-9208-2628B77A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42E6-0EDC-964A-ADC2-58883882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DEDB-184B-BF40-8E11-AEAF92C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7E35-91EB-3B47-8FD8-C9518FBF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D2C6-D970-D345-86E7-7615576A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BAC1-C0EA-5E48-8916-847BF2C3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6235-11C8-244C-8AEE-3909B015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4A28-EF5C-8E4E-99BB-5E5737C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26B81-C26F-8D4B-B973-DE9631C7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C2E4-81BB-D243-8FC8-4B0FDE3F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81C9-17B7-8740-A84F-2238649AE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1630-91E4-A345-B3BD-B140F962C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16E9-BA1A-1946-A479-E39044446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3E08-FC0E-5644-A9BB-7561BF8C1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WomenTechWomenYes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(WTWY)</a:t>
            </a:r>
            <a:br>
              <a:rPr lang="en-US" dirty="0"/>
            </a:br>
            <a:r>
              <a:rPr lang="en-US" dirty="0"/>
              <a:t>Annual Gala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B411-6E41-FF49-A4F9-E92366321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222" y="3602038"/>
            <a:ext cx="2497777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r"/>
            <a:r>
              <a:rPr lang="en-US" dirty="0"/>
              <a:t>Stephen </a:t>
            </a:r>
            <a:r>
              <a:rPr lang="en-US" dirty="0" err="1"/>
              <a:t>Ilhardt</a:t>
            </a:r>
            <a:r>
              <a:rPr lang="en-US" dirty="0"/>
              <a:t>, </a:t>
            </a:r>
          </a:p>
          <a:p>
            <a:pPr algn="r"/>
            <a:r>
              <a:rPr lang="en-US" dirty="0"/>
              <a:t>Maxwell Clarke, </a:t>
            </a:r>
          </a:p>
          <a:p>
            <a:pPr algn="r"/>
            <a:r>
              <a:rPr lang="en-US" dirty="0"/>
              <a:t>Max Barry</a:t>
            </a:r>
          </a:p>
        </p:txBody>
      </p:sp>
    </p:spTree>
    <p:extLst>
      <p:ext uri="{BB962C8B-B14F-4D97-AF65-F5344CB8AC3E}">
        <p14:creationId xmlns:p14="http://schemas.microsoft.com/office/powerpoint/2010/main" val="20327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53B4-7083-7146-8988-21264E8F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Future Work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7EB-FCDE-324E-80D4-8CCC08B9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807E-3BC7-DA4F-8C07-C8B92447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DE1-4EF8-114A-9BA9-568884D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72-B2BD-7043-9397-FBB6E85C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81A1-2C1B-544F-BFFD-7E4A82B5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2A57-C7F0-5641-8F01-61686830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83CA-1C25-F44B-AC68-AC637BE9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392F-CD96-674B-B0DF-5B5122C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Methodology 1-2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F6EF-C134-914F-BB2B-1726CD0B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79EA-AC0C-5349-9196-91FB01A8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Methodology 1-2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A953-902B-4D48-8051-54F9003A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4DBD-A076-0245-9076-F36AD52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Weekday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64190-FE69-C849-8EC0-D0261F7BB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57320"/>
            <a:ext cx="5486400" cy="36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0CA5C-69AD-B84B-8A4B-43E208D5139D}"/>
              </a:ext>
            </a:extLst>
          </p:cNvPr>
          <p:cNvSpPr txBox="1"/>
          <p:nvPr/>
        </p:nvSpPr>
        <p:spPr>
          <a:xfrm>
            <a:off x="1542308" y="5598121"/>
            <a:ext cx="407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Weekday activity for all stations clearly exceeds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appears to peak mid-week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259F05F-94C5-C445-ABC1-129B74975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384" y="1690688"/>
            <a:ext cx="5686296" cy="3790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FF2558-725C-1042-BECB-CD8AAE2D6278}"/>
              </a:ext>
            </a:extLst>
          </p:cNvPr>
          <p:cNvSpPr txBox="1"/>
          <p:nvPr/>
        </p:nvSpPr>
        <p:spPr>
          <a:xfrm>
            <a:off x="6096000" y="5598121"/>
            <a:ext cx="521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Wednesday/Thursday shows greatest activity for busiest stations </a:t>
            </a:r>
          </a:p>
        </p:txBody>
      </p:sp>
    </p:spTree>
    <p:extLst>
      <p:ext uri="{BB962C8B-B14F-4D97-AF65-F5344CB8AC3E}">
        <p14:creationId xmlns:p14="http://schemas.microsoft.com/office/powerpoint/2010/main" val="13186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61A-EFE3-B341-80C0-123FD2E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Station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02056-1599-714C-8979-2FE9E468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6001" y="2136786"/>
            <a:ext cx="6805598" cy="4537065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2C51D35-01D2-1F49-AC0C-8883B6201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400" y="1963821"/>
            <a:ext cx="54864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769D9-F068-B546-9F0C-402475B6423F}"/>
              </a:ext>
            </a:extLst>
          </p:cNvPr>
          <p:cNvSpPr txBox="1"/>
          <p:nvPr/>
        </p:nvSpPr>
        <p:spPr>
          <a:xfrm>
            <a:off x="2761657" y="5621421"/>
            <a:ext cx="666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gap between activity for busiest stations and typical station</a:t>
            </a:r>
          </a:p>
        </p:txBody>
      </p:sp>
    </p:spTree>
    <p:extLst>
      <p:ext uri="{BB962C8B-B14F-4D97-AF65-F5344CB8AC3E}">
        <p14:creationId xmlns:p14="http://schemas.microsoft.com/office/powerpoint/2010/main" val="37601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D7A1-FF41-ED45-88F8-8F504FC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 1-2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8ECB-62AC-3A43-9864-4A0A5525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0C4-E84B-BD42-BC16-CB09831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 1-2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CAAE-4D12-484C-9ADC-BADCC5C9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52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WomenTechWomenYes  (WTWY) Annual Gala 2019</vt:lpstr>
      <vt:lpstr>Motivation 1-2 slides</vt:lpstr>
      <vt:lpstr>Motivation 1-2 slides</vt:lpstr>
      <vt:lpstr> Methodology 1-2 slides </vt:lpstr>
      <vt:lpstr> Methodology 1-2 slides </vt:lpstr>
      <vt:lpstr>By Weekday</vt:lpstr>
      <vt:lpstr>By Station</vt:lpstr>
      <vt:lpstr> Conclusions 1-2 </vt:lpstr>
      <vt:lpstr> Conclusions 1-2 </vt:lpstr>
      <vt:lpstr> Future Work 1 </vt:lpstr>
      <vt:lpstr>Appendix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Barry</dc:creator>
  <cp:lastModifiedBy>Stephen Ilhardt</cp:lastModifiedBy>
  <cp:revision>4</cp:revision>
  <dcterms:created xsi:type="dcterms:W3CDTF">2019-01-10T22:24:03Z</dcterms:created>
  <dcterms:modified xsi:type="dcterms:W3CDTF">2019-01-11T03:02:38Z</dcterms:modified>
</cp:coreProperties>
</file>