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4"/>
    <p:restoredTop sz="94653"/>
  </p:normalViewPr>
  <p:slideViewPr>
    <p:cSldViewPr snapToGrid="0" snapToObjects="1">
      <p:cViewPr varScale="1">
        <p:scale>
          <a:sx n="107" d="100"/>
          <a:sy n="107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7DCB-A45D-1B4E-98C2-2AE6E5CA6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B441C-6E17-1B46-B55D-8A2BAE35F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CC4AE-29B2-A64C-9736-6643612F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BE22F-D41F-C044-88B1-80DD2DEE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C01F0-CF26-6148-9AE0-AC597F9D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2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01DE-FB54-5846-8CA4-E63AF4CA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276E8-05ED-DF48-AD05-33A2A937E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738DA-84EE-8E42-B70D-F7C74EE7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C71E4-C011-B74D-8DE0-96F313B2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FF1CA-3134-FE46-B9EA-7392718A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E95FB-E644-8B46-919F-3ABFFFD30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4E7F5-EEA2-484C-A426-A53AF4518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81661-7BEB-E54F-A5E1-624A6ADF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C608D-8B33-FC4F-8EB3-F100B1EC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9B71D-72C4-9540-888C-7137F32D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5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C950-E92C-DD4D-A79E-7A6550B3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BC550-F384-C04D-8149-19A97182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5906-F73C-0B4A-B19B-14137E39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1E946-04FE-CE43-B7D2-546E3791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6C75D-2B15-D94E-84EB-48F746B7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3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1E36-84EF-5A4D-B84B-B69E97D3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4A1FE-541A-5D45-A3CA-A59B2EFD6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D25A-E1A0-5F45-A1E6-F7AC93F3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870C-AE98-B844-80BA-3A97C140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776B-7D9F-B842-848F-2B053783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CD75-4E5C-494F-BC3A-3DE71CA5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241BB-3131-FA48-8CD4-8161B87DB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DB360-51D8-224B-A992-640825888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902F8-650F-3241-B17A-0F675112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7295A-62E4-6647-8B67-82ACEAF8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C6F10-D112-424F-909D-77BA577D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7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8316-B226-304F-9DF1-26CE1239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2BE87-1F33-A641-8085-D4A05191C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8F444-CA5D-5543-9190-8E1E2957E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49E9DD-03D5-E243-A13F-85AB6C199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94010-05BD-7A49-B649-6F0273C3E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BAF17-EFEA-D042-8CC9-DC228A93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7AF6A-33AB-264D-B65E-68E699C4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132E8-D471-7C41-B3AC-FC258B96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4D3D-07C7-854B-8F8F-044A8DA3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4D2C7-66D4-D446-8267-330BFC76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2B7AF-3CD2-3D42-990E-790952F0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0C05F-7D48-6645-9885-E286AD9D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0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7A846-AF19-964E-A135-D8D41BC6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EC15B-AB7D-CE4A-A556-D0C5278D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85D0C-FC1E-684F-890B-632640C1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1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24AA-C469-3D43-B85B-E5CFA59A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14906-F5E3-DC43-A27C-2D7008EB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9E425-82F4-9842-B9D6-365D0CA2A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E0A1B-7719-B44B-9072-6E73E6B4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0A2E8-E988-F348-9208-2628B77A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A42E6-0EDC-964A-ADC2-58883882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5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DEDB-184B-BF40-8E11-AEAF92C8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57E35-91EB-3B47-8FD8-C9518FBF5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AD2C6-D970-D345-86E7-7615576A4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3BAC1-C0EA-5E48-8916-847BF2C3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96235-11C8-244C-8AEE-3909B015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A4A28-EF5C-8E4E-99BB-5E5737CB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6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26B81-C26F-8D4B-B973-DE9631C7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CC2E4-81BB-D243-8FC8-4B0FDE3F4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681C9-17B7-8740-A84F-2238649AE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3F199-B1EA-AF44-AF68-1B10128D025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61630-91E4-A345-B3BD-B140F962C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A16E9-BA1A-1946-A479-E39044446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3FA18-440F-704B-82B3-129E1BA70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3E08-FC0E-5644-A9BB-7561BF8C1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WomenTechWomenYes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(WTWY)</a:t>
            </a:r>
            <a:br>
              <a:rPr lang="en-US" dirty="0"/>
            </a:br>
            <a:r>
              <a:rPr lang="en-US" dirty="0"/>
              <a:t>Annual Gala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AB411-6E41-FF49-A4F9-E92366321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0222" y="3602038"/>
            <a:ext cx="2497777" cy="16557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algn="r"/>
            <a:r>
              <a:rPr lang="en-US" dirty="0"/>
              <a:t>Stephen </a:t>
            </a:r>
            <a:r>
              <a:rPr lang="en-US" dirty="0" err="1"/>
              <a:t>Ilhardt</a:t>
            </a:r>
            <a:r>
              <a:rPr lang="en-US" dirty="0"/>
              <a:t>, </a:t>
            </a:r>
          </a:p>
          <a:p>
            <a:pPr algn="r"/>
            <a:r>
              <a:rPr lang="en-US" dirty="0"/>
              <a:t>Maxwell Clarke, </a:t>
            </a:r>
          </a:p>
          <a:p>
            <a:pPr algn="r"/>
            <a:r>
              <a:rPr lang="en-US" dirty="0"/>
              <a:t>Max Barry</a:t>
            </a:r>
          </a:p>
        </p:txBody>
      </p:sp>
    </p:spTree>
    <p:extLst>
      <p:ext uri="{BB962C8B-B14F-4D97-AF65-F5344CB8AC3E}">
        <p14:creationId xmlns:p14="http://schemas.microsoft.com/office/powerpoint/2010/main" val="2032796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53B4-7083-7146-8988-21264E8F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Future Work 1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37EB-FCDE-324E-80D4-8CCC08B95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807E-3BC7-DA4F-8C07-C8B92447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0DE1-4EF8-114A-9BA9-568884D4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3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4472-B2BD-7043-9397-FBB6E85C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1-2 slides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E7AA5D-F7A8-DC47-9CD2-02E496C29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7250" y="1148557"/>
            <a:ext cx="4292600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AD7A0A-9961-B449-85AC-938A9D6055A7}"/>
              </a:ext>
            </a:extLst>
          </p:cNvPr>
          <p:cNvSpPr txBox="1"/>
          <p:nvPr/>
        </p:nvSpPr>
        <p:spPr>
          <a:xfrm>
            <a:off x="605641" y="1656894"/>
            <a:ext cx="6341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To advise WTWY on the best use of street teams working in advance of the New York City 2019 Summer Gala.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05FFF-1090-804A-8D45-5E7DDB1ED1DC}"/>
              </a:ext>
            </a:extLst>
          </p:cNvPr>
          <p:cNvSpPr txBox="1"/>
          <p:nvPr/>
        </p:nvSpPr>
        <p:spPr>
          <a:xfrm>
            <a:off x="605640" y="3547753"/>
            <a:ext cx="66016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/>
              <a:t>In order to maximize the street teams’ effectiveness, recommend which stations on which days WTWY should send its people. </a:t>
            </a:r>
          </a:p>
        </p:txBody>
      </p:sp>
    </p:spTree>
    <p:extLst>
      <p:ext uri="{BB962C8B-B14F-4D97-AF65-F5344CB8AC3E}">
        <p14:creationId xmlns:p14="http://schemas.microsoft.com/office/powerpoint/2010/main" val="167460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2A57-C7F0-5641-8F01-61686830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1-2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783CA-1C25-F44B-AC68-AC637BE9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7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392F-CD96-674B-B0DF-5B5122C0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Methodology 1-2 slides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F6EF-C134-914F-BB2B-1726CD0B2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Looked at data for the month of May, 2018.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6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79EA-AC0C-5349-9196-91FB01A8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Methodology 1-2 slides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EA953-902B-4D48-8051-54F9003AE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0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4DBD-A076-0245-9076-F36AD527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1 -2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81576-0233-2D49-A5AC-FB1D79ECA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561A-EFE3-B341-80C0-123FD2ED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results 1 -2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B2955-0043-6540-BE85-4558E377E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7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D7A1-FF41-ED45-88F8-8F504FC5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Conclusions 1-2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8ECB-62AC-3A43-9864-4A0A5525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3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70C4-E84B-BD42-BC16-CB09831D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Conclusions 1-2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0CAAE-4D12-484C-9ADC-BADCC5C9F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0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75</Words>
  <Application>Microsoft Macintosh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WomenTechWomenYes  (WTWY) Annual Gala 2019</vt:lpstr>
      <vt:lpstr>Motivation 1-2 slides</vt:lpstr>
      <vt:lpstr>Motivation 1-2 slides</vt:lpstr>
      <vt:lpstr> Methodology 1-2 slides </vt:lpstr>
      <vt:lpstr> Methodology 1-2 slides </vt:lpstr>
      <vt:lpstr>results 1 -2</vt:lpstr>
      <vt:lpstr> results 1 -2 </vt:lpstr>
      <vt:lpstr> Conclusions 1-2 </vt:lpstr>
      <vt:lpstr> Conclusions 1-2 </vt:lpstr>
      <vt:lpstr> Future Work 1 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Barry</dc:creator>
  <cp:lastModifiedBy>John Barry</cp:lastModifiedBy>
  <cp:revision>6</cp:revision>
  <dcterms:created xsi:type="dcterms:W3CDTF">2019-01-10T22:24:03Z</dcterms:created>
  <dcterms:modified xsi:type="dcterms:W3CDTF">2019-01-10T23:42:01Z</dcterms:modified>
</cp:coreProperties>
</file>