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08035-F632-4936-B5A8-A0B0D327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2090"/>
            <a:ext cx="7766936" cy="4298485"/>
          </a:xfrm>
        </p:spPr>
        <p:txBody>
          <a:bodyPr anchor="t"/>
          <a:lstStyle/>
          <a:p>
            <a:pPr algn="ctr"/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Московский физико-технический институт </a:t>
            </a:r>
            <a:b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(государственный университет) </a:t>
            </a:r>
            <a:b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Факультет радиотехники и вычислительной техники </a:t>
            </a:r>
            <a:b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Кафедра информатики и вычислительной техники </a:t>
            </a:r>
            <a:br>
              <a:rPr lang="ru-RU" sz="18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</a:rPr>
              <a:t>АВТОМАТИЗАЦИЯ ТЕСТИРОВАНИЯ БИБЛИОТЕКИ ЗАЩИЩЕННОГО РЕЖИМА ИСПОЛНЕНИЯ ПРОГРАММ АРХИТЕКТУРЫ “ЭЛЬБРУС”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695E84-74D2-4462-8F27-308B3D43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72954"/>
            <a:ext cx="7766936" cy="1096899"/>
          </a:xfrm>
        </p:spPr>
        <p:txBody>
          <a:bodyPr/>
          <a:lstStyle/>
          <a:p>
            <a:r>
              <a:rPr lang="ru-RU" dirty="0"/>
              <a:t>Студент: Данилин М.Н. 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Шигунов</a:t>
            </a:r>
            <a:r>
              <a:rPr lang="ru-RU" dirty="0"/>
              <a:t> Ф.Г.</a:t>
            </a:r>
          </a:p>
        </p:txBody>
      </p:sp>
    </p:spTree>
    <p:extLst>
      <p:ext uri="{BB962C8B-B14F-4D97-AF65-F5344CB8AC3E}">
        <p14:creationId xmlns:p14="http://schemas.microsoft.com/office/powerpoint/2010/main" val="258756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0A7A8-8C89-417E-A472-EE30DA52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82858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Хранение результатов тестирования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9EA79-D8A6-4762-919E-DEB1FB44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4"/>
            <a:ext cx="8596668" cy="133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Результаты тестирования библиотеки </a:t>
            </a:r>
            <a:r>
              <a:rPr lang="ru-RU" sz="2000" dirty="0" err="1"/>
              <a:t>uClibc-ng</a:t>
            </a:r>
            <a:r>
              <a:rPr lang="ru-RU" sz="2000" dirty="0"/>
              <a:t> защищенного режима исполнения программ должны храниться в наглядном виде в директориях, удобных для разработчиков.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81B7CC-A254-4F5F-B5C0-18A3817A6B36}"/>
              </a:ext>
            </a:extLst>
          </p:cNvPr>
          <p:cNvSpPr txBox="1">
            <a:spLocks/>
          </p:cNvSpPr>
          <p:nvPr/>
        </p:nvSpPr>
        <p:spPr>
          <a:xfrm>
            <a:off x="677334" y="2771776"/>
            <a:ext cx="8596668" cy="740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7100" b="1" dirty="0">
                <a:solidFill>
                  <a:schemeClr val="tx1"/>
                </a:solidFill>
              </a:rPr>
              <a:t>Решение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0D06B38-A042-49A7-B46E-761E68F6ED92}"/>
              </a:ext>
            </a:extLst>
          </p:cNvPr>
          <p:cNvSpPr txBox="1">
            <a:spLocks/>
          </p:cNvSpPr>
          <p:nvPr/>
        </p:nvSpPr>
        <p:spPr>
          <a:xfrm>
            <a:off x="677334" y="3512122"/>
            <a:ext cx="8596668" cy="208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Поиск файлов отчета тестирования, в которых была зафиксирована ошибка</a:t>
            </a:r>
          </a:p>
          <a:p>
            <a:r>
              <a:rPr lang="ru-RU" sz="2000" dirty="0"/>
              <a:t>Отправка по почте оператору файла со списком тестов, завершившихся с ошибками</a:t>
            </a:r>
          </a:p>
          <a:p>
            <a:r>
              <a:rPr lang="ru-RU" sz="2000" dirty="0"/>
              <a:t>Хранение результатов как на тестовой машине, так и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355731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43F4-F079-476B-A1C4-D68E7DCF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113930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Запуск тестов на всех доступных версиях ядра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AA9D-F71A-42DF-BAAE-DAD71C33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3035"/>
            <a:ext cx="8596668" cy="16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Последние ревизии ядра ОС «Эльбрус-Д» имеют две доступные сборки, в том числе сборку с подсистемой реального времени (RT). Для обеспечения полного тестирования системы необходимо было запустить САТ на обеих сборках ядра.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673D76-AEA3-4052-BE65-64583F706F91}"/>
              </a:ext>
            </a:extLst>
          </p:cNvPr>
          <p:cNvSpPr txBox="1">
            <a:spLocks/>
          </p:cNvSpPr>
          <p:nvPr/>
        </p:nvSpPr>
        <p:spPr>
          <a:xfrm>
            <a:off x="677334" y="3633222"/>
            <a:ext cx="8596668" cy="6029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2800" b="1" dirty="0">
                <a:solidFill>
                  <a:schemeClr val="tx1"/>
                </a:solidFill>
              </a:rPr>
              <a:t>Решение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71EA25A-F8EB-496B-8F35-DB86F90203EC}"/>
              </a:ext>
            </a:extLst>
          </p:cNvPr>
          <p:cNvSpPr txBox="1">
            <a:spLocks/>
          </p:cNvSpPr>
          <p:nvPr/>
        </p:nvSpPr>
        <p:spPr>
          <a:xfrm>
            <a:off x="677334" y="4307163"/>
            <a:ext cx="8596668" cy="117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Редактирования имеющегося файла загрузки системы </a:t>
            </a:r>
            <a:r>
              <a:rPr lang="ru-RU" sz="2000" dirty="0" err="1"/>
              <a:t>bootconf</a:t>
            </a:r>
            <a:endParaRPr lang="ru-RU" sz="2000" dirty="0"/>
          </a:p>
          <a:p>
            <a:r>
              <a:rPr lang="ru-RU" sz="2000" dirty="0"/>
              <a:t>Перезагрузка системы с новой версией ядра</a:t>
            </a:r>
          </a:p>
        </p:txBody>
      </p:sp>
    </p:spTree>
    <p:extLst>
      <p:ext uri="{BB962C8B-B14F-4D97-AF65-F5344CB8AC3E}">
        <p14:creationId xmlns:p14="http://schemas.microsoft.com/office/powerpoint/2010/main" val="143882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9BD797-B261-447E-8699-2B5A7E9FCF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0" y="1181100"/>
            <a:ext cx="10753725" cy="5665103"/>
          </a:xfrm>
          <a:prstGeom prst="rect">
            <a:avLst/>
          </a:prstGeom>
        </p:spPr>
      </p:pic>
      <p:grpSp>
        <p:nvGrpSpPr>
          <p:cNvPr id="73" name="Group 45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4" name="Freeform: Shape 57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59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DDEAEE14-3F5A-4207-8B72-CF5E7AD5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61" y="540000"/>
            <a:ext cx="9267712" cy="10524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Схема системы тестирования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052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5444B-0905-4EF9-8890-4461A70E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7905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Отчеты о работе системы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BA129-FB0A-4F48-A518-C7C1A69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Host = ed401-07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Build = 4.19.0-0-22020-e2s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Following errors were found: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/opt/</a:t>
            </a:r>
            <a:r>
              <a:rPr lang="en-US" i="1" dirty="0" err="1"/>
              <a:t>mcst</a:t>
            </a:r>
            <a:r>
              <a:rPr lang="en-US" i="1" dirty="0"/>
              <a:t>/check/STP/results/last/localhost/</a:t>
            </a:r>
            <a:r>
              <a:rPr lang="en-US" i="1" dirty="0" err="1"/>
              <a:t>posixtestsuite</a:t>
            </a:r>
            <a:r>
              <a:rPr lang="en-US" i="1" dirty="0"/>
              <a:t>/posixtestsuite_18180836.err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LTP-latest failed tests: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delete_module01 </a:t>
            </a:r>
            <a:r>
              <a:rPr lang="en-US" i="1" dirty="0" err="1"/>
              <a:t>delete_module01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Delete_module03 </a:t>
            </a:r>
            <a:r>
              <a:rPr lang="en-US" i="1" dirty="0" err="1"/>
              <a:t>delete_module03</a:t>
            </a:r>
            <a:endParaRPr lang="ru-RU" i="1" dirty="0"/>
          </a:p>
          <a:p>
            <a:pPr marL="0" indent="0">
              <a:buNone/>
            </a:pPr>
            <a:r>
              <a:rPr lang="en-US" i="1" dirty="0"/>
              <a:t>conformance/interfaces/</a:t>
            </a:r>
            <a:r>
              <a:rPr lang="en-US" i="1" dirty="0" err="1"/>
              <a:t>mmap</a:t>
            </a:r>
            <a:r>
              <a:rPr lang="en-US" i="1" dirty="0"/>
              <a:t>/mmap_6-2: execution: UNRESOLVED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conformance/interfaces/</a:t>
            </a:r>
            <a:r>
              <a:rPr lang="en-US" i="1" dirty="0" err="1"/>
              <a:t>pthread_create</a:t>
            </a:r>
            <a:r>
              <a:rPr lang="en-US" i="1" dirty="0"/>
              <a:t>/pthread_create_3-2: execution: HUNG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89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11C3A-AF3C-4AF3-9B95-A087C04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92392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Отчеты о работе системы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01874-7FFB-4BBC-9D59-B7E46CE9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6"/>
            <a:ext cx="8596668" cy="496252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Защищенный режим:</a:t>
            </a:r>
          </a:p>
          <a:p>
            <a:pPr marL="0" indent="0">
              <a:buNone/>
            </a:pPr>
            <a:r>
              <a:rPr lang="en-US" i="1" dirty="0"/>
              <a:t>....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tst-res^MPASS</a:t>
            </a:r>
            <a:r>
              <a:rPr lang="en-US" i="1" dirty="0"/>
              <a:t>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</a:t>
            </a:r>
            <a:r>
              <a:rPr lang="en-US" i="1" dirty="0"/>
              <a:t>-res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....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tst-sock-nonblock^MPASS</a:t>
            </a:r>
            <a:r>
              <a:rPr lang="en-US" i="1" dirty="0"/>
              <a:t>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</a:t>
            </a:r>
            <a:r>
              <a:rPr lang="en-US" i="1" dirty="0"/>
              <a:t>-sock-</a:t>
            </a:r>
            <a:r>
              <a:rPr lang="en-US" i="1" dirty="0" err="1"/>
              <a:t>nonblock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skipped: 11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failed: 32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passed: 472</a:t>
            </a:r>
            <a:endParaRPr lang="ru-RU" i="1" dirty="0"/>
          </a:p>
          <a:p>
            <a:r>
              <a:rPr lang="ru-RU" dirty="0"/>
              <a:t>Обычный режим:</a:t>
            </a:r>
          </a:p>
          <a:p>
            <a:pPr marL="0" indent="0">
              <a:buNone/>
            </a:pPr>
            <a:r>
              <a:rPr lang="en-US" i="1" dirty="0"/>
              <a:t>.... locale-</a:t>
            </a:r>
            <a:r>
              <a:rPr lang="en-US" i="1" dirty="0" err="1"/>
              <a:t>mbwc</a:t>
            </a:r>
            <a:r>
              <a:rPr lang="en-US" i="1" dirty="0"/>
              <a:t>/</a:t>
            </a:r>
            <a:r>
              <a:rPr lang="en-US" i="1" dirty="0" err="1"/>
              <a:t>tst_wcstombs^MFAIL</a:t>
            </a:r>
            <a:r>
              <a:rPr lang="en-US" i="1" dirty="0"/>
              <a:t> locale-</a:t>
            </a:r>
            <a:r>
              <a:rPr lang="en-US" i="1" dirty="0" err="1"/>
              <a:t>mbwc</a:t>
            </a:r>
            <a:r>
              <a:rPr lang="en-US" i="1" dirty="0"/>
              <a:t>/</a:t>
            </a:r>
            <a:r>
              <a:rPr lang="en-US" i="1" dirty="0" err="1"/>
              <a:t>tst_wcstombs</a:t>
            </a:r>
            <a:r>
              <a:rPr lang="en-US" i="1" dirty="0"/>
              <a:t> got 1 expected 0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....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tst-ifaddrs^MPASS</a:t>
            </a:r>
            <a:r>
              <a:rPr lang="en-US" i="1" dirty="0"/>
              <a:t> </a:t>
            </a:r>
            <a:r>
              <a:rPr lang="en-US" i="1" dirty="0" err="1"/>
              <a:t>inet</a:t>
            </a:r>
            <a:r>
              <a:rPr lang="en-US" i="1" dirty="0"/>
              <a:t>/</a:t>
            </a:r>
            <a:r>
              <a:rPr lang="en-US" i="1" dirty="0" err="1"/>
              <a:t>tst-ifaddrs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skipped: 11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failed: 28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Total passed: 476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7A4E7-843D-4090-AD94-D76B2FA6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7905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78FE7-23E8-4687-9CA1-1C463497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231612"/>
          </a:xfrm>
        </p:spPr>
        <p:txBody>
          <a:bodyPr/>
          <a:lstStyle/>
          <a:p>
            <a:r>
              <a:rPr lang="ru-RU" sz="2000" dirty="0"/>
              <a:t>Разработана и реализована система автоматического тестирования ядер ОС «Эльбрус-Д»</a:t>
            </a:r>
          </a:p>
          <a:p>
            <a:r>
              <a:rPr lang="ru-RU" sz="2000" dirty="0"/>
              <a:t>Добавлена возможность включения в сценарии тестирования сторонних групп тестов</a:t>
            </a:r>
          </a:p>
          <a:p>
            <a:r>
              <a:rPr lang="ru-RU" sz="2000" dirty="0"/>
              <a:t>Автоматизировано проведение тестирования как в обычном, так и в защищенном режимах исполнения программ</a:t>
            </a:r>
          </a:p>
          <a:p>
            <a:r>
              <a:rPr lang="ru-RU" sz="2000" dirty="0"/>
              <a:t>Реализована возможность верификации разных сборок и разных версий ядра на базе архитектуры Эльбрус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63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747BB-A427-436C-A0A5-370DA2F0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60" y="2196042"/>
            <a:ext cx="8596668" cy="1826581"/>
          </a:xfrm>
        </p:spPr>
        <p:txBody>
          <a:bodyPr anchor="ctr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7748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9E6EE-1A1B-4C5B-A7AF-27A69684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8081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EC4FB-CA33-4684-8E7A-41D90A8B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3678458"/>
            <a:ext cx="8596668" cy="2474753"/>
          </a:xfrm>
        </p:spPr>
        <p:txBody>
          <a:bodyPr>
            <a:noAutofit/>
          </a:bodyPr>
          <a:lstStyle/>
          <a:p>
            <a:r>
              <a:rPr lang="ru-RU" sz="2000" dirty="0"/>
              <a:t>Создать систему автоматизации тестирования(САТ) ядер ОС «Эльбрус-Д»</a:t>
            </a:r>
          </a:p>
          <a:p>
            <a:r>
              <a:rPr lang="ru-RU" sz="2000" dirty="0"/>
              <a:t>Поддержать возможность включения в сценарии тестирования сторонних групп тестов</a:t>
            </a:r>
          </a:p>
          <a:p>
            <a:r>
              <a:rPr lang="ru-RU" sz="2000" dirty="0"/>
              <a:t>Проведение тестирования как в обычном, так и в защищенном режимах исполнения программ</a:t>
            </a:r>
          </a:p>
          <a:p>
            <a:r>
              <a:rPr lang="ru-RU" sz="2000" dirty="0"/>
              <a:t>Реализовать возможность проверки разных конфигураций и разных версий ядра на базе архитектуры Эльбрус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523632-D5F8-49B6-8BD7-7589DE57FBD8}"/>
              </a:ext>
            </a:extLst>
          </p:cNvPr>
          <p:cNvSpPr txBox="1">
            <a:spLocks/>
          </p:cNvSpPr>
          <p:nvPr/>
        </p:nvSpPr>
        <p:spPr>
          <a:xfrm>
            <a:off x="677334" y="2870319"/>
            <a:ext cx="8596668" cy="808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solidFill>
                  <a:schemeClr val="tx1"/>
                </a:solidFill>
              </a:rPr>
              <a:t>Требования к разработке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EC05179-20E9-40CB-B1FE-622C3D711183}"/>
              </a:ext>
            </a:extLst>
          </p:cNvPr>
          <p:cNvSpPr txBox="1">
            <a:spLocks/>
          </p:cNvSpPr>
          <p:nvPr/>
        </p:nvSpPr>
        <p:spPr>
          <a:xfrm>
            <a:off x="829734" y="1421407"/>
            <a:ext cx="8596668" cy="1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Автоматизация системы тестирования для прохождения испытаний, предназначенных для проверки работоспособности библиотеки защищенного режима исполнения программ на разных версиях ядра ОС «Эльбрус-Д».</a:t>
            </a:r>
          </a:p>
        </p:txBody>
      </p:sp>
    </p:spTree>
    <p:extLst>
      <p:ext uri="{BB962C8B-B14F-4D97-AF65-F5344CB8AC3E}">
        <p14:creationId xmlns:p14="http://schemas.microsoft.com/office/powerpoint/2010/main" val="28748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C3CD-557A-4E72-88AC-0FF45FE8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97950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Метод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6C8DB-3D72-4D13-9569-033EF383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758"/>
            <a:ext cx="8596668" cy="3688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Использование утилиты </a:t>
            </a:r>
            <a:r>
              <a:rPr lang="en-US" sz="2000" dirty="0" err="1"/>
              <a:t>Autotest</a:t>
            </a:r>
            <a:r>
              <a:rPr lang="en-US" sz="2000" dirty="0"/>
              <a:t> </a:t>
            </a:r>
            <a:r>
              <a:rPr lang="ru-RU" sz="2000" dirty="0"/>
              <a:t>для создания системы автоматизированного тестирования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Добавление в </a:t>
            </a:r>
            <a:r>
              <a:rPr lang="en-US" sz="2000" dirty="0" err="1"/>
              <a:t>Autotest</a:t>
            </a:r>
            <a:r>
              <a:rPr lang="en-US" sz="2000" dirty="0"/>
              <a:t> </a:t>
            </a:r>
            <a:r>
              <a:rPr lang="ru-RU" sz="2000" dirty="0"/>
              <a:t>функционала по:</a:t>
            </a:r>
            <a:endParaRPr lang="ru-RU" sz="800" dirty="0"/>
          </a:p>
          <a:p>
            <a:pPr lvl="1" indent="-342900">
              <a:buFont typeface="+mj-lt"/>
              <a:buAutoNum type="arabicPeriod"/>
            </a:pPr>
            <a:r>
              <a:rPr lang="ru-RU" sz="2000" dirty="0"/>
              <a:t>поиску и установке новой версии ядра ОС </a:t>
            </a:r>
          </a:p>
          <a:p>
            <a:pPr lvl="1" indent="-342900">
              <a:buFont typeface="+mj-lt"/>
              <a:buAutoNum type="arabicPeriod"/>
            </a:pPr>
            <a:r>
              <a:rPr lang="ru-RU" sz="2000" dirty="0"/>
              <a:t>запуску системы тестирования ОС</a:t>
            </a:r>
          </a:p>
          <a:p>
            <a:pPr lvl="1" indent="-342900">
              <a:buFont typeface="+mj-lt"/>
              <a:buAutoNum type="arabicPeriod"/>
            </a:pPr>
            <a:r>
              <a:rPr lang="ru-RU" sz="2000" dirty="0"/>
              <a:t>обработке и сохранению результатов в архив</a:t>
            </a:r>
          </a:p>
        </p:txBody>
      </p:sp>
    </p:spTree>
    <p:extLst>
      <p:ext uri="{BB962C8B-B14F-4D97-AF65-F5344CB8AC3E}">
        <p14:creationId xmlns:p14="http://schemas.microsoft.com/office/powerpoint/2010/main" val="20988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47F1D6-1A4D-4E78-9726-ED0C8197E5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1680483" y="2023394"/>
            <a:ext cx="7632421" cy="429323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1F9716-FA49-4008-82FC-425A40956C9D}"/>
              </a:ext>
            </a:extLst>
          </p:cNvPr>
          <p:cNvSpPr/>
          <p:nvPr/>
        </p:nvSpPr>
        <p:spPr>
          <a:xfrm>
            <a:off x="1680483" y="540000"/>
            <a:ext cx="72334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Состав системы тестирования ОС «Эльбрус-Д»</a:t>
            </a:r>
          </a:p>
        </p:txBody>
      </p:sp>
    </p:spTree>
    <p:extLst>
      <p:ext uri="{BB962C8B-B14F-4D97-AF65-F5344CB8AC3E}">
        <p14:creationId xmlns:p14="http://schemas.microsoft.com/office/powerpoint/2010/main" val="26938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1A637-2B01-4F25-8FE3-23692A2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112154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Тестирование библиотеки защищенного режима исполнения программ</a:t>
            </a:r>
            <a:br>
              <a:rPr lang="ru-RU" dirty="0"/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56928-DEA7-461E-BEBB-657E27FD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209"/>
            <a:ext cx="8596668" cy="4097153"/>
          </a:xfrm>
        </p:spPr>
        <p:txBody>
          <a:bodyPr/>
          <a:lstStyle/>
          <a:p>
            <a:r>
              <a:rPr lang="ru-RU" sz="2000" dirty="0"/>
              <a:t>Возможность безопасной реализации межмодульного взаимодействия</a:t>
            </a:r>
          </a:p>
          <a:p>
            <a:r>
              <a:rPr lang="ru-RU" sz="2000" dirty="0"/>
              <a:t>Адаптация библиотеки </a:t>
            </a:r>
            <a:r>
              <a:rPr lang="ru-RU" sz="2000" dirty="0" err="1"/>
              <a:t>uClibc-ng</a:t>
            </a:r>
            <a:r>
              <a:rPr lang="ru-RU" sz="2000" dirty="0"/>
              <a:t> под архитектуру Эльбрус</a:t>
            </a:r>
          </a:p>
          <a:p>
            <a:r>
              <a:rPr lang="ru-RU" sz="2000" dirty="0"/>
              <a:t>Сценарий тестирования для этой библиотеки включает в себя тесты: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Шифрование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Работу с сетевыми протоколами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Работу с потоками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Проверку работоспособности функций стандартных библиотек языка C </a:t>
            </a:r>
          </a:p>
        </p:txBody>
      </p:sp>
    </p:spTree>
    <p:extLst>
      <p:ext uri="{BB962C8B-B14F-4D97-AF65-F5344CB8AC3E}">
        <p14:creationId xmlns:p14="http://schemas.microsoft.com/office/powerpoint/2010/main" val="9831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D4BCA-BFEB-4D52-9BE7-0B0F5CB1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8019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Autotest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01B35-74F3-492C-B3E5-77618D6A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4629812"/>
          </a:xfrm>
        </p:spPr>
        <p:txBody>
          <a:bodyPr>
            <a:normAutofit/>
          </a:bodyPr>
          <a:lstStyle/>
          <a:p>
            <a:r>
              <a:rPr lang="ru-RU" sz="2000" dirty="0"/>
              <a:t>Утилита для тестирования ядра </a:t>
            </a:r>
            <a:r>
              <a:rPr lang="ru-RU" sz="2000" dirty="0" err="1"/>
              <a:t>Linux</a:t>
            </a:r>
            <a:r>
              <a:rPr lang="ru-RU" sz="2000" dirty="0"/>
              <a:t>. </a:t>
            </a:r>
            <a:r>
              <a:rPr lang="ru-RU" sz="2000" dirty="0" err="1"/>
              <a:t>Autotest</a:t>
            </a:r>
            <a:r>
              <a:rPr lang="ru-RU" sz="2000" dirty="0"/>
              <a:t> предоставляет окружение для запуска тестов.</a:t>
            </a:r>
          </a:p>
          <a:p>
            <a:r>
              <a:rPr lang="ru-RU" sz="2000" dirty="0"/>
              <a:t>Механизм взаимодействия вида сервер-клиент. Процесс на сервере соединяется по протоколу </a:t>
            </a:r>
            <a:r>
              <a:rPr lang="ru-RU" sz="2000" dirty="0" err="1"/>
              <a:t>ssh</a:t>
            </a:r>
            <a:r>
              <a:rPr lang="ru-RU" sz="2000" dirty="0"/>
              <a:t> с удаленной машиной, запускает </a:t>
            </a:r>
            <a:r>
              <a:rPr lang="ru-RU" sz="2000" dirty="0" err="1"/>
              <a:t>Autotest</a:t>
            </a:r>
            <a:r>
              <a:rPr lang="ru-RU" sz="2000" dirty="0"/>
              <a:t> клиент, выполняет задачу на клиенте и собирает результаты из тестовой машины. </a:t>
            </a:r>
          </a:p>
          <a:p>
            <a:r>
              <a:rPr lang="ru-RU" sz="2000" dirty="0"/>
              <a:t>Позволяет следить за выводом с консоли и может так же взаимодействовать с внешними службами, дающими доступ к журналам при падении системы, и даже перезагружать тестовые машины при наличии такой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2663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8971B-0328-44B4-8303-242C120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Существенные проблемы разработки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57474-0E5E-41B5-973D-00489F9B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0800"/>
            <a:ext cx="8596668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Обработка установки нового ядра </a:t>
            </a:r>
          </a:p>
          <a:p>
            <a:r>
              <a:rPr lang="ru-RU" sz="2000" dirty="0"/>
              <a:t>Запуск тестов защищенного режима исполнения программ в </a:t>
            </a:r>
            <a:r>
              <a:rPr lang="ru-RU" sz="2000" dirty="0" err="1"/>
              <a:t>chroot</a:t>
            </a:r>
            <a:r>
              <a:rPr lang="ru-RU" sz="2000" dirty="0"/>
              <a:t> окружении </a:t>
            </a:r>
          </a:p>
          <a:p>
            <a:r>
              <a:rPr lang="ru-RU" sz="2000" dirty="0"/>
              <a:t>Хранение результатов тестирования</a:t>
            </a:r>
          </a:p>
          <a:p>
            <a:r>
              <a:rPr lang="ru-RU" sz="2000" dirty="0"/>
              <a:t>Запуск тестов на всех доступных версиях ядра</a:t>
            </a:r>
          </a:p>
        </p:txBody>
      </p:sp>
    </p:spTree>
    <p:extLst>
      <p:ext uri="{BB962C8B-B14F-4D97-AF65-F5344CB8AC3E}">
        <p14:creationId xmlns:p14="http://schemas.microsoft.com/office/powerpoint/2010/main" val="5398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6AE49-5094-41EA-B1DA-25591CDF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70429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Обработка установки нового ядра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E3AF5-8B27-4E0A-91A3-5B237C04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2574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Установка производится путем распаковывания </a:t>
            </a:r>
            <a:r>
              <a:rPr lang="ru-RU" sz="2000" dirty="0" err="1"/>
              <a:t>deb</a:t>
            </a:r>
            <a:r>
              <a:rPr lang="ru-RU" sz="2000" dirty="0"/>
              <a:t> пакетов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Нет прописанных сценариев пре- или пост-инсталляции</a:t>
            </a:r>
          </a:p>
          <a:p>
            <a:pPr marL="400050" lvl="1" indent="0">
              <a:buNone/>
            </a:pPr>
            <a:r>
              <a:rPr lang="ru-RU" sz="2000" dirty="0"/>
              <a:t>Необходимо</a:t>
            </a:r>
            <a:r>
              <a:rPr lang="ru-RU" sz="1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Внести изменения в файл загрузки системы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Обеспечить автоматическую загрузку всех необходимых для этой версии ядра модулей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0D675C-B656-493C-B164-6BA7C0BF94F3}"/>
              </a:ext>
            </a:extLst>
          </p:cNvPr>
          <p:cNvSpPr txBox="1">
            <a:spLocks/>
          </p:cNvSpPr>
          <p:nvPr/>
        </p:nvSpPr>
        <p:spPr>
          <a:xfrm>
            <a:off x="677334" y="3888419"/>
            <a:ext cx="8596668" cy="704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0700" b="1" dirty="0">
                <a:solidFill>
                  <a:schemeClr val="tx1"/>
                </a:solidFill>
              </a:rPr>
              <a:t>Решение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1F08D5F-BEE1-4818-88CB-FF15D80CFFE6}"/>
              </a:ext>
            </a:extLst>
          </p:cNvPr>
          <p:cNvSpPr txBox="1">
            <a:spLocks/>
          </p:cNvSpPr>
          <p:nvPr/>
        </p:nvSpPr>
        <p:spPr>
          <a:xfrm>
            <a:off x="677334" y="4592714"/>
            <a:ext cx="8596668" cy="157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Автоматическое извлечение параметров загрузки из файла </a:t>
            </a:r>
            <a:r>
              <a:rPr lang="en-US" sz="2000" dirty="0" err="1"/>
              <a:t>bootconf</a:t>
            </a:r>
            <a:r>
              <a:rPr lang="ru-RU" sz="2000" dirty="0"/>
              <a:t> для добавления новой метки</a:t>
            </a:r>
          </a:p>
          <a:p>
            <a:r>
              <a:rPr lang="ru-RU" sz="2000" dirty="0"/>
              <a:t>Использование команды </a:t>
            </a:r>
            <a:r>
              <a:rPr lang="ru-RU" sz="2000" dirty="0" err="1"/>
              <a:t>depmod</a:t>
            </a:r>
            <a:r>
              <a:rPr lang="ru-RU" sz="2000" dirty="0"/>
              <a:t> с верно указанными ключами для реализации автоматической загрузки модулей нужной версии ядра</a:t>
            </a:r>
          </a:p>
        </p:txBody>
      </p:sp>
    </p:spTree>
    <p:extLst>
      <p:ext uri="{BB962C8B-B14F-4D97-AF65-F5344CB8AC3E}">
        <p14:creationId xmlns:p14="http://schemas.microsoft.com/office/powerpoint/2010/main" val="277165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15448-3481-43F1-9FE6-065086BB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000"/>
            <a:ext cx="8596668" cy="146777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Запуск тестов защищенного режима исполнения программ в </a:t>
            </a:r>
            <a:r>
              <a:rPr lang="ru-RU" b="1" dirty="0" err="1">
                <a:solidFill>
                  <a:schemeClr val="tx1"/>
                </a:solidFill>
              </a:rPr>
              <a:t>chroot</a:t>
            </a:r>
            <a:r>
              <a:rPr lang="ru-RU" b="1" dirty="0">
                <a:solidFill>
                  <a:schemeClr val="tx1"/>
                </a:solidFill>
              </a:rPr>
              <a:t>-окружении</a:t>
            </a:r>
            <a:br>
              <a:rPr lang="ru-RU" dirty="0"/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34C6-38D6-4044-B289-5A14D58C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29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Для запуска внутреннего пакета тестирования библиотеки </a:t>
            </a:r>
            <a:r>
              <a:rPr lang="ru-RU" sz="2000" dirty="0" err="1"/>
              <a:t>uClibc-ng</a:t>
            </a:r>
            <a:r>
              <a:rPr lang="ru-RU" sz="2000" dirty="0"/>
              <a:t> нам требуется </a:t>
            </a:r>
            <a:r>
              <a:rPr lang="ru-RU" sz="2000" dirty="0" err="1"/>
              <a:t>chroot</a:t>
            </a:r>
            <a:r>
              <a:rPr lang="ru-RU" sz="2000" dirty="0"/>
              <a:t>-окружение с поддержкой как обычного, так и защищенного режима исполнения программ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/>
              <a:t>Необходимо монтирование не только системных директорий, но и директории с имеющимися тестами библиотеки </a:t>
            </a:r>
            <a:r>
              <a:rPr lang="ru-RU" sz="2000" dirty="0" err="1"/>
              <a:t>uClibc-ng</a:t>
            </a:r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42B174-693B-4E44-A11E-DB0480CCF915}"/>
              </a:ext>
            </a:extLst>
          </p:cNvPr>
          <p:cNvSpPr txBox="1">
            <a:spLocks/>
          </p:cNvSpPr>
          <p:nvPr/>
        </p:nvSpPr>
        <p:spPr>
          <a:xfrm>
            <a:off x="676799" y="4139956"/>
            <a:ext cx="8596800" cy="67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7100" b="1" dirty="0">
                <a:solidFill>
                  <a:schemeClr val="tx1"/>
                </a:solidFill>
              </a:rPr>
              <a:t>Решение</a:t>
            </a:r>
            <a:br>
              <a:rPr lang="ru-RU" dirty="0"/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FDF1F0-3B10-4996-9DD1-0BBDF2AE9739}"/>
              </a:ext>
            </a:extLst>
          </p:cNvPr>
          <p:cNvSpPr txBox="1">
            <a:spLocks/>
          </p:cNvSpPr>
          <p:nvPr/>
        </p:nvSpPr>
        <p:spPr>
          <a:xfrm>
            <a:off x="847490" y="4866060"/>
            <a:ext cx="8596668" cy="172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Обеспечение копирования и извлечения новой версии тестов из смонтированной директории при каждом запуске системы тестирования</a:t>
            </a:r>
          </a:p>
          <a:p>
            <a:r>
              <a:rPr lang="ru-RU" sz="2000" dirty="0"/>
              <a:t>Внесение правок об изменении файла </a:t>
            </a:r>
            <a:r>
              <a:rPr lang="ru-RU" sz="2000" dirty="0" err="1"/>
              <a:t>autofs</a:t>
            </a:r>
            <a:r>
              <a:rPr lang="ru-RU" sz="2000" dirty="0"/>
              <a:t> на тестовой машине</a:t>
            </a:r>
          </a:p>
        </p:txBody>
      </p:sp>
    </p:spTree>
    <p:extLst>
      <p:ext uri="{BB962C8B-B14F-4D97-AF65-F5344CB8AC3E}">
        <p14:creationId xmlns:p14="http://schemas.microsoft.com/office/powerpoint/2010/main" val="817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740</Words>
  <Application>Microsoft Office PowerPoint</Application>
  <PresentationFormat>Широкоэкранный</PresentationFormat>
  <Paragraphs>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Аспект</vt:lpstr>
      <vt:lpstr>Московский физико-технический институт  (государственный университет)  Факультет радиотехники и вычислительной техники  Кафедра информатики и вычислительной техники   Выпускная квалификационная работа бакалавра   АВТОМАТИЗАЦИЯ ТЕСТИРОВАНИЯ БИБЛИОТЕКИ ЗАЩИЩЕННОГО РЕЖИМА ИСПОЛНЕНИЯ ПРОГРАММ АРХИТЕКТУРЫ “ЭЛЬБРУС”</vt:lpstr>
      <vt:lpstr>Постановка задачи</vt:lpstr>
      <vt:lpstr>Метод решения задачи</vt:lpstr>
      <vt:lpstr>Презентация PowerPoint</vt:lpstr>
      <vt:lpstr>Тестирование библиотеки защищенного режима исполнения программ </vt:lpstr>
      <vt:lpstr>Autotest</vt:lpstr>
      <vt:lpstr>Существенные проблемы разработки</vt:lpstr>
      <vt:lpstr>Обработка установки нового ядра </vt:lpstr>
      <vt:lpstr>Запуск тестов защищенного режима исполнения программ в chroot-окружении </vt:lpstr>
      <vt:lpstr>Хранение результатов тестирования </vt:lpstr>
      <vt:lpstr>Запуск тестов на всех доступных версиях ядра </vt:lpstr>
      <vt:lpstr>Схема системы тестирования </vt:lpstr>
      <vt:lpstr>Отчеты о работе системы</vt:lpstr>
      <vt:lpstr>Отчеты о работе системы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физико-технический институт  (государственный университет)  Факультет радиотехники и вычислительной техники  Кафедра информатики и вычислительной техники   Выпускная квалификационная работа бакалавра   АВТОМАТИЗАЦИЯ ТЕСТИРОВАНИЯ БИБЛИОТЕКИ ЗАЩИЩЕННОГО РЕЖИМА ИСПОЛНЕНИЯ ПРОГРАММ АРХИТЕКТУРЫ “ЭЛЬБРУС”</dc:title>
  <dc:creator>Максим Данилин</dc:creator>
  <cp:lastModifiedBy>Максим Данилин</cp:lastModifiedBy>
  <cp:revision>10</cp:revision>
  <dcterms:created xsi:type="dcterms:W3CDTF">2019-06-26T05:27:31Z</dcterms:created>
  <dcterms:modified xsi:type="dcterms:W3CDTF">2019-06-26T06:20:59Z</dcterms:modified>
</cp:coreProperties>
</file>