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0" r:id="rId1"/>
  </p:sldMasterIdLst>
  <p:sldIdLst>
    <p:sldId id="257" r:id="rId2"/>
    <p:sldId id="259" r:id="rId3"/>
    <p:sldId id="260" r:id="rId4"/>
    <p:sldId id="261" r:id="rId5"/>
    <p:sldId id="258" r:id="rId6"/>
    <p:sldId id="262" r:id="rId7"/>
    <p:sldId id="263" r:id="rId8"/>
    <p:sldId id="264" r:id="rId9"/>
    <p:sldId id="25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6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F533-F67E-4201-B8BC-A7B92C275879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402F8-4347-422A-B4E3-59BB97172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02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F533-F67E-4201-B8BC-A7B92C275879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402F8-4347-422A-B4E3-59BB97172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21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F533-F67E-4201-B8BC-A7B92C275879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402F8-4347-422A-B4E3-59BB97172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120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F533-F67E-4201-B8BC-A7B92C275879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402F8-4347-422A-B4E3-59BB97172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129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F533-F67E-4201-B8BC-A7B92C275879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402F8-4347-422A-B4E3-59BB97172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950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F533-F67E-4201-B8BC-A7B92C275879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402F8-4347-422A-B4E3-59BB97172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31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F533-F67E-4201-B8BC-A7B92C275879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402F8-4347-422A-B4E3-59BB97172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12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F533-F67E-4201-B8BC-A7B92C275879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402F8-4347-422A-B4E3-59BB97172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95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F533-F67E-4201-B8BC-A7B92C275879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402F8-4347-422A-B4E3-59BB97172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78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F533-F67E-4201-B8BC-A7B92C275879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402F8-4347-422A-B4E3-59BB97172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07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F533-F67E-4201-B8BC-A7B92C275879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402F8-4347-422A-B4E3-59BB97172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4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F533-F67E-4201-B8BC-A7B92C275879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402F8-4347-422A-B4E3-59BB97172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36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F533-F67E-4201-B8BC-A7B92C275879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402F8-4347-422A-B4E3-59BB97172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44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F533-F67E-4201-B8BC-A7B92C275879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402F8-4347-422A-B4E3-59BB97172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55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F533-F67E-4201-B8BC-A7B92C275879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402F8-4347-422A-B4E3-59BB97172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53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F533-F67E-4201-B8BC-A7B92C275879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402F8-4347-422A-B4E3-59BB97172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04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19A5F533-F67E-4201-B8BC-A7B92C275879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A69402F8-4347-422A-B4E3-59BB97172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22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9A5F533-F67E-4201-B8BC-A7B92C275879}" type="datetimeFigureOut">
              <a:rPr lang="en-US" smtClean="0"/>
              <a:t>5/29/2017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69402F8-4347-422A-B4E3-59BB97172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22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83" y="1249503"/>
            <a:ext cx="2450987" cy="19568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50105" y="962527"/>
            <a:ext cx="266290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9-bit sprite ID</a:t>
            </a:r>
          </a:p>
          <a:p>
            <a:r>
              <a:rPr lang="en-US" dirty="0"/>
              <a:t>4-bti shape data</a:t>
            </a:r>
          </a:p>
          <a:p>
            <a:r>
              <a:rPr lang="en-US" dirty="0"/>
              <a:t>1-bit </a:t>
            </a:r>
            <a:r>
              <a:rPr lang="en-US" dirty="0" err="1"/>
              <a:t>pallete</a:t>
            </a:r>
            <a:r>
              <a:rPr lang="en-US" dirty="0"/>
              <a:t> mode</a:t>
            </a:r>
          </a:p>
          <a:p>
            <a:r>
              <a:rPr lang="en-US" dirty="0"/>
              <a:t>4-bit </a:t>
            </a:r>
            <a:r>
              <a:rPr lang="en-US" dirty="0" err="1"/>
              <a:t>pallete</a:t>
            </a:r>
            <a:r>
              <a:rPr lang="en-US" dirty="0"/>
              <a:t> ID</a:t>
            </a:r>
          </a:p>
          <a:p>
            <a:r>
              <a:rPr lang="en-US" dirty="0"/>
              <a:t>2-bit alpha blend</a:t>
            </a:r>
          </a:p>
          <a:p>
            <a:r>
              <a:rPr lang="en-US" dirty="0"/>
              <a:t>1 bit mosaic</a:t>
            </a:r>
          </a:p>
          <a:p>
            <a:endParaRPr lang="en-US" dirty="0"/>
          </a:p>
          <a:p>
            <a:r>
              <a:rPr lang="en-US" dirty="0"/>
              <a:t>8-bit x </a:t>
            </a:r>
            <a:r>
              <a:rPr lang="en-US" dirty="0" err="1"/>
              <a:t>coord</a:t>
            </a:r>
            <a:endParaRPr lang="en-US" dirty="0"/>
          </a:p>
          <a:p>
            <a:r>
              <a:rPr lang="en-US" dirty="0"/>
              <a:t>7-bit y </a:t>
            </a:r>
            <a:r>
              <a:rPr lang="en-US" dirty="0" err="1"/>
              <a:t>coord</a:t>
            </a:r>
            <a:endParaRPr lang="en-US" dirty="0"/>
          </a:p>
          <a:p>
            <a:r>
              <a:rPr lang="en-US" dirty="0"/>
              <a:t>2-bit z layer</a:t>
            </a:r>
          </a:p>
          <a:p>
            <a:endParaRPr lang="en-US" dirty="0"/>
          </a:p>
          <a:p>
            <a:r>
              <a:rPr lang="en-US" dirty="0"/>
              <a:t>1-bit horizontal flip</a:t>
            </a:r>
          </a:p>
          <a:p>
            <a:r>
              <a:rPr lang="en-US" dirty="0"/>
              <a:t>1-bit vertical flip</a:t>
            </a:r>
          </a:p>
          <a:p>
            <a:r>
              <a:rPr lang="en-US" dirty="0"/>
              <a:t>1-bit use transform</a:t>
            </a:r>
          </a:p>
          <a:p>
            <a:r>
              <a:rPr lang="en-US" dirty="0"/>
              <a:t>3-bit transform data</a:t>
            </a:r>
          </a:p>
          <a:p>
            <a:r>
              <a:rPr lang="en-US" dirty="0"/>
              <a:t>1-bit double AABB size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56748" y="962527"/>
            <a:ext cx="332014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16-bit </a:t>
            </a:r>
            <a:r>
              <a:rPr lang="en-US" dirty="0" err="1"/>
              <a:t>framepack</a:t>
            </a:r>
            <a:r>
              <a:rPr lang="en-US" dirty="0"/>
              <a:t> lookup</a:t>
            </a:r>
          </a:p>
          <a:p>
            <a:r>
              <a:rPr lang="en-US" dirty="0"/>
              <a:t>8-bit </a:t>
            </a:r>
            <a:r>
              <a:rPr lang="en-US" dirty="0" err="1"/>
              <a:t>gfx</a:t>
            </a:r>
            <a:r>
              <a:rPr lang="en-US" dirty="0"/>
              <a:t> modifier</a:t>
            </a:r>
          </a:p>
          <a:p>
            <a:r>
              <a:rPr lang="en-US" dirty="0"/>
              <a:t>8-bit time index</a:t>
            </a:r>
          </a:p>
          <a:p>
            <a:r>
              <a:rPr lang="en-US" dirty="0"/>
              <a:t>8-bit time slowdown</a:t>
            </a:r>
          </a:p>
          <a:p>
            <a:r>
              <a:rPr lang="en-US" dirty="0"/>
              <a:t>1-bit looping</a:t>
            </a:r>
          </a:p>
          <a:p>
            <a:r>
              <a:rPr lang="en-US" dirty="0"/>
              <a:t>TBD: Alpha blend overrides?</a:t>
            </a:r>
          </a:p>
          <a:p>
            <a:endParaRPr lang="en-US" dirty="0"/>
          </a:p>
          <a:p>
            <a:r>
              <a:rPr lang="en-US" dirty="0"/>
              <a:t>8-bit x-</a:t>
            </a:r>
            <a:r>
              <a:rPr lang="en-US" dirty="0" err="1"/>
              <a:t>coord</a:t>
            </a:r>
            <a:endParaRPr lang="en-US" dirty="0"/>
          </a:p>
          <a:p>
            <a:r>
              <a:rPr lang="en-US" dirty="0"/>
              <a:t>8-bit y-</a:t>
            </a:r>
            <a:r>
              <a:rPr lang="en-US" dirty="0" err="1"/>
              <a:t>coord</a:t>
            </a:r>
            <a:endParaRPr lang="en-US" dirty="0"/>
          </a:p>
          <a:p>
            <a:r>
              <a:rPr lang="en-US" dirty="0"/>
              <a:t>8-bit z layer</a:t>
            </a:r>
          </a:p>
          <a:p>
            <a:endParaRPr lang="en-US" dirty="0"/>
          </a:p>
          <a:p>
            <a:r>
              <a:rPr lang="en-US" dirty="0"/>
              <a:t>1-bit horizontal flip</a:t>
            </a:r>
          </a:p>
          <a:p>
            <a:r>
              <a:rPr lang="en-US" dirty="0"/>
              <a:t>1-bit vertical flip</a:t>
            </a:r>
          </a:p>
          <a:p>
            <a:r>
              <a:rPr lang="en-US" dirty="0"/>
              <a:t>1-bit use transform</a:t>
            </a:r>
          </a:p>
          <a:p>
            <a:r>
              <a:rPr lang="en-US" dirty="0"/>
              <a:t>128-bit transform data</a:t>
            </a:r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 flipV="1">
            <a:off x="5939244" y="3206340"/>
            <a:ext cx="962296" cy="18344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86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83" y="1249503"/>
            <a:ext cx="2450987" cy="19568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383" y="3788703"/>
            <a:ext cx="2648648" cy="21347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50105" y="962527"/>
            <a:ext cx="671690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Framepack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GFX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Custom modifier handlers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Collision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Collider layer mapping (body=1, dmg=2, parry=4…)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Preferred framerate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Timeslots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GFX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Texture reference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Origin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Collision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Collider reference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Origin</a:t>
            </a:r>
          </a:p>
        </p:txBody>
      </p:sp>
    </p:spTree>
    <p:extLst>
      <p:ext uri="{BB962C8B-B14F-4D97-AF65-F5344CB8AC3E}">
        <p14:creationId xmlns:p14="http://schemas.microsoft.com/office/powerpoint/2010/main" val="2879369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83" y="1249503"/>
            <a:ext cx="2450987" cy="19568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383" y="3788703"/>
            <a:ext cx="2648648" cy="21347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50105" y="962527"/>
            <a:ext cx="661912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Framepack</a:t>
            </a:r>
            <a:r>
              <a:rPr lang="en-US" dirty="0"/>
              <a:t> mem: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8x 64-bit GFX modifier handlers (ID into </a:t>
            </a:r>
            <a:r>
              <a:rPr lang="en-US" dirty="0" err="1"/>
              <a:t>GFXManager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2+x 16-bit layer mappings (8x max)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8-bit game layer type (body, dmg, parry…)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8-bit collider layer ID (1,2,4…)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1x 8-bit preferred rate (1=60,2=30,3=20,4=15…)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1+x 160-bit timeslots (256x max)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64-bit Texture reference (ID into </a:t>
            </a:r>
            <a:r>
              <a:rPr lang="en-US" dirty="0" err="1"/>
              <a:t>TextureManager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8-bit texture x origin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8-bit texture y origin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64-bit Collider reference (ID into </a:t>
            </a:r>
            <a:r>
              <a:rPr lang="en-US" dirty="0" err="1"/>
              <a:t>ColliderManager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8-bit collider x origin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8-bit collider y origin</a:t>
            </a:r>
          </a:p>
        </p:txBody>
      </p:sp>
    </p:spTree>
    <p:extLst>
      <p:ext uri="{BB962C8B-B14F-4D97-AF65-F5344CB8AC3E}">
        <p14:creationId xmlns:p14="http://schemas.microsoft.com/office/powerpoint/2010/main" val="3108878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83" y="1249503"/>
            <a:ext cx="2450987" cy="19568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383" y="3788703"/>
            <a:ext cx="2648648" cy="21347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50105" y="962527"/>
            <a:ext cx="4200189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framepack</a:t>
            </a:r>
            <a:r>
              <a:rPr lang="en-US" dirty="0"/>
              <a:t>&gt;.fpack.xml:</a:t>
            </a:r>
          </a:p>
          <a:p>
            <a:endParaRPr lang="en-US" dirty="0"/>
          </a:p>
          <a:p>
            <a:r>
              <a:rPr lang="en-US" sz="1200" dirty="0"/>
              <a:t>&lt;?xml version="1.0" encoding="UTF-8"?&gt;</a:t>
            </a:r>
          </a:p>
          <a:p>
            <a:r>
              <a:rPr lang="en-US" sz="1200" dirty="0"/>
              <a:t>&lt;</a:t>
            </a:r>
            <a:r>
              <a:rPr lang="en-US" sz="1200" dirty="0" err="1"/>
              <a:t>framepack</a:t>
            </a:r>
            <a:r>
              <a:rPr lang="en-US" sz="1200" dirty="0"/>
              <a:t>&gt;</a:t>
            </a:r>
          </a:p>
          <a:p>
            <a:r>
              <a:rPr lang="en-US" sz="1200" dirty="0"/>
              <a:t>	&lt;header&gt;</a:t>
            </a:r>
          </a:p>
          <a:p>
            <a:r>
              <a:rPr lang="en-US" sz="1200" dirty="0"/>
              <a:t>		&lt;version&gt;</a:t>
            </a:r>
            <a:r>
              <a:rPr lang="en-US" sz="1200" b="1" dirty="0"/>
              <a:t>1</a:t>
            </a:r>
            <a:r>
              <a:rPr lang="en-US" sz="1200" dirty="0"/>
              <a:t>&lt;/version&gt;</a:t>
            </a:r>
          </a:p>
          <a:p>
            <a:r>
              <a:rPr lang="en-US" sz="1200" dirty="0"/>
              <a:t>		&lt;</a:t>
            </a:r>
            <a:r>
              <a:rPr lang="en-US" sz="1200" dirty="0" err="1"/>
              <a:t>framerate_divisor</a:t>
            </a:r>
            <a:r>
              <a:rPr lang="en-US" sz="1200" dirty="0"/>
              <a:t>&gt;</a:t>
            </a:r>
            <a:r>
              <a:rPr lang="en-US" sz="1200" b="1" dirty="0"/>
              <a:t>1</a:t>
            </a:r>
            <a:r>
              <a:rPr lang="en-US" sz="1200" dirty="0"/>
              <a:t>&lt;/</a:t>
            </a:r>
            <a:r>
              <a:rPr lang="en-US" sz="1200" dirty="0" err="1"/>
              <a:t>framerate_divisor</a:t>
            </a:r>
            <a:r>
              <a:rPr lang="en-US" sz="1200" dirty="0"/>
              <a:t>&gt;</a:t>
            </a:r>
          </a:p>
          <a:p>
            <a:r>
              <a:rPr lang="en-US" sz="1200" dirty="0"/>
              <a:t>	&lt;/header&gt;</a:t>
            </a:r>
          </a:p>
          <a:p>
            <a:r>
              <a:rPr lang="en-US" sz="1200" dirty="0"/>
              <a:t>	&lt;</a:t>
            </a:r>
            <a:r>
              <a:rPr lang="en-US" sz="1200" dirty="0" err="1"/>
              <a:t>collider_mappings</a:t>
            </a:r>
            <a:r>
              <a:rPr lang="en-US" sz="1200" dirty="0"/>
              <a:t>&gt;</a:t>
            </a:r>
          </a:p>
          <a:p>
            <a:r>
              <a:rPr lang="en-US" sz="1200" dirty="0"/>
              <a:t>		&lt;</a:t>
            </a:r>
            <a:r>
              <a:rPr lang="en-US" sz="1200" b="1" dirty="0"/>
              <a:t>body</a:t>
            </a:r>
            <a:r>
              <a:rPr lang="en-US" sz="1200" dirty="0"/>
              <a:t>&gt;</a:t>
            </a:r>
            <a:r>
              <a:rPr lang="en-US" sz="1200" b="1" dirty="0"/>
              <a:t>1</a:t>
            </a:r>
            <a:r>
              <a:rPr lang="en-US" sz="1200" dirty="0"/>
              <a:t>&lt;/body&gt;</a:t>
            </a:r>
          </a:p>
          <a:p>
            <a:r>
              <a:rPr lang="en-US" sz="1200" dirty="0"/>
              <a:t>		&lt;</a:t>
            </a:r>
            <a:r>
              <a:rPr lang="en-US" sz="1200" b="1" dirty="0"/>
              <a:t>dmg</a:t>
            </a:r>
            <a:r>
              <a:rPr lang="en-US" sz="1200" dirty="0"/>
              <a:t>&gt;</a:t>
            </a:r>
            <a:r>
              <a:rPr lang="en-US" sz="1200" b="1" dirty="0"/>
              <a:t>2</a:t>
            </a:r>
            <a:r>
              <a:rPr lang="en-US" sz="1200" dirty="0"/>
              <a:t>&lt;/dmg&gt;</a:t>
            </a:r>
          </a:p>
          <a:p>
            <a:r>
              <a:rPr lang="en-US" sz="1200" dirty="0"/>
              <a:t>		&lt;</a:t>
            </a:r>
            <a:r>
              <a:rPr lang="en-US" sz="1200" b="1" dirty="0"/>
              <a:t>parry</a:t>
            </a:r>
            <a:r>
              <a:rPr lang="en-US" sz="1200" dirty="0"/>
              <a:t>&gt;</a:t>
            </a:r>
            <a:r>
              <a:rPr lang="en-US" sz="1200" b="1" dirty="0"/>
              <a:t>4</a:t>
            </a:r>
            <a:r>
              <a:rPr lang="en-US" sz="1200" dirty="0"/>
              <a:t>&lt;/parry&gt;</a:t>
            </a:r>
          </a:p>
          <a:p>
            <a:r>
              <a:rPr lang="en-US" sz="1200" dirty="0"/>
              <a:t>	&lt;/</a:t>
            </a:r>
            <a:r>
              <a:rPr lang="en-US" sz="1200" dirty="0" err="1"/>
              <a:t>collider_mappings</a:t>
            </a:r>
            <a:r>
              <a:rPr lang="en-US" sz="1200" dirty="0"/>
              <a:t>&gt;</a:t>
            </a:r>
          </a:p>
          <a:p>
            <a:r>
              <a:rPr lang="en-US" sz="1200" dirty="0"/>
              <a:t>	&lt;frames&gt;</a:t>
            </a:r>
          </a:p>
          <a:p>
            <a:r>
              <a:rPr lang="en-US" sz="1200" dirty="0"/>
              <a:t>		&lt;frame&gt;</a:t>
            </a:r>
          </a:p>
          <a:p>
            <a:r>
              <a:rPr lang="en-US" sz="1200" dirty="0"/>
              <a:t>			&lt;id&gt;</a:t>
            </a:r>
            <a:r>
              <a:rPr lang="en-US" sz="1200" b="1" dirty="0"/>
              <a:t>0</a:t>
            </a:r>
            <a:r>
              <a:rPr lang="en-US" sz="1200" dirty="0"/>
              <a:t>&lt;/id&gt;</a:t>
            </a:r>
          </a:p>
          <a:p>
            <a:r>
              <a:rPr lang="en-US" sz="1200" dirty="0"/>
              <a:t>			&lt;texture&gt;</a:t>
            </a:r>
            <a:r>
              <a:rPr lang="en-US" sz="1200" b="1" dirty="0"/>
              <a:t>”a.png”</a:t>
            </a:r>
            <a:r>
              <a:rPr lang="en-US" sz="1200" dirty="0"/>
              <a:t>&lt;/texture&gt;</a:t>
            </a:r>
          </a:p>
          <a:p>
            <a:r>
              <a:rPr lang="en-US" sz="1200" dirty="0"/>
              <a:t>			&lt;</a:t>
            </a:r>
            <a:r>
              <a:rPr lang="en-US" sz="1200" dirty="0" err="1"/>
              <a:t>tex_x_origin</a:t>
            </a:r>
            <a:r>
              <a:rPr lang="en-US" sz="1200" dirty="0"/>
              <a:t>&gt;</a:t>
            </a:r>
            <a:r>
              <a:rPr lang="en-US" sz="1200" b="1" dirty="0"/>
              <a:t>20</a:t>
            </a:r>
            <a:r>
              <a:rPr lang="en-US" sz="1200" dirty="0"/>
              <a:t>&lt;/</a:t>
            </a:r>
            <a:r>
              <a:rPr lang="en-US" sz="1200" dirty="0" err="1"/>
              <a:t>tex_x_origin</a:t>
            </a:r>
            <a:r>
              <a:rPr lang="en-US" sz="1200" dirty="0"/>
              <a:t>&gt;</a:t>
            </a:r>
          </a:p>
          <a:p>
            <a:r>
              <a:rPr lang="en-US" sz="1200" dirty="0"/>
              <a:t>			&lt;</a:t>
            </a:r>
            <a:r>
              <a:rPr lang="en-US" sz="1200" dirty="0" err="1"/>
              <a:t>tex_y_origin</a:t>
            </a:r>
            <a:r>
              <a:rPr lang="en-US" sz="1200" dirty="0"/>
              <a:t>&gt;</a:t>
            </a:r>
            <a:r>
              <a:rPr lang="en-US" sz="1200" b="1" dirty="0"/>
              <a:t>15</a:t>
            </a:r>
            <a:r>
              <a:rPr lang="en-US" sz="1200" dirty="0"/>
              <a:t>&lt;/</a:t>
            </a:r>
            <a:r>
              <a:rPr lang="en-US" sz="1200" dirty="0" err="1"/>
              <a:t>tex_y_origin</a:t>
            </a:r>
            <a:r>
              <a:rPr lang="en-US" sz="1200" dirty="0"/>
              <a:t>&gt;</a:t>
            </a:r>
          </a:p>
          <a:p>
            <a:r>
              <a:rPr lang="en-US" sz="1200" dirty="0"/>
              <a:t>			&lt;collider&gt;</a:t>
            </a:r>
            <a:r>
              <a:rPr lang="en-US" sz="1200" b="1" dirty="0"/>
              <a:t>”</a:t>
            </a:r>
            <a:r>
              <a:rPr lang="en-US" sz="1200" b="1" dirty="0" err="1"/>
              <a:t>a.collide</a:t>
            </a:r>
            <a:r>
              <a:rPr lang="en-US" sz="1200" b="1" dirty="0"/>
              <a:t>”</a:t>
            </a:r>
            <a:r>
              <a:rPr lang="en-US" sz="1200" dirty="0"/>
              <a:t>&lt;/collider &gt;</a:t>
            </a:r>
          </a:p>
          <a:p>
            <a:r>
              <a:rPr lang="en-US" sz="1200" dirty="0"/>
              <a:t>			&lt;</a:t>
            </a:r>
            <a:r>
              <a:rPr lang="en-US" sz="1200" dirty="0" err="1"/>
              <a:t>col_x_origin</a:t>
            </a:r>
            <a:r>
              <a:rPr lang="en-US" sz="1200" dirty="0"/>
              <a:t>&gt;</a:t>
            </a:r>
            <a:r>
              <a:rPr lang="en-US" sz="1200" b="1" dirty="0"/>
              <a:t>18</a:t>
            </a:r>
            <a:r>
              <a:rPr lang="en-US" sz="1200" dirty="0"/>
              <a:t>&lt;/</a:t>
            </a:r>
            <a:r>
              <a:rPr lang="en-US" sz="1200" dirty="0" err="1"/>
              <a:t>col_x_origin</a:t>
            </a:r>
            <a:r>
              <a:rPr lang="en-US" sz="1200" dirty="0"/>
              <a:t>&gt;</a:t>
            </a:r>
          </a:p>
          <a:p>
            <a:r>
              <a:rPr lang="en-US" sz="1200" dirty="0"/>
              <a:t>			&lt;</a:t>
            </a:r>
            <a:r>
              <a:rPr lang="en-US" sz="1200" dirty="0" err="1"/>
              <a:t>col_y_origin</a:t>
            </a:r>
            <a:r>
              <a:rPr lang="en-US" sz="1200" dirty="0"/>
              <a:t>&gt;</a:t>
            </a:r>
            <a:r>
              <a:rPr lang="en-US" sz="1200" b="1" dirty="0"/>
              <a:t>36</a:t>
            </a:r>
            <a:r>
              <a:rPr lang="en-US" sz="1200" dirty="0"/>
              <a:t>&lt;/</a:t>
            </a:r>
            <a:r>
              <a:rPr lang="en-US" sz="1200" dirty="0" err="1"/>
              <a:t>col_y_origin</a:t>
            </a:r>
            <a:r>
              <a:rPr lang="en-US" sz="1200" dirty="0"/>
              <a:t>&gt;</a:t>
            </a:r>
          </a:p>
          <a:p>
            <a:r>
              <a:rPr lang="en-US" sz="1200" dirty="0"/>
              <a:t>		&lt;/frame&gt;</a:t>
            </a:r>
          </a:p>
          <a:p>
            <a:r>
              <a:rPr lang="en-US" sz="1200" dirty="0"/>
              <a:t>		…</a:t>
            </a:r>
          </a:p>
          <a:p>
            <a:r>
              <a:rPr lang="en-US" sz="1200" dirty="0"/>
              <a:t>	&lt;/frames&gt;</a:t>
            </a:r>
          </a:p>
          <a:p>
            <a:r>
              <a:rPr lang="en-US" sz="1200" dirty="0"/>
              <a:t>&lt;/</a:t>
            </a:r>
            <a:r>
              <a:rPr lang="en-US" sz="1200" dirty="0" err="1"/>
              <a:t>framepack</a:t>
            </a:r>
            <a:r>
              <a:rPr lang="en-US" sz="1200" dirty="0"/>
              <a:t>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31288" y="2970857"/>
            <a:ext cx="50850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FF00"/>
                </a:solidFill>
                <a:latin typeface="Comic Sans MS" panose="030F0702030302020204" pitchFamily="66" charset="0"/>
              </a:rPr>
              <a:t>Probably same for entire game, unless using character-specific game layers</a:t>
            </a:r>
          </a:p>
        </p:txBody>
      </p:sp>
    </p:spTree>
    <p:extLst>
      <p:ext uri="{BB962C8B-B14F-4D97-AF65-F5344CB8AC3E}">
        <p14:creationId xmlns:p14="http://schemas.microsoft.com/office/powerpoint/2010/main" val="4107150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83" y="1249503"/>
            <a:ext cx="2450987" cy="19568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383" y="3788703"/>
            <a:ext cx="2648648" cy="213472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42309" y="1249502"/>
            <a:ext cx="670560" cy="1956837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02674" y="2368730"/>
            <a:ext cx="1227909" cy="837609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142309" y="3966595"/>
            <a:ext cx="670560" cy="1956837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802674" y="5085823"/>
            <a:ext cx="1227909" cy="837609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717074" y="4325566"/>
            <a:ext cx="709749" cy="35964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41845" y="1781189"/>
            <a:ext cx="1060829" cy="430788"/>
          </a:xfrm>
          <a:prstGeom prst="rect">
            <a:avLst/>
          </a:prstGeom>
          <a:noFill/>
          <a:ln w="3810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41845" y="4503459"/>
            <a:ext cx="1060829" cy="430788"/>
          </a:xfrm>
          <a:prstGeom prst="rect">
            <a:avLst/>
          </a:prstGeom>
          <a:noFill/>
          <a:ln w="3810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850105" y="962527"/>
            <a:ext cx="5992346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&lt;frame&gt;.collide: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512-bit Header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64-bit [‘R’,’F’,’I’,’T’]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64-bit [‘C’,’O’,’L’,’L’]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8-bit version (must be 1)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64-bit data offset from file start (must be 64)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64-bit </a:t>
            </a:r>
            <a:r>
              <a:rPr lang="en-US" dirty="0" err="1"/>
              <a:t>num</a:t>
            </a:r>
            <a:r>
              <a:rPr lang="en-US" dirty="0"/>
              <a:t> entries (capped at 25)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248-bit reserved (pad to 512-bit)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64-bit-aligned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8-bit layer mask (0 is invalid, must be skipped)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8-bit x </a:t>
            </a:r>
            <a:r>
              <a:rPr lang="en-US" dirty="0" err="1"/>
              <a:t>coord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8-bit y </a:t>
            </a:r>
            <a:r>
              <a:rPr lang="en-US" dirty="0" err="1"/>
              <a:t>coord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8-bit width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8-bit height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24-bit reserved (pad to 64-bit)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&lt;repeat…&gt;</a:t>
            </a:r>
          </a:p>
          <a:p>
            <a:endParaRPr lang="en-US" dirty="0"/>
          </a:p>
          <a:p>
            <a:r>
              <a:rPr lang="en-US" dirty="0"/>
              <a:t>File cannot exceed 2048-bits (256 bytes),</a:t>
            </a:r>
          </a:p>
          <a:p>
            <a:r>
              <a:rPr lang="en-US" dirty="0"/>
              <a:t>excess bytes shouldn’t be read.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49090" y="2970853"/>
            <a:ext cx="30380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FF00"/>
                </a:solidFill>
                <a:latin typeface="Comic Sans MS" panose="030F0702030302020204" pitchFamily="66" charset="0"/>
              </a:rPr>
              <a:t>Maybe spend 8 bytes for short name later?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717722" y="3501683"/>
            <a:ext cx="24080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FF00"/>
                </a:solidFill>
                <a:latin typeface="Comic Sans MS" panose="030F0702030302020204" pitchFamily="66" charset="0"/>
              </a:rPr>
              <a:t>Maybe use 0 for interlaced meta?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476743" y="4871951"/>
            <a:ext cx="3164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FF00"/>
                </a:solidFill>
                <a:latin typeface="Comic Sans MS" panose="030F0702030302020204" pitchFamily="66" charset="0"/>
              </a:rPr>
              <a:t>Maybe have references into a meta segment?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798328" y="5792627"/>
            <a:ext cx="20986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FF00"/>
                </a:solidFill>
                <a:latin typeface="Comic Sans MS" panose="030F0702030302020204" pitchFamily="66" charset="0"/>
              </a:rPr>
              <a:t>Maybe have a meta segment?</a:t>
            </a:r>
          </a:p>
        </p:txBody>
      </p:sp>
    </p:spTree>
    <p:extLst>
      <p:ext uri="{BB962C8B-B14F-4D97-AF65-F5344CB8AC3E}">
        <p14:creationId xmlns:p14="http://schemas.microsoft.com/office/powerpoint/2010/main" val="1348642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01486" y="809897"/>
            <a:ext cx="10171611" cy="493776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288" y="2503537"/>
            <a:ext cx="2450987" cy="195683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374214" y="2503536"/>
            <a:ext cx="670560" cy="1956837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034579" y="3622764"/>
            <a:ext cx="1227909" cy="837609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973750" y="3035223"/>
            <a:ext cx="1060829" cy="430788"/>
          </a:xfrm>
          <a:prstGeom prst="rect">
            <a:avLst/>
          </a:prstGeom>
          <a:noFill/>
          <a:ln w="3810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cxnSpLocks/>
            <a:stCxn id="5" idx="0"/>
            <a:endCxn id="5" idx="2"/>
          </p:cNvCxnSpPr>
          <p:nvPr/>
        </p:nvCxnSpPr>
        <p:spPr>
          <a:xfrm>
            <a:off x="6087292" y="809897"/>
            <a:ext cx="0" cy="493776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>
            <a:off x="1001486" y="4463144"/>
            <a:ext cx="10171611" cy="0"/>
          </a:xfrm>
          <a:prstGeom prst="line">
            <a:avLst/>
          </a:prstGeom>
          <a:ln w="127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</p:cNvCxnSpPr>
          <p:nvPr/>
        </p:nvCxnSpPr>
        <p:spPr>
          <a:xfrm>
            <a:off x="8658431" y="809897"/>
            <a:ext cx="0" cy="493776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546" y="2325644"/>
            <a:ext cx="2648648" cy="2134729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3290472" y="2503536"/>
            <a:ext cx="670560" cy="1956837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950837" y="3622764"/>
            <a:ext cx="1227909" cy="837609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865237" y="2862507"/>
            <a:ext cx="709749" cy="35964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890008" y="3040400"/>
            <a:ext cx="1060829" cy="430788"/>
          </a:xfrm>
          <a:prstGeom prst="rect">
            <a:avLst/>
          </a:prstGeom>
          <a:noFill/>
          <a:ln w="3810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cxnSpLocks/>
          </p:cNvCxnSpPr>
          <p:nvPr/>
        </p:nvCxnSpPr>
        <p:spPr>
          <a:xfrm>
            <a:off x="3546104" y="809897"/>
            <a:ext cx="0" cy="493776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31439" y="831090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Preview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098349" y="856580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Editing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087291" y="1133298"/>
            <a:ext cx="2416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Frame: 0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Texture: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char_test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/a.png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01486" y="4999409"/>
            <a:ext cx="76610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[META] &lt;Up/Down&gt;:Change preferred framerate  &lt;DEL&gt;:Delete frame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&lt;R&gt;:Reload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fpack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&lt;A/D&gt;:Change frame  &lt;Z&gt;:Meta mode  &lt;X&gt;:Texture mode  &lt;C&gt;:Collider mode</a:t>
            </a:r>
          </a:p>
        </p:txBody>
      </p:sp>
    </p:spTree>
    <p:extLst>
      <p:ext uri="{BB962C8B-B14F-4D97-AF65-F5344CB8AC3E}">
        <p14:creationId xmlns:p14="http://schemas.microsoft.com/office/powerpoint/2010/main" val="2078493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01486" y="809897"/>
            <a:ext cx="10171611" cy="493776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288" y="2503537"/>
            <a:ext cx="2450987" cy="195683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374214" y="2503536"/>
            <a:ext cx="670560" cy="1956837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034579" y="3622764"/>
            <a:ext cx="1227909" cy="837609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973750" y="3035223"/>
            <a:ext cx="1060829" cy="430788"/>
          </a:xfrm>
          <a:prstGeom prst="rect">
            <a:avLst/>
          </a:prstGeom>
          <a:noFill/>
          <a:ln w="3810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cxnSpLocks/>
            <a:stCxn id="5" idx="0"/>
            <a:endCxn id="5" idx="2"/>
          </p:cNvCxnSpPr>
          <p:nvPr/>
        </p:nvCxnSpPr>
        <p:spPr>
          <a:xfrm>
            <a:off x="6087292" y="809897"/>
            <a:ext cx="0" cy="493776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>
            <a:off x="1001486" y="4463144"/>
            <a:ext cx="10171611" cy="0"/>
          </a:xfrm>
          <a:prstGeom prst="line">
            <a:avLst/>
          </a:prstGeom>
          <a:ln w="127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</p:cNvCxnSpPr>
          <p:nvPr/>
        </p:nvCxnSpPr>
        <p:spPr>
          <a:xfrm>
            <a:off x="8658431" y="809897"/>
            <a:ext cx="0" cy="493776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546" y="2325644"/>
            <a:ext cx="2648648" cy="2134729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3290472" y="2503536"/>
            <a:ext cx="670560" cy="1956837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950837" y="3622764"/>
            <a:ext cx="1227909" cy="837609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865237" y="2862507"/>
            <a:ext cx="709749" cy="35964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890008" y="3040400"/>
            <a:ext cx="1060829" cy="430788"/>
          </a:xfrm>
          <a:prstGeom prst="rect">
            <a:avLst/>
          </a:prstGeom>
          <a:noFill/>
          <a:ln w="3810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cxnSpLocks/>
          </p:cNvCxnSpPr>
          <p:nvPr/>
        </p:nvCxnSpPr>
        <p:spPr>
          <a:xfrm>
            <a:off x="3546104" y="809897"/>
            <a:ext cx="0" cy="493776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31439" y="831090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Preview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098349" y="856580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Editing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087291" y="1133298"/>
            <a:ext cx="2416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Frame: 0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Texture: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char_test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/a.png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01486" y="5001295"/>
            <a:ext cx="77460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[TEXTURE] &lt;Arrows&gt;:Change offset  &lt;B&gt;:Insert before  &lt;M&gt;:Insert after  &lt;DEL&gt;:Delete frame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&lt;R&gt;:Reload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fpack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&lt;A/D&gt;:Change frame  &lt;Z&gt;:Meta mode  &lt;X&gt;:Texture mode  &lt;C&gt;:Collider mode</a:t>
            </a:r>
          </a:p>
        </p:txBody>
      </p:sp>
    </p:spTree>
    <p:extLst>
      <p:ext uri="{BB962C8B-B14F-4D97-AF65-F5344CB8AC3E}">
        <p14:creationId xmlns:p14="http://schemas.microsoft.com/office/powerpoint/2010/main" val="171848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01486" y="809897"/>
            <a:ext cx="10171611" cy="493776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288" y="2503537"/>
            <a:ext cx="2450987" cy="195683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374214" y="2503536"/>
            <a:ext cx="670560" cy="1956837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034579" y="3622764"/>
            <a:ext cx="1227909" cy="837609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973750" y="3035223"/>
            <a:ext cx="1060829" cy="430788"/>
          </a:xfrm>
          <a:prstGeom prst="rect">
            <a:avLst/>
          </a:prstGeom>
          <a:noFill/>
          <a:ln w="3810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cxnSpLocks/>
            <a:stCxn id="5" idx="0"/>
            <a:endCxn id="5" idx="2"/>
          </p:cNvCxnSpPr>
          <p:nvPr/>
        </p:nvCxnSpPr>
        <p:spPr>
          <a:xfrm>
            <a:off x="6087292" y="809897"/>
            <a:ext cx="0" cy="493776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>
            <a:off x="1001486" y="4463144"/>
            <a:ext cx="10171611" cy="0"/>
          </a:xfrm>
          <a:prstGeom prst="line">
            <a:avLst/>
          </a:prstGeom>
          <a:ln w="127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</p:cNvCxnSpPr>
          <p:nvPr/>
        </p:nvCxnSpPr>
        <p:spPr>
          <a:xfrm>
            <a:off x="8658431" y="809897"/>
            <a:ext cx="0" cy="493776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546" y="2325644"/>
            <a:ext cx="2648648" cy="2134729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3290472" y="2503536"/>
            <a:ext cx="670560" cy="1956837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950837" y="3622764"/>
            <a:ext cx="1227909" cy="837609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865237" y="2862507"/>
            <a:ext cx="709749" cy="35964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890008" y="3040400"/>
            <a:ext cx="1060829" cy="430788"/>
          </a:xfrm>
          <a:prstGeom prst="rect">
            <a:avLst/>
          </a:prstGeom>
          <a:noFill/>
          <a:ln w="38100" cap="flat" cmpd="sng" algn="ctr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cxnSpLocks/>
          </p:cNvCxnSpPr>
          <p:nvPr/>
        </p:nvCxnSpPr>
        <p:spPr>
          <a:xfrm>
            <a:off x="3546104" y="809897"/>
            <a:ext cx="0" cy="493776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31439" y="831090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Preview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098349" y="856580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Editing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087291" y="1133298"/>
            <a:ext cx="2416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Frame: 0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Texture: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char_test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/a.png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01486" y="4999409"/>
            <a:ext cx="99549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[BOX] &lt;Arrows&gt;:Move box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CTRL+Arrow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&gt;:Resize box  &lt;0-8&gt;:Change layer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[SET] &lt;U&gt;:New set  &lt;O&gt;:Ref old set  &lt;K&gt;:Clone current set  &lt;L&gt;:Ref latest clone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[COLLIDERS]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SHIFT+Arrows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&gt;:Change offset  &lt;N&gt;:New box  &lt;PGUP/PGDN&gt;:Select box  &lt;BACK&gt;:Delete box  &lt;DEL&gt;:Delete frame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&lt;R&gt;:Reload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fpack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&lt;A/D&gt;:Change frame  &lt;Z&gt;:Meta mode  &lt;X&gt;:Texture mode  &lt;C&gt;:Collider mode</a:t>
            </a:r>
          </a:p>
        </p:txBody>
      </p:sp>
    </p:spTree>
    <p:extLst>
      <p:ext uri="{BB962C8B-B14F-4D97-AF65-F5344CB8AC3E}">
        <p14:creationId xmlns:p14="http://schemas.microsoft.com/office/powerpoint/2010/main" val="2547683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750" y="1795085"/>
            <a:ext cx="2450987" cy="19568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1668" y="1617193"/>
            <a:ext cx="2648648" cy="213472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55395" y="4574370"/>
            <a:ext cx="2648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gm.spect@gmail.com</a:t>
            </a:r>
          </a:p>
        </p:txBody>
      </p:sp>
    </p:spTree>
    <p:extLst>
      <p:ext uri="{BB962C8B-B14F-4D97-AF65-F5344CB8AC3E}">
        <p14:creationId xmlns:p14="http://schemas.microsoft.com/office/powerpoint/2010/main" val="40804519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A9E023"/>
      </a:accent1>
      <a:accent2>
        <a:srgbClr val="1FCDB6"/>
      </a:accent2>
      <a:accent3>
        <a:srgbClr val="5F99C9"/>
      </a:accent3>
      <a:accent4>
        <a:srgbClr val="AE65D1"/>
      </a:accent4>
      <a:accent5>
        <a:srgbClr val="D06423"/>
      </a:accent5>
      <a:accent6>
        <a:srgbClr val="DCAB11"/>
      </a:accent6>
      <a:hlink>
        <a:srgbClr val="ADE133"/>
      </a:hlink>
      <a:folHlink>
        <a:srgbClr val="C2EA6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1FEE2289-88FB-467C-9C9A-54F3C85768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0</TotalTime>
  <Words>621</Words>
  <Application>Microsoft Office PowerPoint</Application>
  <PresentationFormat>Widescreen</PresentationFormat>
  <Paragraphs>132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Comic Sans MS</vt:lpstr>
      <vt:lpstr>Courier New</vt:lpstr>
      <vt:lpstr>Mesh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2017-05-29T22:04:50Z</dcterms:created>
  <dcterms:modified xsi:type="dcterms:W3CDTF">2017-05-30T01:24:39Z</dcterms:modified>
</cp:coreProperties>
</file>