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8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919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0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3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1BB7-5A4E-4F74-89F0-16484707AAF6}"/>
              </a:ext>
            </a:extLst>
          </p:cNvPr>
          <p:cNvSpPr/>
          <p:nvPr/>
        </p:nvSpPr>
        <p:spPr>
          <a:xfrm>
            <a:off x="828992" y="1821975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Core_RFType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DA276-D4CF-4FBB-A8D9-DF5B8093F3AF}"/>
              </a:ext>
            </a:extLst>
          </p:cNvPr>
          <p:cNvSpPr/>
          <p:nvPr/>
        </p:nvSpPr>
        <p:spPr>
          <a:xfrm>
            <a:off x="828990" y="2736376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err="1"/>
              <a:t>RFType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F922A-319C-4576-B327-388A77F4AD95}"/>
              </a:ext>
            </a:extLst>
          </p:cNvPr>
          <p:cNvSpPr/>
          <p:nvPr/>
        </p:nvSpPr>
        <p:spPr>
          <a:xfrm>
            <a:off x="1830940" y="3650777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Serialization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93115-9C3C-4323-8B8D-9EEF0A6589DF}"/>
              </a:ext>
            </a:extLst>
          </p:cNvPr>
          <p:cNvSpPr/>
          <p:nvPr/>
        </p:nvSpPr>
        <p:spPr>
          <a:xfrm>
            <a:off x="3825111" y="3650777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Common Extensions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4B520-A1B8-4CC3-A97F-305BBD3E8C0C}"/>
              </a:ext>
            </a:extLst>
          </p:cNvPr>
          <p:cNvSpPr/>
          <p:nvPr/>
        </p:nvSpPr>
        <p:spPr>
          <a:xfrm>
            <a:off x="5819282" y="3650777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Custom Extensions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7D52-BAE0-4984-AC6C-F54FE650613A}"/>
              </a:ext>
            </a:extLst>
          </p:cNvPr>
          <p:cNvSpPr/>
          <p:nvPr/>
        </p:nvSpPr>
        <p:spPr>
          <a:xfrm>
            <a:off x="3825111" y="4565178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Invocation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5948F-03DD-4AE9-AFE0-EB6883B2C77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95636" y="2446523"/>
            <a:ext cx="2" cy="289853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2118EC1-705B-4D7A-870A-C9E2E975C38E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62225" y="3594335"/>
            <a:ext cx="602127" cy="135304"/>
          </a:xfrm>
          <a:prstGeom prst="bent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01A9C8-B750-46BC-A219-29123E30257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2960285" y="4012625"/>
            <a:ext cx="602127" cy="1127525"/>
          </a:xfrm>
          <a:prstGeom prst="bent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F9A6A8E-B42B-4EAC-A64B-0C982D536D0D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5821103" y="4012626"/>
            <a:ext cx="602127" cy="1127525"/>
          </a:xfrm>
          <a:prstGeom prst="bent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703971-5161-4724-ABA4-849226551B3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691757" y="4275325"/>
            <a:ext cx="0" cy="289853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17EAA7-F169-4254-9B0F-AA2CFB63747C}"/>
              </a:ext>
            </a:extLst>
          </p:cNvPr>
          <p:cNvSpPr txBox="1"/>
          <p:nvPr/>
        </p:nvSpPr>
        <p:spPr>
          <a:xfrm>
            <a:off x="8591007" y="425021"/>
            <a:ext cx="33038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Core_Reflect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Type inspection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Type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Core_RFType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Type compositing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RFType</a:t>
            </a:r>
            <a:endParaRPr lang="en-US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Type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Serialization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Indirection crawling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Incomplete-indirection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Diffing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Inheritance resolver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Common Extensions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Pointer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Common containers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Custom Extensions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Custom indirection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Custom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Invocation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Populate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Bind resolvers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VFS, net,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Invoke de/serialization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Interact with data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A9F01AB-AC2F-4860-93B0-9A325819D1C4}"/>
              </a:ext>
            </a:extLst>
          </p:cNvPr>
          <p:cNvCxnSpPr>
            <a:cxnSpLocks/>
          </p:cNvCxnSpPr>
          <p:nvPr/>
        </p:nvCxnSpPr>
        <p:spPr>
          <a:xfrm>
            <a:off x="1511250" y="3360923"/>
            <a:ext cx="2313863" cy="1653689"/>
          </a:xfrm>
          <a:prstGeom prst="bentConnector3">
            <a:avLst>
              <a:gd name="adj1" fmla="val 383"/>
            </a:avLst>
          </a:prstGeom>
          <a:ln w="1270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4F784D-F4DD-4C77-9E4D-B542BE43310F}"/>
              </a:ext>
            </a:extLst>
          </p:cNvPr>
          <p:cNvSpPr txBox="1"/>
          <p:nvPr/>
        </p:nvSpPr>
        <p:spPr>
          <a:xfrm>
            <a:off x="106415" y="5901353"/>
            <a:ext cx="3997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ucida Sans" panose="020B0602030504020204" pitchFamily="34" charset="0"/>
              <a:buChar char="█"/>
            </a:pPr>
            <a:r>
              <a:rPr lang="en-US" sz="1600" dirty="0">
                <a:solidFill>
                  <a:schemeClr val="accent1"/>
                </a:solidFill>
              </a:rPr>
              <a:t>Core</a:t>
            </a:r>
          </a:p>
          <a:p>
            <a:pPr marL="285750" indent="-285750">
              <a:buFont typeface="Lucida Sans" panose="020B0602030504020204" pitchFamily="34" charset="0"/>
              <a:buChar char="█"/>
            </a:pPr>
            <a:r>
              <a:rPr lang="en-US" sz="1600" dirty="0">
                <a:solidFill>
                  <a:schemeClr val="accent2"/>
                </a:solidFill>
              </a:rPr>
              <a:t>Foundation</a:t>
            </a:r>
          </a:p>
          <a:p>
            <a:pPr marL="285750" indent="-285750">
              <a:buFont typeface="Lucida Sans" panose="020B0602030504020204" pitchFamily="34" charset="0"/>
              <a:buChar char="█"/>
            </a:pPr>
            <a:r>
              <a:rPr lang="en-US" sz="1600" dirty="0">
                <a:solidFill>
                  <a:schemeClr val="accent5"/>
                </a:solidFill>
              </a:rPr>
              <a:t>Application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293757-D773-4959-AAA4-BA36DA6A0C73}"/>
              </a:ext>
            </a:extLst>
          </p:cNvPr>
          <p:cNvSpPr/>
          <p:nvPr/>
        </p:nvSpPr>
        <p:spPr>
          <a:xfrm>
            <a:off x="828990" y="907574"/>
            <a:ext cx="1733292" cy="62454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Core_Reflect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EB5E7-97E1-4FB3-B84B-64A653C8DDC0}"/>
              </a:ext>
            </a:extLst>
          </p:cNvPr>
          <p:cNvCxnSpPr>
            <a:cxnSpLocks/>
            <a:stCxn id="46" idx="2"/>
            <a:endCxn id="4" idx="0"/>
          </p:cNvCxnSpPr>
          <p:nvPr/>
        </p:nvCxnSpPr>
        <p:spPr>
          <a:xfrm>
            <a:off x="1695636" y="1532122"/>
            <a:ext cx="2" cy="289853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85A910-60F3-42EC-8406-2C005B07288C}"/>
              </a:ext>
            </a:extLst>
          </p:cNvPr>
          <p:cNvSpPr txBox="1"/>
          <p:nvPr/>
        </p:nvSpPr>
        <p:spPr>
          <a:xfrm>
            <a:off x="3175536" y="1273853"/>
            <a:ext cx="4802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should be able to fork at any major division and roll their own reflection framework from there. All foundation modules should support flexible augmentation.</a:t>
            </a:r>
          </a:p>
        </p:txBody>
      </p:sp>
    </p:spTree>
    <p:extLst>
      <p:ext uri="{BB962C8B-B14F-4D97-AF65-F5344CB8AC3E}">
        <p14:creationId xmlns:p14="http://schemas.microsoft.com/office/powerpoint/2010/main" val="38125098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97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Corbel</vt:lpstr>
      <vt:lpstr>Lucida Sans</vt:lpstr>
      <vt:lpstr>Headlines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2018-02-18T07:36:19Z</dcterms:created>
  <dcterms:modified xsi:type="dcterms:W3CDTF">2018-02-18T07:38:09Z</dcterms:modified>
</cp:coreProperties>
</file>