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965B-DB21-91FE-A3FE-D8CCCBFFF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CE359-27D7-2592-5FB3-DCFFD5537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F5193-6F8E-1DC1-C72D-DE08DF0F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C0C5-B3F4-4B5E-8BA2-B0FBA13A73B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1CEE7-7D20-FCBC-1E84-9F59116E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04F52-9D76-F58B-61D5-29654C73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4418-E974-46C0-9B40-AF4C8ECC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58F0-BE76-B9F7-D260-1A2BAFE8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4FAF-5A2C-563F-6A65-167F4DF62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B665-BEE8-B8E9-EBCF-6CDB7210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C0C5-B3F4-4B5E-8BA2-B0FBA13A73B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EFBF-EDC9-FADB-F850-F6FA04B7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6B716-174B-279F-480D-116A8FD8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4418-E974-46C0-9B40-AF4C8ECC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6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1418C-AAAD-09CC-A55B-59928F70E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8BAF-B67C-1A31-F79A-A0FC6C796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35D19-7F38-5C63-F706-6E479845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C0C5-B3F4-4B5E-8BA2-B0FBA13A73B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09253-33C1-210C-E120-0668186C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B603D-1A46-203F-6732-8ADE1FC9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4418-E974-46C0-9B40-AF4C8ECC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D0C5-8B2D-D8AB-B532-0DB3F373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EA824-71BB-8D07-F8B5-B8B004534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94F9D-D881-C50B-0969-837EF975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C0C5-B3F4-4B5E-8BA2-B0FBA13A73B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858EE-FB00-DE32-A897-A031D5F0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1D64-0BC8-7E4A-31E4-371A8CD7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4418-E974-46C0-9B40-AF4C8ECC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0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204B-251F-3E5D-0303-BB0FC045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77E2E-BC13-4B25-CC70-7F2AB272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142BB-A0A4-6119-B471-9D72C68D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C0C5-B3F4-4B5E-8BA2-B0FBA13A73B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C543-9258-CB68-7887-C7E969A7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2D8A5-16BD-5D9D-7720-1105F767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4418-E974-46C0-9B40-AF4C8ECC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A89E-27C3-3342-D91F-242533EE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CF199-2F29-F5D1-FA0C-A2814BE11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C30C1-2783-5574-23E6-5730CFA77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6928-7629-EF64-2D9E-ED6126B4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C0C5-B3F4-4B5E-8BA2-B0FBA13A73B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E5F65-45D6-FBB2-3607-8A3C7ED4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4C115-4650-9A47-82B4-757641D8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4418-E974-46C0-9B40-AF4C8ECC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7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0918-E354-1435-3DEA-66ECD9EC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F1F74-F7CE-DBE8-2857-D4CBD40A8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14D5C-477F-8C96-C112-7647D0880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8F31E-21E9-4A68-DF51-A1123B82C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D3827-B5DA-1214-7432-1C726E980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52E16-FADC-CC73-AF40-4BAB4163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C0C5-B3F4-4B5E-8BA2-B0FBA13A73B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285AA-BB74-74E5-D10F-BE686839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EE832-4599-E82A-01FB-22973E9D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4418-E974-46C0-9B40-AF4C8ECC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9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2D6E-4F8F-5573-EC29-F8100E33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F2B91-EB87-94B3-3FB8-45BF772E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C0C5-B3F4-4B5E-8BA2-B0FBA13A73B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447CF-7CDA-FFCB-1BCB-A691484B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44C32-BE44-7189-4705-1513D1F4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4418-E974-46C0-9B40-AF4C8ECC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EA06B-C44D-3546-110B-7E9ABCE1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C0C5-B3F4-4B5E-8BA2-B0FBA13A73B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344C0-E77D-A0A1-1D59-6F6D1CFE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CC122-2FEF-7EF7-98BE-485EAEFC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4418-E974-46C0-9B40-AF4C8ECC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1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AF59-DA12-B905-6319-B5463622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90C3-6314-33B1-7A2E-9F1FBB215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E1F23-DC54-6CB4-4074-CF66834AC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829D7-31AA-4E74-CE07-1A1A794F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C0C5-B3F4-4B5E-8BA2-B0FBA13A73B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65756-D923-2E87-62B1-1A608ACC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4FEC7-E89F-8ECB-A8FF-D76CF169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4418-E974-46C0-9B40-AF4C8ECC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8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9581-4D7D-AFEF-91B2-813042F6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E2535-7A87-38B5-2C3D-3DACB26CB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C3D5F-1339-E584-C95C-0F830FB6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FBA29-70AC-A324-6867-EBCB84DD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C0C5-B3F4-4B5E-8BA2-B0FBA13A73B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7D6C4-F165-363F-6D3C-44980DF6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C4F46-08DB-BB64-DBE2-50973BEE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4418-E974-46C0-9B40-AF4C8ECC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2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038DB-A771-418A-94DE-9160431A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1816B-1DAD-0547-13AD-EB8F60C2D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4D454-3ACB-A8F8-D879-E902329CF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DC0C5-B3F4-4B5E-8BA2-B0FBA13A73B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0657D-49F8-A427-BBBF-273C40851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4E624-E12D-9F61-A555-4BB778E20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F4418-E974-46C0-9B40-AF4C8ECC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8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BFC583-527E-E7E9-6892-39A229D40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62" y="0"/>
            <a:ext cx="10238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3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W. Kolb</dc:creator>
  <cp:lastModifiedBy>Aaron W. Kolb</cp:lastModifiedBy>
  <cp:revision>1</cp:revision>
  <dcterms:created xsi:type="dcterms:W3CDTF">2022-07-08T17:16:03Z</dcterms:created>
  <dcterms:modified xsi:type="dcterms:W3CDTF">2022-07-08T17:16:58Z</dcterms:modified>
</cp:coreProperties>
</file>