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8" r:id="rId5"/>
    <p:sldId id="269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E5F1D8-3D9F-46C8-A9F1-77E5AB8A6BF2}">
          <p14:sldIdLst>
            <p14:sldId id="256"/>
            <p14:sldId id="257"/>
            <p14:sldId id="262"/>
            <p14:sldId id="268"/>
            <p14:sldId id="269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>
      <p:cViewPr varScale="1">
        <p:scale>
          <a:sx n="106" d="100"/>
          <a:sy n="106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78A6C-2B96-4A3F-B175-A9FEBD8F74B9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3E9CF-4BBB-44D3-8471-75649FC153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6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15 minutes, then hands-on-tasks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3E9CF-4BBB-44D3-8471-75649FC153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58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5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48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5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3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2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5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97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51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5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1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C278C-9202-4EE4-8395-7D31F7053D6E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41F4B-0479-48A4-8F32-466420D314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af-server.adw.uni-heidelberg.de/lemme/fi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Datathon Miniproject</a:t>
            </a:r>
            <a:br>
              <a:rPr lang="de-DE" dirty="0" smtClean="0"/>
            </a:br>
            <a:r>
              <a:rPr lang="de-DE" dirty="0" smtClean="0"/>
              <a:t>Linking XML corpora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Tutors: Maxim Ionov, Christian Chiarcos</a:t>
            </a:r>
          </a:p>
          <a:p>
            <a:r>
              <a:rPr lang="de-DE" sz="2800" dirty="0" smtClean="0"/>
              <a:t>Participants: Sabine Tittel, ...</a:t>
            </a:r>
          </a:p>
        </p:txBody>
      </p:sp>
      <p:pic>
        <p:nvPicPr>
          <p:cNvPr id="7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57800"/>
            <a:ext cx="2767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197768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273968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63049"/>
            <a:ext cx="2448272" cy="661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605197"/>
            <a:ext cx="4279247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Corpora and edited works in the Humanities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de-DE" dirty="0" smtClean="0"/>
              <a:t>TEI/XML as a de facto standard</a:t>
            </a:r>
          </a:p>
          <a:p>
            <a:r>
              <a:rPr lang="de-DE" dirty="0" err="1" smtClean="0"/>
              <a:t>Linked</a:t>
            </a:r>
            <a:r>
              <a:rPr lang="de-DE" dirty="0" smtClean="0"/>
              <a:t> Data in Digital Philology</a:t>
            </a:r>
          </a:p>
          <a:p>
            <a:pPr lvl="1"/>
            <a:r>
              <a:rPr lang="de-DE" dirty="0" smtClean="0"/>
              <a:t>prosopography ([social] network analysis)</a:t>
            </a:r>
          </a:p>
          <a:p>
            <a:pPr lvl="1"/>
            <a:r>
              <a:rPr lang="de-DE" dirty="0" smtClean="0"/>
              <a:t>managing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 smtClean="0"/>
          </a:p>
          <a:p>
            <a:r>
              <a:rPr lang="de-DE" dirty="0" smtClean="0"/>
              <a:t>Little to no application of LOD for resource modeling</a:t>
            </a:r>
          </a:p>
          <a:p>
            <a:pPr lvl="1"/>
            <a:r>
              <a:rPr lang="de-DE" dirty="0" err="1" smtClean="0"/>
              <a:t>the</a:t>
            </a:r>
            <a:r>
              <a:rPr lang="de-DE" dirty="0" smtClean="0"/>
              <a:t> lack of convincing prototypes</a:t>
            </a:r>
          </a:p>
          <a:p>
            <a:pPr lvl="1"/>
            <a:r>
              <a:rPr lang="de-DE" i="1" dirty="0" smtClean="0"/>
              <a:t>in this field, </a:t>
            </a:r>
            <a:r>
              <a:rPr lang="de-DE" dirty="0" smtClean="0"/>
              <a:t>XML is likely to stay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425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 and LOD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the relevance of LOD has also been recognized in the TEI community</a:t>
            </a:r>
          </a:p>
          <a:p>
            <a:pPr lvl="1"/>
            <a:r>
              <a:rPr lang="de-DE" dirty="0" smtClean="0"/>
              <a:t>yet, there is no convenient formalization of semantically typed URI references in the TEI</a:t>
            </a:r>
          </a:p>
          <a:p>
            <a:pPr lvl="2"/>
            <a:r>
              <a:rPr lang="de-DE" dirty="0" smtClean="0"/>
              <a:t>beyond special-purpose applications (prosopography)</a:t>
            </a:r>
          </a:p>
          <a:p>
            <a:r>
              <a:rPr lang="de-DE" dirty="0" smtClean="0"/>
              <a:t>here, experiment with using RDFa for the purpose</a:t>
            </a:r>
          </a:p>
          <a:p>
            <a:pPr lvl="1"/>
            <a:r>
              <a:rPr lang="de-DE" dirty="0" smtClean="0"/>
              <a:t>preserve TEI spirit and formalization</a:t>
            </a:r>
          </a:p>
          <a:p>
            <a:pPr lvl="1"/>
            <a:r>
              <a:rPr lang="de-DE" dirty="0" smtClean="0"/>
              <a:t>add LOD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4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Data: Edition</a:t>
            </a:r>
            <a:br>
              <a:rPr lang="en-US" dirty="0" smtClean="0"/>
            </a:br>
            <a:r>
              <a:rPr lang="en-US" dirty="0" smtClean="0"/>
              <a:t>(printed book)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08"/>
          <a:stretch/>
        </p:blipFill>
        <p:spPr>
          <a:xfrm>
            <a:off x="1979712" y="1700808"/>
            <a:ext cx="5400600" cy="4392488"/>
          </a:xfr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90153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Data: Edition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LaTeX</a:t>
            </a:r>
            <a:r>
              <a:rPr lang="en-US" dirty="0" smtClean="0"/>
              <a:t> source)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8446"/>
          <a:stretch/>
        </p:blipFill>
        <p:spPr>
          <a:xfrm>
            <a:off x="1316893" y="1600200"/>
            <a:ext cx="6639483" cy="4709120"/>
          </a:xfr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77169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Data: Edition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(snippet of the) edition of the Middle French </a:t>
            </a:r>
            <a:r>
              <a:rPr lang="de-DE" i="1" dirty="0" smtClean="0"/>
              <a:t>Grande Chirurgie</a:t>
            </a:r>
            <a:r>
              <a:rPr lang="de-DE" dirty="0" smtClean="0"/>
              <a:t> by </a:t>
            </a:r>
            <a:r>
              <a:rPr lang="de-DE" i="1" dirty="0" smtClean="0"/>
              <a:t>Gui de Chauliac </a:t>
            </a:r>
            <a:r>
              <a:rPr lang="de-DE" dirty="0" smtClean="0"/>
              <a:t>(15th c.)</a:t>
            </a:r>
          </a:p>
          <a:p>
            <a:pPr lvl="1"/>
            <a:r>
              <a:rPr lang="de-DE" dirty="0" smtClean="0"/>
              <a:t>text with glossary (originally typeset in LaTeX)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7"/>
          <a:stretch/>
        </p:blipFill>
        <p:spPr bwMode="auto">
          <a:xfrm>
            <a:off x="827584" y="3548173"/>
            <a:ext cx="7441332" cy="132098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2"/>
          <a:stretch/>
        </p:blipFill>
        <p:spPr bwMode="auto">
          <a:xfrm>
            <a:off x="1115616" y="5244202"/>
            <a:ext cx="6947173" cy="99311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689650" y="4725144"/>
            <a:ext cx="120283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edited text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732240" y="6052646"/>
            <a:ext cx="21673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sample gloss (\index)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8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 edition (Mid. French, 15th c.)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960" y="1600200"/>
            <a:ext cx="4561840" cy="4525963"/>
          </a:xfrm>
        </p:spPr>
        <p:txBody>
          <a:bodyPr/>
          <a:lstStyle/>
          <a:p>
            <a:r>
              <a:rPr lang="de-DE" dirty="0" smtClean="0"/>
              <a:t>philological edition</a:t>
            </a:r>
          </a:p>
          <a:p>
            <a:pPr lvl="1"/>
            <a:r>
              <a:rPr lang="de-DE" dirty="0" smtClean="0"/>
              <a:t>primary text</a:t>
            </a:r>
          </a:p>
          <a:p>
            <a:pPr lvl="1"/>
            <a:r>
              <a:rPr lang="de-DE" dirty="0" smtClean="0"/>
              <a:t>plus in-line glossary</a:t>
            </a:r>
          </a:p>
          <a:p>
            <a:r>
              <a:rPr lang="de-DE" dirty="0" smtClean="0"/>
              <a:t>XML</a:t>
            </a:r>
          </a:p>
          <a:p>
            <a:pPr lvl="1"/>
            <a:r>
              <a:rPr lang="de-DE" dirty="0" smtClean="0"/>
              <a:t>converted from LaTeX sources</a:t>
            </a:r>
          </a:p>
          <a:p>
            <a:pPr lvl="1"/>
            <a:r>
              <a:rPr lang="de-DE" dirty="0" smtClean="0"/>
              <a:t>one-word-per-line formatting for viewing convenience only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343"/>
          <a:stretch/>
        </p:blipFill>
        <p:spPr bwMode="auto">
          <a:xfrm>
            <a:off x="251520" y="1210518"/>
            <a:ext cx="3710488" cy="55308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323528" y="3501008"/>
            <a:ext cx="3600400" cy="7920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Sample Data: Dictionary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>
                <a:hlinkClick r:id="rId2"/>
              </a:rPr>
              <a:t>http://deaf-server.adw.uni-heidelberg.de/lemme/fiel</a:t>
            </a:r>
            <a:endParaRPr lang="de-DE" dirty="0"/>
          </a:p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640"/>
          <a:stretch/>
        </p:blipFill>
        <p:spPr bwMode="auto">
          <a:xfrm>
            <a:off x="692348" y="2204864"/>
            <a:ext cx="7912100" cy="253145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29996"/>
            <a:ext cx="7912100" cy="1451332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84439"/>
            <a:ext cx="5319590" cy="294555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8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Miniproject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smtClean="0"/>
              <a:t>Data:</a:t>
            </a:r>
          </a:p>
          <a:p>
            <a:r>
              <a:rPr lang="de-DE" dirty="0" err="1" smtClean="0"/>
              <a:t>edition</a:t>
            </a:r>
            <a:endParaRPr lang="de-DE" dirty="0" smtClean="0"/>
          </a:p>
          <a:p>
            <a:pPr lvl="1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glosses</a:t>
            </a:r>
          </a:p>
          <a:p>
            <a:r>
              <a:rPr lang="de-DE" dirty="0" smtClean="0"/>
              <a:t>dictionary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Ultimate goal:</a:t>
            </a:r>
          </a:p>
          <a:p>
            <a:r>
              <a:rPr lang="de-DE" dirty="0" smtClean="0"/>
              <a:t>dictionary and glossary as lemon</a:t>
            </a:r>
          </a:p>
          <a:p>
            <a:r>
              <a:rPr lang="de-DE" dirty="0" smtClean="0"/>
              <a:t>edited text as TEI/XML</a:t>
            </a:r>
          </a:p>
          <a:p>
            <a:r>
              <a:rPr lang="de-DE" dirty="0" smtClean="0"/>
              <a:t>cross-references between edited text (XML) and lemon dictionary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Here:</a:t>
            </a:r>
          </a:p>
          <a:p>
            <a:r>
              <a:rPr lang="de-DE" dirty="0" smtClean="0"/>
              <a:t>model for referencing lemon data from the edited text</a:t>
            </a:r>
          </a:p>
          <a:p>
            <a:r>
              <a:rPr lang="de-DE" dirty="0" smtClean="0"/>
              <a:t>RDFa+XML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652120" y="5589240"/>
            <a:ext cx="3240360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 this and similar datasets</a:t>
            </a:r>
          </a:p>
          <a:p>
            <a:pPr algn="ctr"/>
            <a:r>
              <a:rPr lang="de-DE" dirty="0" smtClean="0"/>
              <a:t>provided by participants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3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256</Words>
  <Application>Microsoft Macintosh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Datathon Miniproject Linking XML corpora</vt:lpstr>
      <vt:lpstr>Corpora and edited works in the Humanities</vt:lpstr>
      <vt:lpstr>TEI and LOD</vt:lpstr>
      <vt:lpstr>Sample Data: Edition (printed book)</vt:lpstr>
      <vt:lpstr>Sample Data: Edition (LaTeX source)</vt:lpstr>
      <vt:lpstr>Sample Data: Edition</vt:lpstr>
      <vt:lpstr>Text edition (Mid. French, 15th c.)</vt:lpstr>
      <vt:lpstr>Sample Data: Dictionary</vt:lpstr>
      <vt:lpstr>Miniproject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and Querying Corpora with Linguistic Linked Open Data</dc:title>
  <dc:creator>Christian Chiarcos</dc:creator>
  <cp:lastModifiedBy>Max Ionov</cp:lastModifiedBy>
  <cp:revision>30</cp:revision>
  <cp:lastPrinted>2017-06-25T22:17:27Z</cp:lastPrinted>
  <dcterms:created xsi:type="dcterms:W3CDTF">2017-06-13T10:21:09Z</dcterms:created>
  <dcterms:modified xsi:type="dcterms:W3CDTF">2017-06-26T13:32:35Z</dcterms:modified>
</cp:coreProperties>
</file>