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243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78" y="-171400"/>
            <a:ext cx="1855662" cy="1412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615"/>
            <a:ext cx="9144000" cy="144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78" y="-171400"/>
            <a:ext cx="1855662" cy="1412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615"/>
            <a:ext cx="9144000" cy="144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开发性能优化实践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赵辛贵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473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一、网络性能优化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技术框架的产品化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四、移动开发过程中常见问题总结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6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移动开发性能优化实践</vt:lpstr>
      <vt:lpstr>课程目录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分布式软件体系架构设计</dc:title>
  <dc:creator>Administrator</dc:creator>
  <cp:lastModifiedBy>李芳</cp:lastModifiedBy>
  <cp:revision>17</cp:revision>
  <dcterms:created xsi:type="dcterms:W3CDTF">2016-07-18T03:59:20Z</dcterms:created>
  <dcterms:modified xsi:type="dcterms:W3CDTF">2016-07-18T05:41:27Z</dcterms:modified>
</cp:coreProperties>
</file>