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493C57-1255-4F17-8831-9D4623EA89B0}" v="21" dt="2021-12-06T09:39:22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van der Plas" userId="8f5c2b048435ddec" providerId="LiveId" clId="{51493C57-1255-4F17-8831-9D4623EA89B0}"/>
    <pc:docChg chg="undo custSel modSld">
      <pc:chgData name="Ryan van der Plas" userId="8f5c2b048435ddec" providerId="LiveId" clId="{51493C57-1255-4F17-8831-9D4623EA89B0}" dt="2021-12-06T09:39:34.877" v="592" actId="20577"/>
      <pc:docMkLst>
        <pc:docMk/>
      </pc:docMkLst>
      <pc:sldChg chg="addSp delSp modSp mod">
        <pc:chgData name="Ryan van der Plas" userId="8f5c2b048435ddec" providerId="LiveId" clId="{51493C57-1255-4F17-8831-9D4623EA89B0}" dt="2021-12-06T09:39:34.877" v="592" actId="20577"/>
        <pc:sldMkLst>
          <pc:docMk/>
          <pc:sldMk cId="668376807" sldId="256"/>
        </pc:sldMkLst>
        <pc:spChg chg="mod">
          <ac:chgData name="Ryan van der Plas" userId="8f5c2b048435ddec" providerId="LiveId" clId="{51493C57-1255-4F17-8831-9D4623EA89B0}" dt="2021-12-06T09:23:32.959" v="25" actId="1076"/>
          <ac:spMkLst>
            <pc:docMk/>
            <pc:sldMk cId="668376807" sldId="256"/>
            <ac:spMk id="24" creationId="{8C1F9508-4311-4B55-956C-7FF8FE997FE6}"/>
          </ac:spMkLst>
        </pc:spChg>
        <pc:spChg chg="mod">
          <ac:chgData name="Ryan van der Plas" userId="8f5c2b048435ddec" providerId="LiveId" clId="{51493C57-1255-4F17-8831-9D4623EA89B0}" dt="2021-12-06T09:23:32.959" v="25" actId="1076"/>
          <ac:spMkLst>
            <pc:docMk/>
            <pc:sldMk cId="668376807" sldId="256"/>
            <ac:spMk id="25" creationId="{12C128C6-C795-4732-ADA0-6037AB7F8E29}"/>
          </ac:spMkLst>
        </pc:spChg>
        <pc:spChg chg="mod">
          <ac:chgData name="Ryan van der Plas" userId="8f5c2b048435ddec" providerId="LiveId" clId="{51493C57-1255-4F17-8831-9D4623EA89B0}" dt="2021-12-06T09:23:32.959" v="25" actId="1076"/>
          <ac:spMkLst>
            <pc:docMk/>
            <pc:sldMk cId="668376807" sldId="256"/>
            <ac:spMk id="26" creationId="{2320BB12-78F8-4D46-AD79-59A1ECE2BA2A}"/>
          </ac:spMkLst>
        </pc:spChg>
        <pc:spChg chg="mod">
          <ac:chgData name="Ryan van der Plas" userId="8f5c2b048435ddec" providerId="LiveId" clId="{51493C57-1255-4F17-8831-9D4623EA89B0}" dt="2021-12-06T09:23:32.959" v="25" actId="1076"/>
          <ac:spMkLst>
            <pc:docMk/>
            <pc:sldMk cId="668376807" sldId="256"/>
            <ac:spMk id="27" creationId="{6BF89B57-D797-4A8B-80DC-20746FE13C72}"/>
          </ac:spMkLst>
        </pc:spChg>
        <pc:spChg chg="mod">
          <ac:chgData name="Ryan van der Plas" userId="8f5c2b048435ddec" providerId="LiveId" clId="{51493C57-1255-4F17-8831-9D4623EA89B0}" dt="2021-12-06T09:23:32.959" v="25" actId="1076"/>
          <ac:spMkLst>
            <pc:docMk/>
            <pc:sldMk cId="668376807" sldId="256"/>
            <ac:spMk id="28" creationId="{EB46FACD-C629-4FD2-811C-3BF6457557CC}"/>
          </ac:spMkLst>
        </pc:spChg>
        <pc:spChg chg="mod">
          <ac:chgData name="Ryan van der Plas" userId="8f5c2b048435ddec" providerId="LiveId" clId="{51493C57-1255-4F17-8831-9D4623EA89B0}" dt="2021-12-06T09:23:32.959" v="25" actId="1076"/>
          <ac:spMkLst>
            <pc:docMk/>
            <pc:sldMk cId="668376807" sldId="256"/>
            <ac:spMk id="29" creationId="{D7203974-6253-40C7-B0C3-3E798A94A14A}"/>
          </ac:spMkLst>
        </pc:spChg>
        <pc:spChg chg="mod">
          <ac:chgData name="Ryan van der Plas" userId="8f5c2b048435ddec" providerId="LiveId" clId="{51493C57-1255-4F17-8831-9D4623EA89B0}" dt="2021-12-06T09:23:32.959" v="25" actId="1076"/>
          <ac:spMkLst>
            <pc:docMk/>
            <pc:sldMk cId="668376807" sldId="256"/>
            <ac:spMk id="30" creationId="{6B549B3D-2CB3-48DD-A24A-634EBBDF8567}"/>
          </ac:spMkLst>
        </pc:spChg>
        <pc:spChg chg="mod">
          <ac:chgData name="Ryan van der Plas" userId="8f5c2b048435ddec" providerId="LiveId" clId="{51493C57-1255-4F17-8831-9D4623EA89B0}" dt="2021-12-06T09:23:32.959" v="25" actId="1076"/>
          <ac:spMkLst>
            <pc:docMk/>
            <pc:sldMk cId="668376807" sldId="256"/>
            <ac:spMk id="31" creationId="{8037475B-8A84-4B03-8FD3-3EE07C81A66B}"/>
          </ac:spMkLst>
        </pc:spChg>
        <pc:spChg chg="mod">
          <ac:chgData name="Ryan van der Plas" userId="8f5c2b048435ddec" providerId="LiveId" clId="{51493C57-1255-4F17-8831-9D4623EA89B0}" dt="2021-12-06T09:23:32.959" v="25" actId="1076"/>
          <ac:spMkLst>
            <pc:docMk/>
            <pc:sldMk cId="668376807" sldId="256"/>
            <ac:spMk id="32" creationId="{EDF86261-0338-4656-81A3-E469CA0CAF50}"/>
          </ac:spMkLst>
        </pc:spChg>
        <pc:spChg chg="add mod">
          <ac:chgData name="Ryan van der Plas" userId="8f5c2b048435ddec" providerId="LiveId" clId="{51493C57-1255-4F17-8831-9D4623EA89B0}" dt="2021-12-06T09:39:34.877" v="592" actId="20577"/>
          <ac:spMkLst>
            <pc:docMk/>
            <pc:sldMk cId="668376807" sldId="256"/>
            <ac:spMk id="53" creationId="{2ECD40E5-AB93-4E10-A019-4670CAA91E13}"/>
          </ac:spMkLst>
        </pc:spChg>
        <pc:spChg chg="add del mod">
          <ac:chgData name="Ryan van der Plas" userId="8f5c2b048435ddec" providerId="LiveId" clId="{51493C57-1255-4F17-8831-9D4623EA89B0}" dt="2021-12-06T09:28:27.567" v="421" actId="478"/>
          <ac:spMkLst>
            <pc:docMk/>
            <pc:sldMk cId="668376807" sldId="256"/>
            <ac:spMk id="93" creationId="{6DBD7B23-4975-4D6B-9629-D6254CFF8597}"/>
          </ac:spMkLst>
        </pc:spChg>
        <pc:spChg chg="add mod">
          <ac:chgData name="Ryan van der Plas" userId="8f5c2b048435ddec" providerId="LiveId" clId="{51493C57-1255-4F17-8831-9D4623EA89B0}" dt="2021-12-06T09:27:45.563" v="387" actId="20577"/>
          <ac:spMkLst>
            <pc:docMk/>
            <pc:sldMk cId="668376807" sldId="256"/>
            <ac:spMk id="94" creationId="{D88BA3F3-8438-4394-81E6-783226D4A79B}"/>
          </ac:spMkLst>
        </pc:spChg>
        <pc:spChg chg="add mod">
          <ac:chgData name="Ryan van der Plas" userId="8f5c2b048435ddec" providerId="LiveId" clId="{51493C57-1255-4F17-8831-9D4623EA89B0}" dt="2021-12-06T09:28:21.133" v="420" actId="1076"/>
          <ac:spMkLst>
            <pc:docMk/>
            <pc:sldMk cId="668376807" sldId="256"/>
            <ac:spMk id="95" creationId="{9FCBD8EA-DC6B-4C12-9E56-4BBE6AEEFE28}"/>
          </ac:spMkLst>
        </pc:spChg>
        <pc:spChg chg="add mod">
          <ac:chgData name="Ryan van der Plas" userId="8f5c2b048435ddec" providerId="LiveId" clId="{51493C57-1255-4F17-8831-9D4623EA89B0}" dt="2021-12-06T09:29:21.345" v="477" actId="1076"/>
          <ac:spMkLst>
            <pc:docMk/>
            <pc:sldMk cId="668376807" sldId="256"/>
            <ac:spMk id="96" creationId="{225CA746-F630-4467-90EF-87A02811BE32}"/>
          </ac:spMkLst>
        </pc:spChg>
        <pc:spChg chg="add del mod">
          <ac:chgData name="Ryan van der Plas" userId="8f5c2b048435ddec" providerId="LiveId" clId="{51493C57-1255-4F17-8831-9D4623EA89B0}" dt="2021-12-06T09:29:24.036" v="478" actId="478"/>
          <ac:spMkLst>
            <pc:docMk/>
            <pc:sldMk cId="668376807" sldId="256"/>
            <ac:spMk id="97" creationId="{F4F81A03-E649-49E0-A0AF-DB93E14FA413}"/>
          </ac:spMkLst>
        </pc:spChg>
        <pc:spChg chg="add mod">
          <ac:chgData name="Ryan van der Plas" userId="8f5c2b048435ddec" providerId="LiveId" clId="{51493C57-1255-4F17-8831-9D4623EA89B0}" dt="2021-12-06T09:26:37.047" v="281" actId="20577"/>
          <ac:spMkLst>
            <pc:docMk/>
            <pc:sldMk cId="668376807" sldId="256"/>
            <ac:spMk id="98" creationId="{C5D3F450-40E0-4FA6-83B9-0A4DE3F7B623}"/>
          </ac:spMkLst>
        </pc:spChg>
        <pc:spChg chg="add mod">
          <ac:chgData name="Ryan van der Plas" userId="8f5c2b048435ddec" providerId="LiveId" clId="{51493C57-1255-4F17-8831-9D4623EA89B0}" dt="2021-12-06T09:26:48.507" v="310" actId="20577"/>
          <ac:spMkLst>
            <pc:docMk/>
            <pc:sldMk cId="668376807" sldId="256"/>
            <ac:spMk id="99" creationId="{2986B047-A91C-4DC8-819A-CFE94420EC8A}"/>
          </ac:spMkLst>
        </pc:spChg>
        <pc:spChg chg="add mod">
          <ac:chgData name="Ryan van der Plas" userId="8f5c2b048435ddec" providerId="LiveId" clId="{51493C57-1255-4F17-8831-9D4623EA89B0}" dt="2021-12-06T09:25:15.068" v="167" actId="1076"/>
          <ac:spMkLst>
            <pc:docMk/>
            <pc:sldMk cId="668376807" sldId="256"/>
            <ac:spMk id="100" creationId="{8A2671B3-03D1-4949-8BAA-430613A53EDD}"/>
          </ac:spMkLst>
        </pc:spChg>
        <pc:spChg chg="add mod">
          <ac:chgData name="Ryan van der Plas" userId="8f5c2b048435ddec" providerId="LiveId" clId="{51493C57-1255-4F17-8831-9D4623EA89B0}" dt="2021-12-06T09:27:11.309" v="354" actId="20577"/>
          <ac:spMkLst>
            <pc:docMk/>
            <pc:sldMk cId="668376807" sldId="256"/>
            <ac:spMk id="101" creationId="{89C1E7B4-C3F5-4B72-98EE-2C8F0B38CD97}"/>
          </ac:spMkLst>
        </pc:spChg>
        <pc:spChg chg="add mod">
          <ac:chgData name="Ryan van der Plas" userId="8f5c2b048435ddec" providerId="LiveId" clId="{51493C57-1255-4F17-8831-9D4623EA89B0}" dt="2021-12-06T09:26:15.286" v="252" actId="122"/>
          <ac:spMkLst>
            <pc:docMk/>
            <pc:sldMk cId="668376807" sldId="256"/>
            <ac:spMk id="102" creationId="{28E90376-4E69-4639-B9AD-C468C8276918}"/>
          </ac:spMkLst>
        </pc:spChg>
        <pc:spChg chg="add mod">
          <ac:chgData name="Ryan van der Plas" userId="8f5c2b048435ddec" providerId="LiveId" clId="{51493C57-1255-4F17-8831-9D4623EA89B0}" dt="2021-12-06T09:25:48.666" v="215" actId="1076"/>
          <ac:spMkLst>
            <pc:docMk/>
            <pc:sldMk cId="668376807" sldId="256"/>
            <ac:spMk id="103" creationId="{E296CDEF-35D9-490E-9A03-829C77316992}"/>
          </ac:spMkLst>
        </pc:spChg>
        <pc:spChg chg="add mod">
          <ac:chgData name="Ryan van der Plas" userId="8f5c2b048435ddec" providerId="LiveId" clId="{51493C57-1255-4F17-8831-9D4623EA89B0}" dt="2021-12-06T09:24:16.610" v="75" actId="1076"/>
          <ac:spMkLst>
            <pc:docMk/>
            <pc:sldMk cId="668376807" sldId="256"/>
            <ac:spMk id="104" creationId="{97F77EAE-4E8D-4F20-921D-4D58E297D67A}"/>
          </ac:spMkLst>
        </pc:spChg>
        <pc:spChg chg="add mod">
          <ac:chgData name="Ryan van der Plas" userId="8f5c2b048435ddec" providerId="LiveId" clId="{51493C57-1255-4F17-8831-9D4623EA89B0}" dt="2021-12-06T09:31:05.703" v="515" actId="20577"/>
          <ac:spMkLst>
            <pc:docMk/>
            <pc:sldMk cId="668376807" sldId="256"/>
            <ac:spMk id="113" creationId="{905354DD-9B27-4CE0-8DE2-1CA7D8E2E83B}"/>
          </ac:spMkLst>
        </pc:spChg>
        <pc:spChg chg="add mod">
          <ac:chgData name="Ryan van der Plas" userId="8f5c2b048435ddec" providerId="LiveId" clId="{51493C57-1255-4F17-8831-9D4623EA89B0}" dt="2021-12-06T09:31:30.457" v="539" actId="1076"/>
          <ac:spMkLst>
            <pc:docMk/>
            <pc:sldMk cId="668376807" sldId="256"/>
            <ac:spMk id="114" creationId="{06B1AE1B-A040-4CD2-A19F-622BEF16A0B5}"/>
          </ac:spMkLst>
        </pc:spChg>
        <pc:spChg chg="add del mod">
          <ac:chgData name="Ryan van der Plas" userId="8f5c2b048435ddec" providerId="LiveId" clId="{51493C57-1255-4F17-8831-9D4623EA89B0}" dt="2021-12-06T09:32:23.960" v="549"/>
          <ac:spMkLst>
            <pc:docMk/>
            <pc:sldMk cId="668376807" sldId="256"/>
            <ac:spMk id="117" creationId="{D1426475-78E5-4FB2-823E-A51B0295ACF1}"/>
          </ac:spMkLst>
        </pc:spChg>
        <pc:picChg chg="mod">
          <ac:chgData name="Ryan van der Plas" userId="8f5c2b048435ddec" providerId="LiveId" clId="{51493C57-1255-4F17-8831-9D4623EA89B0}" dt="2021-12-06T09:23:32.959" v="25" actId="1076"/>
          <ac:picMkLst>
            <pc:docMk/>
            <pc:sldMk cId="668376807" sldId="256"/>
            <ac:picMk id="5" creationId="{049A1C82-143B-46E9-8433-856F0F913D58}"/>
          </ac:picMkLst>
        </pc:picChg>
        <pc:picChg chg="mod">
          <ac:chgData name="Ryan van der Plas" userId="8f5c2b048435ddec" providerId="LiveId" clId="{51493C57-1255-4F17-8831-9D4623EA89B0}" dt="2021-12-06T09:23:32.959" v="25" actId="1076"/>
          <ac:picMkLst>
            <pc:docMk/>
            <pc:sldMk cId="668376807" sldId="256"/>
            <ac:picMk id="7" creationId="{20F6A965-EBF5-4074-ADF9-D50C97D0E9A6}"/>
          </ac:picMkLst>
        </pc:picChg>
        <pc:picChg chg="mod">
          <ac:chgData name="Ryan van der Plas" userId="8f5c2b048435ddec" providerId="LiveId" clId="{51493C57-1255-4F17-8831-9D4623EA89B0}" dt="2021-12-06T09:23:32.959" v="25" actId="1076"/>
          <ac:picMkLst>
            <pc:docMk/>
            <pc:sldMk cId="668376807" sldId="256"/>
            <ac:picMk id="9" creationId="{FC02A7C4-1F25-4E17-AFF2-1BB8D3209DFD}"/>
          </ac:picMkLst>
        </pc:picChg>
        <pc:picChg chg="mod">
          <ac:chgData name="Ryan van der Plas" userId="8f5c2b048435ddec" providerId="LiveId" clId="{51493C57-1255-4F17-8831-9D4623EA89B0}" dt="2021-12-06T09:23:32.959" v="25" actId="1076"/>
          <ac:picMkLst>
            <pc:docMk/>
            <pc:sldMk cId="668376807" sldId="256"/>
            <ac:picMk id="11" creationId="{27D2A1C1-258C-475B-A384-36FC84AFC303}"/>
          </ac:picMkLst>
        </pc:picChg>
        <pc:picChg chg="mod">
          <ac:chgData name="Ryan van der Plas" userId="8f5c2b048435ddec" providerId="LiveId" clId="{51493C57-1255-4F17-8831-9D4623EA89B0}" dt="2021-12-06T09:26:52.897" v="312" actId="1076"/>
          <ac:picMkLst>
            <pc:docMk/>
            <pc:sldMk cId="668376807" sldId="256"/>
            <ac:picMk id="13" creationId="{2A22A92B-FA23-46D0-A9AD-D18FED6D28FB}"/>
          </ac:picMkLst>
        </pc:picChg>
        <pc:picChg chg="mod">
          <ac:chgData name="Ryan van der Plas" userId="8f5c2b048435ddec" providerId="LiveId" clId="{51493C57-1255-4F17-8831-9D4623EA89B0}" dt="2021-12-06T09:23:32.959" v="25" actId="1076"/>
          <ac:picMkLst>
            <pc:docMk/>
            <pc:sldMk cId="668376807" sldId="256"/>
            <ac:picMk id="15" creationId="{B07A75AC-6B13-4998-B22B-C8651EF772DC}"/>
          </ac:picMkLst>
        </pc:picChg>
        <pc:picChg chg="mod">
          <ac:chgData name="Ryan van der Plas" userId="8f5c2b048435ddec" providerId="LiveId" clId="{51493C57-1255-4F17-8831-9D4623EA89B0}" dt="2021-12-06T09:23:32.959" v="25" actId="1076"/>
          <ac:picMkLst>
            <pc:docMk/>
            <pc:sldMk cId="668376807" sldId="256"/>
            <ac:picMk id="17" creationId="{FC4E439C-3C40-439D-BC6F-AB7927CB955D}"/>
          </ac:picMkLst>
        </pc:picChg>
        <pc:picChg chg="mod">
          <ac:chgData name="Ryan van der Plas" userId="8f5c2b048435ddec" providerId="LiveId" clId="{51493C57-1255-4F17-8831-9D4623EA89B0}" dt="2021-12-06T09:23:32.959" v="25" actId="1076"/>
          <ac:picMkLst>
            <pc:docMk/>
            <pc:sldMk cId="668376807" sldId="256"/>
            <ac:picMk id="19" creationId="{406BF3AA-7C24-4DFD-BB3A-3794B63F1B71}"/>
          </ac:picMkLst>
        </pc:picChg>
        <pc:picChg chg="mod">
          <ac:chgData name="Ryan van der Plas" userId="8f5c2b048435ddec" providerId="LiveId" clId="{51493C57-1255-4F17-8831-9D4623EA89B0}" dt="2021-12-06T09:23:32.959" v="25" actId="1076"/>
          <ac:picMkLst>
            <pc:docMk/>
            <pc:sldMk cId="668376807" sldId="256"/>
            <ac:picMk id="21" creationId="{CEA48028-FD43-42E3-90DA-597B5A2DE472}"/>
          </ac:picMkLst>
        </pc:picChg>
        <pc:picChg chg="mod">
          <ac:chgData name="Ryan van der Plas" userId="8f5c2b048435ddec" providerId="LiveId" clId="{51493C57-1255-4F17-8831-9D4623EA89B0}" dt="2021-12-06T09:23:32.959" v="25" actId="1076"/>
          <ac:picMkLst>
            <pc:docMk/>
            <pc:sldMk cId="668376807" sldId="256"/>
            <ac:picMk id="23" creationId="{3B5B238E-7EEA-402B-B20E-835ADAE2D51A}"/>
          </ac:picMkLst>
        </pc:picChg>
        <pc:picChg chg="mod">
          <ac:chgData name="Ryan van der Plas" userId="8f5c2b048435ddec" providerId="LiveId" clId="{51493C57-1255-4F17-8831-9D4623EA89B0}" dt="2021-12-06T09:23:32.959" v="25" actId="1076"/>
          <ac:picMkLst>
            <pc:docMk/>
            <pc:sldMk cId="668376807" sldId="256"/>
            <ac:picMk id="34" creationId="{3DD57172-764A-40F2-8D71-3B54E3AEA297}"/>
          </ac:picMkLst>
        </pc:picChg>
        <pc:picChg chg="add mod modCrop">
          <ac:chgData name="Ryan van der Plas" userId="8f5c2b048435ddec" providerId="LiveId" clId="{51493C57-1255-4F17-8831-9D4623EA89B0}" dt="2021-12-06T09:30:47.791" v="496" actId="1076"/>
          <ac:picMkLst>
            <pc:docMk/>
            <pc:sldMk cId="668376807" sldId="256"/>
            <ac:picMk id="108" creationId="{8FD1E5A9-9863-4A72-9C07-326570353829}"/>
          </ac:picMkLst>
        </pc:picChg>
        <pc:picChg chg="add mod modCrop">
          <ac:chgData name="Ryan van der Plas" userId="8f5c2b048435ddec" providerId="LiveId" clId="{51493C57-1255-4F17-8831-9D4623EA89B0}" dt="2021-12-06T09:32:16.270" v="547" actId="14100"/>
          <ac:picMkLst>
            <pc:docMk/>
            <pc:sldMk cId="668376807" sldId="256"/>
            <ac:picMk id="116" creationId="{8414CCB0-D96E-4DEE-B216-ACD85553F9A7}"/>
          </ac:picMkLst>
        </pc:picChg>
        <pc:cxnChg chg="mod">
          <ac:chgData name="Ryan van der Plas" userId="8f5c2b048435ddec" providerId="LiveId" clId="{51493C57-1255-4F17-8831-9D4623EA89B0}" dt="2021-12-06T09:23:32.959" v="25" actId="1076"/>
          <ac:cxnSpMkLst>
            <pc:docMk/>
            <pc:sldMk cId="668376807" sldId="256"/>
            <ac:cxnSpMk id="38" creationId="{57C4BEDA-75C0-4145-9BC9-2F02C31B4E11}"/>
          </ac:cxnSpMkLst>
        </pc:cxnChg>
        <pc:cxnChg chg="mod">
          <ac:chgData name="Ryan van der Plas" userId="8f5c2b048435ddec" providerId="LiveId" clId="{51493C57-1255-4F17-8831-9D4623EA89B0}" dt="2021-12-06T09:23:32.959" v="25" actId="1076"/>
          <ac:cxnSpMkLst>
            <pc:docMk/>
            <pc:sldMk cId="668376807" sldId="256"/>
            <ac:cxnSpMk id="52" creationId="{7EDCB9F9-B5A4-4243-BF9E-35D5348DC4FE}"/>
          </ac:cxnSpMkLst>
        </pc:cxnChg>
        <pc:cxnChg chg="mod">
          <ac:chgData name="Ryan van der Plas" userId="8f5c2b048435ddec" providerId="LiveId" clId="{51493C57-1255-4F17-8831-9D4623EA89B0}" dt="2021-12-06T09:23:32.959" v="25" actId="1076"/>
          <ac:cxnSpMkLst>
            <pc:docMk/>
            <pc:sldMk cId="668376807" sldId="256"/>
            <ac:cxnSpMk id="55" creationId="{182820FA-C2ED-43C3-9313-657E4AF8CE22}"/>
          </ac:cxnSpMkLst>
        </pc:cxnChg>
        <pc:cxnChg chg="mod">
          <ac:chgData name="Ryan van der Plas" userId="8f5c2b048435ddec" providerId="LiveId" clId="{51493C57-1255-4F17-8831-9D4623EA89B0}" dt="2021-12-06T09:23:32.959" v="25" actId="1076"/>
          <ac:cxnSpMkLst>
            <pc:docMk/>
            <pc:sldMk cId="668376807" sldId="256"/>
            <ac:cxnSpMk id="58" creationId="{E62486F2-FF7A-4A56-91AA-F07B97E96A7B}"/>
          </ac:cxnSpMkLst>
        </pc:cxnChg>
        <pc:cxnChg chg="mod">
          <ac:chgData name="Ryan van der Plas" userId="8f5c2b048435ddec" providerId="LiveId" clId="{51493C57-1255-4F17-8831-9D4623EA89B0}" dt="2021-12-06T09:23:32.959" v="25" actId="1076"/>
          <ac:cxnSpMkLst>
            <pc:docMk/>
            <pc:sldMk cId="668376807" sldId="256"/>
            <ac:cxnSpMk id="62" creationId="{E7439380-C840-4160-B6F4-32485CFC1740}"/>
          </ac:cxnSpMkLst>
        </pc:cxnChg>
        <pc:cxnChg chg="mod">
          <ac:chgData name="Ryan van der Plas" userId="8f5c2b048435ddec" providerId="LiveId" clId="{51493C57-1255-4F17-8831-9D4623EA89B0}" dt="2021-12-06T09:23:32.959" v="25" actId="1076"/>
          <ac:cxnSpMkLst>
            <pc:docMk/>
            <pc:sldMk cId="668376807" sldId="256"/>
            <ac:cxnSpMk id="67" creationId="{C9DE0E92-62A6-465A-9C7F-CF3FA5BC99EC}"/>
          </ac:cxnSpMkLst>
        </pc:cxnChg>
        <pc:cxnChg chg="mod">
          <ac:chgData name="Ryan van der Plas" userId="8f5c2b048435ddec" providerId="LiveId" clId="{51493C57-1255-4F17-8831-9D4623EA89B0}" dt="2021-12-06T09:23:32.959" v="25" actId="1076"/>
          <ac:cxnSpMkLst>
            <pc:docMk/>
            <pc:sldMk cId="668376807" sldId="256"/>
            <ac:cxnSpMk id="72" creationId="{520710FF-20BA-4FD5-A732-6782B5A76150}"/>
          </ac:cxnSpMkLst>
        </pc:cxnChg>
        <pc:cxnChg chg="mod">
          <ac:chgData name="Ryan van der Plas" userId="8f5c2b048435ddec" providerId="LiveId" clId="{51493C57-1255-4F17-8831-9D4623EA89B0}" dt="2021-12-06T09:23:32.959" v="25" actId="1076"/>
          <ac:cxnSpMkLst>
            <pc:docMk/>
            <pc:sldMk cId="668376807" sldId="256"/>
            <ac:cxnSpMk id="75" creationId="{59930B17-BDDF-49AF-936B-70B4175AADC8}"/>
          </ac:cxnSpMkLst>
        </pc:cxnChg>
        <pc:cxnChg chg="mod">
          <ac:chgData name="Ryan van der Plas" userId="8f5c2b048435ddec" providerId="LiveId" clId="{51493C57-1255-4F17-8831-9D4623EA89B0}" dt="2021-12-06T09:23:32.959" v="25" actId="1076"/>
          <ac:cxnSpMkLst>
            <pc:docMk/>
            <pc:sldMk cId="668376807" sldId="256"/>
            <ac:cxnSpMk id="79" creationId="{8B252AE3-9261-47EB-865F-DB40F191BEF3}"/>
          </ac:cxnSpMkLst>
        </pc:cxnChg>
        <pc:cxnChg chg="mod">
          <ac:chgData name="Ryan van der Plas" userId="8f5c2b048435ddec" providerId="LiveId" clId="{51493C57-1255-4F17-8831-9D4623EA89B0}" dt="2021-12-06T09:26:52.897" v="312" actId="1076"/>
          <ac:cxnSpMkLst>
            <pc:docMk/>
            <pc:sldMk cId="668376807" sldId="256"/>
            <ac:cxnSpMk id="82" creationId="{EA407095-0221-43C1-B909-6E0965B60B75}"/>
          </ac:cxnSpMkLst>
        </pc:cxnChg>
        <pc:cxnChg chg="mod">
          <ac:chgData name="Ryan van der Plas" userId="8f5c2b048435ddec" providerId="LiveId" clId="{51493C57-1255-4F17-8831-9D4623EA89B0}" dt="2021-12-06T09:26:52.897" v="312" actId="1076"/>
          <ac:cxnSpMkLst>
            <pc:docMk/>
            <pc:sldMk cId="668376807" sldId="256"/>
            <ac:cxnSpMk id="87" creationId="{74CB3A1A-C4DD-42A3-821F-157C36DC0DB1}"/>
          </ac:cxnSpMkLst>
        </pc:cxnChg>
        <pc:cxnChg chg="mod">
          <ac:chgData name="Ryan van der Plas" userId="8f5c2b048435ddec" providerId="LiveId" clId="{51493C57-1255-4F17-8831-9D4623EA89B0}" dt="2021-12-06T09:26:52.897" v="312" actId="1076"/>
          <ac:cxnSpMkLst>
            <pc:docMk/>
            <pc:sldMk cId="668376807" sldId="256"/>
            <ac:cxnSpMk id="90" creationId="{9B4CAA60-BE86-4E0F-9267-95818C189140}"/>
          </ac:cxnSpMkLst>
        </pc:cxnChg>
        <pc:cxnChg chg="add mod">
          <ac:chgData name="Ryan van der Plas" userId="8f5c2b048435ddec" providerId="LiveId" clId="{51493C57-1255-4F17-8831-9D4623EA89B0}" dt="2021-12-06T09:39:12.678" v="551" actId="14100"/>
          <ac:cxnSpMkLst>
            <pc:docMk/>
            <pc:sldMk cId="668376807" sldId="256"/>
            <ac:cxnSpMk id="109" creationId="{02914E03-4D3C-4C4E-9E52-F2B31D279F7A}"/>
          </ac:cxnSpMkLst>
        </pc:cxnChg>
        <pc:cxnChg chg="add mod">
          <ac:chgData name="Ryan van der Plas" userId="8f5c2b048435ddec" providerId="LiveId" clId="{51493C57-1255-4F17-8831-9D4623EA89B0}" dt="2021-12-06T09:39:19.219" v="553" actId="14100"/>
          <ac:cxnSpMkLst>
            <pc:docMk/>
            <pc:sldMk cId="668376807" sldId="256"/>
            <ac:cxnSpMk id="118" creationId="{46856396-5818-4A1A-B92A-8B3309F921A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E658-AF72-4737-B29D-4224C95FB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966A6-76B5-49CF-8988-E2905CC6D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00936-BD5C-4D35-8E85-046DEB985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CDA4-6986-4119-ACC0-4316F4660D37}" type="datetimeFigureOut">
              <a:rPr lang="en-NL" smtClean="0"/>
              <a:t>06/12/2021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7DA39-ABB0-4A95-904B-4C950BF1C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EE566-78C9-4D44-9676-61DE8E04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B6E2-9F64-4B9E-98E2-BD2474377C4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5304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B1A74-C398-439E-A45C-3C6E3827D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3DF8D-531A-4B09-9ED1-9FEEE6E24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1022A-776A-4704-B7F3-45558347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CDA4-6986-4119-ACC0-4316F4660D37}" type="datetimeFigureOut">
              <a:rPr lang="en-NL" smtClean="0"/>
              <a:t>06/12/2021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A7EFF-5585-4D6F-85EB-76C3820A8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8C43-9899-4D12-A181-90C6C3917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B6E2-9F64-4B9E-98E2-BD2474377C4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6910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F5D16F-36E4-42B9-B226-DB8F01347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D072C-8812-47D1-B2E5-14214F5B9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22591-BA8C-48DF-8788-95953AA58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CDA4-6986-4119-ACC0-4316F4660D37}" type="datetimeFigureOut">
              <a:rPr lang="en-NL" smtClean="0"/>
              <a:t>06/12/2021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787A9-A983-4EC0-857A-8242C04F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21C46-5365-4B20-B207-E24469544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B6E2-9F64-4B9E-98E2-BD2474377C4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9143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01E15-2D07-4C02-A863-B153DA10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F9D83-6D30-4C06-B0D4-26F3AA47D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469DA-7088-4E91-998F-39E73253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CDA4-6986-4119-ACC0-4316F4660D37}" type="datetimeFigureOut">
              <a:rPr lang="en-NL" smtClean="0"/>
              <a:t>06/12/2021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7877F-F5B2-4DFB-9E18-5E0638AB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6D2C1-3890-4A0F-8BA5-BE6AFC7E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B6E2-9F64-4B9E-98E2-BD2474377C4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170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B610-3052-4216-A69A-E44FD2F24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6872F-D288-4FA7-922F-73810EC49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F0E9D-4F7B-44A1-873F-80A9C302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CDA4-6986-4119-ACC0-4316F4660D37}" type="datetimeFigureOut">
              <a:rPr lang="en-NL" smtClean="0"/>
              <a:t>06/12/2021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D8B94-0DEB-4BF6-B56E-AAA0379D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59AE2-CD2C-4616-BF48-E093D01C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B6E2-9F64-4B9E-98E2-BD2474377C4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562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E803D-7654-4DAC-8AF7-7B19CE44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F0C6E-7ABE-44CE-8C6A-9D1A099F8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96B5F-1217-4222-912E-58F93EB52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981B0-546D-4A9B-9F5B-50AA4A5E4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CDA4-6986-4119-ACC0-4316F4660D37}" type="datetimeFigureOut">
              <a:rPr lang="en-NL" smtClean="0"/>
              <a:t>06/12/2021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A2682-E9F7-4FC0-AC2C-98D3952E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F2E12-C043-4217-8037-AD9523CA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B6E2-9F64-4B9E-98E2-BD2474377C4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0613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5B3C-DA3D-4EAF-8433-7253461F7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BC060-C232-460E-A1D2-366C9B6F8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E83FE-59D6-4CA1-8030-FE00249E3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2CF599-F6F1-47CE-9836-B9C6AE4D5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BCA20-2B5A-42CC-9C0C-AC73E26FD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13A3A8-1649-421F-B574-F884F747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CDA4-6986-4119-ACC0-4316F4660D37}" type="datetimeFigureOut">
              <a:rPr lang="en-NL" smtClean="0"/>
              <a:t>06/12/2021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3ECE83-D1A0-4953-8C03-A9BE1342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43787-877B-4F68-BB38-8BD3CE26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B6E2-9F64-4B9E-98E2-BD2474377C4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0882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DE11-17DA-410E-BFC3-93EA2E33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0DBB2-3C0F-47EA-A39B-302E2FEF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CDA4-6986-4119-ACC0-4316F4660D37}" type="datetimeFigureOut">
              <a:rPr lang="en-NL" smtClean="0"/>
              <a:t>06/12/2021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9294C-E7FE-4A2F-9B45-12B46DA0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03F14-A63C-4E42-BBA3-0F23C3ED7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B6E2-9F64-4B9E-98E2-BD2474377C4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1119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173D1-632D-4D22-9B32-2DCCE751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CDA4-6986-4119-ACC0-4316F4660D37}" type="datetimeFigureOut">
              <a:rPr lang="en-NL" smtClean="0"/>
              <a:t>06/12/2021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59E618-2E19-4973-A009-FF84164A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24506-C3F1-4B1D-A5CE-51D47E1B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B6E2-9F64-4B9E-98E2-BD2474377C4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0417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FF7A-8BC1-4540-A50B-811144047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6A31-6F21-4A04-90E8-C0F03FA8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52AAD-35A7-4FA4-A317-E09AABB93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53FD9-360F-45B5-BB04-D633BA7F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CDA4-6986-4119-ACC0-4316F4660D37}" type="datetimeFigureOut">
              <a:rPr lang="en-NL" smtClean="0"/>
              <a:t>06/12/2021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2FF32-F631-455C-9BBD-482B758B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18D26-E7D1-46F0-8BEF-DC420028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B6E2-9F64-4B9E-98E2-BD2474377C4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2712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51CAE-F409-4FAE-850E-5F38EAB6D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136E1E-49CD-48F8-8629-63294E8C2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2DC18-99B0-4B98-AEDD-57E8E1E35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BDD51-BF31-4BE3-9F6E-8E9167FE9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CDA4-6986-4119-ACC0-4316F4660D37}" type="datetimeFigureOut">
              <a:rPr lang="en-NL" smtClean="0"/>
              <a:t>06/12/2021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238CF-A791-44DB-9991-E07E4D3D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16B6A-B7BD-41D4-9AC6-CD37E52D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B6E2-9F64-4B9E-98E2-BD2474377C4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037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414C15-AF18-440E-937D-8D0B9071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860CA-763F-41C0-9F27-017D2287F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65DF4-EC47-440B-9774-EBE78D1FE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6CDA4-6986-4119-ACC0-4316F4660D37}" type="datetimeFigureOut">
              <a:rPr lang="en-NL" smtClean="0"/>
              <a:t>06/12/2021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9EC7-1D44-4273-848D-C79313B91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079AE-C69F-4C2B-953C-C2A24D96B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CB6E2-9F64-4B9E-98E2-BD2474377C4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7117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049A1C82-143B-46E9-8433-856F0F913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11103"/>
            <a:ext cx="1181100" cy="1181100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20F6A965-EBF5-4074-ADF9-D50C97D0E9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41"/>
          <a:stretch/>
        </p:blipFill>
        <p:spPr>
          <a:xfrm>
            <a:off x="9531564" y="2105346"/>
            <a:ext cx="1181100" cy="828645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FC02A7C4-1F25-4E17-AFF2-1BB8D3209D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64"/>
          <a:stretch/>
        </p:blipFill>
        <p:spPr>
          <a:xfrm>
            <a:off x="7034211" y="1201330"/>
            <a:ext cx="576264" cy="459488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27D2A1C1-258C-475B-A384-36FC84AFC3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6" y="744152"/>
            <a:ext cx="1200149" cy="1200149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2A22A92B-FA23-46D0-A9AD-D18FED6D28F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28"/>
          <a:stretch/>
        </p:blipFill>
        <p:spPr>
          <a:xfrm>
            <a:off x="8401050" y="3935027"/>
            <a:ext cx="1847851" cy="1475919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B07A75AC-6B13-4998-B22B-C8651EF772D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06"/>
          <a:stretch/>
        </p:blipFill>
        <p:spPr>
          <a:xfrm>
            <a:off x="3957641" y="744152"/>
            <a:ext cx="1200149" cy="956441"/>
          </a:xfrm>
          <a:prstGeom prst="rect">
            <a:avLst/>
          </a:prstGeom>
        </p:spPr>
      </p:pic>
      <p:pic>
        <p:nvPicPr>
          <p:cNvPr id="17" name="Picture 16" descr="Shape&#10;&#10;Description automatically generated with low confidence">
            <a:extLst>
              <a:ext uri="{FF2B5EF4-FFF2-40B4-BE49-F238E27FC236}">
                <a16:creationId xmlns:a16="http://schemas.microsoft.com/office/drawing/2014/main" id="{FC4E439C-3C40-439D-BC6F-AB7927CB955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71"/>
          <a:stretch/>
        </p:blipFill>
        <p:spPr>
          <a:xfrm>
            <a:off x="390525" y="5445158"/>
            <a:ext cx="2043114" cy="1684120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406BF3AA-7C24-4DFD-BB3A-3794B63F1B7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80"/>
          <a:stretch/>
        </p:blipFill>
        <p:spPr>
          <a:xfrm>
            <a:off x="842969" y="2289102"/>
            <a:ext cx="1557340" cy="1289778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low confidence">
            <a:extLst>
              <a:ext uri="{FF2B5EF4-FFF2-40B4-BE49-F238E27FC236}">
                <a16:creationId xmlns:a16="http://schemas.microsoft.com/office/drawing/2014/main" id="{CEA48028-FD43-42E3-90DA-597B5A2DE47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76"/>
          <a:stretch/>
        </p:blipFill>
        <p:spPr>
          <a:xfrm>
            <a:off x="10382250" y="5764708"/>
            <a:ext cx="1594279" cy="1294945"/>
          </a:xfrm>
          <a:prstGeom prst="rect">
            <a:avLst/>
          </a:prstGeom>
        </p:spPr>
      </p:pic>
      <p:pic>
        <p:nvPicPr>
          <p:cNvPr id="23" name="Picture 22" descr="Shape&#10;&#10;Description automatically generated with low confidence">
            <a:extLst>
              <a:ext uri="{FF2B5EF4-FFF2-40B4-BE49-F238E27FC236}">
                <a16:creationId xmlns:a16="http://schemas.microsoft.com/office/drawing/2014/main" id="{3B5B238E-7EEA-402B-B20E-835ADAE2D51A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37"/>
          <a:stretch/>
        </p:blipFill>
        <p:spPr>
          <a:xfrm>
            <a:off x="3767139" y="4672587"/>
            <a:ext cx="2328861" cy="133822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C1F9508-4311-4B55-956C-7FF8FE997FE6}"/>
              </a:ext>
            </a:extLst>
          </p:cNvPr>
          <p:cNvSpPr txBox="1"/>
          <p:nvPr/>
        </p:nvSpPr>
        <p:spPr>
          <a:xfrm>
            <a:off x="7524751" y="1643668"/>
            <a:ext cx="155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Garages</a:t>
            </a:r>
            <a:endParaRPr lang="en-NL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C128C6-C795-4732-ADA0-6037AB7F8E29}"/>
              </a:ext>
            </a:extLst>
          </p:cNvPr>
          <p:cNvSpPr txBox="1"/>
          <p:nvPr/>
        </p:nvSpPr>
        <p:spPr>
          <a:xfrm>
            <a:off x="9791691" y="2817816"/>
            <a:ext cx="155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Users</a:t>
            </a:r>
            <a:endParaRPr lang="en-NL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20BB12-78F8-4D46-AD79-59A1ECE2BA2A}"/>
              </a:ext>
            </a:extLst>
          </p:cNvPr>
          <p:cNvSpPr txBox="1"/>
          <p:nvPr/>
        </p:nvSpPr>
        <p:spPr>
          <a:xfrm>
            <a:off x="5934212" y="3786064"/>
            <a:ext cx="155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Logistic companies</a:t>
            </a:r>
            <a:endParaRPr lang="en-NL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F89B57-D797-4A8B-80DC-20746FE13C72}"/>
              </a:ext>
            </a:extLst>
          </p:cNvPr>
          <p:cNvSpPr txBox="1"/>
          <p:nvPr/>
        </p:nvSpPr>
        <p:spPr>
          <a:xfrm>
            <a:off x="8491472" y="5386684"/>
            <a:ext cx="1788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Car manufacturers</a:t>
            </a:r>
            <a:endParaRPr lang="en-NL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46FACD-C629-4FD2-811C-3BF6457557CC}"/>
              </a:ext>
            </a:extLst>
          </p:cNvPr>
          <p:cNvSpPr txBox="1"/>
          <p:nvPr/>
        </p:nvSpPr>
        <p:spPr>
          <a:xfrm>
            <a:off x="10634660" y="6994695"/>
            <a:ext cx="155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Designers</a:t>
            </a:r>
            <a:endParaRPr lang="en-NL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203974-6253-40C7-B0C3-3E798A94A14A}"/>
              </a:ext>
            </a:extLst>
          </p:cNvPr>
          <p:cNvSpPr txBox="1"/>
          <p:nvPr/>
        </p:nvSpPr>
        <p:spPr>
          <a:xfrm>
            <a:off x="3888580" y="1643668"/>
            <a:ext cx="155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Dismantlers</a:t>
            </a:r>
            <a:endParaRPr lang="en-NL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549B3D-2CB3-48DD-A24A-634EBBDF8567}"/>
              </a:ext>
            </a:extLst>
          </p:cNvPr>
          <p:cNvSpPr txBox="1"/>
          <p:nvPr/>
        </p:nvSpPr>
        <p:spPr>
          <a:xfrm>
            <a:off x="4147622" y="5857054"/>
            <a:ext cx="155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PMs &amp; OEMs</a:t>
            </a:r>
            <a:endParaRPr lang="en-NL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37475B-8A84-4B03-8FD3-3EE07C81A66B}"/>
              </a:ext>
            </a:extLst>
          </p:cNvPr>
          <p:cNvSpPr txBox="1"/>
          <p:nvPr/>
        </p:nvSpPr>
        <p:spPr>
          <a:xfrm>
            <a:off x="1265349" y="3565695"/>
            <a:ext cx="1557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Shredders &amp; Post-shredders</a:t>
            </a:r>
            <a:endParaRPr lang="en-NL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F86261-0338-4656-81A3-E469CA0CAF50}"/>
              </a:ext>
            </a:extLst>
          </p:cNvPr>
          <p:cNvSpPr txBox="1"/>
          <p:nvPr/>
        </p:nvSpPr>
        <p:spPr>
          <a:xfrm>
            <a:off x="633412" y="7059653"/>
            <a:ext cx="155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Miners &amp; Refiners</a:t>
            </a:r>
            <a:endParaRPr lang="en-NL" b="1" dirty="0"/>
          </a:p>
        </p:txBody>
      </p:sp>
      <p:pic>
        <p:nvPicPr>
          <p:cNvPr id="34" name="Picture 33" descr="Shape&#10;&#10;Description automatically generated with low confidence">
            <a:extLst>
              <a:ext uri="{FF2B5EF4-FFF2-40B4-BE49-F238E27FC236}">
                <a16:creationId xmlns:a16="http://schemas.microsoft.com/office/drawing/2014/main" id="{3DD57172-764A-40F2-8D71-3B54E3AEA297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14"/>
          <a:stretch/>
        </p:blipFill>
        <p:spPr>
          <a:xfrm>
            <a:off x="2016398" y="2504678"/>
            <a:ext cx="1338227" cy="1061017"/>
          </a:xfrm>
          <a:prstGeom prst="rect">
            <a:avLst/>
          </a:prstGeom>
        </p:spPr>
      </p:pic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57C4BEDA-75C0-4145-9BC9-2F02C31B4E11}"/>
              </a:ext>
            </a:extLst>
          </p:cNvPr>
          <p:cNvCxnSpPr>
            <a:cxnSpLocks/>
            <a:stCxn id="15" idx="0"/>
            <a:endCxn id="11" idx="0"/>
          </p:cNvCxnSpPr>
          <p:nvPr/>
        </p:nvCxnSpPr>
        <p:spPr>
          <a:xfrm rot="5400000" flipH="1" flipV="1">
            <a:off x="6269833" y="-967965"/>
            <a:ext cx="12700" cy="3424235"/>
          </a:xfrm>
          <a:prstGeom prst="curvedConnector3">
            <a:avLst>
              <a:gd name="adj1" fmla="val 214951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7EDCB9F9-B5A4-4243-BF9E-35D5348DC4FE}"/>
              </a:ext>
            </a:extLst>
          </p:cNvPr>
          <p:cNvCxnSpPr>
            <a:cxnSpLocks/>
            <a:stCxn id="9" idx="2"/>
            <a:endCxn id="29" idx="2"/>
          </p:cNvCxnSpPr>
          <p:nvPr/>
        </p:nvCxnSpPr>
        <p:spPr>
          <a:xfrm rot="5400000">
            <a:off x="5818706" y="509363"/>
            <a:ext cx="352182" cy="2655093"/>
          </a:xfrm>
          <a:prstGeom prst="curvedConnector3">
            <a:avLst>
              <a:gd name="adj1" fmla="val 16491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182820FA-C2ED-43C3-9313-657E4AF8CE22}"/>
              </a:ext>
            </a:extLst>
          </p:cNvPr>
          <p:cNvCxnSpPr>
            <a:cxnSpLocks/>
            <a:stCxn id="15" idx="1"/>
            <a:endCxn id="19" idx="0"/>
          </p:cNvCxnSpPr>
          <p:nvPr/>
        </p:nvCxnSpPr>
        <p:spPr>
          <a:xfrm rot="10800000" flipV="1">
            <a:off x="1621639" y="1222372"/>
            <a:ext cx="2336002" cy="106672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E62486F2-FF7A-4A56-91AA-F07B97E96A7B}"/>
              </a:ext>
            </a:extLst>
          </p:cNvPr>
          <p:cNvCxnSpPr>
            <a:cxnSpLocks/>
            <a:stCxn id="31" idx="2"/>
            <a:endCxn id="23" idx="1"/>
          </p:cNvCxnSpPr>
          <p:nvPr/>
        </p:nvCxnSpPr>
        <p:spPr>
          <a:xfrm rot="16200000" flipH="1">
            <a:off x="2479241" y="4053803"/>
            <a:ext cx="852676" cy="172312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E7439380-C840-4160-B6F4-32485CFC1740}"/>
              </a:ext>
            </a:extLst>
          </p:cNvPr>
          <p:cNvCxnSpPr>
            <a:cxnSpLocks/>
            <a:stCxn id="9" idx="2"/>
            <a:endCxn id="34" idx="3"/>
          </p:cNvCxnSpPr>
          <p:nvPr/>
        </p:nvCxnSpPr>
        <p:spPr>
          <a:xfrm rot="5400000">
            <a:off x="4651300" y="364143"/>
            <a:ext cx="1374369" cy="396771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C9DE0E92-62A6-465A-9C7F-CF3FA5BC99EC}"/>
              </a:ext>
            </a:extLst>
          </p:cNvPr>
          <p:cNvCxnSpPr>
            <a:cxnSpLocks/>
            <a:stCxn id="5" idx="0"/>
            <a:endCxn id="24" idx="2"/>
          </p:cNvCxnSpPr>
          <p:nvPr/>
        </p:nvCxnSpPr>
        <p:spPr>
          <a:xfrm rot="5400000" flipH="1" flipV="1">
            <a:off x="6995934" y="1703617"/>
            <a:ext cx="998103" cy="161687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520710FF-20BA-4FD5-A732-6782B5A76150}"/>
              </a:ext>
            </a:extLst>
          </p:cNvPr>
          <p:cNvCxnSpPr>
            <a:cxnSpLocks/>
            <a:stCxn id="7" idx="0"/>
            <a:endCxn id="11" idx="3"/>
          </p:cNvCxnSpPr>
          <p:nvPr/>
        </p:nvCxnSpPr>
        <p:spPr>
          <a:xfrm rot="16200000" flipV="1">
            <a:off x="8971511" y="954742"/>
            <a:ext cx="761119" cy="154008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59930B17-BDDF-49AF-936B-70B4175AADC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2536101" y="6226386"/>
            <a:ext cx="2390191" cy="56915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8B252AE3-9261-47EB-865F-DB40F191BEF3}"/>
              </a:ext>
            </a:extLst>
          </p:cNvPr>
          <p:cNvCxnSpPr>
            <a:cxnSpLocks/>
            <a:stCxn id="23" idx="3"/>
            <a:endCxn id="26" idx="2"/>
          </p:cNvCxnSpPr>
          <p:nvPr/>
        </p:nvCxnSpPr>
        <p:spPr>
          <a:xfrm flipV="1">
            <a:off x="6096000" y="4432395"/>
            <a:ext cx="616882" cy="90930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EA407095-0221-43C1-B909-6E0965B60B75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096000" y="4672987"/>
            <a:ext cx="2305050" cy="109172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74CB3A1A-C4DD-42A3-821F-157C36DC0DB1}"/>
              </a:ext>
            </a:extLst>
          </p:cNvPr>
          <p:cNvCxnSpPr>
            <a:cxnSpLocks/>
            <a:stCxn id="21" idx="0"/>
            <a:endCxn id="13" idx="3"/>
          </p:cNvCxnSpPr>
          <p:nvPr/>
        </p:nvCxnSpPr>
        <p:spPr>
          <a:xfrm rot="16200000" flipV="1">
            <a:off x="10168286" y="4753603"/>
            <a:ext cx="1091721" cy="93048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9B4CAA60-BE86-4E0F-9267-95818C189140}"/>
              </a:ext>
            </a:extLst>
          </p:cNvPr>
          <p:cNvCxnSpPr>
            <a:cxnSpLocks/>
            <a:stCxn id="13" idx="0"/>
            <a:endCxn id="25" idx="2"/>
          </p:cNvCxnSpPr>
          <p:nvPr/>
        </p:nvCxnSpPr>
        <p:spPr>
          <a:xfrm rot="5400000" flipH="1" flipV="1">
            <a:off x="9573729" y="2938396"/>
            <a:ext cx="747879" cy="124538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88BA3F3-8438-4394-81E6-783226D4A79B}"/>
              </a:ext>
            </a:extLst>
          </p:cNvPr>
          <p:cNvSpPr txBox="1"/>
          <p:nvPr/>
        </p:nvSpPr>
        <p:spPr>
          <a:xfrm>
            <a:off x="10994162" y="4872715"/>
            <a:ext cx="1557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Providing blueprint for a car</a:t>
            </a:r>
            <a:endParaRPr lang="en-NL" sz="12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FCBD8EA-DC6B-4C12-9E56-4BBE6AEEFE28}"/>
              </a:ext>
            </a:extLst>
          </p:cNvPr>
          <p:cNvSpPr txBox="1"/>
          <p:nvPr/>
        </p:nvSpPr>
        <p:spPr>
          <a:xfrm>
            <a:off x="4464238" y="2284578"/>
            <a:ext cx="1557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Supplying end-of-life vehicles</a:t>
            </a:r>
            <a:endParaRPr lang="en-NL" sz="12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25CA746-F630-4467-90EF-87A02811BE32}"/>
              </a:ext>
            </a:extLst>
          </p:cNvPr>
          <p:cNvSpPr txBox="1"/>
          <p:nvPr/>
        </p:nvSpPr>
        <p:spPr>
          <a:xfrm>
            <a:off x="2568759" y="5709849"/>
            <a:ext cx="155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Supplying raw materials for parts manufacturing</a:t>
            </a:r>
            <a:endParaRPr lang="en-NL" sz="12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5D3F450-40E0-4FA6-83B9-0A4DE3F7B623}"/>
              </a:ext>
            </a:extLst>
          </p:cNvPr>
          <p:cNvSpPr txBox="1"/>
          <p:nvPr/>
        </p:nvSpPr>
        <p:spPr>
          <a:xfrm>
            <a:off x="5362541" y="4653164"/>
            <a:ext cx="1557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Selling parts</a:t>
            </a:r>
            <a:endParaRPr lang="en-NL" sz="12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986B047-A91C-4DC8-819A-CFE94420EC8A}"/>
              </a:ext>
            </a:extLst>
          </p:cNvPr>
          <p:cNvSpPr txBox="1"/>
          <p:nvPr/>
        </p:nvSpPr>
        <p:spPr>
          <a:xfrm>
            <a:off x="7167631" y="5341700"/>
            <a:ext cx="1557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Providing parts for new cars</a:t>
            </a:r>
            <a:endParaRPr lang="en-NL" sz="1200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A2671B3-03D1-4949-8BAA-430613A53EDD}"/>
              </a:ext>
            </a:extLst>
          </p:cNvPr>
          <p:cNvSpPr txBox="1"/>
          <p:nvPr/>
        </p:nvSpPr>
        <p:spPr>
          <a:xfrm>
            <a:off x="1733555" y="953559"/>
            <a:ext cx="1557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Supplying dismantled vehicles</a:t>
            </a:r>
            <a:endParaRPr lang="en-NL" sz="12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9C1E7B4-C3F5-4B72-98EE-2C8F0B38CD97}"/>
              </a:ext>
            </a:extLst>
          </p:cNvPr>
          <p:cNvSpPr txBox="1"/>
          <p:nvPr/>
        </p:nvSpPr>
        <p:spPr>
          <a:xfrm>
            <a:off x="9771741" y="3546041"/>
            <a:ext cx="1557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Manufactured car is taken into use</a:t>
            </a:r>
            <a:endParaRPr lang="en-NL" sz="12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8E90376-4E69-4639-B9AD-C468C8276918}"/>
              </a:ext>
            </a:extLst>
          </p:cNvPr>
          <p:cNvSpPr txBox="1"/>
          <p:nvPr/>
        </p:nvSpPr>
        <p:spPr>
          <a:xfrm>
            <a:off x="7381876" y="2525765"/>
            <a:ext cx="1557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Supplying parts for car repairs</a:t>
            </a:r>
            <a:endParaRPr lang="en-NL" sz="12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296CDEF-35D9-490E-9A03-829C77316992}"/>
              </a:ext>
            </a:extLst>
          </p:cNvPr>
          <p:cNvSpPr txBox="1"/>
          <p:nvPr/>
        </p:nvSpPr>
        <p:spPr>
          <a:xfrm>
            <a:off x="9640707" y="1190578"/>
            <a:ext cx="155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Bringing car to garage for repair or discard</a:t>
            </a:r>
            <a:endParaRPr lang="en-NL" sz="12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7F77EAE-4E8D-4F20-921D-4D58E297D67A}"/>
              </a:ext>
            </a:extLst>
          </p:cNvPr>
          <p:cNvSpPr txBox="1"/>
          <p:nvPr/>
        </p:nvSpPr>
        <p:spPr>
          <a:xfrm>
            <a:off x="5476871" y="-11212"/>
            <a:ext cx="1557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Delivering dismantled parts</a:t>
            </a:r>
          </a:p>
        </p:txBody>
      </p:sp>
      <p:pic>
        <p:nvPicPr>
          <p:cNvPr id="108" name="Picture 107" descr="Shape&#10;&#10;Description automatically generated with low confidence">
            <a:extLst>
              <a:ext uri="{FF2B5EF4-FFF2-40B4-BE49-F238E27FC236}">
                <a16:creationId xmlns:a16="http://schemas.microsoft.com/office/drawing/2014/main" id="{8FD1E5A9-9863-4A72-9C07-326570353829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93"/>
          <a:stretch/>
        </p:blipFill>
        <p:spPr>
          <a:xfrm>
            <a:off x="-2467375" y="3546041"/>
            <a:ext cx="2929290" cy="2185462"/>
          </a:xfrm>
          <a:prstGeom prst="rect">
            <a:avLst/>
          </a:prstGeom>
        </p:spPr>
      </p:pic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02914E03-4D3C-4C4E-9E52-F2B31D279F7A}"/>
              </a:ext>
            </a:extLst>
          </p:cNvPr>
          <p:cNvCxnSpPr>
            <a:cxnSpLocks/>
            <a:stCxn id="19" idx="1"/>
            <a:endCxn id="116" idx="2"/>
          </p:cNvCxnSpPr>
          <p:nvPr/>
        </p:nvCxnSpPr>
        <p:spPr>
          <a:xfrm rot="10800000">
            <a:off x="-754893" y="2009839"/>
            <a:ext cx="1597863" cy="9241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905354DD-9B27-4CE0-8DE2-1CA7D8E2E83B}"/>
              </a:ext>
            </a:extLst>
          </p:cNvPr>
          <p:cNvSpPr txBox="1"/>
          <p:nvPr/>
        </p:nvSpPr>
        <p:spPr>
          <a:xfrm>
            <a:off x="-1786778" y="5731503"/>
            <a:ext cx="155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Other industries</a:t>
            </a:r>
            <a:endParaRPr lang="en-NL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6B1AE1B-A040-4CD2-A19F-622BEF16A0B5}"/>
              </a:ext>
            </a:extLst>
          </p:cNvPr>
          <p:cNvSpPr txBox="1"/>
          <p:nvPr/>
        </p:nvSpPr>
        <p:spPr>
          <a:xfrm>
            <a:off x="-753954" y="3169321"/>
            <a:ext cx="1557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Supplying downcycled plastics</a:t>
            </a:r>
            <a:endParaRPr lang="en-NL" sz="1200" b="1" dirty="0"/>
          </a:p>
        </p:txBody>
      </p:sp>
      <p:pic>
        <p:nvPicPr>
          <p:cNvPr id="116" name="Picture 115" descr="Shape&#10;&#10;Description automatically generated with low confidence">
            <a:extLst>
              <a:ext uri="{FF2B5EF4-FFF2-40B4-BE49-F238E27FC236}">
                <a16:creationId xmlns:a16="http://schemas.microsoft.com/office/drawing/2014/main" id="{8414CCB0-D96E-4DEE-B216-ACD85553F9A7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15"/>
          <a:stretch/>
        </p:blipFill>
        <p:spPr>
          <a:xfrm>
            <a:off x="-1643147" y="601347"/>
            <a:ext cx="1776506" cy="1408492"/>
          </a:xfrm>
          <a:prstGeom prst="rect">
            <a:avLst/>
          </a:prstGeom>
        </p:spPr>
      </p:pic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46856396-5818-4A1A-B92A-8B3309F921A5}"/>
              </a:ext>
            </a:extLst>
          </p:cNvPr>
          <p:cNvCxnSpPr>
            <a:cxnSpLocks/>
            <a:stCxn id="19" idx="1"/>
            <a:endCxn id="108" idx="0"/>
          </p:cNvCxnSpPr>
          <p:nvPr/>
        </p:nvCxnSpPr>
        <p:spPr>
          <a:xfrm rot="10800000" flipV="1">
            <a:off x="-1002729" y="2933991"/>
            <a:ext cx="1845699" cy="61205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ECD40E5-AB93-4E10-A019-4670CAA91E13}"/>
              </a:ext>
            </a:extLst>
          </p:cNvPr>
          <p:cNvSpPr txBox="1"/>
          <p:nvPr/>
        </p:nvSpPr>
        <p:spPr>
          <a:xfrm>
            <a:off x="-503179" y="2057895"/>
            <a:ext cx="1557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Supplying plastics </a:t>
            </a:r>
            <a:r>
              <a:rPr lang="en-GB" sz="1200" b="1"/>
              <a:t>for incineration</a:t>
            </a:r>
            <a:endParaRPr lang="en-NL" sz="1200" b="1" dirty="0"/>
          </a:p>
        </p:txBody>
      </p:sp>
    </p:spTree>
    <p:extLst>
      <p:ext uri="{BB962C8B-B14F-4D97-AF65-F5344CB8AC3E}">
        <p14:creationId xmlns:p14="http://schemas.microsoft.com/office/powerpoint/2010/main" val="668376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72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van der Plas</dc:creator>
  <cp:lastModifiedBy>Ryan van der Plas</cp:lastModifiedBy>
  <cp:revision>1</cp:revision>
  <dcterms:created xsi:type="dcterms:W3CDTF">2021-12-06T08:45:58Z</dcterms:created>
  <dcterms:modified xsi:type="dcterms:W3CDTF">2021-12-06T09:39:35Z</dcterms:modified>
</cp:coreProperties>
</file>