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    <Relationship Id="rId1" Target="ppt/presentation.xml" Type="http://schemas.openxmlformats.org/officeDocument/2006/relationships/officeDocument"/>
    <Relationship Id="rId2" Target="docProps/thumbnail.jpeg" Type="http://schemas.openxmlformats.org/package/2006/relationships/metadata/thumbnail"/>
    <Relationship Id="rId3" Target="docProps/core.xml" Type="http://schemas.openxmlformats.org/package/2006/relationships/metadata/core-properties"/>
    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    <Relationship Id="rId1" Target="slideMasters/slideMaster1.xml" Type="http://schemas.openxmlformats.org/officeDocument/2006/relationships/slideMaster"/>
    <Relationship Id="rId2" Target="presProps.xml" Type="http://schemas.openxmlformats.org/officeDocument/2006/relationships/presProps"/>
    <Relationship Id="rId3" Target="viewProps.xml" Type="http://schemas.openxmlformats.org/officeDocument/2006/relationships/viewProps"/>
    <Relationship Id="rId4" Target="theme/theme1.xml" Type="http://schemas.openxmlformats.org/officeDocument/2006/relationships/theme"/>
    <Relationship Id="rId5" Target="tableStyles.xml" Type="http://schemas.openxmlformats.org/officeDocument/2006/relationships/tableStyles"/>
    <Relationship Id="rId6" Target="slides/slide1.xml" Type="http://schemas.openxmlformats.org/officeDocument/2006/relationships/slide"/>
    <Relationship Id="rId7" Target="slides/slide2.xml" Type="http://schemas.openxmlformats.org/officeDocument/2006/relationships/slide"/>
    <Relationship Id="rId8" Target="slides/slide3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    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    <Relationship Id="rId10" Target="../slideLayouts/slideLayout10.xml" Type="http://schemas.openxmlformats.org/officeDocument/2006/relationships/slideLayout"/>
    <Relationship Id="rId11" Target="../slideLayouts/slideLayout11.xml" Type="http://schemas.openxmlformats.org/officeDocument/2006/relationships/slideLayout"/>
    <Relationship Id="rId12" Target="../theme/theme1.xml" Type="http://schemas.openxmlformats.org/officeDocument/2006/relationships/theme"/>
    <Relationship Id="rId2" Target="../slideLayouts/slideLayout2.xml" Type="http://schemas.openxmlformats.org/officeDocument/2006/relationships/slideLayout"/>
    <Relationship Id="rId3" Target="../slideLayouts/slideLayout3.xml" Type="http://schemas.openxmlformats.org/officeDocument/2006/relationships/slideLayout"/>
    <Relationship Id="rId4" Target="../slideLayouts/slideLayout4.xml" Type="http://schemas.openxmlformats.org/officeDocument/2006/relationships/slideLayout"/>
    <Relationship Id="rId5" Target="../slideLayouts/slideLayout5.xml" Type="http://schemas.openxmlformats.org/officeDocument/2006/relationships/slideLayout"/>
    <Relationship Id="rId6" Target="../slideLayouts/slideLayout6.xml" Type="http://schemas.openxmlformats.org/officeDocument/2006/relationships/slideLayout"/>
    <Relationship Id="rId7" Target="../slideLayouts/slideLayout7.xml" Type="http://schemas.openxmlformats.org/officeDocument/2006/relationships/slideLayout"/>
    <Relationship Id="rId8" Target="../slideLayouts/slideLayout8.xml" Type="http://schemas.openxmlformats.org/officeDocument/2006/relationships/slideLayout"/>
    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    <Relationship Id="rId1" Target="../slideLayouts/slideLayout1.xml" Type="http://schemas.openxmlformats.org/officeDocument/2006/relationships/slideLayout"/>
</Relationships>

</file>

<file path=ppt/slides/_rels/slide2.xml.rels><?xml version="1.0" encoding="UTF-8" standalone="no"?>
<Relationships xmlns="http://schemas.openxmlformats.org/package/2006/relationships">
    <Relationship Id="rId1" Target="../slideLayouts/slideLayout2.xml" Type="http://schemas.openxmlformats.org/officeDocument/2006/relationships/slideLayout"/>
    <Relationship Id="rId2" Target="../media/image1.png" Type="http://schemas.openxmlformats.org/officeDocument/2006/relationships/image"/>
</Relationships>

</file>

<file path=ppt/slides/_rels/slide3.xml.rels><?xml version="1.0" encoding="UTF-8" standalone="no"?>
<Relationships xmlns="http://schemas.openxmlformats.org/package/2006/relationships">
    <Relationship Id="rId1" Target="../slideLayouts/slideLayout2.xml" Type="http://schemas.openxmlformats.org/officeDocument/2006/relationships/slideLayout"/>
    <Relationship Id="rId2" Target="../media/image2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Гараж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легковых и грузовых машин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fullTime: true</a:t>
            </a:r>
          </a:p>
          <a:p>
            <a:pPr lvl="0"/>
            <a:r>
              <a:rPr lang="en-US"/>
              <a:t>model: DMC-12</a:t>
            </a:r>
          </a:p>
          <a:p>
            <a:pPr lvl="0"/>
            <a:r>
              <a:rPr lang="en-US"/>
              <a:t>numDoors: 2</a:t>
            </a:r>
          </a:p>
          <a:p>
            <a:pPr lvl="0"/>
            <a:r>
              <a:rPr lang="en-US"/>
              <a:t>firm: Delorean</a:t>
            </a:r>
          </a:p>
          <a:p>
            <a:pPr lvl="0"/>
            <a:r>
              <a:rPr lang="en-US"/>
              <a:t>maxSpeed: 250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651000"/>
            <a:ext cx="35433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Truck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model: Master</a:t>
            </a:r>
          </a:p>
          <a:p>
            <a:pPr lvl="0"/>
            <a:r>
              <a:rPr lang="en-US"/>
              <a:t>power: 500</a:t>
            </a:r>
          </a:p>
          <a:p>
            <a:pPr lvl="0"/>
            <a:r>
              <a:rPr lang="en-US"/>
              <a:t>trailer: true</a:t>
            </a:r>
          </a:p>
          <a:p>
            <a:pPr lvl="0"/>
            <a:r>
              <a:rPr lang="en-US"/>
              <a:t>firm: Kamaz</a:t>
            </a:r>
          </a:p>
          <a:p>
            <a:pPr lvl="0"/>
            <a:r>
              <a:rPr lang="en-US"/>
              <a:t>maxSpeed: 200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1651000"/>
            <a:ext cx="4025900" cy="25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