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6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01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4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4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44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2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7980-9A86-49BF-996F-E5BEF2B675B9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1827-37D3-4F77-BB21-035D9514E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369322" y="536340"/>
            <a:ext cx="2814750" cy="5958648"/>
            <a:chOff x="369322" y="536340"/>
            <a:chExt cx="2814750" cy="5958648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369322" y="536340"/>
              <a:ext cx="2814750" cy="5958648"/>
              <a:chOff x="369322" y="536340"/>
              <a:chExt cx="2814750" cy="5958648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369322" y="536340"/>
                <a:ext cx="2814750" cy="5958648"/>
                <a:chOff x="1495993" y="528175"/>
                <a:chExt cx="2814750" cy="5958648"/>
              </a:xfrm>
            </p:grpSpPr>
            <p:sp>
              <p:nvSpPr>
                <p:cNvPr id="4" name="Google Shape;147;p17"/>
                <p:cNvSpPr/>
                <p:nvPr/>
              </p:nvSpPr>
              <p:spPr>
                <a:xfrm>
                  <a:off x="1495993" y="528175"/>
                  <a:ext cx="2814750" cy="5958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1" h="14630" extrusionOk="0">
                      <a:moveTo>
                        <a:pt x="1048" y="1"/>
                      </a:moveTo>
                      <a:cubicBezTo>
                        <a:pt x="470" y="1"/>
                        <a:pt x="0" y="471"/>
                        <a:pt x="0" y="1054"/>
                      </a:cubicBezTo>
                      <a:lnTo>
                        <a:pt x="0" y="13581"/>
                      </a:lnTo>
                      <a:cubicBezTo>
                        <a:pt x="0" y="14159"/>
                        <a:pt x="470" y="14629"/>
                        <a:pt x="1048" y="14629"/>
                      </a:cubicBezTo>
                      <a:lnTo>
                        <a:pt x="5862" y="14629"/>
                      </a:lnTo>
                      <a:cubicBezTo>
                        <a:pt x="6440" y="14629"/>
                        <a:pt x="6911" y="14159"/>
                        <a:pt x="6911" y="13581"/>
                      </a:cubicBezTo>
                      <a:lnTo>
                        <a:pt x="6911" y="1054"/>
                      </a:lnTo>
                      <a:cubicBezTo>
                        <a:pt x="6911" y="471"/>
                        <a:pt x="6440" y="1"/>
                        <a:pt x="5862" y="1"/>
                      </a:cubicBezTo>
                      <a:close/>
                    </a:path>
                  </a:pathLst>
                </a:custGeom>
                <a:solidFill>
                  <a:srgbClr val="3D47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" name="Прямоугольник 4"/>
                <p:cNvSpPr/>
                <p:nvPr/>
              </p:nvSpPr>
              <p:spPr>
                <a:xfrm>
                  <a:off x="1624692" y="718455"/>
                  <a:ext cx="2538898" cy="551416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" name="Группа 8"/>
              <p:cNvGrpSpPr/>
              <p:nvPr/>
            </p:nvGrpSpPr>
            <p:grpSpPr>
              <a:xfrm>
                <a:off x="2449189" y="5649685"/>
                <a:ext cx="440871" cy="424543"/>
                <a:chOff x="2449189" y="5649685"/>
                <a:chExt cx="440871" cy="424543"/>
              </a:xfrm>
            </p:grpSpPr>
            <p:sp>
              <p:nvSpPr>
                <p:cNvPr id="7" name="Овал 6"/>
                <p:cNvSpPr/>
                <p:nvPr/>
              </p:nvSpPr>
              <p:spPr>
                <a:xfrm>
                  <a:off x="2449189" y="5649685"/>
                  <a:ext cx="440871" cy="424543"/>
                </a:xfrm>
                <a:prstGeom prst="ellipse">
                  <a:avLst/>
                </a:prstGeom>
                <a:solidFill>
                  <a:srgbClr val="5AD6C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Плюс 7"/>
                <p:cNvSpPr/>
                <p:nvPr/>
              </p:nvSpPr>
              <p:spPr>
                <a:xfrm>
                  <a:off x="2571652" y="5755820"/>
                  <a:ext cx="195943" cy="212271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1" name="Прямоугольник 10"/>
            <p:cNvSpPr/>
            <p:nvPr/>
          </p:nvSpPr>
          <p:spPr>
            <a:xfrm>
              <a:off x="498021" y="726620"/>
              <a:ext cx="2538898" cy="440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ShoppingList</a:t>
              </a:r>
              <a:endParaRPr lang="ru-RU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3765664" y="511847"/>
            <a:ext cx="2814750" cy="5958648"/>
            <a:chOff x="3765664" y="511847"/>
            <a:chExt cx="2814750" cy="5958648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765664" y="511847"/>
              <a:ext cx="2814750" cy="5958648"/>
              <a:chOff x="369322" y="536340"/>
              <a:chExt cx="2814750" cy="5958648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369322" y="536340"/>
                <a:ext cx="2814750" cy="5958648"/>
                <a:chOff x="369322" y="536340"/>
                <a:chExt cx="2814750" cy="5958648"/>
              </a:xfrm>
            </p:grpSpPr>
            <p:grpSp>
              <p:nvGrpSpPr>
                <p:cNvPr id="16" name="Группа 15"/>
                <p:cNvGrpSpPr/>
                <p:nvPr/>
              </p:nvGrpSpPr>
              <p:grpSpPr>
                <a:xfrm>
                  <a:off x="369322" y="536340"/>
                  <a:ext cx="2814750" cy="5958648"/>
                  <a:chOff x="1495993" y="528175"/>
                  <a:chExt cx="2814750" cy="5958648"/>
                </a:xfrm>
              </p:grpSpPr>
              <p:sp>
                <p:nvSpPr>
                  <p:cNvPr id="20" name="Google Shape;147;p17"/>
                  <p:cNvSpPr/>
                  <p:nvPr/>
                </p:nvSpPr>
                <p:spPr>
                  <a:xfrm>
                    <a:off x="1495993" y="528175"/>
                    <a:ext cx="2814750" cy="5958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1" h="14630" extrusionOk="0">
                        <a:moveTo>
                          <a:pt x="1048" y="1"/>
                        </a:moveTo>
                        <a:cubicBezTo>
                          <a:pt x="470" y="1"/>
                          <a:pt x="0" y="471"/>
                          <a:pt x="0" y="1054"/>
                        </a:cubicBezTo>
                        <a:lnTo>
                          <a:pt x="0" y="13581"/>
                        </a:lnTo>
                        <a:cubicBezTo>
                          <a:pt x="0" y="14159"/>
                          <a:pt x="470" y="14629"/>
                          <a:pt x="1048" y="14629"/>
                        </a:cubicBezTo>
                        <a:lnTo>
                          <a:pt x="5862" y="14629"/>
                        </a:lnTo>
                        <a:cubicBezTo>
                          <a:pt x="6440" y="14629"/>
                          <a:pt x="6911" y="14159"/>
                          <a:pt x="6911" y="13581"/>
                        </a:cubicBezTo>
                        <a:lnTo>
                          <a:pt x="6911" y="1054"/>
                        </a:lnTo>
                        <a:cubicBezTo>
                          <a:pt x="6911" y="471"/>
                          <a:pt x="6440" y="1"/>
                          <a:pt x="5862" y="1"/>
                        </a:cubicBezTo>
                        <a:close/>
                      </a:path>
                    </a:pathLst>
                  </a:custGeom>
                  <a:solidFill>
                    <a:srgbClr val="3D47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1624692" y="718455"/>
                    <a:ext cx="2538898" cy="551416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" name="Группа 16"/>
                <p:cNvGrpSpPr/>
                <p:nvPr/>
              </p:nvGrpSpPr>
              <p:grpSpPr>
                <a:xfrm>
                  <a:off x="2449189" y="5649685"/>
                  <a:ext cx="440871" cy="424543"/>
                  <a:chOff x="2449189" y="5649685"/>
                  <a:chExt cx="440871" cy="424543"/>
                </a:xfrm>
              </p:grpSpPr>
              <p:sp>
                <p:nvSpPr>
                  <p:cNvPr id="18" name="Овал 17"/>
                  <p:cNvSpPr/>
                  <p:nvPr/>
                </p:nvSpPr>
                <p:spPr>
                  <a:xfrm>
                    <a:off x="2449189" y="5649685"/>
                    <a:ext cx="440871" cy="424543"/>
                  </a:xfrm>
                  <a:prstGeom prst="ellipse">
                    <a:avLst/>
                  </a:prstGeom>
                  <a:solidFill>
                    <a:srgbClr val="5AD6C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" name="Плюс 18"/>
                  <p:cNvSpPr/>
                  <p:nvPr/>
                </p:nvSpPr>
                <p:spPr>
                  <a:xfrm>
                    <a:off x="2571652" y="5755820"/>
                    <a:ext cx="195943" cy="212271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sp>
            <p:nvSpPr>
              <p:cNvPr id="15" name="Прямоугольник 14"/>
              <p:cNvSpPr/>
              <p:nvPr/>
            </p:nvSpPr>
            <p:spPr>
              <a:xfrm>
                <a:off x="498021" y="726620"/>
                <a:ext cx="2538898" cy="440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 smtClean="0"/>
                  <a:t>ShoppingList</a:t>
                </a:r>
                <a:endParaRPr lang="ru-RU" dirty="0"/>
              </a:p>
            </p:txBody>
          </p:sp>
        </p:grpSp>
        <p:sp>
          <p:nvSpPr>
            <p:cNvPr id="22" name="Прямоугольник 21"/>
            <p:cNvSpPr/>
            <p:nvPr/>
          </p:nvSpPr>
          <p:spPr>
            <a:xfrm>
              <a:off x="4016829" y="1265464"/>
              <a:ext cx="2269573" cy="3837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New list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7124207" y="511847"/>
            <a:ext cx="2814750" cy="5958648"/>
            <a:chOff x="7124207" y="511847"/>
            <a:chExt cx="2814750" cy="5958648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7124207" y="511847"/>
              <a:ext cx="2814750" cy="5958648"/>
              <a:chOff x="7124207" y="511847"/>
              <a:chExt cx="2814750" cy="5958648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7124207" y="511847"/>
                <a:ext cx="2814750" cy="5958648"/>
                <a:chOff x="7124207" y="511847"/>
                <a:chExt cx="2814750" cy="5958648"/>
              </a:xfrm>
            </p:grpSpPr>
            <p:grpSp>
              <p:nvGrpSpPr>
                <p:cNvPr id="26" name="Группа 25"/>
                <p:cNvGrpSpPr/>
                <p:nvPr/>
              </p:nvGrpSpPr>
              <p:grpSpPr>
                <a:xfrm>
                  <a:off x="7124207" y="511847"/>
                  <a:ext cx="2814750" cy="5958648"/>
                  <a:chOff x="1495993" y="528175"/>
                  <a:chExt cx="2814750" cy="5958648"/>
                </a:xfrm>
              </p:grpSpPr>
              <p:sp>
                <p:nvSpPr>
                  <p:cNvPr id="30" name="Google Shape;147;p17"/>
                  <p:cNvSpPr/>
                  <p:nvPr/>
                </p:nvSpPr>
                <p:spPr>
                  <a:xfrm>
                    <a:off x="1495993" y="528175"/>
                    <a:ext cx="2814750" cy="5958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1" h="14630" extrusionOk="0">
                        <a:moveTo>
                          <a:pt x="1048" y="1"/>
                        </a:moveTo>
                        <a:cubicBezTo>
                          <a:pt x="470" y="1"/>
                          <a:pt x="0" y="471"/>
                          <a:pt x="0" y="1054"/>
                        </a:cubicBezTo>
                        <a:lnTo>
                          <a:pt x="0" y="13581"/>
                        </a:lnTo>
                        <a:cubicBezTo>
                          <a:pt x="0" y="14159"/>
                          <a:pt x="470" y="14629"/>
                          <a:pt x="1048" y="14629"/>
                        </a:cubicBezTo>
                        <a:lnTo>
                          <a:pt x="5862" y="14629"/>
                        </a:lnTo>
                        <a:cubicBezTo>
                          <a:pt x="6440" y="14629"/>
                          <a:pt x="6911" y="14159"/>
                          <a:pt x="6911" y="13581"/>
                        </a:cubicBezTo>
                        <a:lnTo>
                          <a:pt x="6911" y="1054"/>
                        </a:lnTo>
                        <a:cubicBezTo>
                          <a:pt x="6911" y="471"/>
                          <a:pt x="6440" y="1"/>
                          <a:pt x="5862" y="1"/>
                        </a:cubicBezTo>
                        <a:close/>
                      </a:path>
                    </a:pathLst>
                  </a:custGeom>
                  <a:solidFill>
                    <a:srgbClr val="3D47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Прямоугольник 30"/>
                  <p:cNvSpPr/>
                  <p:nvPr/>
                </p:nvSpPr>
                <p:spPr>
                  <a:xfrm>
                    <a:off x="1624692" y="718455"/>
                    <a:ext cx="2538898" cy="551416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25" name="Прямоугольник 24"/>
                <p:cNvSpPr/>
                <p:nvPr/>
              </p:nvSpPr>
              <p:spPr>
                <a:xfrm>
                  <a:off x="7252906" y="702127"/>
                  <a:ext cx="2538898" cy="4408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err="1" smtClean="0"/>
                    <a:t>ShoppingList</a:t>
                  </a:r>
                  <a:endParaRPr lang="ru-RU" dirty="0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7252906" y="1143001"/>
                  <a:ext cx="2538898" cy="4408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New list</a:t>
                  </a:r>
                  <a:endParaRPr lang="ru-RU" dirty="0"/>
                </a:p>
              </p:txBody>
            </p:sp>
          </p:grpSp>
          <p:grpSp>
            <p:nvGrpSpPr>
              <p:cNvPr id="43" name="Группа 42"/>
              <p:cNvGrpSpPr/>
              <p:nvPr/>
            </p:nvGrpSpPr>
            <p:grpSpPr>
              <a:xfrm>
                <a:off x="9222973" y="5646048"/>
                <a:ext cx="440871" cy="424543"/>
                <a:chOff x="11002639" y="3303392"/>
                <a:chExt cx="440871" cy="424543"/>
              </a:xfrm>
            </p:grpSpPr>
            <p:sp>
              <p:nvSpPr>
                <p:cNvPr id="41" name="Овал 40"/>
                <p:cNvSpPr/>
                <p:nvPr/>
              </p:nvSpPr>
              <p:spPr>
                <a:xfrm>
                  <a:off x="11002639" y="3303392"/>
                  <a:ext cx="440871" cy="424543"/>
                </a:xfrm>
                <a:prstGeom prst="ellipse">
                  <a:avLst/>
                </a:prstGeom>
                <a:solidFill>
                  <a:srgbClr val="5AD6C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Стрелка влево 41"/>
                <p:cNvSpPr/>
                <p:nvPr/>
              </p:nvSpPr>
              <p:spPr>
                <a:xfrm>
                  <a:off x="11104692" y="3416468"/>
                  <a:ext cx="236764" cy="198389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6" name="Группа 45"/>
            <p:cNvGrpSpPr/>
            <p:nvPr/>
          </p:nvGrpSpPr>
          <p:grpSpPr>
            <a:xfrm>
              <a:off x="7396795" y="1717007"/>
              <a:ext cx="2286048" cy="383722"/>
              <a:chOff x="7396795" y="1717007"/>
              <a:chExt cx="2286048" cy="383722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7396795" y="1717007"/>
                <a:ext cx="2286048" cy="3837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New item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Плюс 38"/>
              <p:cNvSpPr/>
              <p:nvPr/>
            </p:nvSpPr>
            <p:spPr>
              <a:xfrm>
                <a:off x="9443409" y="1802732"/>
                <a:ext cx="195943" cy="21227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3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369322" y="536340"/>
            <a:ext cx="2814750" cy="5958648"/>
            <a:chOff x="369322" y="536340"/>
            <a:chExt cx="2814750" cy="5958648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369322" y="536340"/>
              <a:ext cx="2814750" cy="5958648"/>
              <a:chOff x="369322" y="536340"/>
              <a:chExt cx="2814750" cy="5958648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369322" y="536340"/>
                <a:ext cx="2814750" cy="5958648"/>
                <a:chOff x="1495993" y="528175"/>
                <a:chExt cx="2814750" cy="5958648"/>
              </a:xfrm>
            </p:grpSpPr>
            <p:sp>
              <p:nvSpPr>
                <p:cNvPr id="4" name="Google Shape;147;p17"/>
                <p:cNvSpPr/>
                <p:nvPr/>
              </p:nvSpPr>
              <p:spPr>
                <a:xfrm>
                  <a:off x="1495993" y="528175"/>
                  <a:ext cx="2814750" cy="5958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1" h="14630" extrusionOk="0">
                      <a:moveTo>
                        <a:pt x="1048" y="1"/>
                      </a:moveTo>
                      <a:cubicBezTo>
                        <a:pt x="470" y="1"/>
                        <a:pt x="0" y="471"/>
                        <a:pt x="0" y="1054"/>
                      </a:cubicBezTo>
                      <a:lnTo>
                        <a:pt x="0" y="13581"/>
                      </a:lnTo>
                      <a:cubicBezTo>
                        <a:pt x="0" y="14159"/>
                        <a:pt x="470" y="14629"/>
                        <a:pt x="1048" y="14629"/>
                      </a:cubicBezTo>
                      <a:lnTo>
                        <a:pt x="5862" y="14629"/>
                      </a:lnTo>
                      <a:cubicBezTo>
                        <a:pt x="6440" y="14629"/>
                        <a:pt x="6911" y="14159"/>
                        <a:pt x="6911" y="13581"/>
                      </a:cubicBezTo>
                      <a:lnTo>
                        <a:pt x="6911" y="1054"/>
                      </a:lnTo>
                      <a:cubicBezTo>
                        <a:pt x="6911" y="471"/>
                        <a:pt x="6440" y="1"/>
                        <a:pt x="5862" y="1"/>
                      </a:cubicBezTo>
                      <a:close/>
                    </a:path>
                  </a:pathLst>
                </a:custGeom>
                <a:solidFill>
                  <a:srgbClr val="3D47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" name="Прямоугольник 4"/>
                <p:cNvSpPr/>
                <p:nvPr/>
              </p:nvSpPr>
              <p:spPr>
                <a:xfrm>
                  <a:off x="1624692" y="718455"/>
                  <a:ext cx="2538898" cy="551416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" name="Группа 8"/>
              <p:cNvGrpSpPr/>
              <p:nvPr/>
            </p:nvGrpSpPr>
            <p:grpSpPr>
              <a:xfrm>
                <a:off x="2449189" y="5649685"/>
                <a:ext cx="440871" cy="424543"/>
                <a:chOff x="2449189" y="5649685"/>
                <a:chExt cx="440871" cy="424543"/>
              </a:xfrm>
            </p:grpSpPr>
            <p:sp>
              <p:nvSpPr>
                <p:cNvPr id="7" name="Овал 6"/>
                <p:cNvSpPr/>
                <p:nvPr/>
              </p:nvSpPr>
              <p:spPr>
                <a:xfrm>
                  <a:off x="2449189" y="5649685"/>
                  <a:ext cx="440871" cy="424543"/>
                </a:xfrm>
                <a:prstGeom prst="ellipse">
                  <a:avLst/>
                </a:prstGeom>
                <a:solidFill>
                  <a:srgbClr val="5AD6C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Плюс 7"/>
                <p:cNvSpPr/>
                <p:nvPr/>
              </p:nvSpPr>
              <p:spPr>
                <a:xfrm>
                  <a:off x="2571652" y="5755820"/>
                  <a:ext cx="195943" cy="212271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1" name="Прямоугольник 10"/>
            <p:cNvSpPr/>
            <p:nvPr/>
          </p:nvSpPr>
          <p:spPr>
            <a:xfrm>
              <a:off x="498021" y="726620"/>
              <a:ext cx="2538898" cy="440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ShoppingList</a:t>
              </a:r>
              <a:endParaRPr lang="ru-RU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3765664" y="511847"/>
            <a:ext cx="2814750" cy="5958648"/>
            <a:chOff x="3765664" y="511847"/>
            <a:chExt cx="2814750" cy="5958648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765664" y="511847"/>
              <a:ext cx="2814750" cy="5958648"/>
              <a:chOff x="369322" y="536340"/>
              <a:chExt cx="2814750" cy="5958648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369322" y="536340"/>
                <a:ext cx="2814750" cy="5958648"/>
                <a:chOff x="369322" y="536340"/>
                <a:chExt cx="2814750" cy="5958648"/>
              </a:xfrm>
            </p:grpSpPr>
            <p:grpSp>
              <p:nvGrpSpPr>
                <p:cNvPr id="16" name="Группа 15"/>
                <p:cNvGrpSpPr/>
                <p:nvPr/>
              </p:nvGrpSpPr>
              <p:grpSpPr>
                <a:xfrm>
                  <a:off x="369322" y="536340"/>
                  <a:ext cx="2814750" cy="5958648"/>
                  <a:chOff x="1495993" y="528175"/>
                  <a:chExt cx="2814750" cy="5958648"/>
                </a:xfrm>
              </p:grpSpPr>
              <p:sp>
                <p:nvSpPr>
                  <p:cNvPr id="20" name="Google Shape;147;p17"/>
                  <p:cNvSpPr/>
                  <p:nvPr/>
                </p:nvSpPr>
                <p:spPr>
                  <a:xfrm>
                    <a:off x="1495993" y="528175"/>
                    <a:ext cx="2814750" cy="5958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1" h="14630" extrusionOk="0">
                        <a:moveTo>
                          <a:pt x="1048" y="1"/>
                        </a:moveTo>
                        <a:cubicBezTo>
                          <a:pt x="470" y="1"/>
                          <a:pt x="0" y="471"/>
                          <a:pt x="0" y="1054"/>
                        </a:cubicBezTo>
                        <a:lnTo>
                          <a:pt x="0" y="13581"/>
                        </a:lnTo>
                        <a:cubicBezTo>
                          <a:pt x="0" y="14159"/>
                          <a:pt x="470" y="14629"/>
                          <a:pt x="1048" y="14629"/>
                        </a:cubicBezTo>
                        <a:lnTo>
                          <a:pt x="5862" y="14629"/>
                        </a:lnTo>
                        <a:cubicBezTo>
                          <a:pt x="6440" y="14629"/>
                          <a:pt x="6911" y="14159"/>
                          <a:pt x="6911" y="13581"/>
                        </a:cubicBezTo>
                        <a:lnTo>
                          <a:pt x="6911" y="1054"/>
                        </a:lnTo>
                        <a:cubicBezTo>
                          <a:pt x="6911" y="471"/>
                          <a:pt x="6440" y="1"/>
                          <a:pt x="5862" y="1"/>
                        </a:cubicBezTo>
                        <a:close/>
                      </a:path>
                    </a:pathLst>
                  </a:custGeom>
                  <a:solidFill>
                    <a:srgbClr val="3D47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1624692" y="718455"/>
                    <a:ext cx="2538898" cy="551416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" name="Группа 16"/>
                <p:cNvGrpSpPr/>
                <p:nvPr/>
              </p:nvGrpSpPr>
              <p:grpSpPr>
                <a:xfrm>
                  <a:off x="2449189" y="5649685"/>
                  <a:ext cx="440871" cy="424543"/>
                  <a:chOff x="2449189" y="5649685"/>
                  <a:chExt cx="440871" cy="424543"/>
                </a:xfrm>
              </p:grpSpPr>
              <p:sp>
                <p:nvSpPr>
                  <p:cNvPr id="18" name="Овал 17"/>
                  <p:cNvSpPr/>
                  <p:nvPr/>
                </p:nvSpPr>
                <p:spPr>
                  <a:xfrm>
                    <a:off x="2449189" y="5649685"/>
                    <a:ext cx="440871" cy="424543"/>
                  </a:xfrm>
                  <a:prstGeom prst="ellipse">
                    <a:avLst/>
                  </a:prstGeom>
                  <a:solidFill>
                    <a:srgbClr val="5AD6C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" name="Плюс 18"/>
                  <p:cNvSpPr/>
                  <p:nvPr/>
                </p:nvSpPr>
                <p:spPr>
                  <a:xfrm>
                    <a:off x="2571652" y="5755820"/>
                    <a:ext cx="195943" cy="212271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sp>
            <p:nvSpPr>
              <p:cNvPr id="15" name="Прямоугольник 14"/>
              <p:cNvSpPr/>
              <p:nvPr/>
            </p:nvSpPr>
            <p:spPr>
              <a:xfrm>
                <a:off x="498021" y="726620"/>
                <a:ext cx="2538898" cy="440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 smtClean="0"/>
                  <a:t>ShoppingList</a:t>
                </a:r>
                <a:endParaRPr lang="ru-RU" dirty="0"/>
              </a:p>
            </p:txBody>
          </p:sp>
        </p:grpSp>
        <p:sp>
          <p:nvSpPr>
            <p:cNvPr id="22" name="Прямоугольник 21"/>
            <p:cNvSpPr/>
            <p:nvPr/>
          </p:nvSpPr>
          <p:spPr>
            <a:xfrm>
              <a:off x="4016829" y="1265464"/>
              <a:ext cx="2269573" cy="3837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New list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7124207" y="511847"/>
            <a:ext cx="2814750" cy="5958648"/>
            <a:chOff x="7124207" y="511847"/>
            <a:chExt cx="2814750" cy="5958648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7124207" y="511847"/>
              <a:ext cx="2814750" cy="5958648"/>
              <a:chOff x="1495993" y="528175"/>
              <a:chExt cx="2814750" cy="5958648"/>
            </a:xfrm>
          </p:grpSpPr>
          <p:sp>
            <p:nvSpPr>
              <p:cNvPr id="30" name="Google Shape;147;p17"/>
              <p:cNvSpPr/>
              <p:nvPr/>
            </p:nvSpPr>
            <p:spPr>
              <a:xfrm>
                <a:off x="1495993" y="528175"/>
                <a:ext cx="2814750" cy="5958648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4630" extrusionOk="0">
                    <a:moveTo>
                      <a:pt x="1048" y="1"/>
                    </a:moveTo>
                    <a:cubicBezTo>
                      <a:pt x="470" y="1"/>
                      <a:pt x="0" y="471"/>
                      <a:pt x="0" y="1054"/>
                    </a:cubicBezTo>
                    <a:lnTo>
                      <a:pt x="0" y="13581"/>
                    </a:lnTo>
                    <a:cubicBezTo>
                      <a:pt x="0" y="14159"/>
                      <a:pt x="470" y="14629"/>
                      <a:pt x="1048" y="14629"/>
                    </a:cubicBezTo>
                    <a:lnTo>
                      <a:pt x="5862" y="14629"/>
                    </a:lnTo>
                    <a:cubicBezTo>
                      <a:pt x="6440" y="14629"/>
                      <a:pt x="6911" y="14159"/>
                      <a:pt x="6911" y="13581"/>
                    </a:cubicBezTo>
                    <a:lnTo>
                      <a:pt x="6911" y="1054"/>
                    </a:lnTo>
                    <a:cubicBezTo>
                      <a:pt x="6911" y="471"/>
                      <a:pt x="6440" y="1"/>
                      <a:pt x="5862" y="1"/>
                    </a:cubicBezTo>
                    <a:close/>
                  </a:path>
                </a:pathLst>
              </a:custGeom>
              <a:solidFill>
                <a:srgbClr val="3D47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1624692" y="718455"/>
                <a:ext cx="2538898" cy="55141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7252906" y="702127"/>
              <a:ext cx="2538898" cy="440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ShoppingList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7252906" y="1143001"/>
              <a:ext cx="2538898" cy="4408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New list</a:t>
              </a:r>
              <a:endParaRPr lang="ru-RU" dirty="0"/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7396795" y="1717007"/>
            <a:ext cx="2286048" cy="383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New item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Плюс 38"/>
          <p:cNvSpPr/>
          <p:nvPr/>
        </p:nvSpPr>
        <p:spPr>
          <a:xfrm>
            <a:off x="9443409" y="1802732"/>
            <a:ext cx="195943" cy="2122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3" name="Группа 42"/>
          <p:cNvGrpSpPr/>
          <p:nvPr/>
        </p:nvGrpSpPr>
        <p:grpSpPr>
          <a:xfrm>
            <a:off x="9222973" y="5646048"/>
            <a:ext cx="440871" cy="424543"/>
            <a:chOff x="11002639" y="3303392"/>
            <a:chExt cx="440871" cy="424543"/>
          </a:xfrm>
        </p:grpSpPr>
        <p:sp>
          <p:nvSpPr>
            <p:cNvPr id="41" name="Овал 40"/>
            <p:cNvSpPr/>
            <p:nvPr/>
          </p:nvSpPr>
          <p:spPr>
            <a:xfrm>
              <a:off x="11002639" y="3303392"/>
              <a:ext cx="440871" cy="424543"/>
            </a:xfrm>
            <a:prstGeom prst="ellipse">
              <a:avLst/>
            </a:prstGeom>
            <a:solidFill>
              <a:srgbClr val="5AD6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лево 41"/>
            <p:cNvSpPr/>
            <p:nvPr/>
          </p:nvSpPr>
          <p:spPr>
            <a:xfrm>
              <a:off x="11104692" y="3416468"/>
              <a:ext cx="236764" cy="1983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05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Mx Slv</dc:creator>
  <cp:lastModifiedBy>Mx Slv</cp:lastModifiedBy>
  <cp:revision>8</cp:revision>
  <dcterms:created xsi:type="dcterms:W3CDTF">2022-01-03T17:50:55Z</dcterms:created>
  <dcterms:modified xsi:type="dcterms:W3CDTF">2022-01-03T18:51:30Z</dcterms:modified>
</cp:coreProperties>
</file>