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1" r:id="rId4"/>
    <p:sldId id="257" r:id="rId5"/>
    <p:sldId id="259" r:id="rId6"/>
    <p:sldId id="262" r:id="rId7"/>
    <p:sldId id="263" r:id="rId8"/>
    <p:sldId id="260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8" d="100"/>
          <a:sy n="158" d="100"/>
        </p:scale>
        <p:origin x="-219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LIF_V3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smtClean="0"/>
              <a:t>Biologically realistic output spike and membrane potential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3512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Circuit</a:t>
            </a:r>
            <a:endParaRPr lang="en-US" dirty="0"/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015" y="1600200"/>
            <a:ext cx="7017969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378180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Threshold detection</a:t>
            </a:r>
            <a:endParaRPr lang="en-US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33558" y="2483842"/>
            <a:ext cx="3276884" cy="27586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54456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Output spike</a:t>
            </a:r>
            <a:endParaRPr lang="en-US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1600200"/>
            <a:ext cx="4399687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97186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63963" y="1600200"/>
            <a:ext cx="5816073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78180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411"/>
            <a:ext cx="8229600" cy="415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291624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85411"/>
            <a:ext cx="8229600" cy="4155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8596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 smtClean="0"/>
              <a:t>Output spike – membrane potential constantly charged</a:t>
            </a:r>
            <a:endParaRPr lang="en-US" dirty="0"/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1860" y="1600200"/>
            <a:ext cx="652028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6102260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20</Words>
  <Application>Microsoft Office PowerPoint</Application>
  <PresentationFormat>On-screen Show (4:3)</PresentationFormat>
  <Paragraphs>6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LIF_V3</vt:lpstr>
      <vt:lpstr>Circuit</vt:lpstr>
      <vt:lpstr>Threshold detection</vt:lpstr>
      <vt:lpstr>Output spike</vt:lpstr>
      <vt:lpstr>PowerPoint Presentation</vt:lpstr>
      <vt:lpstr>PowerPoint Presentation</vt:lpstr>
      <vt:lpstr>PowerPoint Presentation</vt:lpstr>
      <vt:lpstr>Output spike – membrane potential constantly charged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LIF_V3</dc:title>
  <dc:creator>Nemanja Jovanovic</dc:creator>
  <cp:lastModifiedBy>Nemanja Jovanovic</cp:lastModifiedBy>
  <cp:revision>3</cp:revision>
  <dcterms:created xsi:type="dcterms:W3CDTF">2006-08-16T00:00:00Z</dcterms:created>
  <dcterms:modified xsi:type="dcterms:W3CDTF">2024-01-09T22:27:32Z</dcterms:modified>
</cp:coreProperties>
</file>