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g8JwMf+1fw1Iv4/OID9pcMOCv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Deep content-based music recommendation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Aaron van den Oord, Sander Dieleman, Benjamin Schrauwen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>
            <p:ph type="title"/>
          </p:nvPr>
        </p:nvSpPr>
        <p:spPr>
          <a:xfrm>
            <a:off x="233265" y="1153572"/>
            <a:ext cx="4167271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Experiments</a:t>
            </a:r>
            <a:br>
              <a:rPr lang="de-DE">
                <a:solidFill>
                  <a:schemeClr val="lt1"/>
                </a:solidFill>
              </a:rPr>
            </a:br>
            <a:r>
              <a:rPr lang="de-DE">
                <a:solidFill>
                  <a:schemeClr val="lt1"/>
                </a:solidFill>
              </a:rPr>
              <a:t>- Qualitative evaluation</a:t>
            </a:r>
            <a:br>
              <a:rPr lang="de-DE"/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4478694" y="681135"/>
            <a:ext cx="63634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song, similar songs by measuring the cosine similarity between the predicted usage patterns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factors obtained with WMF (50 dimensions)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matched songs are likely to appeal to the same audience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property for recommender systems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694" y="2242722"/>
            <a:ext cx="5924939" cy="393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 rot="-3079828">
            <a:off x="1474479" y="1096414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>
            <p:ph type="ctrTitle"/>
          </p:nvPr>
        </p:nvSpPr>
        <p:spPr>
          <a:xfrm>
            <a:off x="4012424" y="2590363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de-DE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4447308" y="591344"/>
            <a:ext cx="69066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de-DE"/>
              <a:t>Data Set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de-DE"/>
              <a:t>Weighted matrix factorization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de-DE"/>
              <a:t>Predicting latent factors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de-DE"/>
              <a:t>Bag-of-words representation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de-DE"/>
              <a:t>Convolutional neural networks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de-DE"/>
              <a:t>Experiments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de-DE"/>
              <a:t>Quantitative evaluation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de-DE"/>
              <a:t>Quantitative evaluation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de-DE">
                <a:solidFill>
                  <a:srgbClr val="FFFFFF"/>
                </a:solidFill>
              </a:rPr>
              <a:t>Data Sets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Million Song Dataset (MSD)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metadata and precomputed audio features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Two linked datasets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Echo Nest Taste Profile dataset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380,000 songs gathered from 1 million users.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Last.fm dataset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tags for over 500,000 songs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de-DE">
                <a:solidFill>
                  <a:srgbClr val="FFFFFF"/>
                </a:solidFill>
              </a:rPr>
              <a:t>Weighted matrix factorization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Use implicit feedback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count play per song and per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User has never listened to a song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de-DE"/>
              <a:t>not be aware of it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de-DE"/>
              <a:t>not to enjoy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Not compatible traditional matrix factorization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Approach: Weighted matrix factorization (WMF)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145225" y="647971"/>
            <a:ext cx="4121976" cy="2394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 sz="6000"/>
              <a:t>Weighted matrix factorization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1" y="3527384"/>
            <a:ext cx="8009436" cy="1261486"/>
          </a:xfrm>
          <a:custGeom>
            <a:rect b="b" l="l" r="r" t="t"/>
            <a:pathLst>
              <a:path extrusionOk="0" h="1856167" w="1964763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 flipH="1">
            <a:off x="3960301" y="1"/>
            <a:ext cx="2066948" cy="1621879"/>
          </a:xfrm>
          <a:custGeom>
            <a:rect b="b" l="l" r="r" t="t"/>
            <a:pathLst>
              <a:path extrusionOk="0" h="1621879" w="2066948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flipH="1">
            <a:off x="0" y="3295758"/>
            <a:ext cx="1261243" cy="1648694"/>
          </a:xfrm>
          <a:custGeom>
            <a:rect b="b" l="l" r="r" t="t"/>
            <a:pathLst>
              <a:path extrusionOk="0" h="1648694" w="1261243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cap="flat" cmpd="sng" w="127000">
            <a:solidFill>
              <a:schemeClr val="accent5">
                <a:alpha val="9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948" y="2504362"/>
            <a:ext cx="5412299" cy="1399096"/>
          </a:xfrm>
          <a:custGeom>
            <a:rect b="b" l="l" r="r" t="t"/>
            <a:pathLst>
              <a:path extrusionOk="0" h="1856167" w="1964763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0" y="5519196"/>
            <a:ext cx="1340305" cy="1338805"/>
          </a:xfrm>
          <a:custGeom>
            <a:rect b="b" l="l" r="r" t="t"/>
            <a:pathLst>
              <a:path extrusionOk="0" h="1338805" w="13403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 flipH="1">
            <a:off x="3898354" y="6039059"/>
            <a:ext cx="1978348" cy="818941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flipH="1" rot="1136562">
            <a:off x="3441866" y="5166681"/>
            <a:ext cx="1835725" cy="2024785"/>
          </a:xfrm>
          <a:custGeom>
            <a:rect b="b" l="l" r="r" t="t"/>
            <a:pathLst>
              <a:path extrusionOk="0" h="2024785" w="183572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261257" y="1153572"/>
            <a:ext cx="3625977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Predicting latent factors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4712115" y="1911872"/>
            <a:ext cx="579431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latent factors from the corresponding audio signal is a regression problem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two methods: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Bag-of-words representation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>
            <p:ph type="title"/>
          </p:nvPr>
        </p:nvSpPr>
        <p:spPr>
          <a:xfrm>
            <a:off x="233265" y="1153572"/>
            <a:ext cx="3653969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Bag-of-words representation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Extract MFCCs from the audio signals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Aggregate them into a bag-of-words representation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reduced the size PCA	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233265" y="1153572"/>
            <a:ext cx="4167271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Convolutional neural networks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4630753" y="2004205"/>
            <a:ext cx="610222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of the art in speech recognition and large-scale image classification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Parallellization is used to speed up training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amount of training data is required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Million Song Dataset (MSD)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>
            <p:ph type="title"/>
          </p:nvPr>
        </p:nvSpPr>
        <p:spPr>
          <a:xfrm>
            <a:off x="233265" y="1153572"/>
            <a:ext cx="4167271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de-DE">
                <a:solidFill>
                  <a:schemeClr val="lt1"/>
                </a:solidFill>
              </a:rPr>
              <a:t>Experiments</a:t>
            </a:r>
            <a:br>
              <a:rPr lang="de-DE">
                <a:solidFill>
                  <a:schemeClr val="lt1"/>
                </a:solidFill>
              </a:rPr>
            </a:br>
            <a:r>
              <a:rPr lang="de-DE">
                <a:solidFill>
                  <a:schemeClr val="lt1"/>
                </a:solidFill>
              </a:rPr>
              <a:t>- Quantitative evaluation</a:t>
            </a:r>
            <a:br>
              <a:rPr lang="de-DE"/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649" y="1153572"/>
            <a:ext cx="3873260" cy="2002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4329404" y="559837"/>
            <a:ext cx="5691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9,330 most popular songs, and listening data for only 20,000 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4767943" y="3732245"/>
            <a:ext cx="5355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dataset 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649" y="4193432"/>
            <a:ext cx="4397857" cy="17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2024-03-11T10:22:37Z</dcterms:created>
  <dc:creator>Lazar Daskalov | PROLAN</dc:creator>
</cp:coreProperties>
</file>