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0" r:id="rId3"/>
    <p:sldId id="289" r:id="rId4"/>
    <p:sldId id="287" r:id="rId5"/>
    <p:sldId id="288" r:id="rId6"/>
    <p:sldId id="291" r:id="rId7"/>
    <p:sldId id="286" r:id="rId8"/>
  </p:sldIdLst>
  <p:sldSz cx="12190413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/>
    <p:restoredTop sz="94705"/>
  </p:normalViewPr>
  <p:slideViewPr>
    <p:cSldViewPr>
      <p:cViewPr varScale="1">
        <p:scale>
          <a:sx n="94" d="100"/>
          <a:sy n="94" d="100"/>
        </p:scale>
        <p:origin x="293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3BF1-4A3C-4696-9796-DA8D9610C879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F681-7291-41D2-A146-1FB28A7F6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8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8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02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851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95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4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9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3F681-7291-41D2-A146-1FB28A7F62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14:gallery dir="l"/>
      </p:transition>
    </mc:Choice>
    <mc:Fallback xmlns="">
      <p:transition spd="slow" advClick="0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等腰三角形 23"/>
          <p:cNvSpPr/>
          <p:nvPr/>
        </p:nvSpPr>
        <p:spPr>
          <a:xfrm rot="512239">
            <a:off x="2950002" y="4001626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20371609">
            <a:off x="2705230" y="3831594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3761573">
            <a:off x="8496747" y="3872262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1F2E83-7BC7-45DC-BB0A-725F129DBF2A}"/>
              </a:ext>
            </a:extLst>
          </p:cNvPr>
          <p:cNvGrpSpPr/>
          <p:nvPr/>
        </p:nvGrpSpPr>
        <p:grpSpPr>
          <a:xfrm>
            <a:off x="-1604504" y="2147667"/>
            <a:ext cx="3687215" cy="2719712"/>
            <a:chOff x="-1604504" y="2147667"/>
            <a:chExt cx="3687215" cy="2719712"/>
          </a:xfrm>
        </p:grpSpPr>
        <p:cxnSp>
          <p:nvCxnSpPr>
            <p:cNvPr id="34" name="直接连接符 33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04809" y="2485751"/>
            <a:ext cx="6676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latin typeface="Calibri" charset="0"/>
                <a:ea typeface="Calibri" charset="0"/>
                <a:cs typeface="Calibri" charset="0"/>
              </a:rPr>
              <a:t>Photography Studio Management System</a:t>
            </a:r>
            <a:endParaRPr lang="en-US" altLang="zh-CN" sz="4800" spc="300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等腰三角形 14"/>
          <p:cNvSpPr/>
          <p:nvPr/>
        </p:nvSpPr>
        <p:spPr>
          <a:xfrm rot="512239">
            <a:off x="5834794" y="1926195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0371609">
            <a:off x="6486079" y="2194280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20371609">
            <a:off x="5390053" y="2222523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3761573">
            <a:off x="4756821" y="1830714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20371609">
            <a:off x="6476788" y="1810735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160270" y="4902172"/>
            <a:ext cx="3302750" cy="147915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altLang="zh-CN" dirty="0"/>
              <a:t>Wenjing CAI </a:t>
            </a:r>
            <a:r>
              <a:rPr lang="zh-CN" altLang="en-US" dirty="0"/>
              <a:t>       </a:t>
            </a:r>
            <a:r>
              <a:rPr lang="is-IS" altLang="zh-CN" dirty="0"/>
              <a:t>116010004</a:t>
            </a:r>
          </a:p>
          <a:p>
            <a:r>
              <a:rPr lang="is-IS" altLang="zh-CN" dirty="0"/>
              <a:t>Yifan LAN</a:t>
            </a:r>
            <a:r>
              <a:rPr lang="zh-CN" altLang="en-US" dirty="0"/>
              <a:t> </a:t>
            </a:r>
            <a:r>
              <a:rPr lang="is-IS" altLang="zh-CN" dirty="0"/>
              <a:t>           116010103</a:t>
            </a:r>
          </a:p>
          <a:p>
            <a:r>
              <a:rPr lang="is-IS" altLang="zh-CN" dirty="0"/>
              <a:t>Chengwei YE      116010265</a:t>
            </a:r>
          </a:p>
          <a:p>
            <a:r>
              <a:rPr lang="is-IS" altLang="zh-CN" dirty="0"/>
              <a:t>Haolin YE</a:t>
            </a:r>
            <a:r>
              <a:rPr lang="zh-CN" altLang="en-US" dirty="0"/>
              <a:t>  </a:t>
            </a:r>
            <a:r>
              <a:rPr lang="is-IS" altLang="zh-CN" dirty="0"/>
              <a:t>          116010266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2587680" y="2251236"/>
            <a:ext cx="360040" cy="2602150"/>
            <a:chOff x="4078982" y="1988841"/>
            <a:chExt cx="360040" cy="2602150"/>
          </a:xfrm>
        </p:grpSpPr>
        <p:sp>
          <p:nvSpPr>
            <p:cNvPr id="36" name="左中括号 35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左中括号 36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 flipH="1">
            <a:off x="8903185" y="2251236"/>
            <a:ext cx="360040" cy="2602150"/>
            <a:chOff x="4078982" y="1988841"/>
            <a:chExt cx="360040" cy="2602150"/>
          </a:xfrm>
        </p:grpSpPr>
        <p:sp>
          <p:nvSpPr>
            <p:cNvPr id="40" name="左中括号 39"/>
            <p:cNvSpPr/>
            <p:nvPr/>
          </p:nvSpPr>
          <p:spPr>
            <a:xfrm>
              <a:off x="4173148" y="2080364"/>
              <a:ext cx="265874" cy="2423282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左中括号 40"/>
            <p:cNvSpPr/>
            <p:nvPr/>
          </p:nvSpPr>
          <p:spPr>
            <a:xfrm>
              <a:off x="4078982" y="1988841"/>
              <a:ext cx="360040" cy="2602150"/>
            </a:xfrm>
            <a:prstGeom prst="leftBracket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F43E57D-F6C5-4EAB-A54D-FB141D3CFFC6}"/>
              </a:ext>
            </a:extLst>
          </p:cNvPr>
          <p:cNvGrpSpPr/>
          <p:nvPr/>
        </p:nvGrpSpPr>
        <p:grpSpPr>
          <a:xfrm>
            <a:off x="10311837" y="1544376"/>
            <a:ext cx="3230037" cy="3097813"/>
            <a:chOff x="10311837" y="1544376"/>
            <a:chExt cx="3230037" cy="3097813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10311837" y="246243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10949586" y="1544376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等腰三角形 43"/>
          <p:cNvSpPr/>
          <p:nvPr/>
        </p:nvSpPr>
        <p:spPr>
          <a:xfrm rot="20371609">
            <a:off x="8890948" y="370964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6355"/>
    </mc:Choice>
    <mc:Fallback xmlns="">
      <p:transition advClick="0" advTm="6355"/>
    </mc:Fallback>
  </mc:AlternateContent>
  <p:extLst mod="1">
    <p:ext uri="{E180D4A7-C9FB-4DFB-919C-405C955672EB}">
      <p14:showEvtLst xmlns:p14="http://schemas.microsoft.com/office/powerpoint/2010/main">
        <p14:playEvt time="2103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91598" y="3506027"/>
            <a:ext cx="32844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Small scale photography studio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5015" y="3064751"/>
            <a:ext cx="206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 dirty="0">
                <a:latin typeface="Calibri" charset="0"/>
                <a:ea typeface="Calibri" charset="0"/>
                <a:cs typeface="Calibri" charset="0"/>
              </a:rPr>
              <a:t>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064667" y="3521472"/>
            <a:ext cx="2069797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9295110" y="3509847"/>
            <a:ext cx="165268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694606" y="183740"/>
            <a:ext cx="239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Introduction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左中括号 2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16"/>
          <p:cNvSpPr txBox="1"/>
          <p:nvPr/>
        </p:nvSpPr>
        <p:spPr>
          <a:xfrm>
            <a:off x="9410532" y="3519153"/>
            <a:ext cx="172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pc="300">
                <a:latin typeface="Calibri" charset="0"/>
                <a:ea typeface="Calibri" charset="0"/>
                <a:cs typeface="Calibri" charset="0"/>
              </a:rPr>
              <a:t>Solution</a:t>
            </a:r>
            <a:endParaRPr lang="en-US" altLang="zh-CN" sz="2400" b="1" spc="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等腰三角形 14"/>
          <p:cNvSpPr/>
          <p:nvPr/>
        </p:nvSpPr>
        <p:spPr>
          <a:xfrm>
            <a:off x="477698" y="3669957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5"/>
          <p:cNvSpPr txBox="1"/>
          <p:nvPr/>
        </p:nvSpPr>
        <p:spPr>
          <a:xfrm>
            <a:off x="691598" y="3923808"/>
            <a:ext cx="3860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Traditional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managing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methods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5" name="等腰三角形 14"/>
          <p:cNvSpPr/>
          <p:nvPr/>
        </p:nvSpPr>
        <p:spPr>
          <a:xfrm>
            <a:off x="477698" y="4087738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15"/>
          <p:cNvSpPr txBox="1"/>
          <p:nvPr/>
        </p:nvSpPr>
        <p:spPr>
          <a:xfrm>
            <a:off x="691598" y="4362820"/>
            <a:ext cx="40327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Inefficient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not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等腰三角形 14"/>
          <p:cNvSpPr/>
          <p:nvPr/>
        </p:nvSpPr>
        <p:spPr>
          <a:xfrm>
            <a:off x="477698" y="4526750"/>
            <a:ext cx="198021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8471470" y="2095453"/>
            <a:ext cx="37189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Integrated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data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management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system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等腰三角形 14"/>
          <p:cNvSpPr/>
          <p:nvPr/>
        </p:nvSpPr>
        <p:spPr>
          <a:xfrm>
            <a:off x="8257570" y="2259383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5"/>
          <p:cNvSpPr txBox="1"/>
          <p:nvPr/>
        </p:nvSpPr>
        <p:spPr>
          <a:xfrm>
            <a:off x="8471470" y="2513234"/>
            <a:ext cx="36004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Role-oriented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operation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support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等腰三角形 14"/>
          <p:cNvSpPr/>
          <p:nvPr/>
        </p:nvSpPr>
        <p:spPr>
          <a:xfrm>
            <a:off x="8257570" y="2677164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TextBox 15"/>
          <p:cNvSpPr txBox="1"/>
          <p:nvPr/>
        </p:nvSpPr>
        <p:spPr>
          <a:xfrm>
            <a:off x="8471469" y="2952246"/>
            <a:ext cx="38339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Elegant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user-friendly</a:t>
            </a:r>
            <a:r>
              <a:rPr lang="zh-CN" alt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>
                <a:latin typeface="Calibri" charset="0"/>
                <a:ea typeface="Calibri" charset="0"/>
                <a:cs typeface="Calibri" charset="0"/>
              </a:rPr>
              <a:t>interface</a:t>
            </a:r>
            <a:endParaRPr lang="en-US" altLang="zh-CN" b="1" spc="300" dirty="0">
              <a:solidFill>
                <a:schemeClr val="tx1">
                  <a:lumMod val="65000"/>
                  <a:lumOff val="3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等腰三角形 14"/>
          <p:cNvSpPr/>
          <p:nvPr/>
        </p:nvSpPr>
        <p:spPr>
          <a:xfrm>
            <a:off x="8257570" y="3116176"/>
            <a:ext cx="158115" cy="170708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2645" y="2024570"/>
            <a:ext cx="4164364" cy="30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2186" y="3604392"/>
            <a:ext cx="2099933" cy="2803518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0"/>
          <p:cNvSpPr/>
          <p:nvPr/>
        </p:nvSpPr>
        <p:spPr>
          <a:xfrm>
            <a:off x="4442108" y="1307974"/>
            <a:ext cx="2587750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Register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30659" y="1088487"/>
            <a:ext cx="4183603" cy="4330210"/>
            <a:chOff x="7683929" y="2978422"/>
            <a:chExt cx="8677039" cy="8670987"/>
          </a:xfrm>
        </p:grpSpPr>
        <p:grpSp>
          <p:nvGrpSpPr>
            <p:cNvPr id="36" name="Group 45"/>
            <p:cNvGrpSpPr/>
            <p:nvPr/>
          </p:nvGrpSpPr>
          <p:grpSpPr>
            <a:xfrm rot="21316916">
              <a:off x="7683929" y="9649658"/>
              <a:ext cx="1999231" cy="1999751"/>
              <a:chOff x="5013110" y="5059616"/>
              <a:chExt cx="3378533" cy="3379413"/>
            </a:xfrm>
          </p:grpSpPr>
          <p:sp>
            <p:nvSpPr>
              <p:cNvPr id="38" name="Oval 46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9" name="Oval 47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32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34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5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8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30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31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24" name="Group 64"/>
            <p:cNvGrpSpPr/>
            <p:nvPr/>
          </p:nvGrpSpPr>
          <p:grpSpPr>
            <a:xfrm rot="21316916">
              <a:off x="9907711" y="7463572"/>
              <a:ext cx="1999231" cy="1999751"/>
              <a:chOff x="5013110" y="5059616"/>
              <a:chExt cx="3378533" cy="3379413"/>
            </a:xfrm>
          </p:grpSpPr>
          <p:sp>
            <p:nvSpPr>
              <p:cNvPr id="26" name="Oval 65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27" name="Oval 66"/>
              <p:cNvSpPr/>
              <p:nvPr/>
            </p:nvSpPr>
            <p:spPr>
              <a:xfrm>
                <a:off x="5286108" y="5332684"/>
                <a:ext cx="2832536" cy="283327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859051" y="1335622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01815" y="2492458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06987" y="3566047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5194" y="4670976"/>
            <a:ext cx="291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4606" y="183740"/>
            <a:ext cx="1972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Functions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左中括号 50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80"/>
          <p:cNvSpPr/>
          <p:nvPr/>
        </p:nvSpPr>
        <p:spPr>
          <a:xfrm>
            <a:off x="3384872" y="2458217"/>
            <a:ext cx="7721013" cy="960227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Create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Check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details</a:t>
            </a:r>
          </a:p>
          <a:p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80"/>
          <p:cNvSpPr/>
          <p:nvPr/>
        </p:nvSpPr>
        <p:spPr>
          <a:xfrm>
            <a:off x="2290044" y="3538294"/>
            <a:ext cx="291277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Update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profile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4" name="Rectangle 80"/>
          <p:cNvSpPr/>
          <p:nvPr/>
        </p:nvSpPr>
        <p:spPr>
          <a:xfrm>
            <a:off x="1249757" y="4621376"/>
            <a:ext cx="3447857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View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statistical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5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Group 20"/>
          <p:cNvGrpSpPr/>
          <p:nvPr/>
        </p:nvGrpSpPr>
        <p:grpSpPr>
          <a:xfrm>
            <a:off x="5190688" y="3305548"/>
            <a:ext cx="2002125" cy="2145281"/>
            <a:chOff x="12208442" y="2978422"/>
            <a:chExt cx="4152526" cy="4295797"/>
          </a:xfrm>
        </p:grpSpPr>
        <p:grpSp>
          <p:nvGrpSpPr>
            <p:cNvPr id="70" name="Group 70"/>
            <p:cNvGrpSpPr/>
            <p:nvPr/>
          </p:nvGrpSpPr>
          <p:grpSpPr>
            <a:xfrm rot="21316916">
              <a:off x="14361737" y="2978422"/>
              <a:ext cx="1999231" cy="1999751"/>
              <a:chOff x="5013110" y="5059616"/>
              <a:chExt cx="3378533" cy="3379413"/>
            </a:xfrm>
          </p:grpSpPr>
          <p:sp>
            <p:nvSpPr>
              <p:cNvPr id="77" name="Oval 71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8" name="Oval 72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  <p:grpSp>
          <p:nvGrpSpPr>
            <p:cNvPr id="71" name="Group 67"/>
            <p:cNvGrpSpPr/>
            <p:nvPr/>
          </p:nvGrpSpPr>
          <p:grpSpPr>
            <a:xfrm rot="21316916">
              <a:off x="12208442" y="5274468"/>
              <a:ext cx="1999231" cy="1999751"/>
              <a:chOff x="5013110" y="5059616"/>
              <a:chExt cx="3378533" cy="3379413"/>
            </a:xfrm>
          </p:grpSpPr>
          <p:sp>
            <p:nvSpPr>
              <p:cNvPr id="75" name="Oval 68"/>
              <p:cNvSpPr/>
              <p:nvPr/>
            </p:nvSpPr>
            <p:spPr>
              <a:xfrm>
                <a:off x="5013110" y="5059616"/>
                <a:ext cx="3378533" cy="3379413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  <p:sp>
            <p:nvSpPr>
              <p:cNvPr id="76" name="Oval 69"/>
              <p:cNvSpPr/>
              <p:nvPr/>
            </p:nvSpPr>
            <p:spPr>
              <a:xfrm>
                <a:off x="5286107" y="5332685"/>
                <a:ext cx="2832537" cy="283327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19419" tIns="109710" rIns="219419" bIns="109710" rtlCol="0" anchor="ctr"/>
              <a:lstStyle/>
              <a:p>
                <a:pPr algn="ctr"/>
                <a:endParaRPr lang="bg-BG" sz="1400" dirty="0"/>
              </a:p>
            </p:txBody>
          </p:sp>
        </p:grpSp>
      </p:grpSp>
      <p:sp>
        <p:nvSpPr>
          <p:cNvPr id="81" name="TextBox 42"/>
          <p:cNvSpPr txBox="1"/>
          <p:nvPr/>
        </p:nvSpPr>
        <p:spPr>
          <a:xfrm>
            <a:off x="5497767" y="467757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2" name="TextBox 42"/>
          <p:cNvSpPr txBox="1"/>
          <p:nvPr/>
        </p:nvSpPr>
        <p:spPr>
          <a:xfrm>
            <a:off x="6548320" y="3543266"/>
            <a:ext cx="5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造字工房尚雅体演示版常规体" pitchFamily="50" charset="-122"/>
                <a:ea typeface="造字工房尚雅体演示版常规体" pitchFamily="50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造字工房尚雅体演示版常规体" pitchFamily="50" charset="-122"/>
              <a:ea typeface="造字工房尚雅体演示版常规体" pitchFamily="50" charset="-122"/>
            </a:endParaRPr>
          </a:p>
        </p:txBody>
      </p:sp>
      <p:sp>
        <p:nvSpPr>
          <p:cNvPr id="83" name="Rectangle 80"/>
          <p:cNvSpPr/>
          <p:nvPr/>
        </p:nvSpPr>
        <p:spPr>
          <a:xfrm>
            <a:off x="6080824" y="4656052"/>
            <a:ext cx="3621879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Support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quick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4" name="Rectangle 80"/>
          <p:cNvSpPr/>
          <p:nvPr/>
        </p:nvSpPr>
        <p:spPr>
          <a:xfrm>
            <a:off x="7130739" y="3505479"/>
            <a:ext cx="3502744" cy="590895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vehicles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&amp;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devices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241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ER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Diagram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820" y="622805"/>
            <a:ext cx="10571605" cy="6185075"/>
          </a:xfrm>
          <a:prstGeom prst="rect">
            <a:avLst/>
          </a:prstGeom>
        </p:spPr>
      </p:pic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3363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Relational</a:t>
            </a:r>
            <a:r>
              <a:rPr lang="zh-CN" altLang="en-US" sz="2800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Schema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4"/>
          <p:cNvSpPr/>
          <p:nvPr/>
        </p:nvSpPr>
        <p:spPr>
          <a:xfrm rot="512239">
            <a:off x="11014880" y="501587"/>
            <a:ext cx="396044" cy="34141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20"/>
          <p:cNvSpPr/>
          <p:nvPr/>
        </p:nvSpPr>
        <p:spPr>
          <a:xfrm rot="20371609">
            <a:off x="11666165" y="769672"/>
            <a:ext cx="198022" cy="17070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21"/>
          <p:cNvSpPr/>
          <p:nvPr/>
        </p:nvSpPr>
        <p:spPr>
          <a:xfrm rot="20371609">
            <a:off x="11651785" y="6388798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/>
        </p:nvSpPr>
        <p:spPr>
          <a:xfrm rot="3761573">
            <a:off x="11018553" y="5996989"/>
            <a:ext cx="741200" cy="508375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/>
        </p:nvSpPr>
        <p:spPr>
          <a:xfrm rot="20371609">
            <a:off x="11656874" y="386127"/>
            <a:ext cx="266490" cy="19627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130" y="672295"/>
            <a:ext cx="9717186" cy="61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9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 flipH="1">
            <a:off x="-194358" y="217178"/>
            <a:ext cx="777432" cy="65371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-58057" y="761631"/>
            <a:ext cx="388716" cy="326856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94606" y="183740"/>
            <a:ext cx="29370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altLang="zh-CN" sz="2800" b="1" dirty="0">
                <a:latin typeface="Calibri" charset="0"/>
                <a:ea typeface="Calibri" charset="0"/>
                <a:cs typeface="Calibri" charset="0"/>
              </a:rPr>
              <a:t>  Implementation</a:t>
            </a:r>
            <a:endParaRPr lang="zh-CN" altLang="en-US" sz="2800" b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左中括号 4"/>
          <p:cNvSpPr/>
          <p:nvPr/>
        </p:nvSpPr>
        <p:spPr>
          <a:xfrm>
            <a:off x="658602" y="202904"/>
            <a:ext cx="72008" cy="504056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8303" y="5013176"/>
            <a:ext cx="2786649" cy="1441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07174" y="4589147"/>
            <a:ext cx="4536485" cy="18652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862" y="1727690"/>
            <a:ext cx="3600400" cy="1990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070" y="1791778"/>
            <a:ext cx="2072491" cy="20724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36" r="7456"/>
          <a:stretch/>
        </p:blipFill>
        <p:spPr>
          <a:xfrm>
            <a:off x="7602921" y="2045295"/>
            <a:ext cx="1634100" cy="15654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541" y="2121370"/>
            <a:ext cx="1489381" cy="1489381"/>
          </a:xfrm>
          <a:prstGeom prst="rect">
            <a:avLst/>
          </a:prstGeom>
        </p:spPr>
      </p:pic>
      <p:sp>
        <p:nvSpPr>
          <p:cNvPr id="18" name="TextBox 16"/>
          <p:cNvSpPr txBox="1"/>
          <p:nvPr/>
        </p:nvSpPr>
        <p:spPr>
          <a:xfrm>
            <a:off x="1263799" y="925059"/>
            <a:ext cx="1798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Front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  <p:sp>
        <p:nvSpPr>
          <p:cNvPr id="19" name="TextBox 16"/>
          <p:cNvSpPr txBox="1"/>
          <p:nvPr/>
        </p:nvSpPr>
        <p:spPr>
          <a:xfrm>
            <a:off x="1297693" y="4278201"/>
            <a:ext cx="1730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Back</a:t>
            </a:r>
            <a:r>
              <a:rPr lang="zh-CN" altLang="en-US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 </a:t>
            </a:r>
            <a:r>
              <a:rPr lang="en-US" altLang="zh-CN" sz="2400" b="1" u="sng" spc="300" dirty="0">
                <a:solidFill>
                  <a:srgbClr val="FF0000"/>
                </a:solidFill>
                <a:latin typeface="Mongolian Baiti" charset="-122"/>
                <a:ea typeface="Mongolian Baiti" charset="-122"/>
                <a:cs typeface="Mongolian Baiti" charset="-12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7037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862958" y="1714302"/>
            <a:ext cx="3816424" cy="3151228"/>
            <a:chOff x="3862958" y="1655787"/>
            <a:chExt cx="3816424" cy="3151228"/>
          </a:xfrm>
        </p:grpSpPr>
        <p:sp>
          <p:nvSpPr>
            <p:cNvPr id="3" name="TextBox 2"/>
            <p:cNvSpPr txBox="1"/>
            <p:nvPr/>
          </p:nvSpPr>
          <p:spPr>
            <a:xfrm>
              <a:off x="4577428" y="3044275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造字工房尚雅体演示版常规体" pitchFamily="50" charset="-122"/>
                  <a:ea typeface="造字工房尚雅体演示版常规体" pitchFamily="50" charset="-122"/>
                </a:rPr>
                <a:t>DEMO</a:t>
              </a:r>
              <a:endParaRPr lang="zh-CN" altLang="en-US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造字工房尚雅体演示版常规体" pitchFamily="50" charset="-122"/>
                <a:ea typeface="造字工房尚雅体演示版常规体" pitchFamily="50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73233" y="1655787"/>
              <a:ext cx="1870045" cy="741200"/>
              <a:chOff x="4796735" y="1439763"/>
              <a:chExt cx="1870045" cy="741200"/>
            </a:xfrm>
          </p:grpSpPr>
          <p:sp>
            <p:nvSpPr>
              <p:cNvPr id="12" name="等腰三角形 11"/>
              <p:cNvSpPr/>
              <p:nvPr/>
            </p:nvSpPr>
            <p:spPr>
              <a:xfrm rot="512239">
                <a:off x="5758296" y="1651656"/>
                <a:ext cx="396044" cy="341417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等腰三角形 12"/>
              <p:cNvSpPr/>
              <p:nvPr/>
            </p:nvSpPr>
            <p:spPr>
              <a:xfrm rot="20371609">
                <a:off x="6409581" y="1919741"/>
                <a:ext cx="198022" cy="170708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/>
              <p:cNvSpPr/>
              <p:nvPr/>
            </p:nvSpPr>
            <p:spPr>
              <a:xfrm rot="20371609">
                <a:off x="5313555" y="1947984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3761573">
                <a:off x="4680323" y="1556175"/>
                <a:ext cx="741200" cy="508375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/>
            </p:nvSpPr>
            <p:spPr>
              <a:xfrm rot="20371609">
                <a:off x="6400290" y="1536196"/>
                <a:ext cx="266490" cy="196271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862958" y="2204865"/>
              <a:ext cx="360040" cy="2602150"/>
              <a:chOff x="3934966" y="1988841"/>
              <a:chExt cx="360040" cy="2602150"/>
            </a:xfrm>
          </p:grpSpPr>
          <p:sp>
            <p:nvSpPr>
              <p:cNvPr id="10" name="左中括号 9"/>
              <p:cNvSpPr/>
              <p:nvPr/>
            </p:nvSpPr>
            <p:spPr>
              <a:xfrm>
                <a:off x="4029132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左中括号 10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flipH="1">
              <a:off x="7319342" y="2185087"/>
              <a:ext cx="360040" cy="2602150"/>
              <a:chOff x="3934966" y="1988841"/>
              <a:chExt cx="360040" cy="2602150"/>
            </a:xfrm>
          </p:grpSpPr>
          <p:sp>
            <p:nvSpPr>
              <p:cNvPr id="8" name="左中括号 7"/>
              <p:cNvSpPr/>
              <p:nvPr/>
            </p:nvSpPr>
            <p:spPr>
              <a:xfrm>
                <a:off x="4006974" y="2080364"/>
                <a:ext cx="265874" cy="2423282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左中括号 8"/>
              <p:cNvSpPr/>
              <p:nvPr/>
            </p:nvSpPr>
            <p:spPr>
              <a:xfrm>
                <a:off x="3934966" y="1988841"/>
                <a:ext cx="360040" cy="2602150"/>
              </a:xfrm>
              <a:prstGeom prst="leftBracket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 rot="10800000">
            <a:off x="8909219" y="2293464"/>
            <a:ext cx="3687215" cy="2719712"/>
            <a:chOff x="-1604504" y="2147667"/>
            <a:chExt cx="3687215" cy="2719712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rot="15539734">
            <a:off x="-1516550" y="1473563"/>
            <a:ext cx="3687215" cy="2719712"/>
            <a:chOff x="-1604504" y="2147667"/>
            <a:chExt cx="3687215" cy="2719712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-1604504" y="2687623"/>
              <a:ext cx="2592288" cy="2179756"/>
            </a:xfrm>
            <a:prstGeom prst="line">
              <a:avLst/>
            </a:prstGeom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-509577" y="2147667"/>
              <a:ext cx="2592288" cy="2179756"/>
            </a:xfrm>
            <a:prstGeom prst="line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5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91</Words>
  <Application>Microsoft Office PowerPoint</Application>
  <PresentationFormat>自定义</PresentationFormat>
  <Paragraphs>40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造字工房尚雅体演示版常规体</vt:lpstr>
      <vt:lpstr>Arial</vt:lpstr>
      <vt:lpstr>Calibri</vt:lpstr>
      <vt:lpstr>Mongolian Baiti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红黑简约创意工作汇报动态PPT</dc:title>
  <dc:creator>段子</dc:creator>
  <cp:lastModifiedBy>蔡 文婧</cp:lastModifiedBy>
  <cp:revision>82</cp:revision>
  <dcterms:modified xsi:type="dcterms:W3CDTF">2019-04-23T12:23:16Z</dcterms:modified>
</cp:coreProperties>
</file>