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EE2E3-361C-4ABA-86D5-43DC9FA44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BB4578-949B-4FEC-846A-85147F87A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2550A1-4EE2-4179-9B4D-1F0538DCF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180A-9057-4BA9-93AD-D36B7DEDD762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D78C61-9C8D-4094-9893-19C769F8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74713A-5518-482E-842B-535C4C05D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19E1-0945-4699-8B9F-4867415B5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2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D9623-D3AE-4345-B333-CB69E9CF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B11DB6-C4BE-4D8E-A16C-2968E2839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884C82-1B24-4263-990E-68312BE44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180A-9057-4BA9-93AD-D36B7DEDD762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8E9B22-15BD-49DC-A2B3-DF3BC0903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185AEE-574D-4316-8E25-324E66A0D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19E1-0945-4699-8B9F-4867415B5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85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608AC5-B50E-46D0-BA6F-0DBF205F7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9E208C-582B-4F94-8297-2E099A849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4DE81A-E6E0-43D3-884A-2AE4826A9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180A-9057-4BA9-93AD-D36B7DEDD762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E2BBC4-6312-4C06-B9EE-FD59836AB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4A9CDA-78EF-4238-9D3C-163BEC24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19E1-0945-4699-8B9F-4867415B5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796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EAE5E-C9B7-45F0-8E73-AED54EF07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18B355-2496-42C2-91E5-A799AE931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668E10-A236-4293-A37B-CE276C162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180A-9057-4BA9-93AD-D36B7DEDD762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626CD1-1372-492F-B1F1-6EA3C55AF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2BA080-01BB-4E80-A15E-29C34D6B7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19E1-0945-4699-8B9F-4867415B5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19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08F32-A343-4303-BD3D-147C423A0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A3A359-8C78-4942-A351-28EDCF1E6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55DD43-3563-47E3-9DDD-3B6A196C0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180A-9057-4BA9-93AD-D36B7DEDD762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577388-A83E-445B-9E73-D3DFA2B57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B23952-E2FF-41CE-BE38-710A159B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19E1-0945-4699-8B9F-4867415B5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00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5AB12-57EA-4672-BC22-25426E81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3C509C-71EA-4BEB-8633-2491CA3EA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27D705-2450-49EA-8C14-5B5631B10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B9B672-4AA8-482C-B816-F209774E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180A-9057-4BA9-93AD-D36B7DEDD762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22DE95-4787-47C8-8B75-C869401AF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DDB0CA-C3A5-412E-9206-D1C5EA788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19E1-0945-4699-8B9F-4867415B5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15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84BF3-5AA5-411B-8861-8DA34433A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EDD6B-B9C3-4AFA-ABBF-41FB0CCD1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6BCC0A-67FB-4705-8F1F-132836E82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AA322D-9B15-4C38-88B4-EACB16651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0BF5CF-01D9-4CA8-A1F9-AF16DEFCD0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EE3043-08B5-4A62-8961-A1343EE60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180A-9057-4BA9-93AD-D36B7DEDD762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91CC73-61EA-4253-9EEF-5DBB80506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FAF7FA-0BAC-4ED2-9E85-8070ED697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19E1-0945-4699-8B9F-4867415B5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5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79AD1-0F14-4277-8D25-7C37B814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55AE50-5812-4291-803D-59958AD03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180A-9057-4BA9-93AD-D36B7DEDD762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41D196-B026-4304-831E-D34953CDF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5FF833-B59E-40B5-8373-1FFFF13D4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19E1-0945-4699-8B9F-4867415B5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02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4BC345-82C1-412B-A3E3-BBF4F4006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180A-9057-4BA9-93AD-D36B7DEDD762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B17107-C812-445D-9A4E-67EA3B56C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598A18-1F75-4ED3-A1EB-9409B8B4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19E1-0945-4699-8B9F-4867415B5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717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6D92A-4D6D-4AA0-B60C-5B208F004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6C5E12-E581-4522-B856-1FD4C82CD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32EFFF-A631-43F1-8FE2-17CA1A56F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4E48B7-35FA-4268-A368-BF2E2BA2F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180A-9057-4BA9-93AD-D36B7DEDD762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0834F6-6D5C-4FB2-9EC3-3C8E51C56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1CD1ED-FC30-423C-BE95-E031E3D8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19E1-0945-4699-8B9F-4867415B5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60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C31B5-7A1F-45EF-9EA8-ADB087548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C043DB-308C-4393-AEB1-DE9C20DA53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8FF9DB-2849-4366-820F-7939CC8C7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70CE18-4E82-4A5F-BCE2-89944EAA3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180A-9057-4BA9-93AD-D36B7DEDD762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D16931-EEE4-4748-9770-83711F1DD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2138DC-0FEC-4703-939B-48DA1693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19E1-0945-4699-8B9F-4867415B5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46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A9AD0F-80B9-42BA-AAC5-A0D65F5F2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DBF471-866A-4245-A172-16398B59D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917D78-BA57-428B-85FF-F1B08B22C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3180A-9057-4BA9-93AD-D36B7DEDD762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C18640-33A3-4894-BAEE-7FF76C3A5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E2B566-9D5B-4C89-B5F0-D306088B0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019E1-0945-4699-8B9F-4867415B5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9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6D3AF-3D26-4F24-86FA-291C35E8FA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Language Model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F6DD5E-11A0-45F7-AB17-FE3DC42263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19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56380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203EB-BF6A-4222-921C-54FF1AAD4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Today’s schedule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DED3FC-4E4D-402B-A065-DB0208CCE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Statistic language model</a:t>
            </a:r>
          </a:p>
          <a:p>
            <a:pPr lvl="1"/>
            <a:r>
              <a:rPr lang="en-US" altLang="zh-CN" dirty="0" err="1"/>
              <a:t>Ngram</a:t>
            </a:r>
            <a:endParaRPr lang="en-US" altLang="zh-CN" dirty="0"/>
          </a:p>
          <a:p>
            <a:r>
              <a:rPr lang="en-US" altLang="zh-CN" dirty="0"/>
              <a:t>Neural based language model</a:t>
            </a:r>
          </a:p>
          <a:p>
            <a:pPr lvl="1"/>
            <a:r>
              <a:rPr lang="en-US" altLang="zh-CN" dirty="0" err="1"/>
              <a:t>Rnn</a:t>
            </a:r>
            <a:endParaRPr lang="en-US" altLang="zh-CN" dirty="0"/>
          </a:p>
          <a:p>
            <a:r>
              <a:rPr lang="en-US" altLang="zh-CN" dirty="0"/>
              <a:t>Language model evaluation</a:t>
            </a:r>
          </a:p>
          <a:p>
            <a:pPr lvl="1"/>
            <a:r>
              <a:rPr lang="en-US" altLang="zh-CN" dirty="0"/>
              <a:t>Intrinsic</a:t>
            </a:r>
          </a:p>
          <a:p>
            <a:pPr lvl="2"/>
            <a:r>
              <a:rPr lang="en-US" altLang="zh-CN" dirty="0"/>
              <a:t>Perplexity</a:t>
            </a:r>
          </a:p>
          <a:p>
            <a:pPr lvl="1"/>
            <a:r>
              <a:rPr lang="en-US" altLang="zh-CN" dirty="0"/>
              <a:t>Extrinsic</a:t>
            </a:r>
          </a:p>
          <a:p>
            <a:r>
              <a:rPr lang="en-US" altLang="zh-CN" dirty="0"/>
              <a:t>Modern language model</a:t>
            </a:r>
          </a:p>
          <a:p>
            <a:pPr lvl="1"/>
            <a:r>
              <a:rPr lang="en-US" altLang="zh-CN"/>
              <a:t>Transformer </a:t>
            </a:r>
          </a:p>
          <a:p>
            <a:pPr lvl="1"/>
            <a:r>
              <a:rPr lang="en-US" altLang="zh-CN"/>
              <a:t>Bert</a:t>
            </a:r>
            <a:endParaRPr lang="en-US" altLang="zh-CN" dirty="0"/>
          </a:p>
          <a:p>
            <a:r>
              <a:rPr lang="en-US" altLang="zh-CN" dirty="0"/>
              <a:t>Conditional Language Model (Optional,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time)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8653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41</Words>
  <Application>Microsoft Office PowerPoint</Application>
  <PresentationFormat>宽屏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Language Model</vt:lpstr>
      <vt:lpstr>Today’s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LM综述</dc:title>
  <dc:creator>yuexiang</dc:creator>
  <cp:lastModifiedBy>yuexiang</cp:lastModifiedBy>
  <cp:revision>22</cp:revision>
  <dcterms:created xsi:type="dcterms:W3CDTF">2018-11-14T02:30:51Z</dcterms:created>
  <dcterms:modified xsi:type="dcterms:W3CDTF">2018-12-10T12:19:58Z</dcterms:modified>
</cp:coreProperties>
</file>