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5" r:id="rId4"/>
    <p:sldId id="260" r:id="rId5"/>
    <p:sldId id="267" r:id="rId6"/>
    <p:sldId id="259" r:id="rId7"/>
    <p:sldId id="258" r:id="rId8"/>
    <p:sldId id="262" r:id="rId9"/>
    <p:sldId id="263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3DF-05F8-4608-814F-162740E8B30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2DC2F-46E6-41B7-873B-2088546B5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9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2DC2F-46E6-41B7-873B-2088546B5B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9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2DC2F-46E6-41B7-873B-2088546B5B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0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D658B-AB53-4A41-A317-D4253C5F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ECB58D-759C-482C-A1FB-9207F1B17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62E90-15C4-47F0-84B6-D24CEA96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F191-082E-473D-BE23-255B51D6ADD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E6F7A-8352-44CC-B345-864FF8E8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105BD-EECA-4CC1-B93D-9563CF43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B2BF-1A5B-4D21-84D6-63EBDE5F9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4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87DC9-5EF9-4DC3-A61F-E027738C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24B38-0ED6-4DD9-8970-4118E78B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A7956-44B0-4199-8FBC-908B9B27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F191-082E-473D-BE23-255B51D6ADD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7C929-3CE0-4782-9E84-09042156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FB825-50B1-480A-B8E0-0BCAA34F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B2BF-1A5B-4D21-84D6-63EBDE5F9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3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93A2D-1E6D-471F-AAC4-044FD5586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15035-0C1C-44CB-B8E5-1B493A96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0472E-27FA-4A46-8568-1510E69C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F191-082E-473D-BE23-255B51D6ADD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5C168-304F-486C-8F44-11998DD5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43AF9-D4D1-4F47-8617-F7BF6792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B2BF-1A5B-4D21-84D6-63EBDE5F9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3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F43D7-92D8-4518-AC22-AA5E05FF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5539E-A522-4C02-AC93-BDD81BCED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4929B-7ED3-476F-9C51-3EB1394C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F191-082E-473D-BE23-255B51D6ADD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C57DC-3B88-4F5E-AC58-EB22D3F0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58E53-F2D2-4050-AE97-0898062C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B2BF-1A5B-4D21-84D6-63EBDE5F9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3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3CA2B-D835-420D-B906-87E94506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C6030-6510-4DA6-B9C4-3FB2E3C9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9A5EB-F3D3-4761-8E8D-1E1E2E71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F191-082E-473D-BE23-255B51D6ADD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509EB-F25D-4748-BE12-4BA1A150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D83A4-8F1F-4C90-B52F-3345B25D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B2BF-1A5B-4D21-84D6-63EBDE5F9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7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35877-3CD5-4ADB-B5B5-905638D9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86AB4-F0FE-49E2-8BE5-4D6AD9510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2893D5-8DAE-4044-B6CC-F22256D59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6246B-6124-48D7-8B52-D25B581F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F191-082E-473D-BE23-255B51D6ADD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5DB2F-BE57-4476-98A2-F844C693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A30F5-C745-4170-8ABC-ED789D71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B2BF-1A5B-4D21-84D6-63EBDE5F9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1DCB3-21AE-447E-9EA7-EDD9E30E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42D6D-931E-4581-8997-F715C23E5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546EDE-AB5B-4C61-96BC-FB6C296B2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24FF16-3986-4CCE-8A0B-01DDF8B5C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6D4A3-C61C-4D59-AC25-A8E812CB2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CB772B-3128-4D9A-AB95-E5048E94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F191-082E-473D-BE23-255B51D6ADD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6CCC39-07F7-458E-82F9-1A0425D1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4EA464-6D83-40E9-9195-5FEB4BFB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B2BF-1A5B-4D21-84D6-63EBDE5F9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8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2F6E5-B83E-4644-8265-1988E58B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D2A828-1AF0-4851-A940-1E428C54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F191-082E-473D-BE23-255B51D6ADD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530A89-FA91-4F17-87E3-0A72209F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E6E288-6288-4E02-97D2-51FEFCEA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B2BF-1A5B-4D21-84D6-63EBDE5F9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67825C-EC88-430F-8FEB-502497F5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F191-082E-473D-BE23-255B51D6ADD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34A0A8-5781-456F-BA7D-2F2F0785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82CA4-9CCE-49D3-8132-140225A6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B2BF-1A5B-4D21-84D6-63EBDE5F9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6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6AF4-10BA-475B-92D8-7C855017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21859-BD79-47A7-B4EE-6DAAB189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D95E96-9858-4F48-8BCA-F91235C1C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5C780-83E1-4709-8CE6-A22C8D58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F191-082E-473D-BE23-255B51D6ADD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86430-AF29-420B-A0AF-4430697C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20C18-CFE0-45D1-BC41-3753B58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B2BF-1A5B-4D21-84D6-63EBDE5F9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26BB6-8F76-41B0-B879-F99CD787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7F8D44-949B-4E85-A3D5-12F253053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250472-B51F-43AE-9369-BB07BE4E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BB068-BE88-466E-8EE7-49DDA357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F191-082E-473D-BE23-255B51D6ADD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B7BB5-E977-4BA6-AF7D-7D151256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5372C-9766-49DC-9214-AEE721F2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B2BF-1A5B-4D21-84D6-63EBDE5F9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0D068F-F619-493F-8947-6BAFBB0B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1FB1B-2A7E-423B-A5F3-8CA843B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A22AC-2012-43AD-B23A-0EC7695DA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F191-082E-473D-BE23-255B51D6ADD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11AC3-B04A-4B73-9F3E-78BC1EF3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40726-1832-4E08-A266-32D80CC31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5B2BF-1A5B-4D21-84D6-63EBDE5F9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01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C58E2-99C7-48B1-ABF0-4E015D437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BERT: Pre-training of Deep Bidirectional Transformers for</a:t>
            </a:r>
            <a:br>
              <a:rPr lang="en-US" altLang="zh-CN" b="1" dirty="0"/>
            </a:br>
            <a:r>
              <a:rPr lang="en-US" altLang="zh-CN" b="1" dirty="0"/>
              <a:t>Language Understanding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7F395-E0A4-4F30-9CC5-1846C4A94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2132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77DD6-B341-48AE-AAC7-720D19D3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Ablation Studies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3883638-90F0-4943-ADA2-C03C224A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Effect of Pre-training Tasks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8E504851-CD23-43CF-B034-7CE1DC97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62" y="2233246"/>
            <a:ext cx="6859303" cy="46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A47B2-BD75-48D0-B1E0-67708B14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Ablation Studies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667CB-CA61-495A-ACF5-0250354A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Effect of Model Size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32E54D-2170-471B-BD42-584E6A71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303585"/>
            <a:ext cx="8305800" cy="44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7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A991F0-DC1D-43D8-98CE-68D194BB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46" y="2417885"/>
            <a:ext cx="7830339" cy="44401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FB1D669-2C47-4ACD-B6EC-1F766E7D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63"/>
            <a:ext cx="10515600" cy="1160584"/>
          </a:xfrm>
        </p:spPr>
        <p:txBody>
          <a:bodyPr/>
          <a:lstStyle/>
          <a:p>
            <a:r>
              <a:rPr lang="en-US" altLang="zh-CN" b="1" dirty="0"/>
              <a:t>Ablation Studies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5E20D-AEAB-4C08-A73C-82949676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6" y="1072662"/>
            <a:ext cx="10515600" cy="4726232"/>
          </a:xfrm>
        </p:spPr>
        <p:txBody>
          <a:bodyPr/>
          <a:lstStyle/>
          <a:p>
            <a:r>
              <a:rPr lang="en-US" altLang="zh-CN" dirty="0"/>
              <a:t>Effect of Number of Training Steps </a:t>
            </a:r>
          </a:p>
          <a:p>
            <a:r>
              <a:rPr lang="en-US" altLang="zh-CN" dirty="0"/>
              <a:t>Question: Does BERT really need such a large amount of pre-training (128,000words/batch * 1,000,000 steps) to achieve high fine-tuning accuracy?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95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C63AD-CCE7-4985-BB66-188AB38B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26237-9447-4FCF-990E-11DA5DCD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Pre-training Tasks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Masked LM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Next Sentence Prediction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Input representation</a:t>
            </a:r>
          </a:p>
          <a:p>
            <a:r>
              <a:rPr lang="en-US" altLang="zh-CN" dirty="0"/>
              <a:t>Fine-tuning Procedure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Sentence level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Token level</a:t>
            </a:r>
          </a:p>
          <a:p>
            <a:r>
              <a:rPr lang="en-US" altLang="zh-CN" dirty="0"/>
              <a:t>Ablation Studies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512208-612E-46DF-B372-C605B7E8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08" y="1333379"/>
            <a:ext cx="450532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B0CDE-E4D0-4A93-A812-E854D2F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11AC4-9069-4670-80ED-DB4A1A58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Books Corpus (800M words) </a:t>
            </a:r>
          </a:p>
          <a:p>
            <a:r>
              <a:rPr lang="en-US" altLang="zh-CN" dirty="0"/>
              <a:t>English Wikipedia (2,500M words)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8F4-A974-4455-8E1F-D1138281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Pre-training Tasks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351E-0859-4D55-9735-5C54DBC0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altLang="zh-CN" b="1" dirty="0"/>
              <a:t>Task #1: Masked LM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condition each word bidirectionally to predict the masked words</a:t>
            </a:r>
          </a:p>
          <a:p>
            <a:pPr lvl="1"/>
            <a:r>
              <a:rPr lang="en-US" altLang="zh-CN" dirty="0"/>
              <a:t>You can tell a word meaning by its company it keeps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6E857E-69B5-46FF-8784-BA2B793C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02" y="3119193"/>
            <a:ext cx="8896350" cy="10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9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BD5C7-810B-4138-974B-1D48ED1F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Pre-training Tasks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7DCF9-EF2D-49B1-BEFD-FACA0C31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437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Task #2: Next Sentence Prediction</a:t>
            </a:r>
          </a:p>
          <a:p>
            <a:pPr lvl="1"/>
            <a:r>
              <a:rPr lang="en-US" altLang="zh-CN" dirty="0"/>
              <a:t>model relationships between sentences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Many tasks such as Question Answering (QA) and Natural Language Inference (NLI) are based on understanding the </a:t>
            </a:r>
            <a:r>
              <a:rPr lang="en-US" altLang="zh-CN" i="1" dirty="0"/>
              <a:t>relationship </a:t>
            </a:r>
            <a:r>
              <a:rPr lang="en-US" altLang="zh-CN" dirty="0"/>
              <a:t>between two text sentences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BB8F5A-04BB-4566-A1F7-6A725DA3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75" y="2659917"/>
            <a:ext cx="5648325" cy="18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9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D6B2C-00D2-4740-B301-5CA6EF02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representation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696A7-94A5-4D96-BB57-D61434D3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8"/>
            <a:ext cx="10515600" cy="2006601"/>
          </a:xfrm>
        </p:spPr>
        <p:txBody>
          <a:bodyPr>
            <a:normAutofit/>
          </a:bodyPr>
          <a:lstStyle/>
          <a:p>
            <a:r>
              <a:rPr lang="en-US" altLang="zh-CN" dirty="0"/>
              <a:t>The input embeddings is the sum of </a:t>
            </a:r>
          </a:p>
          <a:p>
            <a:pPr lvl="1"/>
            <a:r>
              <a:rPr lang="en-US" altLang="zh-CN" dirty="0"/>
              <a:t>token embeddings</a:t>
            </a:r>
          </a:p>
          <a:p>
            <a:pPr lvl="1"/>
            <a:r>
              <a:rPr lang="en-US" altLang="zh-CN" dirty="0"/>
              <a:t>Segmentation embeddings </a:t>
            </a:r>
          </a:p>
          <a:p>
            <a:pPr lvl="1"/>
            <a:r>
              <a:rPr lang="en-US" altLang="zh-CN" dirty="0"/>
              <a:t>position embeddings.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BDEB15-F1ED-4E12-9532-509D3C74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" y="1313077"/>
            <a:ext cx="11992708" cy="35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8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86B86-DCDB-43E7-8A22-5A64ADBC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E615C-BB14-46AC-B9FC-0EEA135D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4272148"/>
            <a:ext cx="10515600" cy="2677886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5900" dirty="0"/>
              <a:t>BERT uses a bidirectional Transformer </a:t>
            </a:r>
          </a:p>
          <a:p>
            <a:r>
              <a:rPr lang="en-US" altLang="zh-CN" sz="5900" dirty="0" err="1"/>
              <a:t>OpenAI</a:t>
            </a:r>
            <a:r>
              <a:rPr lang="en-US" altLang="zh-CN" sz="5900" dirty="0"/>
              <a:t> GPT uses a left-to-right Transformer </a:t>
            </a:r>
          </a:p>
          <a:p>
            <a:r>
              <a:rPr lang="en-US" altLang="zh-CN" sz="5900" dirty="0" err="1"/>
              <a:t>ELMo</a:t>
            </a:r>
            <a:r>
              <a:rPr lang="en-US" altLang="zh-CN" sz="5900" dirty="0"/>
              <a:t> uses the concatenation of independently trained left-to-right and right-to-left LSTM to generate features for downstream tasks. </a:t>
            </a:r>
          </a:p>
          <a:p>
            <a:r>
              <a:rPr lang="en-US" altLang="zh-CN" sz="5900" dirty="0"/>
              <a:t>only BERT representations are jointly conditioned on both left and right context in all layers.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2D2FC-2EAC-4BE1-B252-08372FA7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953"/>
            <a:ext cx="12192000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2A792-FF69-490C-B1EA-1A16E23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Fine-tuning Procedure (Sentence level)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C91EA-B967-4785-B46E-A11188EC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4708"/>
            <a:ext cx="10515600" cy="1042254"/>
          </a:xfrm>
        </p:spPr>
        <p:txBody>
          <a:bodyPr/>
          <a:lstStyle/>
          <a:p>
            <a:r>
              <a:rPr lang="zh-CN" altLang="en-US" dirty="0"/>
              <a:t>利用特殊符 </a:t>
            </a:r>
            <a:r>
              <a:rPr lang="en-US" altLang="zh-CN" dirty="0"/>
              <a:t>[CLS] </a:t>
            </a:r>
            <a:r>
              <a:rPr lang="zh-CN" altLang="en-US" dirty="0"/>
              <a:t>所输出的向量 </a:t>
            </a:r>
            <a:r>
              <a:rPr lang="en-US" altLang="zh-CN" dirty="0"/>
              <a:t>C</a:t>
            </a:r>
            <a:r>
              <a:rPr lang="zh-CN" altLang="en-US" dirty="0"/>
              <a:t>，即 </a:t>
            </a:r>
            <a:r>
              <a:rPr lang="en-US" altLang="zh-CN" dirty="0"/>
              <a:t>P = </a:t>
            </a:r>
            <a:r>
              <a:rPr lang="en-US" altLang="zh-CN" dirty="0" err="1"/>
              <a:t>softmax</a:t>
            </a:r>
            <a:r>
              <a:rPr lang="en-US" altLang="zh-CN" dirty="0"/>
              <a:t>(C * W)</a:t>
            </a:r>
            <a:r>
              <a:rPr lang="zh-CN" altLang="en-US" dirty="0"/>
              <a:t>，新任务只需要微调权重矩阵 </a:t>
            </a:r>
            <a:r>
              <a:rPr lang="en-US" altLang="zh-CN" dirty="0"/>
              <a:t>W </a:t>
            </a:r>
            <a:r>
              <a:rPr lang="zh-CN" altLang="en-US" dirty="0"/>
              <a:t>就可以了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D9A352-41E2-404F-97C1-4A6E249E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2" y="1385520"/>
            <a:ext cx="10782300" cy="368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5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A78A6-B2EC-45A2-9F6B-510161C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Fine-tuning Procedure (Token level)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E3779E-0F64-4CBD-A672-E240F0324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88" y="1690688"/>
            <a:ext cx="9193823" cy="441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1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268</Words>
  <Application>Microsoft Office PowerPoint</Application>
  <PresentationFormat>宽屏</PresentationFormat>
  <Paragraphs>51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BERT: Pre-training of Deep Bidirectional Transformers for Language Understanding </vt:lpstr>
      <vt:lpstr>Model architecture</vt:lpstr>
      <vt:lpstr>Dataset</vt:lpstr>
      <vt:lpstr>Pre-training Tasks </vt:lpstr>
      <vt:lpstr>Pre-training Tasks </vt:lpstr>
      <vt:lpstr>Input representation </vt:lpstr>
      <vt:lpstr>Model</vt:lpstr>
      <vt:lpstr>Fine-tuning Procedure (Sentence level)</vt:lpstr>
      <vt:lpstr>Fine-tuning Procedure (Token level)</vt:lpstr>
      <vt:lpstr>Ablation Studies </vt:lpstr>
      <vt:lpstr>Ablation Studies </vt:lpstr>
      <vt:lpstr>Ablation Studies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yuexiang</dc:creator>
  <cp:lastModifiedBy>yuexiang</cp:lastModifiedBy>
  <cp:revision>50</cp:revision>
  <dcterms:created xsi:type="dcterms:W3CDTF">2018-11-13T13:26:30Z</dcterms:created>
  <dcterms:modified xsi:type="dcterms:W3CDTF">2018-12-10T12:19:51Z</dcterms:modified>
</cp:coreProperties>
</file>