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100" d="100"/>
          <a:sy n="100" d="100"/>
        </p:scale>
        <p:origin x="16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23" indent="0" algn="ctr">
              <a:buNone/>
              <a:defRPr sz="2000"/>
            </a:lvl2pPr>
            <a:lvl3pPr marL="914248" indent="0" algn="ctr">
              <a:buNone/>
              <a:defRPr sz="1800"/>
            </a:lvl3pPr>
            <a:lvl4pPr marL="1371371" indent="0" algn="ctr">
              <a:buNone/>
              <a:defRPr sz="1600"/>
            </a:lvl4pPr>
            <a:lvl5pPr marL="1828494" indent="0" algn="ctr">
              <a:buNone/>
              <a:defRPr sz="1600"/>
            </a:lvl5pPr>
            <a:lvl6pPr marL="2285618" indent="0" algn="ctr">
              <a:buNone/>
              <a:defRPr sz="1600"/>
            </a:lvl6pPr>
            <a:lvl7pPr marL="2742740" indent="0" algn="ctr">
              <a:buNone/>
              <a:defRPr sz="1600"/>
            </a:lvl7pPr>
            <a:lvl8pPr marL="3199864" indent="0" algn="ctr">
              <a:buNone/>
              <a:defRPr sz="1600"/>
            </a:lvl8pPr>
            <a:lvl9pPr marL="3656987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5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92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6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5" y="1709740"/>
            <a:ext cx="8543925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5" y="4589469"/>
            <a:ext cx="8543925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1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3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23" indent="0">
              <a:buNone/>
              <a:defRPr sz="2000" b="1"/>
            </a:lvl2pPr>
            <a:lvl3pPr marL="914248" indent="0">
              <a:buNone/>
              <a:defRPr sz="1800" b="1"/>
            </a:lvl3pPr>
            <a:lvl4pPr marL="1371371" indent="0">
              <a:buNone/>
              <a:defRPr sz="1600" b="1"/>
            </a:lvl4pPr>
            <a:lvl5pPr marL="1828494" indent="0">
              <a:buNone/>
              <a:defRPr sz="1600" b="1"/>
            </a:lvl5pPr>
            <a:lvl6pPr marL="2285618" indent="0">
              <a:buNone/>
              <a:defRPr sz="1600" b="1"/>
            </a:lvl6pPr>
            <a:lvl7pPr marL="2742740" indent="0">
              <a:buNone/>
              <a:defRPr sz="1600" b="1"/>
            </a:lvl7pPr>
            <a:lvl8pPr marL="3199864" indent="0">
              <a:buNone/>
              <a:defRPr sz="1600" b="1"/>
            </a:lvl8pPr>
            <a:lvl9pPr marL="3656987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5" y="1681164"/>
            <a:ext cx="4211340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23" indent="0">
              <a:buNone/>
              <a:defRPr sz="2000" b="1"/>
            </a:lvl2pPr>
            <a:lvl3pPr marL="914248" indent="0">
              <a:buNone/>
              <a:defRPr sz="1800" b="1"/>
            </a:lvl3pPr>
            <a:lvl4pPr marL="1371371" indent="0">
              <a:buNone/>
              <a:defRPr sz="1600" b="1"/>
            </a:lvl4pPr>
            <a:lvl5pPr marL="1828494" indent="0">
              <a:buNone/>
              <a:defRPr sz="1600" b="1"/>
            </a:lvl5pPr>
            <a:lvl6pPr marL="2285618" indent="0">
              <a:buNone/>
              <a:defRPr sz="1600" b="1"/>
            </a:lvl6pPr>
            <a:lvl7pPr marL="2742740" indent="0">
              <a:buNone/>
              <a:defRPr sz="1600" b="1"/>
            </a:lvl7pPr>
            <a:lvl8pPr marL="3199864" indent="0">
              <a:buNone/>
              <a:defRPr sz="1600" b="1"/>
            </a:lvl8pPr>
            <a:lvl9pPr marL="3656987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5" y="2505076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6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9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8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5" y="987431"/>
            <a:ext cx="501491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3" indent="0">
              <a:buNone/>
              <a:defRPr sz="1400"/>
            </a:lvl2pPr>
            <a:lvl3pPr marL="914248" indent="0">
              <a:buNone/>
              <a:defRPr sz="1200"/>
            </a:lvl3pPr>
            <a:lvl4pPr marL="1371371" indent="0">
              <a:buNone/>
              <a:defRPr sz="1000"/>
            </a:lvl4pPr>
            <a:lvl5pPr marL="1828494" indent="0">
              <a:buNone/>
              <a:defRPr sz="1000"/>
            </a:lvl5pPr>
            <a:lvl6pPr marL="2285618" indent="0">
              <a:buNone/>
              <a:defRPr sz="1000"/>
            </a:lvl6pPr>
            <a:lvl7pPr marL="2742740" indent="0">
              <a:buNone/>
              <a:defRPr sz="1000"/>
            </a:lvl7pPr>
            <a:lvl8pPr marL="3199864" indent="0">
              <a:buNone/>
              <a:defRPr sz="1000"/>
            </a:lvl8pPr>
            <a:lvl9pPr marL="3656987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44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5" y="987431"/>
            <a:ext cx="501491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23" indent="0">
              <a:buNone/>
              <a:defRPr sz="2799"/>
            </a:lvl2pPr>
            <a:lvl3pPr marL="914248" indent="0">
              <a:buNone/>
              <a:defRPr sz="2401"/>
            </a:lvl3pPr>
            <a:lvl4pPr marL="1371371" indent="0">
              <a:buNone/>
              <a:defRPr sz="2000"/>
            </a:lvl4pPr>
            <a:lvl5pPr marL="1828494" indent="0">
              <a:buNone/>
              <a:defRPr sz="2000"/>
            </a:lvl5pPr>
            <a:lvl6pPr marL="2285618" indent="0">
              <a:buNone/>
              <a:defRPr sz="2000"/>
            </a:lvl6pPr>
            <a:lvl7pPr marL="2742740" indent="0">
              <a:buNone/>
              <a:defRPr sz="2000"/>
            </a:lvl7pPr>
            <a:lvl8pPr marL="3199864" indent="0">
              <a:buNone/>
              <a:defRPr sz="2000"/>
            </a:lvl8pPr>
            <a:lvl9pPr marL="3656987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3" indent="0">
              <a:buNone/>
              <a:defRPr sz="1400"/>
            </a:lvl2pPr>
            <a:lvl3pPr marL="914248" indent="0">
              <a:buNone/>
              <a:defRPr sz="1200"/>
            </a:lvl3pPr>
            <a:lvl4pPr marL="1371371" indent="0">
              <a:buNone/>
              <a:defRPr sz="1000"/>
            </a:lvl4pPr>
            <a:lvl5pPr marL="1828494" indent="0">
              <a:buNone/>
              <a:defRPr sz="1000"/>
            </a:lvl5pPr>
            <a:lvl6pPr marL="2285618" indent="0">
              <a:buNone/>
              <a:defRPr sz="1000"/>
            </a:lvl6pPr>
            <a:lvl7pPr marL="2742740" indent="0">
              <a:buNone/>
              <a:defRPr sz="1000"/>
            </a:lvl7pPr>
            <a:lvl8pPr marL="3199864" indent="0">
              <a:buNone/>
              <a:defRPr sz="1000"/>
            </a:lvl8pPr>
            <a:lvl9pPr marL="3656987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5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3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3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8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6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4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4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84" indent="-228564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4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0" indent="-228564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5" indent="-228564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0" indent="-228564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2" indent="-228564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7" indent="-228564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48" indent="-228564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3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4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8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0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4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7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5929" y="0"/>
            <a:ext cx="798865" cy="383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8" name="ZoneTexte 7"/>
          <p:cNvSpPr txBox="1"/>
          <p:nvPr/>
        </p:nvSpPr>
        <p:spPr>
          <a:xfrm rot="16200000" flipH="1">
            <a:off x="-1037519" y="1515839"/>
            <a:ext cx="2743498" cy="875241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600" b="1" dirty="0">
                <a:solidFill>
                  <a:srgbClr val="000000"/>
                </a:solidFill>
                <a:latin typeface="Consolas"/>
              </a:rPr>
              <a:t>Analyste programmeur</a:t>
            </a:r>
          </a:p>
        </p:txBody>
      </p:sp>
      <p:sp>
        <p:nvSpPr>
          <p:cNvPr id="45" name="ZoneTexte 44"/>
          <p:cNvSpPr txBox="1"/>
          <p:nvPr/>
        </p:nvSpPr>
        <p:spPr>
          <a:xfrm rot="16200000">
            <a:off x="599835" y="1016361"/>
            <a:ext cx="3644983" cy="1650646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dirty="0"/>
              <a:t>2018-(en cour-actuellement en 2nd année)</a:t>
            </a:r>
          </a:p>
          <a:p>
            <a:r>
              <a:rPr lang="fr-FR" sz="975" dirty="0">
                <a:solidFill>
                  <a:srgbClr val="00B0F0"/>
                </a:solidFill>
              </a:rPr>
              <a:t>DUT informatique</a:t>
            </a:r>
            <a:r>
              <a:rPr lang="fr-FR" sz="975" dirty="0"/>
              <a:t> IUT Blagnac, Blagnac</a:t>
            </a:r>
          </a:p>
          <a:p>
            <a:endParaRPr lang="fr-FR" sz="975" dirty="0"/>
          </a:p>
          <a:p>
            <a:r>
              <a:rPr lang="fr-FR" sz="975" dirty="0"/>
              <a:t>2016</a:t>
            </a:r>
            <a:endParaRPr sz="1463" dirty="0"/>
          </a:p>
          <a:p>
            <a:r>
              <a:rPr lang="fr-FR" sz="975" dirty="0">
                <a:solidFill>
                  <a:srgbClr val="00B0F0"/>
                </a:solidFill>
              </a:rPr>
              <a:t>Baccalauréat Scientifique spécialité ISN</a:t>
            </a:r>
            <a:r>
              <a:rPr lang="fr-FR" sz="975" dirty="0"/>
              <a:t>, Lycée international Victor Hugo, Colomiers</a:t>
            </a:r>
          </a:p>
          <a:p>
            <a:endParaRPr lang="fr-FR" sz="1463" dirty="0"/>
          </a:p>
          <a:p>
            <a:endParaRPr lang="fr-FR" sz="1463" dirty="0"/>
          </a:p>
          <a:p>
            <a:pPr algn="ctr"/>
            <a:endParaRPr lang="fr-FR" sz="1463" dirty="0"/>
          </a:p>
        </p:txBody>
      </p:sp>
      <p:sp>
        <p:nvSpPr>
          <p:cNvPr id="2" name="Rectangle 1"/>
          <p:cNvSpPr/>
          <p:nvPr/>
        </p:nvSpPr>
        <p:spPr>
          <a:xfrm>
            <a:off x="-11681" y="3834882"/>
            <a:ext cx="9925348" cy="30231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rgbClr val="9CC3E5"/>
              </a:solidFill>
            </a:endParaRPr>
          </a:p>
        </p:txBody>
      </p:sp>
      <p:pic>
        <p:nvPicPr>
          <p:cNvPr id="5" name="Image 5" descr="pp.png"/>
          <p:cNvPicPr>
            <a:picLocks noChangeAspect="1"/>
          </p:cNvPicPr>
          <p:nvPr/>
        </p:nvPicPr>
        <p:blipFill rotWithShape="1">
          <a:blip r:embed="rId2"/>
          <a:srcRect l="231" t="1454" r="-231" b="-3552"/>
          <a:stretch/>
        </p:blipFill>
        <p:spPr>
          <a:xfrm rot="16200000">
            <a:off x="636697" y="4268270"/>
            <a:ext cx="1478117" cy="2163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ZoneTexte 6"/>
          <p:cNvSpPr txBox="1"/>
          <p:nvPr/>
        </p:nvSpPr>
        <p:spPr>
          <a:xfrm rot="16200000" flipH="1">
            <a:off x="2007775" y="4904917"/>
            <a:ext cx="2228850" cy="875241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600" b="1" dirty="0">
                <a:solidFill>
                  <a:srgbClr val="538135"/>
                </a:solidFill>
                <a:latin typeface="Trebuchet MS"/>
              </a:rPr>
              <a:t>DELIOT Maxence</a:t>
            </a:r>
            <a:endParaRPr lang="fr-FR" sz="1463"/>
          </a:p>
        </p:txBody>
      </p:sp>
      <p:sp>
        <p:nvSpPr>
          <p:cNvPr id="9" name="ZoneTexte 8"/>
          <p:cNvSpPr txBox="1"/>
          <p:nvPr/>
        </p:nvSpPr>
        <p:spPr>
          <a:xfrm rot="16200000" flipH="1">
            <a:off x="3389710" y="5453699"/>
            <a:ext cx="2228850" cy="375104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950" b="1" dirty="0">
                <a:solidFill>
                  <a:srgbClr val="000000"/>
                </a:solidFill>
                <a:latin typeface="Trebuchet MS"/>
              </a:rPr>
              <a:t>Compétences :</a:t>
            </a:r>
            <a:endParaRPr lang="fr-FR" sz="1950" b="1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 flipH="1">
            <a:off x="4225533" y="4948870"/>
            <a:ext cx="2377567" cy="225063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b="1" dirty="0">
                <a:solidFill>
                  <a:srgbClr val="FFFFFF"/>
                </a:solidFill>
                <a:latin typeface="Trebuchet MS"/>
              </a:rPr>
              <a:t>Analyse-conception : UML</a:t>
            </a:r>
            <a:endParaRPr lang="fr-FR" sz="975" b="1" dirty="0" err="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ZoneTexte 10"/>
          <p:cNvSpPr txBox="1"/>
          <p:nvPr/>
        </p:nvSpPr>
        <p:spPr>
          <a:xfrm rot="16200000" flipH="1">
            <a:off x="4558309" y="4863738"/>
            <a:ext cx="2370521" cy="375104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b="1" dirty="0">
                <a:solidFill>
                  <a:srgbClr val="FFFFFF"/>
                </a:solidFill>
                <a:latin typeface="Trebuchet MS"/>
              </a:rPr>
              <a:t>Langages de programmation : Java, Python, C</a:t>
            </a:r>
            <a:endParaRPr lang="fr-FR" sz="975" dirty="0" err="1"/>
          </a:p>
        </p:txBody>
      </p:sp>
      <p:sp>
        <p:nvSpPr>
          <p:cNvPr id="26" name="ZoneTexte 25"/>
          <p:cNvSpPr txBox="1"/>
          <p:nvPr/>
        </p:nvSpPr>
        <p:spPr>
          <a:xfrm rot="16200000" flipH="1">
            <a:off x="-94177" y="2231148"/>
            <a:ext cx="2370772" cy="475131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950" b="1" dirty="0">
                <a:solidFill>
                  <a:srgbClr val="000000"/>
                </a:solidFill>
                <a:latin typeface="Trebuchet MS"/>
              </a:rPr>
              <a:t>Formation</a:t>
            </a:r>
            <a:r>
              <a:rPr lang="fr-FR" sz="2600" b="1" dirty="0">
                <a:solidFill>
                  <a:srgbClr val="000000"/>
                </a:solidFill>
                <a:latin typeface="Trebuchet MS"/>
              </a:rPr>
              <a:t> :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1353767" y="287472"/>
            <a:ext cx="12288" cy="3362213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 rot="16200000" flipH="1">
            <a:off x="6165454" y="5265629"/>
            <a:ext cx="2228850" cy="300148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300" b="1" dirty="0">
                <a:solidFill>
                  <a:srgbClr val="538135"/>
                </a:solidFill>
                <a:latin typeface="Trebuchet MS"/>
              </a:rPr>
              <a:t>Communication</a:t>
            </a:r>
            <a:r>
              <a:rPr lang="fr-FR" sz="1463" b="1" dirty="0">
                <a:solidFill>
                  <a:srgbClr val="538135"/>
                </a:solidFill>
                <a:latin typeface="Trebuchet MS"/>
              </a:rPr>
              <a:t> :</a:t>
            </a:r>
          </a:p>
        </p:txBody>
      </p:sp>
      <p:cxnSp>
        <p:nvCxnSpPr>
          <p:cNvPr id="31" name="Connecteur droit avec flèche 30"/>
          <p:cNvCxnSpPr>
            <a:cxnSpLocks/>
          </p:cNvCxnSpPr>
          <p:nvPr/>
        </p:nvCxnSpPr>
        <p:spPr>
          <a:xfrm>
            <a:off x="3239114" y="269012"/>
            <a:ext cx="15422" cy="3388373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16200000" flipH="1">
            <a:off x="1804717" y="2267619"/>
            <a:ext cx="2393694" cy="425117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950" b="1" dirty="0">
                <a:solidFill>
                  <a:srgbClr val="000000"/>
                </a:solidFill>
                <a:latin typeface="Trebuchet MS"/>
              </a:rPr>
              <a:t>Expériences</a:t>
            </a:r>
            <a:r>
              <a:rPr lang="fr-FR" sz="2275" b="1" dirty="0">
                <a:solidFill>
                  <a:srgbClr val="000000"/>
                </a:solidFill>
                <a:latin typeface="Trebuchet MS"/>
              </a:rPr>
              <a:t> :</a:t>
            </a:r>
            <a:endParaRPr lang="fr-FR" sz="2275" dirty="0"/>
          </a:p>
        </p:txBody>
      </p:sp>
      <p:sp>
        <p:nvSpPr>
          <p:cNvPr id="34" name="ZoneTexte 33"/>
          <p:cNvSpPr txBox="1"/>
          <p:nvPr/>
        </p:nvSpPr>
        <p:spPr>
          <a:xfrm rot="16200000" flipH="1">
            <a:off x="4922044" y="4941131"/>
            <a:ext cx="2340950" cy="225063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b="1" dirty="0">
                <a:solidFill>
                  <a:srgbClr val="FFFFFF"/>
                </a:solidFill>
                <a:latin typeface="Trebuchet MS"/>
              </a:rPr>
              <a:t>Développement Web : HTML 5, CSS 3</a:t>
            </a:r>
          </a:p>
        </p:txBody>
      </p:sp>
      <p:sp>
        <p:nvSpPr>
          <p:cNvPr id="35" name="ZoneTexte 34"/>
          <p:cNvSpPr txBox="1"/>
          <p:nvPr/>
        </p:nvSpPr>
        <p:spPr>
          <a:xfrm rot="16200000" flipH="1">
            <a:off x="5285784" y="4902433"/>
            <a:ext cx="2296596" cy="375104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b="1" dirty="0">
                <a:solidFill>
                  <a:srgbClr val="FFFFFF"/>
                </a:solidFill>
                <a:latin typeface="Trebuchet MS"/>
              </a:rPr>
              <a:t>Gestion de bases de données : Oracle SQL, PL/SQL</a:t>
            </a:r>
          </a:p>
        </p:txBody>
      </p:sp>
      <p:sp>
        <p:nvSpPr>
          <p:cNvPr id="36" name="ZoneTexte 35"/>
          <p:cNvSpPr txBox="1"/>
          <p:nvPr/>
        </p:nvSpPr>
        <p:spPr>
          <a:xfrm rot="16200000" flipH="1">
            <a:off x="5649520" y="4894701"/>
            <a:ext cx="2313403" cy="375104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b="1" dirty="0">
                <a:solidFill>
                  <a:srgbClr val="FFFFFF"/>
                </a:solidFill>
                <a:latin typeface="Trebuchet MS"/>
              </a:rPr>
              <a:t>Outils pour diaporama  : Microsoft PowerPoint</a:t>
            </a:r>
          </a:p>
        </p:txBody>
      </p:sp>
      <p:sp>
        <p:nvSpPr>
          <p:cNvPr id="39" name="ZoneTexte 38"/>
          <p:cNvSpPr txBox="1"/>
          <p:nvPr/>
        </p:nvSpPr>
        <p:spPr>
          <a:xfrm rot="16200000" flipH="1">
            <a:off x="4092356" y="5342591"/>
            <a:ext cx="2060033" cy="300148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300" b="1" dirty="0">
                <a:solidFill>
                  <a:srgbClr val="538135"/>
                </a:solidFill>
                <a:latin typeface="Trebuchet MS"/>
              </a:rPr>
              <a:t>Informatiques </a:t>
            </a:r>
            <a:r>
              <a:rPr lang="fr-FR" sz="1463" b="1" dirty="0">
                <a:solidFill>
                  <a:srgbClr val="538135"/>
                </a:solidFill>
                <a:latin typeface="Trebuchet MS"/>
              </a:rPr>
              <a:t>:</a:t>
            </a:r>
            <a:r>
              <a:rPr lang="fr-FR" sz="1463" b="1" dirty="0">
                <a:solidFill>
                  <a:srgbClr val="FFFFFF"/>
                </a:solidFill>
                <a:latin typeface="Trebuchet MS"/>
              </a:rPr>
              <a:t> </a:t>
            </a:r>
          </a:p>
        </p:txBody>
      </p:sp>
      <p:sp>
        <p:nvSpPr>
          <p:cNvPr id="40" name="ZoneTexte 39"/>
          <p:cNvSpPr txBox="1"/>
          <p:nvPr/>
        </p:nvSpPr>
        <p:spPr>
          <a:xfrm rot="16200000" flipH="1">
            <a:off x="6446705" y="5061845"/>
            <a:ext cx="2169775" cy="225063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b="1" dirty="0">
                <a:solidFill>
                  <a:srgbClr val="FFFFFF"/>
                </a:solidFill>
                <a:latin typeface="Trebuchet MS"/>
              </a:rPr>
              <a:t>Bonnes qualités d'écoute</a:t>
            </a:r>
          </a:p>
        </p:txBody>
      </p:sp>
      <p:sp>
        <p:nvSpPr>
          <p:cNvPr id="41" name="ZoneTexte 40"/>
          <p:cNvSpPr txBox="1"/>
          <p:nvPr/>
        </p:nvSpPr>
        <p:spPr>
          <a:xfrm rot="16200000" flipH="1">
            <a:off x="6726005" y="5030778"/>
            <a:ext cx="2227560" cy="225063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b="1" dirty="0">
                <a:solidFill>
                  <a:srgbClr val="FFFFFF"/>
                </a:solidFill>
                <a:latin typeface="Trebuchet MS"/>
              </a:rPr>
              <a:t>Sens du travail </a:t>
            </a:r>
            <a:r>
              <a:rPr lang="fr-FR" sz="894" b="1" dirty="0">
                <a:solidFill>
                  <a:srgbClr val="FFFFFF"/>
                </a:solidFill>
                <a:latin typeface="Trebuchet MS"/>
              </a:rPr>
              <a:t>en</a:t>
            </a:r>
            <a:r>
              <a:rPr lang="fr-FR" sz="975" b="1" dirty="0">
                <a:solidFill>
                  <a:srgbClr val="FFFFFF"/>
                </a:solidFill>
                <a:latin typeface="Trebuchet MS"/>
              </a:rPr>
              <a:t> équipe</a:t>
            </a:r>
          </a:p>
        </p:txBody>
      </p:sp>
      <p:sp>
        <p:nvSpPr>
          <p:cNvPr id="43" name="ZoneTexte 42"/>
          <p:cNvSpPr txBox="1"/>
          <p:nvPr/>
        </p:nvSpPr>
        <p:spPr>
          <a:xfrm rot="16200000" flipH="1">
            <a:off x="7095978" y="5278164"/>
            <a:ext cx="2228850" cy="275076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300" b="1" dirty="0">
                <a:solidFill>
                  <a:srgbClr val="538135"/>
                </a:solidFill>
                <a:latin typeface="Trebuchet MS"/>
              </a:rPr>
              <a:t>Langues :</a:t>
            </a:r>
          </a:p>
        </p:txBody>
      </p:sp>
      <p:sp>
        <p:nvSpPr>
          <p:cNvPr id="44" name="ZoneTexte 43"/>
          <p:cNvSpPr txBox="1"/>
          <p:nvPr/>
        </p:nvSpPr>
        <p:spPr>
          <a:xfrm rot="16200000" flipH="1">
            <a:off x="7421226" y="4997857"/>
            <a:ext cx="2252325" cy="225063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b="1" dirty="0">
                <a:solidFill>
                  <a:srgbClr val="FFFFFF"/>
                </a:solidFill>
                <a:latin typeface="Trebuchet MS"/>
              </a:rPr>
              <a:t>Anglais : Bonnes notions</a:t>
            </a:r>
            <a:endParaRPr lang="fr-FR" sz="975" dirty="0"/>
          </a:p>
        </p:txBody>
      </p:sp>
      <p:sp>
        <p:nvSpPr>
          <p:cNvPr id="42" name="Ellipse 41"/>
          <p:cNvSpPr/>
          <p:nvPr/>
        </p:nvSpPr>
        <p:spPr>
          <a:xfrm>
            <a:off x="1046172" y="3531076"/>
            <a:ext cx="118561" cy="111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46" name="ZoneTexte 45"/>
          <p:cNvSpPr txBox="1"/>
          <p:nvPr/>
        </p:nvSpPr>
        <p:spPr>
          <a:xfrm rot="16200000">
            <a:off x="3046374" y="697022"/>
            <a:ext cx="3644983" cy="2250938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dirty="0">
                <a:solidFill>
                  <a:srgbClr val="00B0F0"/>
                </a:solidFill>
              </a:rPr>
              <a:t>Assistant Mac Donald ( 2 mois en 2014) :</a:t>
            </a:r>
          </a:p>
          <a:p>
            <a:r>
              <a:rPr lang="fr-FR" sz="975" dirty="0"/>
              <a:t>    -Cuisine</a:t>
            </a:r>
          </a:p>
          <a:p>
            <a:r>
              <a:rPr lang="fr-FR" sz="975" dirty="0"/>
              <a:t>    -Entretient des locaux</a:t>
            </a:r>
          </a:p>
          <a:p>
            <a:r>
              <a:rPr lang="fr-FR" sz="975" dirty="0">
                <a:solidFill>
                  <a:srgbClr val="00B0F0"/>
                </a:solidFill>
              </a:rPr>
              <a:t>Assistant à l'Etat Civil (2016 et 2017, 1 mois)</a:t>
            </a:r>
          </a:p>
          <a:p>
            <a:r>
              <a:rPr lang="fr-FR" sz="975" dirty="0"/>
              <a:t>   -Accueils de personnes</a:t>
            </a:r>
          </a:p>
          <a:p>
            <a:r>
              <a:rPr lang="fr-FR" sz="975" dirty="0"/>
              <a:t>   -Répondre aux demandes de nouveaux papiers d'identité ou de passeport</a:t>
            </a:r>
            <a:endParaRPr lang="fr-FR" sz="1463" dirty="0"/>
          </a:p>
          <a:p>
            <a:endParaRPr lang="fr-FR" sz="1463" dirty="0"/>
          </a:p>
          <a:p>
            <a:endParaRPr lang="fr-FR" sz="1463" dirty="0"/>
          </a:p>
          <a:p>
            <a:endParaRPr lang="fr-FR" sz="1463" dirty="0"/>
          </a:p>
          <a:p>
            <a:endParaRPr lang="fr-FR" sz="1463" dirty="0"/>
          </a:p>
          <a:p>
            <a:pPr algn="ctr"/>
            <a:endParaRPr lang="fr-FR" sz="1463" dirty="0"/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2659358" y="4954340"/>
            <a:ext cx="2444347" cy="675186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b="1" dirty="0">
                <a:solidFill>
                  <a:srgbClr val="000000"/>
                </a:solidFill>
              </a:rPr>
              <a:t>Age : 19 ans </a:t>
            </a:r>
          </a:p>
          <a:p>
            <a:r>
              <a:rPr lang="fr-FR" sz="975" b="1" dirty="0">
                <a:solidFill>
                  <a:srgbClr val="000000"/>
                </a:solidFill>
              </a:rPr>
              <a:t>Adresse : 5 boulevard de Pibrac (appt 322), Colomiers 31770</a:t>
            </a:r>
          </a:p>
          <a:p>
            <a:r>
              <a:rPr lang="fr-FR" sz="975" b="1" dirty="0">
                <a:solidFill>
                  <a:srgbClr val="000000"/>
                </a:solidFill>
              </a:rPr>
              <a:t>Maxencedeliot@gmail.com</a:t>
            </a:r>
          </a:p>
        </p:txBody>
      </p:sp>
      <p:sp>
        <p:nvSpPr>
          <p:cNvPr id="48" name="ZoneTexte 47"/>
          <p:cNvSpPr txBox="1"/>
          <p:nvPr/>
        </p:nvSpPr>
        <p:spPr>
          <a:xfrm rot="16200000" flipH="1">
            <a:off x="1806801" y="1815923"/>
            <a:ext cx="3368904" cy="275076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300" b="1" dirty="0">
                <a:solidFill>
                  <a:srgbClr val="538135"/>
                </a:solidFill>
                <a:latin typeface="Trebuchet MS"/>
              </a:rPr>
              <a:t>Emplois saisonniers :</a:t>
            </a: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5069808" y="41028"/>
            <a:ext cx="3644983" cy="3601308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975" b="1" dirty="0"/>
          </a:p>
          <a:p>
            <a:endParaRPr lang="fr-FR" sz="975" b="1" dirty="0"/>
          </a:p>
          <a:p>
            <a:r>
              <a:rPr lang="fr-FR" sz="975" b="1" dirty="0"/>
              <a:t>Projet site CV :</a:t>
            </a:r>
            <a:endParaRPr sz="1463" dirty="0"/>
          </a:p>
          <a:p>
            <a:r>
              <a:rPr lang="fr-FR" sz="975" dirty="0"/>
              <a:t>    -Elaboration d'un site CV en</a:t>
            </a:r>
            <a:r>
              <a:rPr lang="fr-FR" sz="975" dirty="0">
                <a:solidFill>
                  <a:srgbClr val="00B0F0"/>
                </a:solidFill>
              </a:rPr>
              <a:t> HTML 5 et CCS 3</a:t>
            </a:r>
          </a:p>
          <a:p>
            <a:endParaRPr lang="fr-FR" sz="975" dirty="0">
              <a:solidFill>
                <a:srgbClr val="00B0F0"/>
              </a:solidFill>
            </a:endParaRPr>
          </a:p>
          <a:p>
            <a:r>
              <a:rPr lang="fr-FR" sz="975" b="1" dirty="0"/>
              <a:t>Projet PPP S2 :</a:t>
            </a:r>
            <a:endParaRPr lang="fr-FR" sz="1463" b="1" dirty="0"/>
          </a:p>
          <a:p>
            <a:r>
              <a:rPr lang="fr-FR" sz="975" dirty="0"/>
              <a:t>    -Développement d'une </a:t>
            </a:r>
            <a:r>
              <a:rPr lang="fr-FR" sz="975" dirty="0">
                <a:solidFill>
                  <a:srgbClr val="00B0F0"/>
                </a:solidFill>
              </a:rPr>
              <a:t>application en Java</a:t>
            </a:r>
            <a:endParaRPr lang="fr-FR" sz="1463" dirty="0">
              <a:solidFill>
                <a:srgbClr val="00B0F0"/>
              </a:solidFill>
            </a:endParaRPr>
          </a:p>
          <a:p>
            <a:r>
              <a:rPr lang="fr-FR" sz="975" dirty="0"/>
              <a:t>    -Elaboration de </a:t>
            </a:r>
            <a:r>
              <a:rPr lang="fr-FR" sz="975" dirty="0">
                <a:solidFill>
                  <a:srgbClr val="00B0F0"/>
                </a:solidFill>
              </a:rPr>
              <a:t>schémas de conception UML</a:t>
            </a:r>
          </a:p>
          <a:p>
            <a:r>
              <a:rPr lang="fr-FR" sz="975" dirty="0"/>
              <a:t>    -Développement de documents utilisateur</a:t>
            </a:r>
          </a:p>
          <a:p>
            <a:r>
              <a:rPr lang="fr-FR" sz="975" dirty="0"/>
              <a:t>    -</a:t>
            </a:r>
            <a:r>
              <a:rPr lang="fr-FR" sz="975" dirty="0">
                <a:solidFill>
                  <a:srgbClr val="00B0F0"/>
                </a:solidFill>
              </a:rPr>
              <a:t>Management de l'équipe</a:t>
            </a:r>
          </a:p>
          <a:p>
            <a:endParaRPr lang="fr-FR" sz="975" dirty="0"/>
          </a:p>
          <a:p>
            <a:r>
              <a:rPr lang="fr-FR" sz="975" b="1" dirty="0"/>
              <a:t>Projet Othello :</a:t>
            </a:r>
          </a:p>
          <a:p>
            <a:r>
              <a:rPr lang="fr-FR" sz="975" dirty="0"/>
              <a:t>    -Elaboration d'un </a:t>
            </a:r>
            <a:r>
              <a:rPr lang="fr-FR" sz="975" dirty="0">
                <a:solidFill>
                  <a:srgbClr val="00B0F0"/>
                </a:solidFill>
              </a:rPr>
              <a:t>jeu othello complet en Java</a:t>
            </a:r>
          </a:p>
          <a:p>
            <a:r>
              <a:rPr lang="fr-FR" sz="975" dirty="0"/>
              <a:t>    -Elaboration d'une </a:t>
            </a:r>
            <a:r>
              <a:rPr lang="fr-FR" sz="975" dirty="0">
                <a:solidFill>
                  <a:srgbClr val="00B0F0"/>
                </a:solidFill>
              </a:rPr>
              <a:t>interface graphique en Java Swing</a:t>
            </a:r>
          </a:p>
          <a:p>
            <a:endParaRPr lang="fr-FR" sz="975" dirty="0"/>
          </a:p>
          <a:p>
            <a:endParaRPr lang="fr-FR" sz="975" dirty="0"/>
          </a:p>
          <a:p>
            <a:endParaRPr lang="fr-FR" sz="1463" dirty="0"/>
          </a:p>
          <a:p>
            <a:endParaRPr lang="fr-FR" sz="1463" dirty="0"/>
          </a:p>
          <a:p>
            <a:endParaRPr lang="fr-FR" sz="1463" dirty="0"/>
          </a:p>
          <a:p>
            <a:endParaRPr lang="fr-FR" sz="1463" dirty="0"/>
          </a:p>
          <a:p>
            <a:pPr algn="ctr"/>
            <a:endParaRPr lang="fr-FR" sz="1463" dirty="0"/>
          </a:p>
        </p:txBody>
      </p:sp>
      <p:sp>
        <p:nvSpPr>
          <p:cNvPr id="50" name="ZoneTexte 49"/>
          <p:cNvSpPr txBox="1"/>
          <p:nvPr/>
        </p:nvSpPr>
        <p:spPr>
          <a:xfrm rot="16200000" flipH="1">
            <a:off x="3437916" y="1834392"/>
            <a:ext cx="3368904" cy="275076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300" b="1" dirty="0">
                <a:solidFill>
                  <a:srgbClr val="538135"/>
                </a:solidFill>
                <a:latin typeface="Trebuchet MS"/>
              </a:rPr>
              <a:t>Projets informatiques :</a:t>
            </a:r>
          </a:p>
        </p:txBody>
      </p:sp>
      <p:sp>
        <p:nvSpPr>
          <p:cNvPr id="51" name="ZoneTexte 50"/>
          <p:cNvSpPr txBox="1"/>
          <p:nvPr/>
        </p:nvSpPr>
        <p:spPr>
          <a:xfrm rot="16200000" flipH="1">
            <a:off x="6619579" y="2247258"/>
            <a:ext cx="2458729" cy="375104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25" b="1" dirty="0">
                <a:solidFill>
                  <a:srgbClr val="000000"/>
                </a:solidFill>
                <a:latin typeface="Trebuchet MS"/>
              </a:rPr>
              <a:t>Centres d'intérêt</a:t>
            </a:r>
            <a:r>
              <a:rPr lang="fr-FR" sz="1950" b="1" dirty="0">
                <a:solidFill>
                  <a:srgbClr val="000000"/>
                </a:solidFill>
                <a:latin typeface="Trebuchet MS"/>
              </a:rPr>
              <a:t> :</a:t>
            </a:r>
            <a:endParaRPr lang="fr-FR" sz="1950" dirty="0"/>
          </a:p>
        </p:txBody>
      </p:sp>
      <p:cxnSp>
        <p:nvCxnSpPr>
          <p:cNvPr id="52" name="Connecteur droit avec flèche 51"/>
          <p:cNvCxnSpPr>
            <a:cxnSpLocks/>
          </p:cNvCxnSpPr>
          <p:nvPr/>
        </p:nvCxnSpPr>
        <p:spPr>
          <a:xfrm flipH="1">
            <a:off x="8107722" y="269008"/>
            <a:ext cx="4580" cy="3369695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 rot="16200000">
            <a:off x="7358977" y="832751"/>
            <a:ext cx="3783430" cy="1800815"/>
          </a:xfrm>
          <a:prstGeom prst="rect">
            <a:avLst/>
          </a:prstGeom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75" dirty="0">
                <a:solidFill>
                  <a:srgbClr val="000000"/>
                </a:solidFill>
              </a:rPr>
              <a:t>Basketball, club de Colomiers depuis 5ans</a:t>
            </a:r>
          </a:p>
          <a:p>
            <a:r>
              <a:rPr lang="fr-FR" sz="975" dirty="0">
                <a:solidFill>
                  <a:srgbClr val="000000"/>
                </a:solidFill>
              </a:rPr>
              <a:t>Lecture</a:t>
            </a:r>
          </a:p>
          <a:p>
            <a:r>
              <a:rPr lang="fr-FR" sz="975" dirty="0">
                <a:solidFill>
                  <a:srgbClr val="000000"/>
                </a:solidFill>
              </a:rPr>
              <a:t>Musique</a:t>
            </a:r>
          </a:p>
          <a:p>
            <a:r>
              <a:rPr lang="fr-FR" sz="975" dirty="0">
                <a:solidFill>
                  <a:srgbClr val="000000"/>
                </a:solidFill>
              </a:rPr>
              <a:t>Dessin</a:t>
            </a:r>
          </a:p>
          <a:p>
            <a:endParaRPr lang="fr-FR" sz="1463" dirty="0"/>
          </a:p>
          <a:p>
            <a:endParaRPr lang="fr-FR" sz="1463" dirty="0"/>
          </a:p>
          <a:p>
            <a:endParaRPr lang="fr-FR" sz="1463" dirty="0"/>
          </a:p>
          <a:p>
            <a:endParaRPr lang="fr-FR" sz="1463" dirty="0"/>
          </a:p>
          <a:p>
            <a:pPr algn="ctr"/>
            <a:endParaRPr lang="fr-FR" sz="1463" dirty="0"/>
          </a:p>
        </p:txBody>
      </p:sp>
      <p:pic>
        <p:nvPicPr>
          <p:cNvPr id="3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60000">
            <a:off x="3996665" y="6531339"/>
            <a:ext cx="223744" cy="223744"/>
          </a:xfrm>
          <a:prstGeom prst="rect">
            <a:avLst/>
          </a:prstGeom>
        </p:spPr>
      </p:pic>
      <p:pic>
        <p:nvPicPr>
          <p:cNvPr id="6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3691540" y="6523089"/>
            <a:ext cx="255905" cy="255893"/>
          </a:xfrm>
          <a:prstGeom prst="rect">
            <a:avLst/>
          </a:prstGeom>
        </p:spPr>
      </p:pic>
      <p:cxnSp>
        <p:nvCxnSpPr>
          <p:cNvPr id="56" name="Connecteur droit avec flèche 55"/>
          <p:cNvCxnSpPr>
            <a:cxnSpLocks/>
          </p:cNvCxnSpPr>
          <p:nvPr/>
        </p:nvCxnSpPr>
        <p:spPr>
          <a:xfrm>
            <a:off x="4776439" y="4063096"/>
            <a:ext cx="3696" cy="2696929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433971" y="6576745"/>
            <a:ext cx="143173" cy="1253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rgbClr val="A8D08D"/>
              </a:solidFill>
            </a:endParaRPr>
          </a:p>
        </p:txBody>
      </p:sp>
      <p:pic>
        <p:nvPicPr>
          <p:cNvPr id="15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340000">
            <a:off x="5936899" y="6287822"/>
            <a:ext cx="281209" cy="281209"/>
          </a:xfrm>
          <a:prstGeom prst="rect">
            <a:avLst/>
          </a:prstGeom>
        </p:spPr>
      </p:pic>
      <p:pic>
        <p:nvPicPr>
          <p:cNvPr id="23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340000">
            <a:off x="6697899" y="6295626"/>
            <a:ext cx="286459" cy="293342"/>
          </a:xfrm>
          <a:prstGeom prst="rect">
            <a:avLst/>
          </a:prstGeom>
        </p:spPr>
      </p:pic>
      <p:pic>
        <p:nvPicPr>
          <p:cNvPr id="25" name="Imag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080000">
            <a:off x="6301150" y="6262609"/>
            <a:ext cx="321945" cy="321945"/>
          </a:xfrm>
          <a:prstGeom prst="rect">
            <a:avLst/>
          </a:prstGeom>
        </p:spPr>
      </p:pic>
      <p:pic>
        <p:nvPicPr>
          <p:cNvPr id="28" name="Imag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340000">
            <a:off x="5614950" y="6295627"/>
            <a:ext cx="263514" cy="264804"/>
          </a:xfrm>
          <a:prstGeom prst="rect">
            <a:avLst/>
          </a:prstGeom>
        </p:spPr>
      </p:pic>
      <p:pic>
        <p:nvPicPr>
          <p:cNvPr id="60" name="Imag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5282168" y="6287816"/>
            <a:ext cx="272674" cy="272672"/>
          </a:xfrm>
          <a:prstGeom prst="rect">
            <a:avLst/>
          </a:prstGeom>
        </p:spPr>
      </p:pic>
      <p:pic>
        <p:nvPicPr>
          <p:cNvPr id="62" name="Imag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5520000">
            <a:off x="7700651" y="6299239"/>
            <a:ext cx="266670" cy="265331"/>
          </a:xfrm>
          <a:prstGeom prst="rect">
            <a:avLst/>
          </a:prstGeom>
        </p:spPr>
      </p:pic>
      <p:pic>
        <p:nvPicPr>
          <p:cNvPr id="64" name="Image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5700000">
            <a:off x="7373806" y="6268257"/>
            <a:ext cx="316785" cy="303486"/>
          </a:xfrm>
          <a:prstGeom prst="rect">
            <a:avLst/>
          </a:prstGeom>
        </p:spPr>
      </p:pic>
      <p:pic>
        <p:nvPicPr>
          <p:cNvPr id="66" name="Imag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8355608" y="6281019"/>
            <a:ext cx="395050" cy="279639"/>
          </a:xfrm>
          <a:prstGeom prst="rect">
            <a:avLst/>
          </a:prstGeom>
        </p:spPr>
      </p:pic>
      <p:pic>
        <p:nvPicPr>
          <p:cNvPr id="68" name="Image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2153" y="2925150"/>
            <a:ext cx="601494" cy="587248"/>
          </a:xfrm>
          <a:prstGeom prst="rect">
            <a:avLst/>
          </a:prstGeom>
        </p:spPr>
      </p:pic>
      <p:pic>
        <p:nvPicPr>
          <p:cNvPr id="70" name="Image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5460000">
            <a:off x="8867176" y="2188659"/>
            <a:ext cx="747994" cy="681703"/>
          </a:xfrm>
          <a:prstGeom prst="rect">
            <a:avLst/>
          </a:prstGeom>
        </p:spPr>
      </p:pic>
      <p:pic>
        <p:nvPicPr>
          <p:cNvPr id="72" name="Image 7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5400000">
            <a:off x="8856522" y="1385528"/>
            <a:ext cx="755996" cy="695260"/>
          </a:xfrm>
          <a:prstGeom prst="rect">
            <a:avLst/>
          </a:prstGeom>
        </p:spPr>
      </p:pic>
      <p:pic>
        <p:nvPicPr>
          <p:cNvPr id="74" name="Image 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5340000">
            <a:off x="8902213" y="631290"/>
            <a:ext cx="685825" cy="674386"/>
          </a:xfrm>
          <a:prstGeom prst="rect">
            <a:avLst/>
          </a:prstGeom>
        </p:spPr>
      </p:pic>
      <p:sp>
        <p:nvSpPr>
          <p:cNvPr id="58" name="Ellipse 57"/>
          <p:cNvSpPr/>
          <p:nvPr/>
        </p:nvSpPr>
        <p:spPr>
          <a:xfrm>
            <a:off x="2943692" y="3516374"/>
            <a:ext cx="118561" cy="111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59" name="Ellipse 58"/>
          <p:cNvSpPr/>
          <p:nvPr/>
        </p:nvSpPr>
        <p:spPr>
          <a:xfrm>
            <a:off x="7797557" y="3524039"/>
            <a:ext cx="118561" cy="1113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</p:spTree>
    <p:extLst>
      <p:ext uri="{BB962C8B-B14F-4D97-AF65-F5344CB8AC3E}">
        <p14:creationId xmlns:p14="http://schemas.microsoft.com/office/powerpoint/2010/main" val="2797655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116</Words>
  <Application>Microsoft Office PowerPoint</Application>
  <PresentationFormat>Format A4 (210 x 297 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Trebuchet MS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Local</dc:creator>
  <cp:lastModifiedBy>Etudiant</cp:lastModifiedBy>
  <cp:revision>20</cp:revision>
  <dcterms:created xsi:type="dcterms:W3CDTF">2012-07-30T22:21:58Z</dcterms:created>
  <dcterms:modified xsi:type="dcterms:W3CDTF">2017-09-18T11:36:21Z</dcterms:modified>
</cp:coreProperties>
</file>