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91" r:id="rId18"/>
    <p:sldId id="281" r:id="rId19"/>
    <p:sldId id="292" r:id="rId20"/>
    <p:sldId id="282" r:id="rId21"/>
    <p:sldId id="293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4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411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42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94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37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56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11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19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99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133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208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74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719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23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7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6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01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13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40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2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9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15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1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03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1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7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94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68443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50248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61069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745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65319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44956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64201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24535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13680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00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96518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1220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7264-B6CB-45A0-BEBF-B083E69AEC3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3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Consultants for Integrated Solutions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680300" y="3049450"/>
            <a:ext cx="5783400" cy="131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 i="1">
                <a:solidFill>
                  <a:schemeClr val="dk1"/>
                </a:solidFill>
              </a:rPr>
              <a:t>Alaa Hawsawi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 i="1">
                <a:solidFill>
                  <a:schemeClr val="dk1"/>
                </a:solidFill>
              </a:rPr>
              <a:t> Alec Robertson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 i="1">
                <a:solidFill>
                  <a:schemeClr val="dk1"/>
                </a:solidFill>
              </a:rPr>
              <a:t> Jordan Johnson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 i="1">
                <a:solidFill>
                  <a:schemeClr val="dk1"/>
                </a:solidFill>
              </a:rPr>
              <a:t> Joshua Grimaud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 i="1">
                <a:solidFill>
                  <a:schemeClr val="dk1"/>
                </a:solidFill>
              </a:rPr>
              <a:t> Nick Schuler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74" y="158925"/>
            <a:ext cx="7876050" cy="482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99" y="130762"/>
            <a:ext cx="7967999" cy="48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99" y="78437"/>
            <a:ext cx="8138800" cy="498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86" y="157650"/>
            <a:ext cx="7880225" cy="48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62" y="82462"/>
            <a:ext cx="8125674" cy="49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62" y="118237"/>
            <a:ext cx="8008875" cy="4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00" y="139775"/>
            <a:ext cx="7938599" cy="4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4" y="0"/>
            <a:ext cx="83948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87" y="118687"/>
            <a:ext cx="8007424" cy="49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4" y="0"/>
            <a:ext cx="83948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7" y="98562"/>
            <a:ext cx="8073125" cy="4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7" y="98562"/>
            <a:ext cx="8073125" cy="4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75" y="109612"/>
            <a:ext cx="8037050" cy="49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62" y="134787"/>
            <a:ext cx="7954875" cy="48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62" y="118237"/>
            <a:ext cx="8008875" cy="4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0" y="111625"/>
            <a:ext cx="8030499" cy="492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2" y="70387"/>
            <a:ext cx="8165074" cy="50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99" y="207225"/>
            <a:ext cx="7718400" cy="47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24" y="123562"/>
            <a:ext cx="7991550" cy="48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00" y="93499"/>
            <a:ext cx="8089599" cy="49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7" y="98550"/>
            <a:ext cx="8073125" cy="4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87" y="135525"/>
            <a:ext cx="7952425" cy="487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25" y="153887"/>
            <a:ext cx="7892550" cy="48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75" y="147850"/>
            <a:ext cx="7912250" cy="48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12" y="114650"/>
            <a:ext cx="8020574" cy="4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36" y="255525"/>
            <a:ext cx="7560725" cy="46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4" y="166975"/>
            <a:ext cx="7849774" cy="4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On-screen Show (16:9)</PresentationFormat>
  <Paragraphs>6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Roboto</vt:lpstr>
      <vt:lpstr>Calibri</vt:lpstr>
      <vt:lpstr>Calibri Light</vt:lpstr>
      <vt:lpstr>Arial</vt:lpstr>
      <vt:lpstr>Office Theme</vt:lpstr>
      <vt:lpstr>Consultants for Integrated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Consultants for Integrated Solutions</dc:title>
  <dc:creator>Schuler,Nicholas Morgan</dc:creator>
  <cp:lastModifiedBy>Schuler,Nicholas Morgan</cp:lastModifiedBy>
  <cp:revision>2</cp:revision>
  <dcterms:modified xsi:type="dcterms:W3CDTF">2015-11-23T23:52:41Z</dcterms:modified>
</cp:coreProperties>
</file>