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77" r:id="rId6"/>
    <p:sldId id="265" r:id="rId7"/>
    <p:sldId id="275" r:id="rId8"/>
    <p:sldId id="276" r:id="rId9"/>
    <p:sldId id="267" r:id="rId10"/>
    <p:sldId id="27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2366FE-C110-4D1F-8E50-F4768EC15232}" v="2056" dt="2024-01-16T11:48:36.7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>
        <p:scale>
          <a:sx n="88" d="100"/>
          <a:sy n="88" d="100"/>
        </p:scale>
        <p:origin x="2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x Smith" userId="cd704a7be0271860" providerId="LiveId" clId="{442366FE-C110-4D1F-8E50-F4768EC15232}"/>
    <pc:docChg chg="undo custSel addSld delSld modSld sldOrd">
      <pc:chgData name="Max Smith" userId="cd704a7be0271860" providerId="LiveId" clId="{442366FE-C110-4D1F-8E50-F4768EC15232}" dt="2024-01-16T11:49:12.722" v="8366" actId="1076"/>
      <pc:docMkLst>
        <pc:docMk/>
      </pc:docMkLst>
      <pc:sldChg chg="addSp delSp modSp mod modMedia setBg addAnim delAnim">
        <pc:chgData name="Max Smith" userId="cd704a7be0271860" providerId="LiveId" clId="{442366FE-C110-4D1F-8E50-F4768EC15232}" dt="2024-01-16T10:25:13.638" v="8224" actId="20577"/>
        <pc:sldMkLst>
          <pc:docMk/>
          <pc:sldMk cId="2454896498" sldId="256"/>
        </pc:sldMkLst>
        <pc:spChg chg="mod">
          <ac:chgData name="Max Smith" userId="cd704a7be0271860" providerId="LiveId" clId="{442366FE-C110-4D1F-8E50-F4768EC15232}" dt="2024-01-16T10:25:13.638" v="8224" actId="20577"/>
          <ac:spMkLst>
            <pc:docMk/>
            <pc:sldMk cId="2454896498" sldId="256"/>
            <ac:spMk id="2" creationId="{33440DDB-9F7A-A87B-C013-B4E4E0EF7EEC}"/>
          </ac:spMkLst>
        </pc:spChg>
        <pc:spChg chg="mod">
          <ac:chgData name="Max Smith" userId="cd704a7be0271860" providerId="LiveId" clId="{442366FE-C110-4D1F-8E50-F4768EC15232}" dt="2024-01-14T15:59:08.897" v="6497" actId="26606"/>
          <ac:spMkLst>
            <pc:docMk/>
            <pc:sldMk cId="2454896498" sldId="256"/>
            <ac:spMk id="3" creationId="{78E3FFBA-C5FF-4ACA-3005-96D829F3692A}"/>
          </ac:spMkLst>
        </pc:spChg>
        <pc:spChg chg="add del">
          <ac:chgData name="Max Smith" userId="cd704a7be0271860" providerId="LiveId" clId="{442366FE-C110-4D1F-8E50-F4768EC15232}" dt="2024-01-05T10:04:29.437" v="4209" actId="26606"/>
          <ac:spMkLst>
            <pc:docMk/>
            <pc:sldMk cId="2454896498" sldId="256"/>
            <ac:spMk id="8" creationId="{787F4F1C-8D3D-4EC1-B72D-A0470A5A08B8}"/>
          </ac:spMkLst>
        </pc:spChg>
        <pc:spChg chg="add del">
          <ac:chgData name="Max Smith" userId="cd704a7be0271860" providerId="LiveId" clId="{442366FE-C110-4D1F-8E50-F4768EC15232}" dt="2024-01-14T15:59:08.897" v="6497" actId="26606"/>
          <ac:spMkLst>
            <pc:docMk/>
            <pc:sldMk cId="2454896498" sldId="256"/>
            <ac:spMk id="12" creationId="{34B557F3-1A0C-4749-A6DB-EAC082DF390B}"/>
          </ac:spMkLst>
        </pc:spChg>
        <pc:spChg chg="add del">
          <ac:chgData name="Max Smith" userId="cd704a7be0271860" providerId="LiveId" clId="{442366FE-C110-4D1F-8E50-F4768EC15232}" dt="2024-01-14T15:59:08.897" v="6497" actId="26606"/>
          <ac:spMkLst>
            <pc:docMk/>
            <pc:sldMk cId="2454896498" sldId="256"/>
            <ac:spMk id="18" creationId="{D82AB1B2-7970-42CF-8BF5-567C69E9FFFB}"/>
          </ac:spMkLst>
        </pc:spChg>
        <pc:spChg chg="add del">
          <ac:chgData name="Max Smith" userId="cd704a7be0271860" providerId="LiveId" clId="{442366FE-C110-4D1F-8E50-F4768EC15232}" dt="2024-01-14T15:59:08.897" v="6497" actId="26606"/>
          <ac:spMkLst>
            <pc:docMk/>
            <pc:sldMk cId="2454896498" sldId="256"/>
            <ac:spMk id="19" creationId="{3677BAFB-3BD3-41BB-9107-FAE224AE21C4}"/>
          </ac:spMkLst>
        </pc:spChg>
        <pc:spChg chg="add del">
          <ac:chgData name="Max Smith" userId="cd704a7be0271860" providerId="LiveId" clId="{442366FE-C110-4D1F-8E50-F4768EC15232}" dt="2024-01-14T15:59:08.897" v="6497" actId="26606"/>
          <ac:spMkLst>
            <pc:docMk/>
            <pc:sldMk cId="2454896498" sldId="256"/>
            <ac:spMk id="23" creationId="{E6823A9B-C188-42D4-847C-3AD928DB145C}"/>
          </ac:spMkLst>
        </pc:spChg>
        <pc:spChg chg="add del">
          <ac:chgData name="Max Smith" userId="cd704a7be0271860" providerId="LiveId" clId="{442366FE-C110-4D1F-8E50-F4768EC15232}" dt="2024-01-14T15:59:08.897" v="6497" actId="26606"/>
          <ac:spMkLst>
            <pc:docMk/>
            <pc:sldMk cId="2454896498" sldId="256"/>
            <ac:spMk id="24" creationId="{C10FB9CA-E7FA-462C-B537-F1224ED1ACF4}"/>
          </ac:spMkLst>
        </pc:spChg>
        <pc:spChg chg="add del">
          <ac:chgData name="Max Smith" userId="cd704a7be0271860" providerId="LiveId" clId="{442366FE-C110-4D1F-8E50-F4768EC15232}" dt="2024-01-14T15:59:08.897" v="6497" actId="26606"/>
          <ac:spMkLst>
            <pc:docMk/>
            <pc:sldMk cId="2454896498" sldId="256"/>
            <ac:spMk id="25" creationId="{55D55AA6-3751-494F-868A-DCEDC5CE82BF}"/>
          </ac:spMkLst>
        </pc:spChg>
        <pc:spChg chg="add del">
          <ac:chgData name="Max Smith" userId="cd704a7be0271860" providerId="LiveId" clId="{442366FE-C110-4D1F-8E50-F4768EC15232}" dt="2024-01-14T15:59:08.897" v="6497" actId="26606"/>
          <ac:spMkLst>
            <pc:docMk/>
            <pc:sldMk cId="2454896498" sldId="256"/>
            <ac:spMk id="26" creationId="{D8469AE7-A75B-4F37-850B-EF5974ABED2C}"/>
          </ac:spMkLst>
        </pc:spChg>
        <pc:spChg chg="add del">
          <ac:chgData name="Max Smith" userId="cd704a7be0271860" providerId="LiveId" clId="{442366FE-C110-4D1F-8E50-F4768EC15232}" dt="2024-01-14T15:59:08.897" v="6497" actId="26606"/>
          <ac:spMkLst>
            <pc:docMk/>
            <pc:sldMk cId="2454896498" sldId="256"/>
            <ac:spMk id="27" creationId="{4D4C00DC-4DC6-4CD2-9E31-F17E6CEBC5A6}"/>
          </ac:spMkLst>
        </pc:spChg>
        <pc:spChg chg="add">
          <ac:chgData name="Max Smith" userId="cd704a7be0271860" providerId="LiveId" clId="{442366FE-C110-4D1F-8E50-F4768EC15232}" dt="2024-01-14T15:59:08.897" v="6497" actId="26606"/>
          <ac:spMkLst>
            <pc:docMk/>
            <pc:sldMk cId="2454896498" sldId="256"/>
            <ac:spMk id="202" creationId="{43C48B49-6135-48B6-AC0F-97E5D8D1F03F}"/>
          </ac:spMkLst>
        </pc:spChg>
        <pc:spChg chg="add del">
          <ac:chgData name="Max Smith" userId="cd704a7be0271860" providerId="LiveId" clId="{442366FE-C110-4D1F-8E50-F4768EC15232}" dt="2024-01-14T15:59:08.874" v="6496" actId="26606"/>
          <ac:spMkLst>
            <pc:docMk/>
            <pc:sldMk cId="2454896498" sldId="256"/>
            <ac:spMk id="203" creationId="{C1DD1A8A-57D5-4A81-AD04-532B043C5611}"/>
          </ac:spMkLst>
        </pc:spChg>
        <pc:spChg chg="add">
          <ac:chgData name="Max Smith" userId="cd704a7be0271860" providerId="LiveId" clId="{442366FE-C110-4D1F-8E50-F4768EC15232}" dt="2024-01-14T15:59:08.897" v="6497" actId="26606"/>
          <ac:spMkLst>
            <pc:docMk/>
            <pc:sldMk cId="2454896498" sldId="256"/>
            <ac:spMk id="204" creationId="{9715DAF0-AE1B-46C9-8A6B-DB2AA05AB91D}"/>
          </ac:spMkLst>
        </pc:spChg>
        <pc:spChg chg="add del">
          <ac:chgData name="Max Smith" userId="cd704a7be0271860" providerId="LiveId" clId="{442366FE-C110-4D1F-8E50-F4768EC15232}" dt="2024-01-14T15:59:08.874" v="6496" actId="26606"/>
          <ac:spMkLst>
            <pc:docMk/>
            <pc:sldMk cId="2454896498" sldId="256"/>
            <ac:spMk id="205" creationId="{007891EC-4501-44ED-A8C8-B11B6DB767AB}"/>
          </ac:spMkLst>
        </pc:spChg>
        <pc:spChg chg="add">
          <ac:chgData name="Max Smith" userId="cd704a7be0271860" providerId="LiveId" clId="{442366FE-C110-4D1F-8E50-F4768EC15232}" dt="2024-01-14T15:59:08.897" v="6497" actId="26606"/>
          <ac:spMkLst>
            <pc:docMk/>
            <pc:sldMk cId="2454896498" sldId="256"/>
            <ac:spMk id="206" creationId="{DC631C0B-6DA6-4E57-8231-CE32B3434A7E}"/>
          </ac:spMkLst>
        </pc:spChg>
        <pc:spChg chg="add">
          <ac:chgData name="Max Smith" userId="cd704a7be0271860" providerId="LiveId" clId="{442366FE-C110-4D1F-8E50-F4768EC15232}" dt="2024-01-14T15:59:08.897" v="6497" actId="26606"/>
          <ac:spMkLst>
            <pc:docMk/>
            <pc:sldMk cId="2454896498" sldId="256"/>
            <ac:spMk id="208" creationId="{F256AC18-FB41-4977-8B0C-F5082335AB7D}"/>
          </ac:spMkLst>
        </pc:spChg>
        <pc:spChg chg="add">
          <ac:chgData name="Max Smith" userId="cd704a7be0271860" providerId="LiveId" clId="{442366FE-C110-4D1F-8E50-F4768EC15232}" dt="2024-01-14T15:59:08.897" v="6497" actId="26606"/>
          <ac:spMkLst>
            <pc:docMk/>
            <pc:sldMk cId="2454896498" sldId="256"/>
            <ac:spMk id="210" creationId="{AFF4A713-7B75-4B21-90D7-5AB19547C728}"/>
          </ac:spMkLst>
        </pc:spChg>
        <pc:grpChg chg="add del">
          <ac:chgData name="Max Smith" userId="cd704a7be0271860" providerId="LiveId" clId="{442366FE-C110-4D1F-8E50-F4768EC15232}" dt="2024-01-05T10:04:29.437" v="4209" actId="26606"/>
          <ac:grpSpMkLst>
            <pc:docMk/>
            <pc:sldMk cId="2454896498" sldId="256"/>
            <ac:grpSpMk id="10" creationId="{D1E3DD61-64DB-46AD-B249-E273CD86B051}"/>
          </ac:grpSpMkLst>
        </pc:grpChg>
        <pc:grpChg chg="add del">
          <ac:chgData name="Max Smith" userId="cd704a7be0271860" providerId="LiveId" clId="{442366FE-C110-4D1F-8E50-F4768EC15232}" dt="2024-01-14T15:59:08.897" v="6497" actId="26606"/>
          <ac:grpSpMkLst>
            <pc:docMk/>
            <pc:sldMk cId="2454896498" sldId="256"/>
            <ac:grpSpMk id="20" creationId="{66FB5A75-BDE2-4F12-A95B-C48788A7685C}"/>
          </ac:grpSpMkLst>
        </pc:grpChg>
        <pc:grpChg chg="add del">
          <ac:chgData name="Max Smith" userId="cd704a7be0271860" providerId="LiveId" clId="{442366FE-C110-4D1F-8E50-F4768EC15232}" dt="2024-01-14T15:59:08.897" v="6497" actId="26606"/>
          <ac:grpSpMkLst>
            <pc:docMk/>
            <pc:sldMk cId="2454896498" sldId="256"/>
            <ac:grpSpMk id="28" creationId="{63301095-70B2-49AA-8DA9-A35629AD621C}"/>
          </ac:grpSpMkLst>
        </pc:grpChg>
        <pc:picChg chg="add del mod">
          <ac:chgData name="Max Smith" userId="cd704a7be0271860" providerId="LiveId" clId="{442366FE-C110-4D1F-8E50-F4768EC15232}" dt="2024-01-14T15:59:08.874" v="6496" actId="26606"/>
          <ac:picMkLst>
            <pc:docMk/>
            <pc:sldMk cId="2454896498" sldId="256"/>
            <ac:picMk id="199" creationId="{0B2CC054-E17E-69D4-8654-CF23A723157F}"/>
          </ac:picMkLst>
        </pc:picChg>
      </pc:sldChg>
      <pc:sldChg chg="addSp delSp modSp mod setBg">
        <pc:chgData name="Max Smith" userId="cd704a7be0271860" providerId="LiveId" clId="{442366FE-C110-4D1F-8E50-F4768EC15232}" dt="2024-01-15T15:43:36.255" v="7940" actId="20577"/>
        <pc:sldMkLst>
          <pc:docMk/>
          <pc:sldMk cId="2204563474" sldId="257"/>
        </pc:sldMkLst>
        <pc:spChg chg="mod">
          <ac:chgData name="Max Smith" userId="cd704a7be0271860" providerId="LiveId" clId="{442366FE-C110-4D1F-8E50-F4768EC15232}" dt="2024-01-14T15:58:48.796" v="6492" actId="26606"/>
          <ac:spMkLst>
            <pc:docMk/>
            <pc:sldMk cId="2204563474" sldId="257"/>
            <ac:spMk id="2" creationId="{B97C503C-BAF5-7AF1-C234-C99F797B55DD}"/>
          </ac:spMkLst>
        </pc:spChg>
        <pc:spChg chg="del mod">
          <ac:chgData name="Max Smith" userId="cd704a7be0271860" providerId="LiveId" clId="{442366FE-C110-4D1F-8E50-F4768EC15232}" dt="2024-01-14T15:58:48.796" v="6492" actId="26606"/>
          <ac:spMkLst>
            <pc:docMk/>
            <pc:sldMk cId="2204563474" sldId="257"/>
            <ac:spMk id="3" creationId="{F6DD8E14-AC47-DF21-161A-7D73650729DA}"/>
          </ac:spMkLst>
        </pc:spChg>
        <pc:spChg chg="add del">
          <ac:chgData name="Max Smith" userId="cd704a7be0271860" providerId="LiveId" clId="{442366FE-C110-4D1F-8E50-F4768EC15232}" dt="2024-01-14T15:58:48.796" v="6492" actId="26606"/>
          <ac:spMkLst>
            <pc:docMk/>
            <pc:sldMk cId="2204563474" sldId="257"/>
            <ac:spMk id="8" creationId="{5A0118C5-4F8D-4CF4-BADD-53FEACC6C42A}"/>
          </ac:spMkLst>
        </pc:spChg>
        <pc:spChg chg="add del">
          <ac:chgData name="Max Smith" userId="cd704a7be0271860" providerId="LiveId" clId="{442366FE-C110-4D1F-8E50-F4768EC15232}" dt="2024-01-14T15:58:48.796" v="6492" actId="26606"/>
          <ac:spMkLst>
            <pc:docMk/>
            <pc:sldMk cId="2204563474" sldId="257"/>
            <ac:spMk id="10" creationId="{CAEBFCD5-5356-4326-8D39-8235A46CD7B2}"/>
          </ac:spMkLst>
        </pc:spChg>
        <pc:spChg chg="add del">
          <ac:chgData name="Max Smith" userId="cd704a7be0271860" providerId="LiveId" clId="{442366FE-C110-4D1F-8E50-F4768EC15232}" dt="2024-01-14T15:58:48.796" v="6492" actId="26606"/>
          <ac:spMkLst>
            <pc:docMk/>
            <pc:sldMk cId="2204563474" sldId="257"/>
            <ac:spMk id="12" creationId="{F6814848-248A-47DD-88E0-95099D951EF8}"/>
          </ac:spMkLst>
        </pc:spChg>
        <pc:spChg chg="add del">
          <ac:chgData name="Max Smith" userId="cd704a7be0271860" providerId="LiveId" clId="{442366FE-C110-4D1F-8E50-F4768EC15232}" dt="2024-01-14T15:58:48.796" v="6492" actId="26606"/>
          <ac:spMkLst>
            <pc:docMk/>
            <pc:sldMk cId="2204563474" sldId="257"/>
            <ac:spMk id="14" creationId="{718BDA89-0D2C-4C4E-99F6-D7A220FE48D3}"/>
          </ac:spMkLst>
        </pc:spChg>
        <pc:spChg chg="add del">
          <ac:chgData name="Max Smith" userId="cd704a7be0271860" providerId="LiveId" clId="{442366FE-C110-4D1F-8E50-F4768EC15232}" dt="2024-01-14T15:58:48.796" v="6492" actId="26606"/>
          <ac:spMkLst>
            <pc:docMk/>
            <pc:sldMk cId="2204563474" sldId="257"/>
            <ac:spMk id="20" creationId="{7CE98B01-ED41-482F-AFA1-19C7FA7C04A7}"/>
          </ac:spMkLst>
        </pc:spChg>
        <pc:spChg chg="add del">
          <ac:chgData name="Max Smith" userId="cd704a7be0271860" providerId="LiveId" clId="{442366FE-C110-4D1F-8E50-F4768EC15232}" dt="2024-01-14T15:58:48.796" v="6492" actId="26606"/>
          <ac:spMkLst>
            <pc:docMk/>
            <pc:sldMk cId="2204563474" sldId="257"/>
            <ac:spMk id="22" creationId="{B9CABDD0-8DF6-4974-A224-9A2A81778003}"/>
          </ac:spMkLst>
        </pc:spChg>
        <pc:spChg chg="add">
          <ac:chgData name="Max Smith" userId="cd704a7be0271860" providerId="LiveId" clId="{442366FE-C110-4D1F-8E50-F4768EC15232}" dt="2024-01-14T15:58:48.796" v="6492" actId="26606"/>
          <ac:spMkLst>
            <pc:docMk/>
            <pc:sldMk cId="2204563474" sldId="257"/>
            <ac:spMk id="43" creationId="{BACC6370-2D7E-4714-9D71-7542949D7D5D}"/>
          </ac:spMkLst>
        </pc:spChg>
        <pc:spChg chg="add">
          <ac:chgData name="Max Smith" userId="cd704a7be0271860" providerId="LiveId" clId="{442366FE-C110-4D1F-8E50-F4768EC15232}" dt="2024-01-14T15:58:48.796" v="6492" actId="26606"/>
          <ac:spMkLst>
            <pc:docMk/>
            <pc:sldMk cId="2204563474" sldId="257"/>
            <ac:spMk id="45" creationId="{256B2C21-A230-48C0-8DF1-C46611373C44}"/>
          </ac:spMkLst>
        </pc:spChg>
        <pc:spChg chg="add">
          <ac:chgData name="Max Smith" userId="cd704a7be0271860" providerId="LiveId" clId="{442366FE-C110-4D1F-8E50-F4768EC15232}" dt="2024-01-14T15:58:48.796" v="6492" actId="26606"/>
          <ac:spMkLst>
            <pc:docMk/>
            <pc:sldMk cId="2204563474" sldId="257"/>
            <ac:spMk id="47" creationId="{3847E18C-932D-4C95-AABA-FEC7C9499AD7}"/>
          </ac:spMkLst>
        </pc:spChg>
        <pc:spChg chg="add">
          <ac:chgData name="Max Smith" userId="cd704a7be0271860" providerId="LiveId" clId="{442366FE-C110-4D1F-8E50-F4768EC15232}" dt="2024-01-14T15:58:48.796" v="6492" actId="26606"/>
          <ac:spMkLst>
            <pc:docMk/>
            <pc:sldMk cId="2204563474" sldId="257"/>
            <ac:spMk id="49" creationId="{3150CB11-0C61-439E-910F-5787759E72A0}"/>
          </ac:spMkLst>
        </pc:spChg>
        <pc:spChg chg="add">
          <ac:chgData name="Max Smith" userId="cd704a7be0271860" providerId="LiveId" clId="{442366FE-C110-4D1F-8E50-F4768EC15232}" dt="2024-01-14T15:58:48.796" v="6492" actId="26606"/>
          <ac:spMkLst>
            <pc:docMk/>
            <pc:sldMk cId="2204563474" sldId="257"/>
            <ac:spMk id="51" creationId="{43F8A58B-5155-44CE-A5FF-7647B47D0A7A}"/>
          </ac:spMkLst>
        </pc:spChg>
        <pc:spChg chg="add">
          <ac:chgData name="Max Smith" userId="cd704a7be0271860" providerId="LiveId" clId="{442366FE-C110-4D1F-8E50-F4768EC15232}" dt="2024-01-14T15:58:48.796" v="6492" actId="26606"/>
          <ac:spMkLst>
            <pc:docMk/>
            <pc:sldMk cId="2204563474" sldId="257"/>
            <ac:spMk id="53" creationId="{443F2ACA-E6D6-4028-82DD-F03C262D5DE6}"/>
          </ac:spMkLst>
        </pc:spChg>
        <pc:grpChg chg="add del">
          <ac:chgData name="Max Smith" userId="cd704a7be0271860" providerId="LiveId" clId="{442366FE-C110-4D1F-8E50-F4768EC15232}" dt="2024-01-14T15:58:48.796" v="6492" actId="26606"/>
          <ac:grpSpMkLst>
            <pc:docMk/>
            <pc:sldMk cId="2204563474" sldId="257"/>
            <ac:grpSpMk id="16" creationId="{6B67BE95-96EF-433C-9F29-B0732AA6B6AC}"/>
          </ac:grpSpMkLst>
        </pc:grpChg>
        <pc:grpChg chg="add del">
          <ac:chgData name="Max Smith" userId="cd704a7be0271860" providerId="LiveId" clId="{442366FE-C110-4D1F-8E50-F4768EC15232}" dt="2024-01-14T15:58:48.796" v="6492" actId="26606"/>
          <ac:grpSpMkLst>
            <pc:docMk/>
            <pc:sldMk cId="2204563474" sldId="257"/>
            <ac:grpSpMk id="24" creationId="{D6E8B984-55B9-4A62-A043-997D00F0AE09}"/>
          </ac:grpSpMkLst>
        </pc:grpChg>
        <pc:graphicFrameChg chg="add mod">
          <ac:chgData name="Max Smith" userId="cd704a7be0271860" providerId="LiveId" clId="{442366FE-C110-4D1F-8E50-F4768EC15232}" dt="2024-01-15T15:43:36.255" v="7940" actId="20577"/>
          <ac:graphicFrameMkLst>
            <pc:docMk/>
            <pc:sldMk cId="2204563474" sldId="257"/>
            <ac:graphicFrameMk id="39" creationId="{0E7899F5-77C9-DA67-16B3-9FC820F3AB80}"/>
          </ac:graphicFrameMkLst>
        </pc:graphicFrameChg>
      </pc:sldChg>
      <pc:sldChg chg="addSp delSp modSp mod setBg">
        <pc:chgData name="Max Smith" userId="cd704a7be0271860" providerId="LiveId" clId="{442366FE-C110-4D1F-8E50-F4768EC15232}" dt="2024-01-15T15:51:05.127" v="7964" actId="20577"/>
        <pc:sldMkLst>
          <pc:docMk/>
          <pc:sldMk cId="657108733" sldId="258"/>
        </pc:sldMkLst>
        <pc:spChg chg="mod">
          <ac:chgData name="Max Smith" userId="cd704a7be0271860" providerId="LiveId" clId="{442366FE-C110-4D1F-8E50-F4768EC15232}" dt="2024-01-14T15:58:41.656" v="6491" actId="26606"/>
          <ac:spMkLst>
            <pc:docMk/>
            <pc:sldMk cId="657108733" sldId="258"/>
            <ac:spMk id="2" creationId="{6F206094-DEBF-E273-3A37-4FBBFDF559AD}"/>
          </ac:spMkLst>
        </pc:spChg>
        <pc:spChg chg="mod">
          <ac:chgData name="Max Smith" userId="cd704a7be0271860" providerId="LiveId" clId="{442366FE-C110-4D1F-8E50-F4768EC15232}" dt="2024-01-15T15:51:05.127" v="7964" actId="20577"/>
          <ac:spMkLst>
            <pc:docMk/>
            <pc:sldMk cId="657108733" sldId="258"/>
            <ac:spMk id="3" creationId="{2D7D1FA3-0522-6F90-76DC-C924A6DDEF6A}"/>
          </ac:spMkLst>
        </pc:spChg>
        <pc:spChg chg="add del">
          <ac:chgData name="Max Smith" userId="cd704a7be0271860" providerId="LiveId" clId="{442366FE-C110-4D1F-8E50-F4768EC15232}" dt="2024-01-14T15:58:41.656" v="6491" actId="26606"/>
          <ac:spMkLst>
            <pc:docMk/>
            <pc:sldMk cId="657108733" sldId="258"/>
            <ac:spMk id="8" creationId="{5A0118C5-4F8D-4CF4-BADD-53FEACC6C42A}"/>
          </ac:spMkLst>
        </pc:spChg>
        <pc:spChg chg="add del">
          <ac:chgData name="Max Smith" userId="cd704a7be0271860" providerId="LiveId" clId="{442366FE-C110-4D1F-8E50-F4768EC15232}" dt="2024-01-14T15:58:41.656" v="6491" actId="26606"/>
          <ac:spMkLst>
            <pc:docMk/>
            <pc:sldMk cId="657108733" sldId="258"/>
            <ac:spMk id="10" creationId="{4E0A5C5C-2A95-428E-9F6A-0D29EBD57C9F}"/>
          </ac:spMkLst>
        </pc:spChg>
        <pc:spChg chg="add del">
          <ac:chgData name="Max Smith" userId="cd704a7be0271860" providerId="LiveId" clId="{442366FE-C110-4D1F-8E50-F4768EC15232}" dt="2024-01-14T15:58:41.656" v="6491" actId="26606"/>
          <ac:spMkLst>
            <pc:docMk/>
            <pc:sldMk cId="657108733" sldId="258"/>
            <ac:spMk id="12" creationId="{1056F38F-7C4E-461D-8709-7D0024AE1F79}"/>
          </ac:spMkLst>
        </pc:spChg>
        <pc:spChg chg="add del">
          <ac:chgData name="Max Smith" userId="cd704a7be0271860" providerId="LiveId" clId="{442366FE-C110-4D1F-8E50-F4768EC15232}" dt="2024-01-14T15:58:41.656" v="6491" actId="26606"/>
          <ac:spMkLst>
            <pc:docMk/>
            <pc:sldMk cId="657108733" sldId="258"/>
            <ac:spMk id="14" creationId="{C7278469-3C3C-49CE-AEEE-E176A4900B78}"/>
          </ac:spMkLst>
        </pc:spChg>
        <pc:spChg chg="add del">
          <ac:chgData name="Max Smith" userId="cd704a7be0271860" providerId="LiveId" clId="{442366FE-C110-4D1F-8E50-F4768EC15232}" dt="2024-01-14T15:58:41.656" v="6491" actId="26606"/>
          <ac:spMkLst>
            <pc:docMk/>
            <pc:sldMk cId="657108733" sldId="258"/>
            <ac:spMk id="20" creationId="{4C6598AB-1C17-4D54-951C-A082D94ACB7A}"/>
          </ac:spMkLst>
        </pc:spChg>
        <pc:spChg chg="add del">
          <ac:chgData name="Max Smith" userId="cd704a7be0271860" providerId="LiveId" clId="{442366FE-C110-4D1F-8E50-F4768EC15232}" dt="2024-01-14T15:58:41.656" v="6491" actId="26606"/>
          <ac:spMkLst>
            <pc:docMk/>
            <pc:sldMk cId="657108733" sldId="258"/>
            <ac:spMk id="22" creationId="{C83B66D7-137D-4AC1-B172-53D60F08BEB5}"/>
          </ac:spMkLst>
        </pc:spChg>
        <pc:spChg chg="add del">
          <ac:chgData name="Max Smith" userId="cd704a7be0271860" providerId="LiveId" clId="{442366FE-C110-4D1F-8E50-F4768EC15232}" dt="2024-01-14T15:58:41.656" v="6491" actId="26606"/>
          <ac:spMkLst>
            <pc:docMk/>
            <pc:sldMk cId="657108733" sldId="258"/>
            <ac:spMk id="24" creationId="{F6B92503-6984-4D15-8B98-8718709B785D}"/>
          </ac:spMkLst>
        </pc:spChg>
        <pc:spChg chg="add del">
          <ac:chgData name="Max Smith" userId="cd704a7be0271860" providerId="LiveId" clId="{442366FE-C110-4D1F-8E50-F4768EC15232}" dt="2024-01-14T15:58:41.656" v="6491" actId="26606"/>
          <ac:spMkLst>
            <pc:docMk/>
            <pc:sldMk cId="657108733" sldId="258"/>
            <ac:spMk id="26" creationId="{08DDF938-524E-4C18-A47D-C00627832366}"/>
          </ac:spMkLst>
        </pc:spChg>
        <pc:spChg chg="add">
          <ac:chgData name="Max Smith" userId="cd704a7be0271860" providerId="LiveId" clId="{442366FE-C110-4D1F-8E50-F4768EC15232}" dt="2024-01-14T15:58:41.656" v="6491" actId="26606"/>
          <ac:spMkLst>
            <pc:docMk/>
            <pc:sldMk cId="657108733" sldId="258"/>
            <ac:spMk id="38" creationId="{09588DA8-065E-4F6F-8EFD-43104AB2E0CF}"/>
          </ac:spMkLst>
        </pc:spChg>
        <pc:spChg chg="add">
          <ac:chgData name="Max Smith" userId="cd704a7be0271860" providerId="LiveId" clId="{442366FE-C110-4D1F-8E50-F4768EC15232}" dt="2024-01-14T15:58:41.656" v="6491" actId="26606"/>
          <ac:spMkLst>
            <pc:docMk/>
            <pc:sldMk cId="657108733" sldId="258"/>
            <ac:spMk id="40" creationId="{C4285719-470E-454C-AF62-8323075F1F5B}"/>
          </ac:spMkLst>
        </pc:spChg>
        <pc:spChg chg="add">
          <ac:chgData name="Max Smith" userId="cd704a7be0271860" providerId="LiveId" clId="{442366FE-C110-4D1F-8E50-F4768EC15232}" dt="2024-01-14T15:58:41.656" v="6491" actId="26606"/>
          <ac:spMkLst>
            <pc:docMk/>
            <pc:sldMk cId="657108733" sldId="258"/>
            <ac:spMk id="42" creationId="{CD9FE4EF-C4D8-49A0-B2FF-81D8DB7D8A24}"/>
          </ac:spMkLst>
        </pc:spChg>
        <pc:spChg chg="add">
          <ac:chgData name="Max Smith" userId="cd704a7be0271860" providerId="LiveId" clId="{442366FE-C110-4D1F-8E50-F4768EC15232}" dt="2024-01-14T15:58:41.656" v="6491" actId="26606"/>
          <ac:spMkLst>
            <pc:docMk/>
            <pc:sldMk cId="657108733" sldId="258"/>
            <ac:spMk id="44" creationId="{4300840D-0A0B-4512-BACA-B439D5B9C57C}"/>
          </ac:spMkLst>
        </pc:spChg>
        <pc:spChg chg="add">
          <ac:chgData name="Max Smith" userId="cd704a7be0271860" providerId="LiveId" clId="{442366FE-C110-4D1F-8E50-F4768EC15232}" dt="2024-01-14T15:58:41.656" v="6491" actId="26606"/>
          <ac:spMkLst>
            <pc:docMk/>
            <pc:sldMk cId="657108733" sldId="258"/>
            <ac:spMk id="46" creationId="{D2B78728-A580-49A7-84F9-6EF6F583ADE0}"/>
          </ac:spMkLst>
        </pc:spChg>
        <pc:spChg chg="add">
          <ac:chgData name="Max Smith" userId="cd704a7be0271860" providerId="LiveId" clId="{442366FE-C110-4D1F-8E50-F4768EC15232}" dt="2024-01-14T15:58:41.656" v="6491" actId="26606"/>
          <ac:spMkLst>
            <pc:docMk/>
            <pc:sldMk cId="657108733" sldId="258"/>
            <ac:spMk id="48" creationId="{38FAA1A1-D861-433F-88FA-1E9D6FD31D11}"/>
          </ac:spMkLst>
        </pc:spChg>
        <pc:spChg chg="add">
          <ac:chgData name="Max Smith" userId="cd704a7be0271860" providerId="LiveId" clId="{442366FE-C110-4D1F-8E50-F4768EC15232}" dt="2024-01-14T15:58:41.656" v="6491" actId="26606"/>
          <ac:spMkLst>
            <pc:docMk/>
            <pc:sldMk cId="657108733" sldId="258"/>
            <ac:spMk id="50" creationId="{8D71EDA1-87BF-4D5D-AB79-F346FD19278A}"/>
          </ac:spMkLst>
        </pc:spChg>
        <pc:grpChg chg="add del">
          <ac:chgData name="Max Smith" userId="cd704a7be0271860" providerId="LiveId" clId="{442366FE-C110-4D1F-8E50-F4768EC15232}" dt="2024-01-14T15:58:41.656" v="6491" actId="26606"/>
          <ac:grpSpMkLst>
            <pc:docMk/>
            <pc:sldMk cId="657108733" sldId="258"/>
            <ac:grpSpMk id="16" creationId="{93DC754C-7E09-422D-A8BB-AF632E90DFA2}"/>
          </ac:grpSpMkLst>
        </pc:grpChg>
        <pc:grpChg chg="add del">
          <ac:chgData name="Max Smith" userId="cd704a7be0271860" providerId="LiveId" clId="{442366FE-C110-4D1F-8E50-F4768EC15232}" dt="2024-01-14T15:58:41.656" v="6491" actId="26606"/>
          <ac:grpSpMkLst>
            <pc:docMk/>
            <pc:sldMk cId="657108733" sldId="258"/>
            <ac:grpSpMk id="28" creationId="{3773FAF5-C452-4455-9411-D6AF5EBD4CA9}"/>
          </ac:grpSpMkLst>
        </pc:grpChg>
        <pc:picChg chg="add mod">
          <ac:chgData name="Max Smith" userId="cd704a7be0271860" providerId="LiveId" clId="{442366FE-C110-4D1F-8E50-F4768EC15232}" dt="2024-01-15T15:50:09.666" v="7949" actId="1076"/>
          <ac:picMkLst>
            <pc:docMk/>
            <pc:sldMk cId="657108733" sldId="258"/>
            <ac:picMk id="5" creationId="{C43B7E15-324A-2964-FFE8-01FC8AEB1C21}"/>
          </ac:picMkLst>
        </pc:picChg>
      </pc:sldChg>
      <pc:sldChg chg="addSp delSp modSp del mod setBg addAnim delAnim">
        <pc:chgData name="Max Smith" userId="cd704a7be0271860" providerId="LiveId" clId="{442366FE-C110-4D1F-8E50-F4768EC15232}" dt="2024-01-14T15:52:09.757" v="6478" actId="47"/>
        <pc:sldMkLst>
          <pc:docMk/>
          <pc:sldMk cId="2081340006" sldId="259"/>
        </pc:sldMkLst>
        <pc:spChg chg="mod ord">
          <ac:chgData name="Max Smith" userId="cd704a7be0271860" providerId="LiveId" clId="{442366FE-C110-4D1F-8E50-F4768EC15232}" dt="2024-01-05T10:10:21.510" v="4263" actId="26606"/>
          <ac:spMkLst>
            <pc:docMk/>
            <pc:sldMk cId="2081340006" sldId="259"/>
            <ac:spMk id="2" creationId="{B0F172BB-FB72-1321-76B2-647150CACF0C}"/>
          </ac:spMkLst>
        </pc:spChg>
        <pc:spChg chg="del mod">
          <ac:chgData name="Max Smith" userId="cd704a7be0271860" providerId="LiveId" clId="{442366FE-C110-4D1F-8E50-F4768EC15232}" dt="2023-12-23T15:33:47.522" v="108" actId="478"/>
          <ac:spMkLst>
            <pc:docMk/>
            <pc:sldMk cId="2081340006" sldId="259"/>
            <ac:spMk id="3" creationId="{20BDECFB-7873-C3DA-6DD3-5F768B219934}"/>
          </ac:spMkLst>
        </pc:spChg>
        <pc:spChg chg="add del">
          <ac:chgData name="Max Smith" userId="cd704a7be0271860" providerId="LiveId" clId="{442366FE-C110-4D1F-8E50-F4768EC15232}" dt="2024-01-05T10:08:44.997" v="4218" actId="26606"/>
          <ac:spMkLst>
            <pc:docMk/>
            <pc:sldMk cId="2081340006" sldId="259"/>
            <ac:spMk id="16" creationId="{8B646C36-EEEC-4D52-8E8E-206F4CD8A3DA}"/>
          </ac:spMkLst>
        </pc:spChg>
        <pc:spChg chg="add del">
          <ac:chgData name="Max Smith" userId="cd704a7be0271860" providerId="LiveId" clId="{442366FE-C110-4D1F-8E50-F4768EC15232}" dt="2024-01-05T10:08:44.997" v="4218" actId="26606"/>
          <ac:spMkLst>
            <pc:docMk/>
            <pc:sldMk cId="2081340006" sldId="259"/>
            <ac:spMk id="22" creationId="{C00B7DBB-97E9-4F5F-B72E-EECCFCC9D141}"/>
          </ac:spMkLst>
        </pc:spChg>
        <pc:spChg chg="add del">
          <ac:chgData name="Max Smith" userId="cd704a7be0271860" providerId="LiveId" clId="{442366FE-C110-4D1F-8E50-F4768EC15232}" dt="2024-01-05T10:08:44.997" v="4218" actId="26606"/>
          <ac:spMkLst>
            <pc:docMk/>
            <pc:sldMk cId="2081340006" sldId="259"/>
            <ac:spMk id="31" creationId="{1C8B8E59-A269-4CAA-BE7D-AFD4E852CABB}"/>
          </ac:spMkLst>
        </pc:spChg>
        <pc:spChg chg="add del">
          <ac:chgData name="Max Smith" userId="cd704a7be0271860" providerId="LiveId" clId="{442366FE-C110-4D1F-8E50-F4768EC15232}" dt="2024-01-05T10:08:44.997" v="4218" actId="26606"/>
          <ac:spMkLst>
            <pc:docMk/>
            <pc:sldMk cId="2081340006" sldId="259"/>
            <ac:spMk id="33" creationId="{20C5CF91-A170-4B31-B47F-D5E2E5D15A3B}"/>
          </ac:spMkLst>
        </pc:spChg>
        <pc:spChg chg="add del">
          <ac:chgData name="Max Smith" userId="cd704a7be0271860" providerId="LiveId" clId="{442366FE-C110-4D1F-8E50-F4768EC15232}" dt="2024-01-05T10:10:21.510" v="4263" actId="26606"/>
          <ac:spMkLst>
            <pc:docMk/>
            <pc:sldMk cId="2081340006" sldId="259"/>
            <ac:spMk id="35" creationId="{D12DDE76-C203-4047-9998-63900085B5E8}"/>
          </ac:spMkLst>
        </pc:spChg>
        <pc:spChg chg="add">
          <ac:chgData name="Max Smith" userId="cd704a7be0271860" providerId="LiveId" clId="{442366FE-C110-4D1F-8E50-F4768EC15232}" dt="2024-01-05T10:10:21.510" v="4263" actId="26606"/>
          <ac:spMkLst>
            <pc:docMk/>
            <pc:sldMk cId="2081340006" sldId="259"/>
            <ac:spMk id="40" creationId="{398F3DEE-0E56-499F-AFAE-C2DA7C2C815B}"/>
          </ac:spMkLst>
        </pc:spChg>
        <pc:spChg chg="add">
          <ac:chgData name="Max Smith" userId="cd704a7be0271860" providerId="LiveId" clId="{442366FE-C110-4D1F-8E50-F4768EC15232}" dt="2024-01-05T10:10:21.510" v="4263" actId="26606"/>
          <ac:spMkLst>
            <pc:docMk/>
            <pc:sldMk cId="2081340006" sldId="259"/>
            <ac:spMk id="42" creationId="{C32A21FE-C56B-42B6-82D1-D3F0C4A47A3C}"/>
          </ac:spMkLst>
        </pc:spChg>
        <pc:spChg chg="add">
          <ac:chgData name="Max Smith" userId="cd704a7be0271860" providerId="LiveId" clId="{442366FE-C110-4D1F-8E50-F4768EC15232}" dt="2024-01-05T10:10:21.510" v="4263" actId="26606"/>
          <ac:spMkLst>
            <pc:docMk/>
            <pc:sldMk cId="2081340006" sldId="259"/>
            <ac:spMk id="44" creationId="{C4BE011A-C166-4E7B-A300-18676738081C}"/>
          </ac:spMkLst>
        </pc:spChg>
        <pc:spChg chg="add">
          <ac:chgData name="Max Smith" userId="cd704a7be0271860" providerId="LiveId" clId="{442366FE-C110-4D1F-8E50-F4768EC15232}" dt="2024-01-05T10:10:21.510" v="4263" actId="26606"/>
          <ac:spMkLst>
            <pc:docMk/>
            <pc:sldMk cId="2081340006" sldId="259"/>
            <ac:spMk id="46" creationId="{1261A9AF-2897-4CFD-9D9D-17105C8A22D2}"/>
          </ac:spMkLst>
        </pc:spChg>
        <pc:spChg chg="add">
          <ac:chgData name="Max Smith" userId="cd704a7be0271860" providerId="LiveId" clId="{442366FE-C110-4D1F-8E50-F4768EC15232}" dt="2024-01-05T10:10:21.510" v="4263" actId="26606"/>
          <ac:spMkLst>
            <pc:docMk/>
            <pc:sldMk cId="2081340006" sldId="259"/>
            <ac:spMk id="48" creationId="{755E56EF-ADF6-479C-99B3-ADDDE6959783}"/>
          </ac:spMkLst>
        </pc:spChg>
        <pc:grpChg chg="add del">
          <ac:chgData name="Max Smith" userId="cd704a7be0271860" providerId="LiveId" clId="{442366FE-C110-4D1F-8E50-F4768EC15232}" dt="2024-01-05T10:08:44.997" v="4218" actId="26606"/>
          <ac:grpSpMkLst>
            <pc:docMk/>
            <pc:sldMk cId="2081340006" sldId="259"/>
            <ac:grpSpMk id="18" creationId="{9B970977-38DA-4F81-AA88-8C778B31E4A7}"/>
          </ac:grpSpMkLst>
        </pc:grpChg>
        <pc:grpChg chg="add del">
          <ac:chgData name="Max Smith" userId="cd704a7be0271860" providerId="LiveId" clId="{442366FE-C110-4D1F-8E50-F4768EC15232}" dt="2024-01-05T10:08:44.997" v="4218" actId="26606"/>
          <ac:grpSpMkLst>
            <pc:docMk/>
            <pc:sldMk cId="2081340006" sldId="259"/>
            <ac:grpSpMk id="24" creationId="{FB9739EB-7F66-433D-841F-AB3CD18700B7}"/>
          </ac:grpSpMkLst>
        </pc:grpChg>
        <pc:picChg chg="add mod ord">
          <ac:chgData name="Max Smith" userId="cd704a7be0271860" providerId="LiveId" clId="{442366FE-C110-4D1F-8E50-F4768EC15232}" dt="2024-01-05T10:10:21.510" v="4263" actId="26606"/>
          <ac:picMkLst>
            <pc:docMk/>
            <pc:sldMk cId="2081340006" sldId="259"/>
            <ac:picMk id="5" creationId="{2657F006-CCDD-FF70-FF31-1154CC2B8163}"/>
          </ac:picMkLst>
        </pc:picChg>
        <pc:picChg chg="add mod ord">
          <ac:chgData name="Max Smith" userId="cd704a7be0271860" providerId="LiveId" clId="{442366FE-C110-4D1F-8E50-F4768EC15232}" dt="2024-01-05T10:10:21.510" v="4263" actId="26606"/>
          <ac:picMkLst>
            <pc:docMk/>
            <pc:sldMk cId="2081340006" sldId="259"/>
            <ac:picMk id="7" creationId="{22B50495-06B0-B688-75FA-6DA034ACA1C4}"/>
          </ac:picMkLst>
        </pc:picChg>
        <pc:picChg chg="add mod ord">
          <ac:chgData name="Max Smith" userId="cd704a7be0271860" providerId="LiveId" clId="{442366FE-C110-4D1F-8E50-F4768EC15232}" dt="2024-01-05T10:10:21.510" v="4263" actId="26606"/>
          <ac:picMkLst>
            <pc:docMk/>
            <pc:sldMk cId="2081340006" sldId="259"/>
            <ac:picMk id="9" creationId="{D5568FF0-F1AE-AAB2-860D-C5A4F3B673A3}"/>
          </ac:picMkLst>
        </pc:picChg>
        <pc:picChg chg="add mod ord">
          <ac:chgData name="Max Smith" userId="cd704a7be0271860" providerId="LiveId" clId="{442366FE-C110-4D1F-8E50-F4768EC15232}" dt="2024-01-05T10:10:21.510" v="4263" actId="26606"/>
          <ac:picMkLst>
            <pc:docMk/>
            <pc:sldMk cId="2081340006" sldId="259"/>
            <ac:picMk id="11" creationId="{4464D0FB-541B-2B9B-38A7-A6269C51A484}"/>
          </ac:picMkLst>
        </pc:picChg>
      </pc:sldChg>
      <pc:sldChg chg="addSp modSp del mod setBg">
        <pc:chgData name="Max Smith" userId="cd704a7be0271860" providerId="LiveId" clId="{442366FE-C110-4D1F-8E50-F4768EC15232}" dt="2024-01-14T15:52:05.901" v="6477" actId="47"/>
        <pc:sldMkLst>
          <pc:docMk/>
          <pc:sldMk cId="1589587012" sldId="260"/>
        </pc:sldMkLst>
        <pc:spChg chg="mod">
          <ac:chgData name="Max Smith" userId="cd704a7be0271860" providerId="LiveId" clId="{442366FE-C110-4D1F-8E50-F4768EC15232}" dt="2024-01-05T10:09:15.062" v="4224" actId="26606"/>
          <ac:spMkLst>
            <pc:docMk/>
            <pc:sldMk cId="1589587012" sldId="260"/>
            <ac:spMk id="2" creationId="{78F90B0C-F7B5-1527-E8AD-7EC44D78D745}"/>
          </ac:spMkLst>
        </pc:spChg>
        <pc:spChg chg="mod">
          <ac:chgData name="Max Smith" userId="cd704a7be0271860" providerId="LiveId" clId="{442366FE-C110-4D1F-8E50-F4768EC15232}" dt="2024-01-05T10:09:15.062" v="4224" actId="26606"/>
          <ac:spMkLst>
            <pc:docMk/>
            <pc:sldMk cId="1589587012" sldId="260"/>
            <ac:spMk id="3" creationId="{AF2A4F7A-6C3D-5E6C-8FEC-71B08751C708}"/>
          </ac:spMkLst>
        </pc:spChg>
        <pc:spChg chg="add">
          <ac:chgData name="Max Smith" userId="cd704a7be0271860" providerId="LiveId" clId="{442366FE-C110-4D1F-8E50-F4768EC15232}" dt="2024-01-05T10:09:15.062" v="4224" actId="26606"/>
          <ac:spMkLst>
            <pc:docMk/>
            <pc:sldMk cId="1589587012" sldId="260"/>
            <ac:spMk id="8" creationId="{5A0118C5-4F8D-4CF4-BADD-53FEACC6C42A}"/>
          </ac:spMkLst>
        </pc:spChg>
        <pc:spChg chg="add">
          <ac:chgData name="Max Smith" userId="cd704a7be0271860" providerId="LiveId" clId="{442366FE-C110-4D1F-8E50-F4768EC15232}" dt="2024-01-05T10:09:15.062" v="4224" actId="26606"/>
          <ac:spMkLst>
            <pc:docMk/>
            <pc:sldMk cId="1589587012" sldId="260"/>
            <ac:spMk id="10" creationId="{4E0A5C5C-2A95-428E-9F6A-0D29EBD57C9F}"/>
          </ac:spMkLst>
        </pc:spChg>
        <pc:spChg chg="add">
          <ac:chgData name="Max Smith" userId="cd704a7be0271860" providerId="LiveId" clId="{442366FE-C110-4D1F-8E50-F4768EC15232}" dt="2024-01-05T10:09:15.062" v="4224" actId="26606"/>
          <ac:spMkLst>
            <pc:docMk/>
            <pc:sldMk cId="1589587012" sldId="260"/>
            <ac:spMk id="12" creationId="{1056F38F-7C4E-461D-8709-7D0024AE1F79}"/>
          </ac:spMkLst>
        </pc:spChg>
        <pc:spChg chg="add">
          <ac:chgData name="Max Smith" userId="cd704a7be0271860" providerId="LiveId" clId="{442366FE-C110-4D1F-8E50-F4768EC15232}" dt="2024-01-05T10:09:15.062" v="4224" actId="26606"/>
          <ac:spMkLst>
            <pc:docMk/>
            <pc:sldMk cId="1589587012" sldId="260"/>
            <ac:spMk id="14" creationId="{C7278469-3C3C-49CE-AEEE-E176A4900B78}"/>
          </ac:spMkLst>
        </pc:spChg>
        <pc:spChg chg="add">
          <ac:chgData name="Max Smith" userId="cd704a7be0271860" providerId="LiveId" clId="{442366FE-C110-4D1F-8E50-F4768EC15232}" dt="2024-01-05T10:09:15.062" v="4224" actId="26606"/>
          <ac:spMkLst>
            <pc:docMk/>
            <pc:sldMk cId="1589587012" sldId="260"/>
            <ac:spMk id="20" creationId="{4C6598AB-1C17-4D54-951C-A082D94ACB7A}"/>
          </ac:spMkLst>
        </pc:spChg>
        <pc:spChg chg="add">
          <ac:chgData name="Max Smith" userId="cd704a7be0271860" providerId="LiveId" clId="{442366FE-C110-4D1F-8E50-F4768EC15232}" dt="2024-01-05T10:09:15.062" v="4224" actId="26606"/>
          <ac:spMkLst>
            <pc:docMk/>
            <pc:sldMk cId="1589587012" sldId="260"/>
            <ac:spMk id="22" creationId="{C83B66D7-137D-4AC1-B172-53D60F08BEB5}"/>
          </ac:spMkLst>
        </pc:spChg>
        <pc:spChg chg="add">
          <ac:chgData name="Max Smith" userId="cd704a7be0271860" providerId="LiveId" clId="{442366FE-C110-4D1F-8E50-F4768EC15232}" dt="2024-01-05T10:09:15.062" v="4224" actId="26606"/>
          <ac:spMkLst>
            <pc:docMk/>
            <pc:sldMk cId="1589587012" sldId="260"/>
            <ac:spMk id="24" creationId="{F6B92503-6984-4D15-8B98-8718709B785D}"/>
          </ac:spMkLst>
        </pc:spChg>
        <pc:spChg chg="add">
          <ac:chgData name="Max Smith" userId="cd704a7be0271860" providerId="LiveId" clId="{442366FE-C110-4D1F-8E50-F4768EC15232}" dt="2024-01-05T10:09:15.062" v="4224" actId="26606"/>
          <ac:spMkLst>
            <pc:docMk/>
            <pc:sldMk cId="1589587012" sldId="260"/>
            <ac:spMk id="26" creationId="{08DDF938-524E-4C18-A47D-C00627832366}"/>
          </ac:spMkLst>
        </pc:spChg>
        <pc:grpChg chg="add">
          <ac:chgData name="Max Smith" userId="cd704a7be0271860" providerId="LiveId" clId="{442366FE-C110-4D1F-8E50-F4768EC15232}" dt="2024-01-05T10:09:15.062" v="4224" actId="26606"/>
          <ac:grpSpMkLst>
            <pc:docMk/>
            <pc:sldMk cId="1589587012" sldId="260"/>
            <ac:grpSpMk id="16" creationId="{93DC754C-7E09-422D-A8BB-AF632E90DFA2}"/>
          </ac:grpSpMkLst>
        </pc:grpChg>
        <pc:grpChg chg="add">
          <ac:chgData name="Max Smith" userId="cd704a7be0271860" providerId="LiveId" clId="{442366FE-C110-4D1F-8E50-F4768EC15232}" dt="2024-01-05T10:09:15.062" v="4224" actId="26606"/>
          <ac:grpSpMkLst>
            <pc:docMk/>
            <pc:sldMk cId="1589587012" sldId="260"/>
            <ac:grpSpMk id="28" creationId="{3773FAF5-C452-4455-9411-D6AF5EBD4CA9}"/>
          </ac:grpSpMkLst>
        </pc:grpChg>
      </pc:sldChg>
      <pc:sldChg chg="addSp modSp del mod setBg">
        <pc:chgData name="Max Smith" userId="cd704a7be0271860" providerId="LiveId" clId="{442366FE-C110-4D1F-8E50-F4768EC15232}" dt="2024-01-14T15:52:03.252" v="6476" actId="47"/>
        <pc:sldMkLst>
          <pc:docMk/>
          <pc:sldMk cId="3713440932" sldId="261"/>
        </pc:sldMkLst>
        <pc:spChg chg="mod">
          <ac:chgData name="Max Smith" userId="cd704a7be0271860" providerId="LiveId" clId="{442366FE-C110-4D1F-8E50-F4768EC15232}" dt="2024-01-05T10:09:32.900" v="4226" actId="26606"/>
          <ac:spMkLst>
            <pc:docMk/>
            <pc:sldMk cId="3713440932" sldId="261"/>
            <ac:spMk id="2" creationId="{8DE77339-90D2-05A5-F188-E54CF1B41C57}"/>
          </ac:spMkLst>
        </pc:spChg>
        <pc:spChg chg="mod">
          <ac:chgData name="Max Smith" userId="cd704a7be0271860" providerId="LiveId" clId="{442366FE-C110-4D1F-8E50-F4768EC15232}" dt="2024-01-05T10:09:48.494" v="4261" actId="20577"/>
          <ac:spMkLst>
            <pc:docMk/>
            <pc:sldMk cId="3713440932" sldId="261"/>
            <ac:spMk id="3" creationId="{BED334C4-E459-C596-62DD-0F138B077035}"/>
          </ac:spMkLst>
        </pc:spChg>
        <pc:spChg chg="add">
          <ac:chgData name="Max Smith" userId="cd704a7be0271860" providerId="LiveId" clId="{442366FE-C110-4D1F-8E50-F4768EC15232}" dt="2024-01-05T10:09:32.900" v="4226" actId="26606"/>
          <ac:spMkLst>
            <pc:docMk/>
            <pc:sldMk cId="3713440932" sldId="261"/>
            <ac:spMk id="8" creationId="{5A0118C5-4F8D-4CF4-BADD-53FEACC6C42A}"/>
          </ac:spMkLst>
        </pc:spChg>
        <pc:spChg chg="add">
          <ac:chgData name="Max Smith" userId="cd704a7be0271860" providerId="LiveId" clId="{442366FE-C110-4D1F-8E50-F4768EC15232}" dt="2024-01-05T10:09:32.900" v="4226" actId="26606"/>
          <ac:spMkLst>
            <pc:docMk/>
            <pc:sldMk cId="3713440932" sldId="261"/>
            <ac:spMk id="10" creationId="{4E0A5C5C-2A95-428E-9F6A-0D29EBD57C9F}"/>
          </ac:spMkLst>
        </pc:spChg>
        <pc:spChg chg="add">
          <ac:chgData name="Max Smith" userId="cd704a7be0271860" providerId="LiveId" clId="{442366FE-C110-4D1F-8E50-F4768EC15232}" dt="2024-01-05T10:09:32.900" v="4226" actId="26606"/>
          <ac:spMkLst>
            <pc:docMk/>
            <pc:sldMk cId="3713440932" sldId="261"/>
            <ac:spMk id="12" creationId="{1056F38F-7C4E-461D-8709-7D0024AE1F79}"/>
          </ac:spMkLst>
        </pc:spChg>
        <pc:spChg chg="add">
          <ac:chgData name="Max Smith" userId="cd704a7be0271860" providerId="LiveId" clId="{442366FE-C110-4D1F-8E50-F4768EC15232}" dt="2024-01-05T10:09:32.900" v="4226" actId="26606"/>
          <ac:spMkLst>
            <pc:docMk/>
            <pc:sldMk cId="3713440932" sldId="261"/>
            <ac:spMk id="14" creationId="{C7278469-3C3C-49CE-AEEE-E176A4900B78}"/>
          </ac:spMkLst>
        </pc:spChg>
        <pc:spChg chg="add">
          <ac:chgData name="Max Smith" userId="cd704a7be0271860" providerId="LiveId" clId="{442366FE-C110-4D1F-8E50-F4768EC15232}" dt="2024-01-05T10:09:32.900" v="4226" actId="26606"/>
          <ac:spMkLst>
            <pc:docMk/>
            <pc:sldMk cId="3713440932" sldId="261"/>
            <ac:spMk id="20" creationId="{4C6598AB-1C17-4D54-951C-A082D94ACB7A}"/>
          </ac:spMkLst>
        </pc:spChg>
        <pc:spChg chg="add">
          <ac:chgData name="Max Smith" userId="cd704a7be0271860" providerId="LiveId" clId="{442366FE-C110-4D1F-8E50-F4768EC15232}" dt="2024-01-05T10:09:32.900" v="4226" actId="26606"/>
          <ac:spMkLst>
            <pc:docMk/>
            <pc:sldMk cId="3713440932" sldId="261"/>
            <ac:spMk id="22" creationId="{C83B66D7-137D-4AC1-B172-53D60F08BEB5}"/>
          </ac:spMkLst>
        </pc:spChg>
        <pc:spChg chg="add">
          <ac:chgData name="Max Smith" userId="cd704a7be0271860" providerId="LiveId" clId="{442366FE-C110-4D1F-8E50-F4768EC15232}" dt="2024-01-05T10:09:32.900" v="4226" actId="26606"/>
          <ac:spMkLst>
            <pc:docMk/>
            <pc:sldMk cId="3713440932" sldId="261"/>
            <ac:spMk id="24" creationId="{F6B92503-6984-4D15-8B98-8718709B785D}"/>
          </ac:spMkLst>
        </pc:spChg>
        <pc:spChg chg="add">
          <ac:chgData name="Max Smith" userId="cd704a7be0271860" providerId="LiveId" clId="{442366FE-C110-4D1F-8E50-F4768EC15232}" dt="2024-01-05T10:09:32.900" v="4226" actId="26606"/>
          <ac:spMkLst>
            <pc:docMk/>
            <pc:sldMk cId="3713440932" sldId="261"/>
            <ac:spMk id="26" creationId="{08DDF938-524E-4C18-A47D-C00627832366}"/>
          </ac:spMkLst>
        </pc:spChg>
        <pc:grpChg chg="add">
          <ac:chgData name="Max Smith" userId="cd704a7be0271860" providerId="LiveId" clId="{442366FE-C110-4D1F-8E50-F4768EC15232}" dt="2024-01-05T10:09:32.900" v="4226" actId="26606"/>
          <ac:grpSpMkLst>
            <pc:docMk/>
            <pc:sldMk cId="3713440932" sldId="261"/>
            <ac:grpSpMk id="16" creationId="{93DC754C-7E09-422D-A8BB-AF632E90DFA2}"/>
          </ac:grpSpMkLst>
        </pc:grpChg>
        <pc:grpChg chg="add">
          <ac:chgData name="Max Smith" userId="cd704a7be0271860" providerId="LiveId" clId="{442366FE-C110-4D1F-8E50-F4768EC15232}" dt="2024-01-05T10:09:32.900" v="4226" actId="26606"/>
          <ac:grpSpMkLst>
            <pc:docMk/>
            <pc:sldMk cId="3713440932" sldId="261"/>
            <ac:grpSpMk id="28" creationId="{3773FAF5-C452-4455-9411-D6AF5EBD4CA9}"/>
          </ac:grpSpMkLst>
        </pc:grpChg>
      </pc:sldChg>
      <pc:sldChg chg="addSp delSp modSp mod ord setBg">
        <pc:chgData name="Max Smith" userId="cd704a7be0271860" providerId="LiveId" clId="{442366FE-C110-4D1F-8E50-F4768EC15232}" dt="2024-01-16T11:49:12.722" v="8366" actId="1076"/>
        <pc:sldMkLst>
          <pc:docMk/>
          <pc:sldMk cId="3263824682" sldId="262"/>
        </pc:sldMkLst>
        <pc:spChg chg="mod">
          <ac:chgData name="Max Smith" userId="cd704a7be0271860" providerId="LiveId" clId="{442366FE-C110-4D1F-8E50-F4768EC15232}" dt="2024-01-14T15:58:34.320" v="6490" actId="26606"/>
          <ac:spMkLst>
            <pc:docMk/>
            <pc:sldMk cId="3263824682" sldId="262"/>
            <ac:spMk id="2" creationId="{E33439A0-B49A-94E6-E930-1732867F82A1}"/>
          </ac:spMkLst>
        </pc:spChg>
        <pc:spChg chg="mod">
          <ac:chgData name="Max Smith" userId="cd704a7be0271860" providerId="LiveId" clId="{442366FE-C110-4D1F-8E50-F4768EC15232}" dt="2024-01-16T11:49:09.332" v="8365" actId="1076"/>
          <ac:spMkLst>
            <pc:docMk/>
            <pc:sldMk cId="3263824682" sldId="262"/>
            <ac:spMk id="3" creationId="{B5B1B758-1DF6-E53A-FE61-90EFDE99DD96}"/>
          </ac:spMkLst>
        </pc:spChg>
        <pc:spChg chg="add del">
          <ac:chgData name="Max Smith" userId="cd704a7be0271860" providerId="LiveId" clId="{442366FE-C110-4D1F-8E50-F4768EC15232}" dt="2024-01-05T10:17:14.941" v="4270" actId="26606"/>
          <ac:spMkLst>
            <pc:docMk/>
            <pc:sldMk cId="3263824682" sldId="262"/>
            <ac:spMk id="8" creationId="{5A0118C5-4F8D-4CF4-BADD-53FEACC6C42A}"/>
          </ac:spMkLst>
        </pc:spChg>
        <pc:spChg chg="add del">
          <ac:chgData name="Max Smith" userId="cd704a7be0271860" providerId="LiveId" clId="{442366FE-C110-4D1F-8E50-F4768EC15232}" dt="2024-01-05T10:17:14.941" v="4270" actId="26606"/>
          <ac:spMkLst>
            <pc:docMk/>
            <pc:sldMk cId="3263824682" sldId="262"/>
            <ac:spMk id="10" creationId="{4E0A5C5C-2A95-428E-9F6A-0D29EBD57C9F}"/>
          </ac:spMkLst>
        </pc:spChg>
        <pc:spChg chg="add del">
          <ac:chgData name="Max Smith" userId="cd704a7be0271860" providerId="LiveId" clId="{442366FE-C110-4D1F-8E50-F4768EC15232}" dt="2024-01-05T10:17:14.941" v="4270" actId="26606"/>
          <ac:spMkLst>
            <pc:docMk/>
            <pc:sldMk cId="3263824682" sldId="262"/>
            <ac:spMk id="12" creationId="{1056F38F-7C4E-461D-8709-7D0024AE1F79}"/>
          </ac:spMkLst>
        </pc:spChg>
        <pc:spChg chg="add del">
          <ac:chgData name="Max Smith" userId="cd704a7be0271860" providerId="LiveId" clId="{442366FE-C110-4D1F-8E50-F4768EC15232}" dt="2024-01-05T10:17:14.941" v="4270" actId="26606"/>
          <ac:spMkLst>
            <pc:docMk/>
            <pc:sldMk cId="3263824682" sldId="262"/>
            <ac:spMk id="14" creationId="{C7278469-3C3C-49CE-AEEE-E176A4900B78}"/>
          </ac:spMkLst>
        </pc:spChg>
        <pc:spChg chg="add del">
          <ac:chgData name="Max Smith" userId="cd704a7be0271860" providerId="LiveId" clId="{442366FE-C110-4D1F-8E50-F4768EC15232}" dt="2024-01-05T10:17:14.941" v="4270" actId="26606"/>
          <ac:spMkLst>
            <pc:docMk/>
            <pc:sldMk cId="3263824682" sldId="262"/>
            <ac:spMk id="20" creationId="{4C6598AB-1C17-4D54-951C-A082D94ACB7A}"/>
          </ac:spMkLst>
        </pc:spChg>
        <pc:spChg chg="add del">
          <ac:chgData name="Max Smith" userId="cd704a7be0271860" providerId="LiveId" clId="{442366FE-C110-4D1F-8E50-F4768EC15232}" dt="2024-01-05T10:17:14.941" v="4270" actId="26606"/>
          <ac:spMkLst>
            <pc:docMk/>
            <pc:sldMk cId="3263824682" sldId="262"/>
            <ac:spMk id="22" creationId="{C83B66D7-137D-4AC1-B172-53D60F08BEB5}"/>
          </ac:spMkLst>
        </pc:spChg>
        <pc:spChg chg="add del">
          <ac:chgData name="Max Smith" userId="cd704a7be0271860" providerId="LiveId" clId="{442366FE-C110-4D1F-8E50-F4768EC15232}" dt="2024-01-05T10:17:14.941" v="4270" actId="26606"/>
          <ac:spMkLst>
            <pc:docMk/>
            <pc:sldMk cId="3263824682" sldId="262"/>
            <ac:spMk id="24" creationId="{F6B92503-6984-4D15-8B98-8718709B785D}"/>
          </ac:spMkLst>
        </pc:spChg>
        <pc:spChg chg="add del">
          <ac:chgData name="Max Smith" userId="cd704a7be0271860" providerId="LiveId" clId="{442366FE-C110-4D1F-8E50-F4768EC15232}" dt="2024-01-05T10:17:14.941" v="4270" actId="26606"/>
          <ac:spMkLst>
            <pc:docMk/>
            <pc:sldMk cId="3263824682" sldId="262"/>
            <ac:spMk id="26" creationId="{08DDF938-524E-4C18-A47D-C00627832366}"/>
          </ac:spMkLst>
        </pc:spChg>
        <pc:spChg chg="add del">
          <ac:chgData name="Max Smith" userId="cd704a7be0271860" providerId="LiveId" clId="{442366FE-C110-4D1F-8E50-F4768EC15232}" dt="2024-01-14T15:58:34.320" v="6490" actId="26606"/>
          <ac:spMkLst>
            <pc:docMk/>
            <pc:sldMk cId="3263824682" sldId="262"/>
            <ac:spMk id="38" creationId="{5A0118C5-4F8D-4CF4-BADD-53FEACC6C42A}"/>
          </ac:spMkLst>
        </pc:spChg>
        <pc:spChg chg="add del">
          <ac:chgData name="Max Smith" userId="cd704a7be0271860" providerId="LiveId" clId="{442366FE-C110-4D1F-8E50-F4768EC15232}" dt="2024-01-14T15:58:34.320" v="6490" actId="26606"/>
          <ac:spMkLst>
            <pc:docMk/>
            <pc:sldMk cId="3263824682" sldId="262"/>
            <ac:spMk id="189" creationId="{CAB9AD4F-A248-4D49-8779-CE40E64C00F5}"/>
          </ac:spMkLst>
        </pc:spChg>
        <pc:spChg chg="add del">
          <ac:chgData name="Max Smith" userId="cd704a7be0271860" providerId="LiveId" clId="{442366FE-C110-4D1F-8E50-F4768EC15232}" dt="2024-01-14T15:58:34.320" v="6490" actId="26606"/>
          <ac:spMkLst>
            <pc:docMk/>
            <pc:sldMk cId="3263824682" sldId="262"/>
            <ac:spMk id="191" creationId="{3D4C1981-3D8B-446C-BFAE-E7EE5CF2DDA3}"/>
          </ac:spMkLst>
        </pc:spChg>
        <pc:spChg chg="add">
          <ac:chgData name="Max Smith" userId="cd704a7be0271860" providerId="LiveId" clId="{442366FE-C110-4D1F-8E50-F4768EC15232}" dt="2024-01-14T15:58:34.320" v="6490" actId="26606"/>
          <ac:spMkLst>
            <pc:docMk/>
            <pc:sldMk cId="3263824682" sldId="262"/>
            <ac:spMk id="196" creationId="{09588DA8-065E-4F6F-8EFD-43104AB2E0CF}"/>
          </ac:spMkLst>
        </pc:spChg>
        <pc:spChg chg="add">
          <ac:chgData name="Max Smith" userId="cd704a7be0271860" providerId="LiveId" clId="{442366FE-C110-4D1F-8E50-F4768EC15232}" dt="2024-01-14T15:58:34.320" v="6490" actId="26606"/>
          <ac:spMkLst>
            <pc:docMk/>
            <pc:sldMk cId="3263824682" sldId="262"/>
            <ac:spMk id="198" creationId="{C4285719-470E-454C-AF62-8323075F1F5B}"/>
          </ac:spMkLst>
        </pc:spChg>
        <pc:spChg chg="add">
          <ac:chgData name="Max Smith" userId="cd704a7be0271860" providerId="LiveId" clId="{442366FE-C110-4D1F-8E50-F4768EC15232}" dt="2024-01-14T15:58:34.320" v="6490" actId="26606"/>
          <ac:spMkLst>
            <pc:docMk/>
            <pc:sldMk cId="3263824682" sldId="262"/>
            <ac:spMk id="200" creationId="{CD9FE4EF-C4D8-49A0-B2FF-81D8DB7D8A24}"/>
          </ac:spMkLst>
        </pc:spChg>
        <pc:spChg chg="add">
          <ac:chgData name="Max Smith" userId="cd704a7be0271860" providerId="LiveId" clId="{442366FE-C110-4D1F-8E50-F4768EC15232}" dt="2024-01-14T15:58:34.320" v="6490" actId="26606"/>
          <ac:spMkLst>
            <pc:docMk/>
            <pc:sldMk cId="3263824682" sldId="262"/>
            <ac:spMk id="202" creationId="{4300840D-0A0B-4512-BACA-B439D5B9C57C}"/>
          </ac:spMkLst>
        </pc:spChg>
        <pc:spChg chg="add">
          <ac:chgData name="Max Smith" userId="cd704a7be0271860" providerId="LiveId" clId="{442366FE-C110-4D1F-8E50-F4768EC15232}" dt="2024-01-14T15:58:34.320" v="6490" actId="26606"/>
          <ac:spMkLst>
            <pc:docMk/>
            <pc:sldMk cId="3263824682" sldId="262"/>
            <ac:spMk id="204" creationId="{D2B78728-A580-49A7-84F9-6EF6F583ADE0}"/>
          </ac:spMkLst>
        </pc:spChg>
        <pc:spChg chg="add">
          <ac:chgData name="Max Smith" userId="cd704a7be0271860" providerId="LiveId" clId="{442366FE-C110-4D1F-8E50-F4768EC15232}" dt="2024-01-14T15:58:34.320" v="6490" actId="26606"/>
          <ac:spMkLst>
            <pc:docMk/>
            <pc:sldMk cId="3263824682" sldId="262"/>
            <ac:spMk id="206" creationId="{38FAA1A1-D861-433F-88FA-1E9D6FD31D11}"/>
          </ac:spMkLst>
        </pc:spChg>
        <pc:spChg chg="add">
          <ac:chgData name="Max Smith" userId="cd704a7be0271860" providerId="LiveId" clId="{442366FE-C110-4D1F-8E50-F4768EC15232}" dt="2024-01-14T15:58:34.320" v="6490" actId="26606"/>
          <ac:spMkLst>
            <pc:docMk/>
            <pc:sldMk cId="3263824682" sldId="262"/>
            <ac:spMk id="208" creationId="{8D71EDA1-87BF-4D5D-AB79-F346FD19278A}"/>
          </ac:spMkLst>
        </pc:spChg>
        <pc:grpChg chg="add del">
          <ac:chgData name="Max Smith" userId="cd704a7be0271860" providerId="LiveId" clId="{442366FE-C110-4D1F-8E50-F4768EC15232}" dt="2024-01-05T10:17:14.941" v="4270" actId="26606"/>
          <ac:grpSpMkLst>
            <pc:docMk/>
            <pc:sldMk cId="3263824682" sldId="262"/>
            <ac:grpSpMk id="16" creationId="{93DC754C-7E09-422D-A8BB-AF632E90DFA2}"/>
          </ac:grpSpMkLst>
        </pc:grpChg>
        <pc:grpChg chg="add del">
          <ac:chgData name="Max Smith" userId="cd704a7be0271860" providerId="LiveId" clId="{442366FE-C110-4D1F-8E50-F4768EC15232}" dt="2024-01-05T10:17:14.941" v="4270" actId="26606"/>
          <ac:grpSpMkLst>
            <pc:docMk/>
            <pc:sldMk cId="3263824682" sldId="262"/>
            <ac:grpSpMk id="28" creationId="{3773FAF5-C452-4455-9411-D6AF5EBD4CA9}"/>
          </ac:grpSpMkLst>
        </pc:grpChg>
        <pc:grpChg chg="add del">
          <ac:chgData name="Max Smith" userId="cd704a7be0271860" providerId="LiveId" clId="{442366FE-C110-4D1F-8E50-F4768EC15232}" dt="2024-01-14T15:58:34.320" v="6490" actId="26606"/>
          <ac:grpSpMkLst>
            <pc:docMk/>
            <pc:sldMk cId="3263824682" sldId="262"/>
            <ac:grpSpMk id="40" creationId="{6A57EACD-61CA-4775-9551-2078FC0BC79D}"/>
          </ac:grpSpMkLst>
        </pc:grpChg>
        <pc:grpChg chg="add del">
          <ac:chgData name="Max Smith" userId="cd704a7be0271860" providerId="LiveId" clId="{442366FE-C110-4D1F-8E50-F4768EC15232}" dt="2024-01-14T15:58:34.320" v="6490" actId="26606"/>
          <ac:grpSpMkLst>
            <pc:docMk/>
            <pc:sldMk cId="3263824682" sldId="262"/>
            <ac:grpSpMk id="185" creationId="{55A100E1-E66E-4ED2-A56A-F7A819228F2E}"/>
          </ac:grpSpMkLst>
        </pc:grpChg>
        <pc:picChg chg="add mod">
          <ac:chgData name="Max Smith" userId="cd704a7be0271860" providerId="LiveId" clId="{442366FE-C110-4D1F-8E50-F4768EC15232}" dt="2024-01-16T11:49:12.722" v="8366" actId="1076"/>
          <ac:picMkLst>
            <pc:docMk/>
            <pc:sldMk cId="3263824682" sldId="262"/>
            <ac:picMk id="4" creationId="{DFDBC83E-1973-9BC8-F4C3-186ED8090AA7}"/>
          </ac:picMkLst>
        </pc:picChg>
      </pc:sldChg>
      <pc:sldChg chg="addSp modSp del mod setBg">
        <pc:chgData name="Max Smith" userId="cd704a7be0271860" providerId="LiveId" clId="{442366FE-C110-4D1F-8E50-F4768EC15232}" dt="2024-01-14T15:52:37.473" v="6481" actId="47"/>
        <pc:sldMkLst>
          <pc:docMk/>
          <pc:sldMk cId="946898702" sldId="263"/>
        </pc:sldMkLst>
        <pc:spChg chg="mod">
          <ac:chgData name="Max Smith" userId="cd704a7be0271860" providerId="LiveId" clId="{442366FE-C110-4D1F-8E50-F4768EC15232}" dt="2024-01-05T10:10:39.684" v="4267"/>
          <ac:spMkLst>
            <pc:docMk/>
            <pc:sldMk cId="946898702" sldId="263"/>
            <ac:spMk id="2" creationId="{E1EFE37E-FB94-935B-A6F1-6D74650F263F}"/>
          </ac:spMkLst>
        </pc:spChg>
        <pc:spChg chg="add">
          <ac:chgData name="Max Smith" userId="cd704a7be0271860" providerId="LiveId" clId="{442366FE-C110-4D1F-8E50-F4768EC15232}" dt="2024-01-05T10:10:15.487" v="4262" actId="26606"/>
          <ac:spMkLst>
            <pc:docMk/>
            <pc:sldMk cId="946898702" sldId="263"/>
            <ac:spMk id="10" creationId="{A8384FB5-9ADC-4DDC-881B-597D56F5B15D}"/>
          </ac:spMkLst>
        </pc:spChg>
        <pc:spChg chg="add">
          <ac:chgData name="Max Smith" userId="cd704a7be0271860" providerId="LiveId" clId="{442366FE-C110-4D1F-8E50-F4768EC15232}" dt="2024-01-05T10:10:15.487" v="4262" actId="26606"/>
          <ac:spMkLst>
            <pc:docMk/>
            <pc:sldMk cId="946898702" sldId="263"/>
            <ac:spMk id="12" creationId="{1199E1B1-A8C0-4FE8-A5A8-1CB41D69F857}"/>
          </ac:spMkLst>
        </pc:spChg>
        <pc:spChg chg="add">
          <ac:chgData name="Max Smith" userId="cd704a7be0271860" providerId="LiveId" clId="{442366FE-C110-4D1F-8E50-F4768EC15232}" dt="2024-01-05T10:10:15.487" v="4262" actId="26606"/>
          <ac:spMkLst>
            <pc:docMk/>
            <pc:sldMk cId="946898702" sldId="263"/>
            <ac:spMk id="14" creationId="{84A8DE83-DE75-4B41-9DB4-A7EC0B0DEC0B}"/>
          </ac:spMkLst>
        </pc:spChg>
        <pc:spChg chg="add">
          <ac:chgData name="Max Smith" userId="cd704a7be0271860" providerId="LiveId" clId="{442366FE-C110-4D1F-8E50-F4768EC15232}" dt="2024-01-05T10:10:15.487" v="4262" actId="26606"/>
          <ac:spMkLst>
            <pc:docMk/>
            <pc:sldMk cId="946898702" sldId="263"/>
            <ac:spMk id="16" creationId="{A7009A0A-BEF5-4EAC-AF15-E4F9F002E239}"/>
          </ac:spMkLst>
        </pc:spChg>
        <pc:picChg chg="mod">
          <ac:chgData name="Max Smith" userId="cd704a7be0271860" providerId="LiveId" clId="{442366FE-C110-4D1F-8E50-F4768EC15232}" dt="2024-01-05T10:10:15.487" v="4262" actId="26606"/>
          <ac:picMkLst>
            <pc:docMk/>
            <pc:sldMk cId="946898702" sldId="263"/>
            <ac:picMk id="5" creationId="{C845E20E-FC05-AD82-35AB-A088519AD14B}"/>
          </ac:picMkLst>
        </pc:picChg>
      </pc:sldChg>
      <pc:sldChg chg="addSp modSp del mod setBg">
        <pc:chgData name="Max Smith" userId="cd704a7be0271860" providerId="LiveId" clId="{442366FE-C110-4D1F-8E50-F4768EC15232}" dt="2024-01-14T15:52:23.764" v="6479" actId="47"/>
        <pc:sldMkLst>
          <pc:docMk/>
          <pc:sldMk cId="1682794115" sldId="264"/>
        </pc:sldMkLst>
        <pc:spChg chg="mod">
          <ac:chgData name="Max Smith" userId="cd704a7be0271860" providerId="LiveId" clId="{442366FE-C110-4D1F-8E50-F4768EC15232}" dt="2024-01-05T10:17:22.039" v="4271" actId="26606"/>
          <ac:spMkLst>
            <pc:docMk/>
            <pc:sldMk cId="1682794115" sldId="264"/>
            <ac:spMk id="2" creationId="{4A3BC239-3315-5C9C-D20B-0BE595A15BE4}"/>
          </ac:spMkLst>
        </pc:spChg>
        <pc:spChg chg="mod">
          <ac:chgData name="Max Smith" userId="cd704a7be0271860" providerId="LiveId" clId="{442366FE-C110-4D1F-8E50-F4768EC15232}" dt="2024-01-05T10:17:22.039" v="4271" actId="26606"/>
          <ac:spMkLst>
            <pc:docMk/>
            <pc:sldMk cId="1682794115" sldId="264"/>
            <ac:spMk id="3" creationId="{36966109-60B5-BC69-74B1-7E94ECABDCF8}"/>
          </ac:spMkLst>
        </pc:spChg>
        <pc:spChg chg="add">
          <ac:chgData name="Max Smith" userId="cd704a7be0271860" providerId="LiveId" clId="{442366FE-C110-4D1F-8E50-F4768EC15232}" dt="2024-01-05T10:17:22.039" v="4271" actId="26606"/>
          <ac:spMkLst>
            <pc:docMk/>
            <pc:sldMk cId="1682794115" sldId="264"/>
            <ac:spMk id="8" creationId="{5A0118C5-4F8D-4CF4-BADD-53FEACC6C42A}"/>
          </ac:spMkLst>
        </pc:spChg>
        <pc:spChg chg="add">
          <ac:chgData name="Max Smith" userId="cd704a7be0271860" providerId="LiveId" clId="{442366FE-C110-4D1F-8E50-F4768EC15232}" dt="2024-01-05T10:17:22.039" v="4271" actId="26606"/>
          <ac:spMkLst>
            <pc:docMk/>
            <pc:sldMk cId="1682794115" sldId="264"/>
            <ac:spMk id="159" creationId="{CAB9AD4F-A248-4D49-8779-CE40E64C00F5}"/>
          </ac:spMkLst>
        </pc:spChg>
        <pc:spChg chg="add">
          <ac:chgData name="Max Smith" userId="cd704a7be0271860" providerId="LiveId" clId="{442366FE-C110-4D1F-8E50-F4768EC15232}" dt="2024-01-05T10:17:22.039" v="4271" actId="26606"/>
          <ac:spMkLst>
            <pc:docMk/>
            <pc:sldMk cId="1682794115" sldId="264"/>
            <ac:spMk id="161" creationId="{3D4C1981-3D8B-446C-BFAE-E7EE5CF2DDA3}"/>
          </ac:spMkLst>
        </pc:spChg>
        <pc:grpChg chg="add">
          <ac:chgData name="Max Smith" userId="cd704a7be0271860" providerId="LiveId" clId="{442366FE-C110-4D1F-8E50-F4768EC15232}" dt="2024-01-05T10:17:22.039" v="4271" actId="26606"/>
          <ac:grpSpMkLst>
            <pc:docMk/>
            <pc:sldMk cId="1682794115" sldId="264"/>
            <ac:grpSpMk id="10" creationId="{6A57EACD-61CA-4775-9551-2078FC0BC79D}"/>
          </ac:grpSpMkLst>
        </pc:grpChg>
        <pc:grpChg chg="add">
          <ac:chgData name="Max Smith" userId="cd704a7be0271860" providerId="LiveId" clId="{442366FE-C110-4D1F-8E50-F4768EC15232}" dt="2024-01-05T10:17:22.039" v="4271" actId="26606"/>
          <ac:grpSpMkLst>
            <pc:docMk/>
            <pc:sldMk cId="1682794115" sldId="264"/>
            <ac:grpSpMk id="155" creationId="{55A100E1-E66E-4ED2-A56A-F7A819228F2E}"/>
          </ac:grpSpMkLst>
        </pc:grpChg>
      </pc:sldChg>
      <pc:sldChg chg="addSp delSp modSp mod ord setBg">
        <pc:chgData name="Max Smith" userId="cd704a7be0271860" providerId="LiveId" clId="{442366FE-C110-4D1F-8E50-F4768EC15232}" dt="2024-01-14T15:59:17.105" v="6498" actId="26606"/>
        <pc:sldMkLst>
          <pc:docMk/>
          <pc:sldMk cId="863688612" sldId="265"/>
        </pc:sldMkLst>
        <pc:spChg chg="mod">
          <ac:chgData name="Max Smith" userId="cd704a7be0271860" providerId="LiveId" clId="{442366FE-C110-4D1F-8E50-F4768EC15232}" dt="2024-01-14T15:59:17.105" v="6498" actId="26606"/>
          <ac:spMkLst>
            <pc:docMk/>
            <pc:sldMk cId="863688612" sldId="265"/>
            <ac:spMk id="2" creationId="{8B802F08-25A0-6D20-1D10-49743697B95A}"/>
          </ac:spMkLst>
        </pc:spChg>
        <pc:spChg chg="mod">
          <ac:chgData name="Max Smith" userId="cd704a7be0271860" providerId="LiveId" clId="{442366FE-C110-4D1F-8E50-F4768EC15232}" dt="2024-01-14T15:59:17.105" v="6498" actId="26606"/>
          <ac:spMkLst>
            <pc:docMk/>
            <pc:sldMk cId="863688612" sldId="265"/>
            <ac:spMk id="3" creationId="{A6D7144C-680C-936F-5896-E10D7D9287C6}"/>
          </ac:spMkLst>
        </pc:spChg>
        <pc:spChg chg="add del">
          <ac:chgData name="Max Smith" userId="cd704a7be0271860" providerId="LiveId" clId="{442366FE-C110-4D1F-8E50-F4768EC15232}" dt="2024-01-05T12:05:26.400" v="4273" actId="26606"/>
          <ac:spMkLst>
            <pc:docMk/>
            <pc:sldMk cId="863688612" sldId="265"/>
            <ac:spMk id="8" creationId="{5A0118C5-4F8D-4CF4-BADD-53FEACC6C42A}"/>
          </ac:spMkLst>
        </pc:spChg>
        <pc:spChg chg="add del">
          <ac:chgData name="Max Smith" userId="cd704a7be0271860" providerId="LiveId" clId="{442366FE-C110-4D1F-8E50-F4768EC15232}" dt="2024-01-05T12:05:26.400" v="4273" actId="26606"/>
          <ac:spMkLst>
            <pc:docMk/>
            <pc:sldMk cId="863688612" sldId="265"/>
            <ac:spMk id="159" creationId="{CAB9AD4F-A248-4D49-8779-CE40E64C00F5}"/>
          </ac:spMkLst>
        </pc:spChg>
        <pc:spChg chg="add del">
          <ac:chgData name="Max Smith" userId="cd704a7be0271860" providerId="LiveId" clId="{442366FE-C110-4D1F-8E50-F4768EC15232}" dt="2024-01-05T12:05:26.400" v="4273" actId="26606"/>
          <ac:spMkLst>
            <pc:docMk/>
            <pc:sldMk cId="863688612" sldId="265"/>
            <ac:spMk id="161" creationId="{3D4C1981-3D8B-446C-BFAE-E7EE5CF2DDA3}"/>
          </ac:spMkLst>
        </pc:spChg>
        <pc:spChg chg="add del">
          <ac:chgData name="Max Smith" userId="cd704a7be0271860" providerId="LiveId" clId="{442366FE-C110-4D1F-8E50-F4768EC15232}" dt="2024-01-14T15:59:17.105" v="6498" actId="26606"/>
          <ac:spMkLst>
            <pc:docMk/>
            <pc:sldMk cId="863688612" sldId="265"/>
            <ac:spMk id="163" creationId="{5A0118C5-4F8D-4CF4-BADD-53FEACC6C42A}"/>
          </ac:spMkLst>
        </pc:spChg>
        <pc:spChg chg="add del">
          <ac:chgData name="Max Smith" userId="cd704a7be0271860" providerId="LiveId" clId="{442366FE-C110-4D1F-8E50-F4768EC15232}" dt="2024-01-14T15:59:17.105" v="6498" actId="26606"/>
          <ac:spMkLst>
            <pc:docMk/>
            <pc:sldMk cId="863688612" sldId="265"/>
            <ac:spMk id="181" creationId="{EC11F68A-CC71-4196-BBF3-20CDCD75D4E6}"/>
          </ac:spMkLst>
        </pc:spChg>
        <pc:spChg chg="add del">
          <ac:chgData name="Max Smith" userId="cd704a7be0271860" providerId="LiveId" clId="{442366FE-C110-4D1F-8E50-F4768EC15232}" dt="2024-01-14T15:59:17.105" v="6498" actId="26606"/>
          <ac:spMkLst>
            <pc:docMk/>
            <pc:sldMk cId="863688612" sldId="265"/>
            <ac:spMk id="182" creationId="{085F9950-F10E-4E64-962B-F70345789875}"/>
          </ac:spMkLst>
        </pc:spChg>
        <pc:spChg chg="add">
          <ac:chgData name="Max Smith" userId="cd704a7be0271860" providerId="LiveId" clId="{442366FE-C110-4D1F-8E50-F4768EC15232}" dt="2024-01-14T15:59:17.105" v="6498" actId="26606"/>
          <ac:spMkLst>
            <pc:docMk/>
            <pc:sldMk cId="863688612" sldId="265"/>
            <ac:spMk id="187" creationId="{09588DA8-065E-4F6F-8EFD-43104AB2E0CF}"/>
          </ac:spMkLst>
        </pc:spChg>
        <pc:spChg chg="add">
          <ac:chgData name="Max Smith" userId="cd704a7be0271860" providerId="LiveId" clId="{442366FE-C110-4D1F-8E50-F4768EC15232}" dt="2024-01-14T15:59:17.105" v="6498" actId="26606"/>
          <ac:spMkLst>
            <pc:docMk/>
            <pc:sldMk cId="863688612" sldId="265"/>
            <ac:spMk id="189" creationId="{C4285719-470E-454C-AF62-8323075F1F5B}"/>
          </ac:spMkLst>
        </pc:spChg>
        <pc:spChg chg="add">
          <ac:chgData name="Max Smith" userId="cd704a7be0271860" providerId="LiveId" clId="{442366FE-C110-4D1F-8E50-F4768EC15232}" dt="2024-01-14T15:59:17.105" v="6498" actId="26606"/>
          <ac:spMkLst>
            <pc:docMk/>
            <pc:sldMk cId="863688612" sldId="265"/>
            <ac:spMk id="191" creationId="{CD9FE4EF-C4D8-49A0-B2FF-81D8DB7D8A24}"/>
          </ac:spMkLst>
        </pc:spChg>
        <pc:spChg chg="add">
          <ac:chgData name="Max Smith" userId="cd704a7be0271860" providerId="LiveId" clId="{442366FE-C110-4D1F-8E50-F4768EC15232}" dt="2024-01-14T15:59:17.105" v="6498" actId="26606"/>
          <ac:spMkLst>
            <pc:docMk/>
            <pc:sldMk cId="863688612" sldId="265"/>
            <ac:spMk id="193" creationId="{4300840D-0A0B-4512-BACA-B439D5B9C57C}"/>
          </ac:spMkLst>
        </pc:spChg>
        <pc:spChg chg="add">
          <ac:chgData name="Max Smith" userId="cd704a7be0271860" providerId="LiveId" clId="{442366FE-C110-4D1F-8E50-F4768EC15232}" dt="2024-01-14T15:59:17.105" v="6498" actId="26606"/>
          <ac:spMkLst>
            <pc:docMk/>
            <pc:sldMk cId="863688612" sldId="265"/>
            <ac:spMk id="195" creationId="{D2B78728-A580-49A7-84F9-6EF6F583ADE0}"/>
          </ac:spMkLst>
        </pc:spChg>
        <pc:spChg chg="add">
          <ac:chgData name="Max Smith" userId="cd704a7be0271860" providerId="LiveId" clId="{442366FE-C110-4D1F-8E50-F4768EC15232}" dt="2024-01-14T15:59:17.105" v="6498" actId="26606"/>
          <ac:spMkLst>
            <pc:docMk/>
            <pc:sldMk cId="863688612" sldId="265"/>
            <ac:spMk id="197" creationId="{38FAA1A1-D861-433F-88FA-1E9D6FD31D11}"/>
          </ac:spMkLst>
        </pc:spChg>
        <pc:spChg chg="add">
          <ac:chgData name="Max Smith" userId="cd704a7be0271860" providerId="LiveId" clId="{442366FE-C110-4D1F-8E50-F4768EC15232}" dt="2024-01-14T15:59:17.105" v="6498" actId="26606"/>
          <ac:spMkLst>
            <pc:docMk/>
            <pc:sldMk cId="863688612" sldId="265"/>
            <ac:spMk id="199" creationId="{8D71EDA1-87BF-4D5D-AB79-F346FD19278A}"/>
          </ac:spMkLst>
        </pc:spChg>
        <pc:grpChg chg="add del">
          <ac:chgData name="Max Smith" userId="cd704a7be0271860" providerId="LiveId" clId="{442366FE-C110-4D1F-8E50-F4768EC15232}" dt="2024-01-05T12:05:26.400" v="4273" actId="26606"/>
          <ac:grpSpMkLst>
            <pc:docMk/>
            <pc:sldMk cId="863688612" sldId="265"/>
            <ac:grpSpMk id="10" creationId="{6A57EACD-61CA-4775-9551-2078FC0BC79D}"/>
          </ac:grpSpMkLst>
        </pc:grpChg>
        <pc:grpChg chg="add del">
          <ac:chgData name="Max Smith" userId="cd704a7be0271860" providerId="LiveId" clId="{442366FE-C110-4D1F-8E50-F4768EC15232}" dt="2024-01-05T12:05:26.400" v="4273" actId="26606"/>
          <ac:grpSpMkLst>
            <pc:docMk/>
            <pc:sldMk cId="863688612" sldId="265"/>
            <ac:grpSpMk id="155" creationId="{55A100E1-E66E-4ED2-A56A-F7A819228F2E}"/>
          </ac:grpSpMkLst>
        </pc:grpChg>
        <pc:grpChg chg="add del">
          <ac:chgData name="Max Smith" userId="cd704a7be0271860" providerId="LiveId" clId="{442366FE-C110-4D1F-8E50-F4768EC15232}" dt="2024-01-14T15:59:17.105" v="6498" actId="26606"/>
          <ac:grpSpMkLst>
            <pc:docMk/>
            <pc:sldMk cId="863688612" sldId="265"/>
            <ac:grpSpMk id="164" creationId="{1E8369D0-2C3B-4E27-AC6C-A246AC28CDA1}"/>
          </ac:grpSpMkLst>
        </pc:grpChg>
        <pc:grpChg chg="add del">
          <ac:chgData name="Max Smith" userId="cd704a7be0271860" providerId="LiveId" clId="{442366FE-C110-4D1F-8E50-F4768EC15232}" dt="2024-01-14T15:59:17.105" v="6498" actId="26606"/>
          <ac:grpSpMkLst>
            <pc:docMk/>
            <pc:sldMk cId="863688612" sldId="265"/>
            <ac:grpSpMk id="167" creationId="{C6F74901-2A71-43C3-837C-27CCD6B6D636}"/>
          </ac:grpSpMkLst>
        </pc:grpChg>
      </pc:sldChg>
      <pc:sldChg chg="addSp delSp modSp del mod setBg">
        <pc:chgData name="Max Smith" userId="cd704a7be0271860" providerId="LiveId" clId="{442366FE-C110-4D1F-8E50-F4768EC15232}" dt="2024-01-14T15:52:27.098" v="6480" actId="47"/>
        <pc:sldMkLst>
          <pc:docMk/>
          <pc:sldMk cId="3759459761" sldId="266"/>
        </pc:sldMkLst>
        <pc:spChg chg="mod">
          <ac:chgData name="Max Smith" userId="cd704a7be0271860" providerId="LiveId" clId="{442366FE-C110-4D1F-8E50-F4768EC15232}" dt="2024-01-05T12:06:25.826" v="4281" actId="26606"/>
          <ac:spMkLst>
            <pc:docMk/>
            <pc:sldMk cId="3759459761" sldId="266"/>
            <ac:spMk id="2" creationId="{4852A879-2A3F-47E6-C758-37A5DDA81342}"/>
          </ac:spMkLst>
        </pc:spChg>
        <pc:spChg chg="mod">
          <ac:chgData name="Max Smith" userId="cd704a7be0271860" providerId="LiveId" clId="{442366FE-C110-4D1F-8E50-F4768EC15232}" dt="2024-01-05T12:06:25.826" v="4281" actId="26606"/>
          <ac:spMkLst>
            <pc:docMk/>
            <pc:sldMk cId="3759459761" sldId="266"/>
            <ac:spMk id="14" creationId="{F6479C00-9052-0E78-A87E-CD72491D79AF}"/>
          </ac:spMkLst>
        </pc:spChg>
        <pc:spChg chg="add del">
          <ac:chgData name="Max Smith" userId="cd704a7be0271860" providerId="LiveId" clId="{442366FE-C110-4D1F-8E50-F4768EC15232}" dt="2024-01-05T12:06:24.023" v="4278" actId="26606"/>
          <ac:spMkLst>
            <pc:docMk/>
            <pc:sldMk cId="3759459761" sldId="266"/>
            <ac:spMk id="19" creationId="{E5F17139-31EE-46AC-B04F-DBBD852DD6CB}"/>
          </ac:spMkLst>
        </pc:spChg>
        <pc:spChg chg="add del">
          <ac:chgData name="Max Smith" userId="cd704a7be0271860" providerId="LiveId" clId="{442366FE-C110-4D1F-8E50-F4768EC15232}" dt="2024-01-05T12:06:24.023" v="4278" actId="26606"/>
          <ac:spMkLst>
            <pc:docMk/>
            <pc:sldMk cId="3759459761" sldId="266"/>
            <ac:spMk id="21" creationId="{AAD42DD4-86F6-4FD2-869F-32D35E310CF6}"/>
          </ac:spMkLst>
        </pc:spChg>
        <pc:spChg chg="add del">
          <ac:chgData name="Max Smith" userId="cd704a7be0271860" providerId="LiveId" clId="{442366FE-C110-4D1F-8E50-F4768EC15232}" dt="2024-01-05T12:06:24.023" v="4278" actId="26606"/>
          <ac:spMkLst>
            <pc:docMk/>
            <pc:sldMk cId="3759459761" sldId="266"/>
            <ac:spMk id="23" creationId="{4C36B8C5-0DEB-41B5-911D-572E2E835E3C}"/>
          </ac:spMkLst>
        </pc:spChg>
        <pc:spChg chg="add del">
          <ac:chgData name="Max Smith" userId="cd704a7be0271860" providerId="LiveId" clId="{442366FE-C110-4D1F-8E50-F4768EC15232}" dt="2024-01-05T12:06:24.023" v="4278" actId="26606"/>
          <ac:spMkLst>
            <pc:docMk/>
            <pc:sldMk cId="3759459761" sldId="266"/>
            <ac:spMk id="25" creationId="{B5DC987A-A8C7-4C23-9BF5-33E9F6F21DCB}"/>
          </ac:spMkLst>
        </pc:spChg>
        <pc:spChg chg="add del">
          <ac:chgData name="Max Smith" userId="cd704a7be0271860" providerId="LiveId" clId="{442366FE-C110-4D1F-8E50-F4768EC15232}" dt="2024-01-05T12:06:24.023" v="4278" actId="26606"/>
          <ac:spMkLst>
            <pc:docMk/>
            <pc:sldMk cId="3759459761" sldId="266"/>
            <ac:spMk id="27" creationId="{F213F2CF-C6DF-4CE1-A6F0-E3B1BFBB0B23}"/>
          </ac:spMkLst>
        </pc:spChg>
        <pc:spChg chg="add del">
          <ac:chgData name="Max Smith" userId="cd704a7be0271860" providerId="LiveId" clId="{442366FE-C110-4D1F-8E50-F4768EC15232}" dt="2024-01-05T12:06:24.023" v="4278" actId="26606"/>
          <ac:spMkLst>
            <pc:docMk/>
            <pc:sldMk cId="3759459761" sldId="266"/>
            <ac:spMk id="29" creationId="{84325C15-4820-4911-B66E-A5F917CFAE58}"/>
          </ac:spMkLst>
        </pc:spChg>
        <pc:spChg chg="add">
          <ac:chgData name="Max Smith" userId="cd704a7be0271860" providerId="LiveId" clId="{442366FE-C110-4D1F-8E50-F4768EC15232}" dt="2024-01-05T12:06:25.826" v="4281" actId="26606"/>
          <ac:spMkLst>
            <pc:docMk/>
            <pc:sldMk cId="3759459761" sldId="266"/>
            <ac:spMk id="34" creationId="{E5F17139-31EE-46AC-B04F-DBBD852DD6CB}"/>
          </ac:spMkLst>
        </pc:spChg>
        <pc:spChg chg="add">
          <ac:chgData name="Max Smith" userId="cd704a7be0271860" providerId="LiveId" clId="{442366FE-C110-4D1F-8E50-F4768EC15232}" dt="2024-01-05T12:06:25.826" v="4281" actId="26606"/>
          <ac:spMkLst>
            <pc:docMk/>
            <pc:sldMk cId="3759459761" sldId="266"/>
            <ac:spMk id="35" creationId="{AAD42DD4-86F6-4FD2-869F-32D35E310CF6}"/>
          </ac:spMkLst>
        </pc:spChg>
        <pc:spChg chg="add">
          <ac:chgData name="Max Smith" userId="cd704a7be0271860" providerId="LiveId" clId="{442366FE-C110-4D1F-8E50-F4768EC15232}" dt="2024-01-05T12:06:25.826" v="4281" actId="26606"/>
          <ac:spMkLst>
            <pc:docMk/>
            <pc:sldMk cId="3759459761" sldId="266"/>
            <ac:spMk id="36" creationId="{4C36B8C5-0DEB-41B5-911D-572E2E835E3C}"/>
          </ac:spMkLst>
        </pc:spChg>
        <pc:spChg chg="add">
          <ac:chgData name="Max Smith" userId="cd704a7be0271860" providerId="LiveId" clId="{442366FE-C110-4D1F-8E50-F4768EC15232}" dt="2024-01-05T12:06:25.826" v="4281" actId="26606"/>
          <ac:spMkLst>
            <pc:docMk/>
            <pc:sldMk cId="3759459761" sldId="266"/>
            <ac:spMk id="37" creationId="{B5DC987A-A8C7-4C23-9BF5-33E9F6F21DCB}"/>
          </ac:spMkLst>
        </pc:spChg>
        <pc:spChg chg="add">
          <ac:chgData name="Max Smith" userId="cd704a7be0271860" providerId="LiveId" clId="{442366FE-C110-4D1F-8E50-F4768EC15232}" dt="2024-01-05T12:06:25.826" v="4281" actId="26606"/>
          <ac:spMkLst>
            <pc:docMk/>
            <pc:sldMk cId="3759459761" sldId="266"/>
            <ac:spMk id="38" creationId="{F213F2CF-C6DF-4CE1-A6F0-E3B1BFBB0B23}"/>
          </ac:spMkLst>
        </pc:spChg>
        <pc:spChg chg="add">
          <ac:chgData name="Max Smith" userId="cd704a7be0271860" providerId="LiveId" clId="{442366FE-C110-4D1F-8E50-F4768EC15232}" dt="2024-01-05T12:06:25.826" v="4281" actId="26606"/>
          <ac:spMkLst>
            <pc:docMk/>
            <pc:sldMk cId="3759459761" sldId="266"/>
            <ac:spMk id="39" creationId="{84325C15-4820-4911-B66E-A5F917CFAE58}"/>
          </ac:spMkLst>
        </pc:spChg>
        <pc:grpChg chg="add del">
          <ac:chgData name="Max Smith" userId="cd704a7be0271860" providerId="LiveId" clId="{442366FE-C110-4D1F-8E50-F4768EC15232}" dt="2024-01-05T12:06:25.814" v="4280" actId="26606"/>
          <ac:grpSpMkLst>
            <pc:docMk/>
            <pc:sldMk cId="3759459761" sldId="266"/>
            <ac:grpSpMk id="31" creationId="{36F3F807-D713-CA40-3016-75F2B9FC1813}"/>
          </ac:grpSpMkLst>
        </pc:grpChg>
        <pc:picChg chg="mod">
          <ac:chgData name="Max Smith" userId="cd704a7be0271860" providerId="LiveId" clId="{442366FE-C110-4D1F-8E50-F4768EC15232}" dt="2024-01-05T12:06:25.826" v="4281" actId="26606"/>
          <ac:picMkLst>
            <pc:docMk/>
            <pc:sldMk cId="3759459761" sldId="266"/>
            <ac:picMk id="11" creationId="{BBFFA876-F7E5-16AE-2615-E92AB6800C6E}"/>
          </ac:picMkLst>
        </pc:picChg>
        <pc:picChg chg="mod">
          <ac:chgData name="Max Smith" userId="cd704a7be0271860" providerId="LiveId" clId="{442366FE-C110-4D1F-8E50-F4768EC15232}" dt="2024-01-05T12:06:25.826" v="4281" actId="26606"/>
          <ac:picMkLst>
            <pc:docMk/>
            <pc:sldMk cId="3759459761" sldId="266"/>
            <ac:picMk id="13" creationId="{DEB7EA47-AA75-0A74-12B8-5DFED4DF2A54}"/>
          </ac:picMkLst>
        </pc:picChg>
      </pc:sldChg>
      <pc:sldChg chg="addSp delSp modSp new mod setBg">
        <pc:chgData name="Max Smith" userId="cd704a7be0271860" providerId="LiveId" clId="{442366FE-C110-4D1F-8E50-F4768EC15232}" dt="2024-01-16T11:47:17.620" v="8360" actId="20577"/>
        <pc:sldMkLst>
          <pc:docMk/>
          <pc:sldMk cId="2450048834" sldId="267"/>
        </pc:sldMkLst>
        <pc:spChg chg="mod">
          <ac:chgData name="Max Smith" userId="cd704a7be0271860" providerId="LiveId" clId="{442366FE-C110-4D1F-8E50-F4768EC15232}" dt="2024-01-14T16:01:49.576" v="6663" actId="20577"/>
          <ac:spMkLst>
            <pc:docMk/>
            <pc:sldMk cId="2450048834" sldId="267"/>
            <ac:spMk id="2" creationId="{9D7BD7D9-7F12-39AD-16DC-AFC1B93313A0}"/>
          </ac:spMkLst>
        </pc:spChg>
        <pc:spChg chg="mod">
          <ac:chgData name="Max Smith" userId="cd704a7be0271860" providerId="LiveId" clId="{442366FE-C110-4D1F-8E50-F4768EC15232}" dt="2024-01-16T11:47:17.620" v="8360" actId="20577"/>
          <ac:spMkLst>
            <pc:docMk/>
            <pc:sldMk cId="2450048834" sldId="267"/>
            <ac:spMk id="3" creationId="{4CDD95F9-BEF4-BC5B-CEC1-EC39D0BBC32F}"/>
          </ac:spMkLst>
        </pc:spChg>
        <pc:spChg chg="add del">
          <ac:chgData name="Max Smith" userId="cd704a7be0271860" providerId="LiveId" clId="{442366FE-C110-4D1F-8E50-F4768EC15232}" dt="2024-01-14T16:01:34.566" v="6618" actId="26606"/>
          <ac:spMkLst>
            <pc:docMk/>
            <pc:sldMk cId="2450048834" sldId="267"/>
            <ac:spMk id="8" creationId="{5A0118C5-4F8D-4CF4-BADD-53FEACC6C42A}"/>
          </ac:spMkLst>
        </pc:spChg>
        <pc:spChg chg="add del">
          <ac:chgData name="Max Smith" userId="cd704a7be0271860" providerId="LiveId" clId="{442366FE-C110-4D1F-8E50-F4768EC15232}" dt="2024-01-14T16:01:34.566" v="6618" actId="26606"/>
          <ac:spMkLst>
            <pc:docMk/>
            <pc:sldMk cId="2450048834" sldId="267"/>
            <ac:spMk id="10" creationId="{F98F79A4-A6C7-4101-B1E9-27E05CB7CFA0}"/>
          </ac:spMkLst>
        </pc:spChg>
        <pc:spChg chg="add del">
          <ac:chgData name="Max Smith" userId="cd704a7be0271860" providerId="LiveId" clId="{442366FE-C110-4D1F-8E50-F4768EC15232}" dt="2024-01-14T16:01:34.566" v="6618" actId="26606"/>
          <ac:spMkLst>
            <pc:docMk/>
            <pc:sldMk cId="2450048834" sldId="267"/>
            <ac:spMk id="12" creationId="{31CE7A08-2184-4B99-ABC0-B40CD1D3F281}"/>
          </ac:spMkLst>
        </pc:spChg>
        <pc:spChg chg="add del">
          <ac:chgData name="Max Smith" userId="cd704a7be0271860" providerId="LiveId" clId="{442366FE-C110-4D1F-8E50-F4768EC15232}" dt="2024-01-14T16:01:34.566" v="6618" actId="26606"/>
          <ac:spMkLst>
            <pc:docMk/>
            <pc:sldMk cId="2450048834" sldId="267"/>
            <ac:spMk id="14" creationId="{79AFCB35-9C04-4524-A0B1-57FF6865D013}"/>
          </ac:spMkLst>
        </pc:spChg>
        <pc:spChg chg="add del">
          <ac:chgData name="Max Smith" userId="cd704a7be0271860" providerId="LiveId" clId="{442366FE-C110-4D1F-8E50-F4768EC15232}" dt="2024-01-14T16:01:34.566" v="6618" actId="26606"/>
          <ac:spMkLst>
            <pc:docMk/>
            <pc:sldMk cId="2450048834" sldId="267"/>
            <ac:spMk id="16" creationId="{D11AD2AD-0BA0-4DD3-8EEA-84686A0E718C}"/>
          </ac:spMkLst>
        </pc:spChg>
        <pc:spChg chg="add del">
          <ac:chgData name="Max Smith" userId="cd704a7be0271860" providerId="LiveId" clId="{442366FE-C110-4D1F-8E50-F4768EC15232}" dt="2024-01-14T16:01:34.566" v="6618" actId="26606"/>
          <ac:spMkLst>
            <pc:docMk/>
            <pc:sldMk cId="2450048834" sldId="267"/>
            <ac:spMk id="18" creationId="{9E5C5460-229E-46C8-A712-CC317985420F}"/>
          </ac:spMkLst>
        </pc:spChg>
        <pc:spChg chg="add del">
          <ac:chgData name="Max Smith" userId="cd704a7be0271860" providerId="LiveId" clId="{442366FE-C110-4D1F-8E50-F4768EC15232}" dt="2024-01-14T16:01:34.566" v="6618" actId="26606"/>
          <ac:spMkLst>
            <pc:docMk/>
            <pc:sldMk cId="2450048834" sldId="267"/>
            <ac:spMk id="20" creationId="{2552FC29-9118-466F-940E-80C84EFDF07B}"/>
          </ac:spMkLst>
        </pc:spChg>
        <pc:spChg chg="add">
          <ac:chgData name="Max Smith" userId="cd704a7be0271860" providerId="LiveId" clId="{442366FE-C110-4D1F-8E50-F4768EC15232}" dt="2024-01-14T16:01:34.566" v="6618" actId="26606"/>
          <ac:spMkLst>
            <pc:docMk/>
            <pc:sldMk cId="2450048834" sldId="267"/>
            <ac:spMk id="32" creationId="{09588DA8-065E-4F6F-8EFD-43104AB2E0CF}"/>
          </ac:spMkLst>
        </pc:spChg>
        <pc:spChg chg="add">
          <ac:chgData name="Max Smith" userId="cd704a7be0271860" providerId="LiveId" clId="{442366FE-C110-4D1F-8E50-F4768EC15232}" dt="2024-01-14T16:01:34.566" v="6618" actId="26606"/>
          <ac:spMkLst>
            <pc:docMk/>
            <pc:sldMk cId="2450048834" sldId="267"/>
            <ac:spMk id="34" creationId="{C4285719-470E-454C-AF62-8323075F1F5B}"/>
          </ac:spMkLst>
        </pc:spChg>
        <pc:spChg chg="add">
          <ac:chgData name="Max Smith" userId="cd704a7be0271860" providerId="LiveId" clId="{442366FE-C110-4D1F-8E50-F4768EC15232}" dt="2024-01-14T16:01:34.566" v="6618" actId="26606"/>
          <ac:spMkLst>
            <pc:docMk/>
            <pc:sldMk cId="2450048834" sldId="267"/>
            <ac:spMk id="36" creationId="{CD9FE4EF-C4D8-49A0-B2FF-81D8DB7D8A24}"/>
          </ac:spMkLst>
        </pc:spChg>
        <pc:spChg chg="add">
          <ac:chgData name="Max Smith" userId="cd704a7be0271860" providerId="LiveId" clId="{442366FE-C110-4D1F-8E50-F4768EC15232}" dt="2024-01-14T16:01:34.566" v="6618" actId="26606"/>
          <ac:spMkLst>
            <pc:docMk/>
            <pc:sldMk cId="2450048834" sldId="267"/>
            <ac:spMk id="38" creationId="{4300840D-0A0B-4512-BACA-B439D5B9C57C}"/>
          </ac:spMkLst>
        </pc:spChg>
        <pc:spChg chg="add">
          <ac:chgData name="Max Smith" userId="cd704a7be0271860" providerId="LiveId" clId="{442366FE-C110-4D1F-8E50-F4768EC15232}" dt="2024-01-14T16:01:34.566" v="6618" actId="26606"/>
          <ac:spMkLst>
            <pc:docMk/>
            <pc:sldMk cId="2450048834" sldId="267"/>
            <ac:spMk id="40" creationId="{D2B78728-A580-49A7-84F9-6EF6F583ADE0}"/>
          </ac:spMkLst>
        </pc:spChg>
        <pc:spChg chg="add">
          <ac:chgData name="Max Smith" userId="cd704a7be0271860" providerId="LiveId" clId="{442366FE-C110-4D1F-8E50-F4768EC15232}" dt="2024-01-14T16:01:34.566" v="6618" actId="26606"/>
          <ac:spMkLst>
            <pc:docMk/>
            <pc:sldMk cId="2450048834" sldId="267"/>
            <ac:spMk id="42" creationId="{38FAA1A1-D861-433F-88FA-1E9D6FD31D11}"/>
          </ac:spMkLst>
        </pc:spChg>
        <pc:spChg chg="add">
          <ac:chgData name="Max Smith" userId="cd704a7be0271860" providerId="LiveId" clId="{442366FE-C110-4D1F-8E50-F4768EC15232}" dt="2024-01-14T16:01:34.566" v="6618" actId="26606"/>
          <ac:spMkLst>
            <pc:docMk/>
            <pc:sldMk cId="2450048834" sldId="267"/>
            <ac:spMk id="44" creationId="{8D71EDA1-87BF-4D5D-AB79-F346FD19278A}"/>
          </ac:spMkLst>
        </pc:spChg>
        <pc:grpChg chg="add del">
          <ac:chgData name="Max Smith" userId="cd704a7be0271860" providerId="LiveId" clId="{442366FE-C110-4D1F-8E50-F4768EC15232}" dt="2024-01-14T16:01:34.566" v="6618" actId="26606"/>
          <ac:grpSpMkLst>
            <pc:docMk/>
            <pc:sldMk cId="2450048834" sldId="267"/>
            <ac:grpSpMk id="22" creationId="{0C156BF8-7FF7-440F-BE2B-417DFFE8BFA5}"/>
          </ac:grpSpMkLst>
        </pc:grpChg>
      </pc:sldChg>
      <pc:sldChg chg="addSp modSp new del mod setBg">
        <pc:chgData name="Max Smith" userId="cd704a7be0271860" providerId="LiveId" clId="{442366FE-C110-4D1F-8E50-F4768EC15232}" dt="2024-01-14T15:53:03.684" v="6488" actId="47"/>
        <pc:sldMkLst>
          <pc:docMk/>
          <pc:sldMk cId="1551751875" sldId="268"/>
        </pc:sldMkLst>
        <pc:spChg chg="mod">
          <ac:chgData name="Max Smith" userId="cd704a7be0271860" providerId="LiveId" clId="{442366FE-C110-4D1F-8E50-F4768EC15232}" dt="2024-01-05T12:07:44.667" v="4299" actId="26606"/>
          <ac:spMkLst>
            <pc:docMk/>
            <pc:sldMk cId="1551751875" sldId="268"/>
            <ac:spMk id="2" creationId="{07F76D70-F54F-A7B8-2998-30C1C1C92279}"/>
          </ac:spMkLst>
        </pc:spChg>
        <pc:spChg chg="mod">
          <ac:chgData name="Max Smith" userId="cd704a7be0271860" providerId="LiveId" clId="{442366FE-C110-4D1F-8E50-F4768EC15232}" dt="2024-01-05T12:07:44.667" v="4299" actId="26606"/>
          <ac:spMkLst>
            <pc:docMk/>
            <pc:sldMk cId="1551751875" sldId="268"/>
            <ac:spMk id="3" creationId="{172FAF8D-707D-CC4F-B75E-8BE88371AB4A}"/>
          </ac:spMkLst>
        </pc:spChg>
        <pc:spChg chg="add">
          <ac:chgData name="Max Smith" userId="cd704a7be0271860" providerId="LiveId" clId="{442366FE-C110-4D1F-8E50-F4768EC15232}" dt="2024-01-05T12:07:44.667" v="4299" actId="26606"/>
          <ac:spMkLst>
            <pc:docMk/>
            <pc:sldMk cId="1551751875" sldId="268"/>
            <ac:spMk id="8" creationId="{5A0118C5-4F8D-4CF4-BADD-53FEACC6C42A}"/>
          </ac:spMkLst>
        </pc:spChg>
        <pc:spChg chg="add">
          <ac:chgData name="Max Smith" userId="cd704a7be0271860" providerId="LiveId" clId="{442366FE-C110-4D1F-8E50-F4768EC15232}" dt="2024-01-05T12:07:44.667" v="4299" actId="26606"/>
          <ac:spMkLst>
            <pc:docMk/>
            <pc:sldMk cId="1551751875" sldId="268"/>
            <ac:spMk id="10" creationId="{A99050EE-26AF-4253-BD50-F0FCD965A8F6}"/>
          </ac:spMkLst>
        </pc:spChg>
        <pc:spChg chg="add">
          <ac:chgData name="Max Smith" userId="cd704a7be0271860" providerId="LiveId" clId="{442366FE-C110-4D1F-8E50-F4768EC15232}" dt="2024-01-05T12:07:44.667" v="4299" actId="26606"/>
          <ac:spMkLst>
            <pc:docMk/>
            <pc:sldMk cId="1551751875" sldId="268"/>
            <ac:spMk id="16" creationId="{D0C78466-EB6E-45A0-99A6-A00789ACD90A}"/>
          </ac:spMkLst>
        </pc:spChg>
        <pc:spChg chg="add">
          <ac:chgData name="Max Smith" userId="cd704a7be0271860" providerId="LiveId" clId="{442366FE-C110-4D1F-8E50-F4768EC15232}" dt="2024-01-05T12:07:44.667" v="4299" actId="26606"/>
          <ac:spMkLst>
            <pc:docMk/>
            <pc:sldMk cId="1551751875" sldId="268"/>
            <ac:spMk id="18" creationId="{E99F76E4-5DFD-4DBE-B042-66FBCD1182C9}"/>
          </ac:spMkLst>
        </pc:spChg>
        <pc:grpChg chg="add">
          <ac:chgData name="Max Smith" userId="cd704a7be0271860" providerId="LiveId" clId="{442366FE-C110-4D1F-8E50-F4768EC15232}" dt="2024-01-05T12:07:44.667" v="4299" actId="26606"/>
          <ac:grpSpMkLst>
            <pc:docMk/>
            <pc:sldMk cId="1551751875" sldId="268"/>
            <ac:grpSpMk id="12" creationId="{00E015F5-1A99-4E40-BC3D-7707802996B5}"/>
          </ac:grpSpMkLst>
        </pc:grpChg>
        <pc:grpChg chg="add">
          <ac:chgData name="Max Smith" userId="cd704a7be0271860" providerId="LiveId" clId="{442366FE-C110-4D1F-8E50-F4768EC15232}" dt="2024-01-05T12:07:44.667" v="4299" actId="26606"/>
          <ac:grpSpMkLst>
            <pc:docMk/>
            <pc:sldMk cId="1551751875" sldId="268"/>
            <ac:grpSpMk id="20" creationId="{5468B3A9-705E-43C3-A742-0619B0D8F2EE}"/>
          </ac:grpSpMkLst>
        </pc:grpChg>
        <pc:grpChg chg="add">
          <ac:chgData name="Max Smith" userId="cd704a7be0271860" providerId="LiveId" clId="{442366FE-C110-4D1F-8E50-F4768EC15232}" dt="2024-01-05T12:07:44.667" v="4299" actId="26606"/>
          <ac:grpSpMkLst>
            <pc:docMk/>
            <pc:sldMk cId="1551751875" sldId="268"/>
            <ac:grpSpMk id="191" creationId="{773717CC-ECEE-4ABF-BA61-C59F46801775}"/>
          </ac:grpSpMkLst>
        </pc:grpChg>
      </pc:sldChg>
      <pc:sldChg chg="addSp modSp new del mod setBg">
        <pc:chgData name="Max Smith" userId="cd704a7be0271860" providerId="LiveId" clId="{442366FE-C110-4D1F-8E50-F4768EC15232}" dt="2024-01-14T15:52:41.633" v="6482" actId="47"/>
        <pc:sldMkLst>
          <pc:docMk/>
          <pc:sldMk cId="536540227" sldId="269"/>
        </pc:sldMkLst>
        <pc:spChg chg="mod">
          <ac:chgData name="Max Smith" userId="cd704a7be0271860" providerId="LiveId" clId="{442366FE-C110-4D1F-8E50-F4768EC15232}" dt="2024-01-05T12:07:53.714" v="4300" actId="26606"/>
          <ac:spMkLst>
            <pc:docMk/>
            <pc:sldMk cId="536540227" sldId="269"/>
            <ac:spMk id="2" creationId="{A84A49B1-1DCA-9234-C80D-30A3F67E4F3B}"/>
          </ac:spMkLst>
        </pc:spChg>
        <pc:spChg chg="mod">
          <ac:chgData name="Max Smith" userId="cd704a7be0271860" providerId="LiveId" clId="{442366FE-C110-4D1F-8E50-F4768EC15232}" dt="2024-01-05T12:07:53.714" v="4300" actId="26606"/>
          <ac:spMkLst>
            <pc:docMk/>
            <pc:sldMk cId="536540227" sldId="269"/>
            <ac:spMk id="3" creationId="{FDC0E537-86EE-5BCD-6437-4DED3A57C056}"/>
          </ac:spMkLst>
        </pc:spChg>
        <pc:spChg chg="add">
          <ac:chgData name="Max Smith" userId="cd704a7be0271860" providerId="LiveId" clId="{442366FE-C110-4D1F-8E50-F4768EC15232}" dt="2024-01-05T12:07:53.714" v="4300" actId="26606"/>
          <ac:spMkLst>
            <pc:docMk/>
            <pc:sldMk cId="536540227" sldId="269"/>
            <ac:spMk id="8" creationId="{5A0118C5-4F8D-4CF4-BADD-53FEACC6C42A}"/>
          </ac:spMkLst>
        </pc:spChg>
        <pc:spChg chg="add">
          <ac:chgData name="Max Smith" userId="cd704a7be0271860" providerId="LiveId" clId="{442366FE-C110-4D1F-8E50-F4768EC15232}" dt="2024-01-05T12:07:53.714" v="4300" actId="26606"/>
          <ac:spMkLst>
            <pc:docMk/>
            <pc:sldMk cId="536540227" sldId="269"/>
            <ac:spMk id="10" creationId="{D0A98BBA-D3EA-45DC-B8A1-9C61397D4C21}"/>
          </ac:spMkLst>
        </pc:spChg>
        <pc:spChg chg="add">
          <ac:chgData name="Max Smith" userId="cd704a7be0271860" providerId="LiveId" clId="{442366FE-C110-4D1F-8E50-F4768EC15232}" dt="2024-01-05T12:07:53.714" v="4300" actId="26606"/>
          <ac:spMkLst>
            <pc:docMk/>
            <pc:sldMk cId="536540227" sldId="269"/>
            <ac:spMk id="12" creationId="{2E4C95AB-2BD7-4E38-BDD5-1E41F3A9BCF3}"/>
          </ac:spMkLst>
        </pc:spChg>
        <pc:grpChg chg="add">
          <ac:chgData name="Max Smith" userId="cd704a7be0271860" providerId="LiveId" clId="{442366FE-C110-4D1F-8E50-F4768EC15232}" dt="2024-01-05T12:07:53.714" v="4300" actId="26606"/>
          <ac:grpSpMkLst>
            <pc:docMk/>
            <pc:sldMk cId="536540227" sldId="269"/>
            <ac:grpSpMk id="14" creationId="{85836128-58DE-4E5A-B27E-DFE747CA0B2B}"/>
          </ac:grpSpMkLst>
        </pc:grpChg>
      </pc:sldChg>
      <pc:sldChg chg="addSp delSp modSp new del mod setBg">
        <pc:chgData name="Max Smith" userId="cd704a7be0271860" providerId="LiveId" clId="{442366FE-C110-4D1F-8E50-F4768EC15232}" dt="2024-01-14T15:52:43.689" v="6483" actId="47"/>
        <pc:sldMkLst>
          <pc:docMk/>
          <pc:sldMk cId="1614509884" sldId="270"/>
        </pc:sldMkLst>
        <pc:spChg chg="mod">
          <ac:chgData name="Max Smith" userId="cd704a7be0271860" providerId="LiveId" clId="{442366FE-C110-4D1F-8E50-F4768EC15232}" dt="2024-01-05T12:12:24.558" v="4304" actId="26606"/>
          <ac:spMkLst>
            <pc:docMk/>
            <pc:sldMk cId="1614509884" sldId="270"/>
            <ac:spMk id="2" creationId="{16938498-50D1-B9DA-136A-831CF0AFABAD}"/>
          </ac:spMkLst>
        </pc:spChg>
        <pc:spChg chg="mod">
          <ac:chgData name="Max Smith" userId="cd704a7be0271860" providerId="LiveId" clId="{442366FE-C110-4D1F-8E50-F4768EC15232}" dt="2024-01-05T12:12:24.558" v="4304" actId="26606"/>
          <ac:spMkLst>
            <pc:docMk/>
            <pc:sldMk cId="1614509884" sldId="270"/>
            <ac:spMk id="3" creationId="{E10C0C51-7EC9-EA07-B83B-F03CD99EE7A5}"/>
          </ac:spMkLst>
        </pc:spChg>
        <pc:spChg chg="add del">
          <ac:chgData name="Max Smith" userId="cd704a7be0271860" providerId="LiveId" clId="{442366FE-C110-4D1F-8E50-F4768EC15232}" dt="2024-01-05T12:12:24.546" v="4303" actId="26606"/>
          <ac:spMkLst>
            <pc:docMk/>
            <pc:sldMk cId="1614509884" sldId="270"/>
            <ac:spMk id="8" creationId="{5A0118C5-4F8D-4CF4-BADD-53FEACC6C42A}"/>
          </ac:spMkLst>
        </pc:spChg>
        <pc:spChg chg="add del">
          <ac:chgData name="Max Smith" userId="cd704a7be0271860" providerId="LiveId" clId="{442366FE-C110-4D1F-8E50-F4768EC15232}" dt="2024-01-05T12:12:24.546" v="4303" actId="26606"/>
          <ac:spMkLst>
            <pc:docMk/>
            <pc:sldMk cId="1614509884" sldId="270"/>
            <ac:spMk id="10" creationId="{D0A98BBA-D3EA-45DC-B8A1-9C61397D4C21}"/>
          </ac:spMkLst>
        </pc:spChg>
        <pc:spChg chg="add del">
          <ac:chgData name="Max Smith" userId="cd704a7be0271860" providerId="LiveId" clId="{442366FE-C110-4D1F-8E50-F4768EC15232}" dt="2024-01-05T12:12:24.546" v="4303" actId="26606"/>
          <ac:spMkLst>
            <pc:docMk/>
            <pc:sldMk cId="1614509884" sldId="270"/>
            <ac:spMk id="12" creationId="{2E4C95AB-2BD7-4E38-BDD5-1E41F3A9BCF3}"/>
          </ac:spMkLst>
        </pc:spChg>
        <pc:spChg chg="add">
          <ac:chgData name="Max Smith" userId="cd704a7be0271860" providerId="LiveId" clId="{442366FE-C110-4D1F-8E50-F4768EC15232}" dt="2024-01-05T12:12:24.558" v="4304" actId="26606"/>
          <ac:spMkLst>
            <pc:docMk/>
            <pc:sldMk cId="1614509884" sldId="270"/>
            <ac:spMk id="29" creationId="{EC11F68A-CC71-4196-BBF3-20CDCD75D4E6}"/>
          </ac:spMkLst>
        </pc:spChg>
        <pc:spChg chg="add">
          <ac:chgData name="Max Smith" userId="cd704a7be0271860" providerId="LiveId" clId="{442366FE-C110-4D1F-8E50-F4768EC15232}" dt="2024-01-05T12:12:24.558" v="4304" actId="26606"/>
          <ac:spMkLst>
            <pc:docMk/>
            <pc:sldMk cId="1614509884" sldId="270"/>
            <ac:spMk id="30" creationId="{5A0118C5-4F8D-4CF4-BADD-53FEACC6C42A}"/>
          </ac:spMkLst>
        </pc:spChg>
        <pc:spChg chg="add">
          <ac:chgData name="Max Smith" userId="cd704a7be0271860" providerId="LiveId" clId="{442366FE-C110-4D1F-8E50-F4768EC15232}" dt="2024-01-05T12:12:24.558" v="4304" actId="26606"/>
          <ac:spMkLst>
            <pc:docMk/>
            <pc:sldMk cId="1614509884" sldId="270"/>
            <ac:spMk id="31" creationId="{085F9950-F10E-4E64-962B-F70345789875}"/>
          </ac:spMkLst>
        </pc:spChg>
        <pc:grpChg chg="add del">
          <ac:chgData name="Max Smith" userId="cd704a7be0271860" providerId="LiveId" clId="{442366FE-C110-4D1F-8E50-F4768EC15232}" dt="2024-01-05T12:12:24.546" v="4303" actId="26606"/>
          <ac:grpSpMkLst>
            <pc:docMk/>
            <pc:sldMk cId="1614509884" sldId="270"/>
            <ac:grpSpMk id="14" creationId="{85836128-58DE-4E5A-B27E-DFE747CA0B2B}"/>
          </ac:grpSpMkLst>
        </pc:grpChg>
        <pc:grpChg chg="add">
          <ac:chgData name="Max Smith" userId="cd704a7be0271860" providerId="LiveId" clId="{442366FE-C110-4D1F-8E50-F4768EC15232}" dt="2024-01-05T12:12:24.558" v="4304" actId="26606"/>
          <ac:grpSpMkLst>
            <pc:docMk/>
            <pc:sldMk cId="1614509884" sldId="270"/>
            <ac:grpSpMk id="32" creationId="{1E8369D0-2C3B-4E27-AC6C-A246AC28CDA1}"/>
          </ac:grpSpMkLst>
        </pc:grpChg>
        <pc:grpChg chg="add">
          <ac:chgData name="Max Smith" userId="cd704a7be0271860" providerId="LiveId" clId="{442366FE-C110-4D1F-8E50-F4768EC15232}" dt="2024-01-05T12:12:24.558" v="4304" actId="26606"/>
          <ac:grpSpMkLst>
            <pc:docMk/>
            <pc:sldMk cId="1614509884" sldId="270"/>
            <ac:grpSpMk id="34" creationId="{C6F74901-2A71-43C3-837C-27CCD6B6D636}"/>
          </ac:grpSpMkLst>
        </pc:grpChg>
      </pc:sldChg>
      <pc:sldChg chg="addSp delSp modSp new del mod setBg">
        <pc:chgData name="Max Smith" userId="cd704a7be0271860" providerId="LiveId" clId="{442366FE-C110-4D1F-8E50-F4768EC15232}" dt="2024-01-14T15:52:45.760" v="6484" actId="47"/>
        <pc:sldMkLst>
          <pc:docMk/>
          <pc:sldMk cId="1456382996" sldId="271"/>
        </pc:sldMkLst>
        <pc:spChg chg="mod">
          <ac:chgData name="Max Smith" userId="cd704a7be0271860" providerId="LiveId" clId="{442366FE-C110-4D1F-8E50-F4768EC15232}" dt="2024-01-05T12:12:45.642" v="4311" actId="26606"/>
          <ac:spMkLst>
            <pc:docMk/>
            <pc:sldMk cId="1456382996" sldId="271"/>
            <ac:spMk id="2" creationId="{F62D229E-8BC4-576C-624F-5AD1345DA050}"/>
          </ac:spMkLst>
        </pc:spChg>
        <pc:spChg chg="mod ord">
          <ac:chgData name="Max Smith" userId="cd704a7be0271860" providerId="LiveId" clId="{442366FE-C110-4D1F-8E50-F4768EC15232}" dt="2024-01-05T12:12:45.642" v="4311" actId="26606"/>
          <ac:spMkLst>
            <pc:docMk/>
            <pc:sldMk cId="1456382996" sldId="271"/>
            <ac:spMk id="3" creationId="{BE6F72B2-1E4D-DFCB-2AA5-7A1B97568E34}"/>
          </ac:spMkLst>
        </pc:spChg>
        <pc:spChg chg="add del">
          <ac:chgData name="Max Smith" userId="cd704a7be0271860" providerId="LiveId" clId="{442366FE-C110-4D1F-8E50-F4768EC15232}" dt="2024-01-05T12:12:42.579" v="4306" actId="26606"/>
          <ac:spMkLst>
            <pc:docMk/>
            <pc:sldMk cId="1456382996" sldId="271"/>
            <ac:spMk id="10" creationId="{AB5B657C-AB94-41F2-A8D4-DB248DE8AAA0}"/>
          </ac:spMkLst>
        </pc:spChg>
        <pc:spChg chg="add">
          <ac:chgData name="Max Smith" userId="cd704a7be0271860" providerId="LiveId" clId="{442366FE-C110-4D1F-8E50-F4768EC15232}" dt="2024-01-05T12:12:45.642" v="4311" actId="26606"/>
          <ac:spMkLst>
            <pc:docMk/>
            <pc:sldMk cId="1456382996" sldId="271"/>
            <ac:spMk id="18" creationId="{C3944F27-CA70-4E84-A51A-E6BF89558979}"/>
          </ac:spMkLst>
        </pc:spChg>
        <pc:spChg chg="add del">
          <ac:chgData name="Max Smith" userId="cd704a7be0271860" providerId="LiveId" clId="{442366FE-C110-4D1F-8E50-F4768EC15232}" dt="2024-01-05T12:12:44.593" v="4308" actId="26606"/>
          <ac:spMkLst>
            <pc:docMk/>
            <pc:sldMk cId="1456382996" sldId="271"/>
            <ac:spMk id="34" creationId="{5A0118C5-4F8D-4CF4-BADD-53FEACC6C42A}"/>
          </ac:spMkLst>
        </pc:spChg>
        <pc:spChg chg="add del">
          <ac:chgData name="Max Smith" userId="cd704a7be0271860" providerId="LiveId" clId="{442366FE-C110-4D1F-8E50-F4768EC15232}" dt="2024-01-05T12:12:44.593" v="4308" actId="26606"/>
          <ac:spMkLst>
            <pc:docMk/>
            <pc:sldMk cId="1456382996" sldId="271"/>
            <ac:spMk id="38" creationId="{D9FE21DE-050D-4E27-A007-AAE4EF8427F1}"/>
          </ac:spMkLst>
        </pc:spChg>
        <pc:spChg chg="add del">
          <ac:chgData name="Max Smith" userId="cd704a7be0271860" providerId="LiveId" clId="{442366FE-C110-4D1F-8E50-F4768EC15232}" dt="2024-01-05T12:12:44.593" v="4308" actId="26606"/>
          <ac:spMkLst>
            <pc:docMk/>
            <pc:sldMk cId="1456382996" sldId="271"/>
            <ac:spMk id="39" creationId="{77EF10EC-D135-4F55-A642-AFA283DD9640}"/>
          </ac:spMkLst>
        </pc:spChg>
        <pc:spChg chg="add del">
          <ac:chgData name="Max Smith" userId="cd704a7be0271860" providerId="LiveId" clId="{442366FE-C110-4D1F-8E50-F4768EC15232}" dt="2024-01-05T12:12:45.627" v="4310" actId="26606"/>
          <ac:spMkLst>
            <pc:docMk/>
            <pc:sldMk cId="1456382996" sldId="271"/>
            <ac:spMk id="51" creationId="{E8A8EAB8-D2FF-444D-B34B-7D32F106AD0E}"/>
          </ac:spMkLst>
        </pc:spChg>
        <pc:spChg chg="add">
          <ac:chgData name="Max Smith" userId="cd704a7be0271860" providerId="LiveId" clId="{442366FE-C110-4D1F-8E50-F4768EC15232}" dt="2024-01-05T12:12:45.642" v="4311" actId="26606"/>
          <ac:spMkLst>
            <pc:docMk/>
            <pc:sldMk cId="1456382996" sldId="271"/>
            <ac:spMk id="54" creationId="{12609869-9E80-471B-A487-A53288E0E791}"/>
          </ac:spMkLst>
        </pc:spChg>
        <pc:spChg chg="add">
          <ac:chgData name="Max Smith" userId="cd704a7be0271860" providerId="LiveId" clId="{442366FE-C110-4D1F-8E50-F4768EC15232}" dt="2024-01-05T12:12:45.642" v="4311" actId="26606"/>
          <ac:spMkLst>
            <pc:docMk/>
            <pc:sldMk cId="1456382996" sldId="271"/>
            <ac:spMk id="55" creationId="{7004738A-9D34-43E8-97D2-CA0EED4F8BE0}"/>
          </ac:spMkLst>
        </pc:spChg>
        <pc:spChg chg="add">
          <ac:chgData name="Max Smith" userId="cd704a7be0271860" providerId="LiveId" clId="{442366FE-C110-4D1F-8E50-F4768EC15232}" dt="2024-01-05T12:12:45.642" v="4311" actId="26606"/>
          <ac:spMkLst>
            <pc:docMk/>
            <pc:sldMk cId="1456382996" sldId="271"/>
            <ac:spMk id="56" creationId="{B8B8D07F-F13E-443E-BA68-2D26672D76B9}"/>
          </ac:spMkLst>
        </pc:spChg>
        <pc:spChg chg="add">
          <ac:chgData name="Max Smith" userId="cd704a7be0271860" providerId="LiveId" clId="{442366FE-C110-4D1F-8E50-F4768EC15232}" dt="2024-01-05T12:12:45.642" v="4311" actId="26606"/>
          <ac:spMkLst>
            <pc:docMk/>
            <pc:sldMk cId="1456382996" sldId="271"/>
            <ac:spMk id="57" creationId="{2813A4FA-24A5-41ED-A534-3807D1B2F344}"/>
          </ac:spMkLst>
        </pc:spChg>
        <pc:grpChg chg="add del">
          <ac:chgData name="Max Smith" userId="cd704a7be0271860" providerId="LiveId" clId="{442366FE-C110-4D1F-8E50-F4768EC15232}" dt="2024-01-05T12:12:42.579" v="4306" actId="26606"/>
          <ac:grpSpMkLst>
            <pc:docMk/>
            <pc:sldMk cId="1456382996" sldId="271"/>
            <ac:grpSpMk id="12" creationId="{81BD5961-0F42-4962-9733-6F5C6D1DDAEF}"/>
          </ac:grpSpMkLst>
        </pc:grpChg>
        <pc:grpChg chg="add del">
          <ac:chgData name="Max Smith" userId="cd704a7be0271860" providerId="LiveId" clId="{442366FE-C110-4D1F-8E50-F4768EC15232}" dt="2024-01-05T12:12:42.579" v="4306" actId="26606"/>
          <ac:grpSpMkLst>
            <pc:docMk/>
            <pc:sldMk cId="1456382996" sldId="271"/>
            <ac:grpSpMk id="16" creationId="{A6DDA534-C87C-457B-A8D4-2E01B5497BD8}"/>
          </ac:grpSpMkLst>
        </pc:grpChg>
        <pc:grpChg chg="add del">
          <ac:chgData name="Max Smith" userId="cd704a7be0271860" providerId="LiveId" clId="{442366FE-C110-4D1F-8E50-F4768EC15232}" dt="2024-01-05T12:12:44.593" v="4308" actId="26606"/>
          <ac:grpSpMkLst>
            <pc:docMk/>
            <pc:sldMk cId="1456382996" sldId="271"/>
            <ac:grpSpMk id="35" creationId="{35C37387-FC74-4DFB-841A-B7688148CD05}"/>
          </ac:grpSpMkLst>
        </pc:grpChg>
        <pc:grpChg chg="add del">
          <ac:chgData name="Max Smith" userId="cd704a7be0271860" providerId="LiveId" clId="{442366FE-C110-4D1F-8E50-F4768EC15232}" dt="2024-01-05T12:12:44.593" v="4308" actId="26606"/>
          <ac:grpSpMkLst>
            <pc:docMk/>
            <pc:sldMk cId="1456382996" sldId="271"/>
            <ac:grpSpMk id="40" creationId="{8546F01E-28C6-4D97-ACC0-50485CD546E4}"/>
          </ac:grpSpMkLst>
        </pc:grpChg>
        <pc:picChg chg="add mod">
          <ac:chgData name="Max Smith" userId="cd704a7be0271860" providerId="LiveId" clId="{442366FE-C110-4D1F-8E50-F4768EC15232}" dt="2024-01-05T12:12:45.642" v="4311" actId="26606"/>
          <ac:picMkLst>
            <pc:docMk/>
            <pc:sldMk cId="1456382996" sldId="271"/>
            <ac:picMk id="5" creationId="{7444B1E6-1B95-3534-2014-06A578533DE2}"/>
          </ac:picMkLst>
        </pc:picChg>
        <pc:cxnChg chg="add del">
          <ac:chgData name="Max Smith" userId="cd704a7be0271860" providerId="LiveId" clId="{442366FE-C110-4D1F-8E50-F4768EC15232}" dt="2024-01-05T12:12:45.627" v="4310" actId="26606"/>
          <ac:cxnSpMkLst>
            <pc:docMk/>
            <pc:sldMk cId="1456382996" sldId="271"/>
            <ac:cxnSpMk id="14" creationId="{F11AD06B-AB20-4097-8606-5DA00DBACE88}"/>
          </ac:cxnSpMkLst>
        </pc:cxnChg>
        <pc:cxnChg chg="add del">
          <ac:chgData name="Max Smith" userId="cd704a7be0271860" providerId="LiveId" clId="{442366FE-C110-4D1F-8E50-F4768EC15232}" dt="2024-01-05T12:12:45.627" v="4310" actId="26606"/>
          <ac:cxnSpMkLst>
            <pc:docMk/>
            <pc:sldMk cId="1456382996" sldId="271"/>
            <ac:cxnSpMk id="52" creationId="{EEA38897-7BA3-4408-8083-3235339C4A60}"/>
          </ac:cxnSpMkLst>
        </pc:cxnChg>
      </pc:sldChg>
      <pc:sldChg chg="modSp new del mod">
        <pc:chgData name="Max Smith" userId="cd704a7be0271860" providerId="LiveId" clId="{442366FE-C110-4D1F-8E50-F4768EC15232}" dt="2024-01-14T15:52:54.505" v="6487" actId="47"/>
        <pc:sldMkLst>
          <pc:docMk/>
          <pc:sldMk cId="2528810051" sldId="272"/>
        </pc:sldMkLst>
        <pc:spChg chg="mod">
          <ac:chgData name="Max Smith" userId="cd704a7be0271860" providerId="LiveId" clId="{442366FE-C110-4D1F-8E50-F4768EC15232}" dt="2023-12-23T16:30:13.974" v="2806" actId="20577"/>
          <ac:spMkLst>
            <pc:docMk/>
            <pc:sldMk cId="2528810051" sldId="272"/>
            <ac:spMk id="2" creationId="{334A57C4-504D-6F9F-65EC-5FBF4F79BE4B}"/>
          </ac:spMkLst>
        </pc:spChg>
        <pc:spChg chg="mod">
          <ac:chgData name="Max Smith" userId="cd704a7be0271860" providerId="LiveId" clId="{442366FE-C110-4D1F-8E50-F4768EC15232}" dt="2023-12-23T16:34:29.641" v="3563" actId="20577"/>
          <ac:spMkLst>
            <pc:docMk/>
            <pc:sldMk cId="2528810051" sldId="272"/>
            <ac:spMk id="3" creationId="{8DBA2222-663B-7C59-3642-3388226BBA3D}"/>
          </ac:spMkLst>
        </pc:spChg>
      </pc:sldChg>
      <pc:sldChg chg="modSp new del mod">
        <pc:chgData name="Max Smith" userId="cd704a7be0271860" providerId="LiveId" clId="{442366FE-C110-4D1F-8E50-F4768EC15232}" dt="2024-01-14T15:52:50.016" v="6485" actId="47"/>
        <pc:sldMkLst>
          <pc:docMk/>
          <pc:sldMk cId="1477716951" sldId="273"/>
        </pc:sldMkLst>
        <pc:spChg chg="mod">
          <ac:chgData name="Max Smith" userId="cd704a7be0271860" providerId="LiveId" clId="{442366FE-C110-4D1F-8E50-F4768EC15232}" dt="2023-12-23T16:35:09.732" v="3652" actId="20577"/>
          <ac:spMkLst>
            <pc:docMk/>
            <pc:sldMk cId="1477716951" sldId="273"/>
            <ac:spMk id="2" creationId="{F14B06EF-CCAF-5A6F-94A1-7AA33C3EB2A1}"/>
          </ac:spMkLst>
        </pc:spChg>
        <pc:spChg chg="mod">
          <ac:chgData name="Max Smith" userId="cd704a7be0271860" providerId="LiveId" clId="{442366FE-C110-4D1F-8E50-F4768EC15232}" dt="2023-12-23T17:13:23.970" v="4207" actId="20577"/>
          <ac:spMkLst>
            <pc:docMk/>
            <pc:sldMk cId="1477716951" sldId="273"/>
            <ac:spMk id="3" creationId="{E716F5C0-CB43-402B-15CE-5F5F1B21D600}"/>
          </ac:spMkLst>
        </pc:spChg>
      </pc:sldChg>
      <pc:sldChg chg="modSp new del mod">
        <pc:chgData name="Max Smith" userId="cd704a7be0271860" providerId="LiveId" clId="{442366FE-C110-4D1F-8E50-F4768EC15232}" dt="2024-01-14T15:52:52.265" v="6486" actId="47"/>
        <pc:sldMkLst>
          <pc:docMk/>
          <pc:sldMk cId="2873465255" sldId="274"/>
        </pc:sldMkLst>
        <pc:spChg chg="mod">
          <ac:chgData name="Max Smith" userId="cd704a7be0271860" providerId="LiveId" clId="{442366FE-C110-4D1F-8E50-F4768EC15232}" dt="2023-12-23T16:42:34.921" v="4197" actId="20577"/>
          <ac:spMkLst>
            <pc:docMk/>
            <pc:sldMk cId="2873465255" sldId="274"/>
            <ac:spMk id="2" creationId="{C71AE134-BDCE-9C2A-D688-46A7EB09594A}"/>
          </ac:spMkLst>
        </pc:spChg>
      </pc:sldChg>
      <pc:sldChg chg="new del">
        <pc:chgData name="Max Smith" userId="cd704a7be0271860" providerId="LiveId" clId="{442366FE-C110-4D1F-8E50-F4768EC15232}" dt="2024-01-14T12:42:40.291" v="5225" actId="47"/>
        <pc:sldMkLst>
          <pc:docMk/>
          <pc:sldMk cId="4073088069" sldId="275"/>
        </pc:sldMkLst>
      </pc:sldChg>
      <pc:sldChg chg="addSp delSp modSp new mod setBg modAnim">
        <pc:chgData name="Max Smith" userId="cd704a7be0271860" providerId="LiveId" clId="{442366FE-C110-4D1F-8E50-F4768EC15232}" dt="2024-01-14T16:01:14.082" v="6616" actId="26606"/>
        <pc:sldMkLst>
          <pc:docMk/>
          <pc:sldMk cId="4152570948" sldId="275"/>
        </pc:sldMkLst>
        <pc:spChg chg="mod">
          <ac:chgData name="Max Smith" userId="cd704a7be0271860" providerId="LiveId" clId="{442366FE-C110-4D1F-8E50-F4768EC15232}" dt="2024-01-14T16:01:14.082" v="6616" actId="26606"/>
          <ac:spMkLst>
            <pc:docMk/>
            <pc:sldMk cId="4152570948" sldId="275"/>
            <ac:spMk id="2" creationId="{056CC704-14CB-E325-B2DD-4060D6301518}"/>
          </ac:spMkLst>
        </pc:spChg>
        <pc:spChg chg="del">
          <ac:chgData name="Max Smith" userId="cd704a7be0271860" providerId="LiveId" clId="{442366FE-C110-4D1F-8E50-F4768EC15232}" dt="2024-01-14T12:54:14.711" v="5754"/>
          <ac:spMkLst>
            <pc:docMk/>
            <pc:sldMk cId="4152570948" sldId="275"/>
            <ac:spMk id="3" creationId="{B72DA77A-715F-EE3F-B5E1-8A44F1E42A8D}"/>
          </ac:spMkLst>
        </pc:spChg>
        <pc:spChg chg="add del">
          <ac:chgData name="Max Smith" userId="cd704a7be0271860" providerId="LiveId" clId="{442366FE-C110-4D1F-8E50-F4768EC15232}" dt="2024-01-14T12:54:22.045" v="5756" actId="26606"/>
          <ac:spMkLst>
            <pc:docMk/>
            <pc:sldMk cId="4152570948" sldId="275"/>
            <ac:spMk id="9" creationId="{D4771268-CB57-404A-9271-370EB28F6090}"/>
          </ac:spMkLst>
        </pc:spChg>
        <pc:spChg chg="add del">
          <ac:chgData name="Max Smith" userId="cd704a7be0271860" providerId="LiveId" clId="{442366FE-C110-4D1F-8E50-F4768EC15232}" dt="2024-01-14T16:01:14.082" v="6616" actId="26606"/>
          <ac:spMkLst>
            <pc:docMk/>
            <pc:sldMk cId="4152570948" sldId="275"/>
            <ac:spMk id="11" creationId="{D12DDE76-C203-4047-9998-63900085B5E8}"/>
          </ac:spMkLst>
        </pc:spChg>
        <pc:spChg chg="add del">
          <ac:chgData name="Max Smith" userId="cd704a7be0271860" providerId="LiveId" clId="{442366FE-C110-4D1F-8E50-F4768EC15232}" dt="2024-01-14T16:01:12.590" v="6613" actId="26606"/>
          <ac:spMkLst>
            <pc:docMk/>
            <pc:sldMk cId="4152570948" sldId="275"/>
            <ac:spMk id="16" creationId="{A8384FB5-9ADC-4DDC-881B-597D56F5B15D}"/>
          </ac:spMkLst>
        </pc:spChg>
        <pc:spChg chg="add del">
          <ac:chgData name="Max Smith" userId="cd704a7be0271860" providerId="LiveId" clId="{442366FE-C110-4D1F-8E50-F4768EC15232}" dt="2024-01-14T16:01:12.590" v="6613" actId="26606"/>
          <ac:spMkLst>
            <pc:docMk/>
            <pc:sldMk cId="4152570948" sldId="275"/>
            <ac:spMk id="18" creationId="{91E5A9A7-95C6-4F4F-B00E-C82E07FE62EF}"/>
          </ac:spMkLst>
        </pc:spChg>
        <pc:spChg chg="add del">
          <ac:chgData name="Max Smith" userId="cd704a7be0271860" providerId="LiveId" clId="{442366FE-C110-4D1F-8E50-F4768EC15232}" dt="2024-01-14T16:01:12.590" v="6613" actId="26606"/>
          <ac:spMkLst>
            <pc:docMk/>
            <pc:sldMk cId="4152570948" sldId="275"/>
            <ac:spMk id="20" creationId="{D07DD2DE-F619-49DD-B5E7-03A290FF4ED1}"/>
          </ac:spMkLst>
        </pc:spChg>
        <pc:spChg chg="add del">
          <ac:chgData name="Max Smith" userId="cd704a7be0271860" providerId="LiveId" clId="{442366FE-C110-4D1F-8E50-F4768EC15232}" dt="2024-01-14T16:01:12.590" v="6613" actId="26606"/>
          <ac:spMkLst>
            <pc:docMk/>
            <pc:sldMk cId="4152570948" sldId="275"/>
            <ac:spMk id="22" creationId="{85149191-5F60-4A28-AAFF-039F96B0F3EC}"/>
          </ac:spMkLst>
        </pc:spChg>
        <pc:spChg chg="add del">
          <ac:chgData name="Max Smith" userId="cd704a7be0271860" providerId="LiveId" clId="{442366FE-C110-4D1F-8E50-F4768EC15232}" dt="2024-01-14T16:01:12.590" v="6613" actId="26606"/>
          <ac:spMkLst>
            <pc:docMk/>
            <pc:sldMk cId="4152570948" sldId="275"/>
            <ac:spMk id="24" creationId="{F8260ED5-17F7-4158-B241-D51DD4CF1B7E}"/>
          </ac:spMkLst>
        </pc:spChg>
        <pc:spChg chg="add del">
          <ac:chgData name="Max Smith" userId="cd704a7be0271860" providerId="LiveId" clId="{442366FE-C110-4D1F-8E50-F4768EC15232}" dt="2024-01-14T16:01:14.071" v="6615" actId="26606"/>
          <ac:spMkLst>
            <pc:docMk/>
            <pc:sldMk cId="4152570948" sldId="275"/>
            <ac:spMk id="26" creationId="{D4771268-CB57-404A-9271-370EB28F6090}"/>
          </ac:spMkLst>
        </pc:spChg>
        <pc:spChg chg="add">
          <ac:chgData name="Max Smith" userId="cd704a7be0271860" providerId="LiveId" clId="{442366FE-C110-4D1F-8E50-F4768EC15232}" dt="2024-01-14T16:01:14.082" v="6616" actId="26606"/>
          <ac:spMkLst>
            <pc:docMk/>
            <pc:sldMk cId="4152570948" sldId="275"/>
            <ac:spMk id="28" creationId="{6753252F-4873-4F63-801D-CC719279A7D5}"/>
          </ac:spMkLst>
        </pc:spChg>
        <pc:spChg chg="add">
          <ac:chgData name="Max Smith" userId="cd704a7be0271860" providerId="LiveId" clId="{442366FE-C110-4D1F-8E50-F4768EC15232}" dt="2024-01-14T16:01:14.082" v="6616" actId="26606"/>
          <ac:spMkLst>
            <pc:docMk/>
            <pc:sldMk cId="4152570948" sldId="275"/>
            <ac:spMk id="29" creationId="{047C8CCB-F95D-4249-92DD-651249D3535A}"/>
          </ac:spMkLst>
        </pc:spChg>
        <pc:picChg chg="add mod modCrop">
          <ac:chgData name="Max Smith" userId="cd704a7be0271860" providerId="LiveId" clId="{442366FE-C110-4D1F-8E50-F4768EC15232}" dt="2024-01-14T16:01:14.082" v="6616" actId="26606"/>
          <ac:picMkLst>
            <pc:docMk/>
            <pc:sldMk cId="4152570948" sldId="275"/>
            <ac:picMk id="4" creationId="{B5C37BF6-801E-E328-9FC3-AFF34DDE777B}"/>
          </ac:picMkLst>
        </pc:picChg>
      </pc:sldChg>
      <pc:sldChg chg="addSp delSp modSp new mod setBg modAnim">
        <pc:chgData name="Max Smith" userId="cd704a7be0271860" providerId="LiveId" clId="{442366FE-C110-4D1F-8E50-F4768EC15232}" dt="2024-01-14T16:01:26.968" v="6617" actId="26606"/>
        <pc:sldMkLst>
          <pc:docMk/>
          <pc:sldMk cId="811855801" sldId="276"/>
        </pc:sldMkLst>
        <pc:spChg chg="mod">
          <ac:chgData name="Max Smith" userId="cd704a7be0271860" providerId="LiveId" clId="{442366FE-C110-4D1F-8E50-F4768EC15232}" dt="2024-01-14T16:01:26.968" v="6617" actId="26606"/>
          <ac:spMkLst>
            <pc:docMk/>
            <pc:sldMk cId="811855801" sldId="276"/>
            <ac:spMk id="2" creationId="{6DA4EF50-76BB-61C3-EE93-BA1BB9760096}"/>
          </ac:spMkLst>
        </pc:spChg>
        <pc:spChg chg="del">
          <ac:chgData name="Max Smith" userId="cd704a7be0271860" providerId="LiveId" clId="{442366FE-C110-4D1F-8E50-F4768EC15232}" dt="2024-01-14T14:53:45.755" v="5804"/>
          <ac:spMkLst>
            <pc:docMk/>
            <pc:sldMk cId="811855801" sldId="276"/>
            <ac:spMk id="3" creationId="{B1213A4F-22C8-03E9-4B09-F7AD8529E51E}"/>
          </ac:spMkLst>
        </pc:spChg>
        <pc:spChg chg="add del">
          <ac:chgData name="Max Smith" userId="cd704a7be0271860" providerId="LiveId" clId="{442366FE-C110-4D1F-8E50-F4768EC15232}" dt="2024-01-14T16:01:26.968" v="6617" actId="26606"/>
          <ac:spMkLst>
            <pc:docMk/>
            <pc:sldMk cId="811855801" sldId="276"/>
            <ac:spMk id="9" creationId="{D12DDE76-C203-4047-9998-63900085B5E8}"/>
          </ac:spMkLst>
        </pc:spChg>
        <pc:spChg chg="add">
          <ac:chgData name="Max Smith" userId="cd704a7be0271860" providerId="LiveId" clId="{442366FE-C110-4D1F-8E50-F4768EC15232}" dt="2024-01-14T16:01:26.968" v="6617" actId="26606"/>
          <ac:spMkLst>
            <pc:docMk/>
            <pc:sldMk cId="811855801" sldId="276"/>
            <ac:spMk id="14" creationId="{6753252F-4873-4F63-801D-CC719279A7D5}"/>
          </ac:spMkLst>
        </pc:spChg>
        <pc:spChg chg="add">
          <ac:chgData name="Max Smith" userId="cd704a7be0271860" providerId="LiveId" clId="{442366FE-C110-4D1F-8E50-F4768EC15232}" dt="2024-01-14T16:01:26.968" v="6617" actId="26606"/>
          <ac:spMkLst>
            <pc:docMk/>
            <pc:sldMk cId="811855801" sldId="276"/>
            <ac:spMk id="16" creationId="{047C8CCB-F95D-4249-92DD-651249D3535A}"/>
          </ac:spMkLst>
        </pc:spChg>
        <pc:picChg chg="add mod modCrop">
          <ac:chgData name="Max Smith" userId="cd704a7be0271860" providerId="LiveId" clId="{442366FE-C110-4D1F-8E50-F4768EC15232}" dt="2024-01-14T16:01:26.968" v="6617" actId="26606"/>
          <ac:picMkLst>
            <pc:docMk/>
            <pc:sldMk cId="811855801" sldId="276"/>
            <ac:picMk id="4" creationId="{51A99BF0-6B42-70BD-5C93-2775EA31B5DC}"/>
          </ac:picMkLst>
        </pc:picChg>
      </pc:sldChg>
      <pc:sldChg chg="addSp delSp modSp new mod setBg">
        <pc:chgData name="Max Smith" userId="cd704a7be0271860" providerId="LiveId" clId="{442366FE-C110-4D1F-8E50-F4768EC15232}" dt="2024-01-16T11:35:08.285" v="8356" actId="207"/>
        <pc:sldMkLst>
          <pc:docMk/>
          <pc:sldMk cId="1154171190" sldId="277"/>
        </pc:sldMkLst>
        <pc:spChg chg="mod">
          <ac:chgData name="Max Smith" userId="cd704a7be0271860" providerId="LiveId" clId="{442366FE-C110-4D1F-8E50-F4768EC15232}" dt="2024-01-14T15:59:37.245" v="6499" actId="26606"/>
          <ac:spMkLst>
            <pc:docMk/>
            <pc:sldMk cId="1154171190" sldId="277"/>
            <ac:spMk id="2" creationId="{B80FBF32-FDAD-668D-25CB-1109C71ACF2A}"/>
          </ac:spMkLst>
        </pc:spChg>
        <pc:spChg chg="mod">
          <ac:chgData name="Max Smith" userId="cd704a7be0271860" providerId="LiveId" clId="{442366FE-C110-4D1F-8E50-F4768EC15232}" dt="2024-01-16T11:35:08.285" v="8356" actId="207"/>
          <ac:spMkLst>
            <pc:docMk/>
            <pc:sldMk cId="1154171190" sldId="277"/>
            <ac:spMk id="3" creationId="{A93968FE-342C-61BF-2DFE-EAF4F2CCC7F9}"/>
          </ac:spMkLst>
        </pc:spChg>
        <pc:spChg chg="add del">
          <ac:chgData name="Max Smith" userId="cd704a7be0271860" providerId="LiveId" clId="{442366FE-C110-4D1F-8E50-F4768EC15232}" dt="2024-01-14T15:59:37.245" v="6499" actId="26606"/>
          <ac:spMkLst>
            <pc:docMk/>
            <pc:sldMk cId="1154171190" sldId="277"/>
            <ac:spMk id="8" creationId="{09588DA8-065E-4F6F-8EFD-43104AB2E0CF}"/>
          </ac:spMkLst>
        </pc:spChg>
        <pc:spChg chg="add del">
          <ac:chgData name="Max Smith" userId="cd704a7be0271860" providerId="LiveId" clId="{442366FE-C110-4D1F-8E50-F4768EC15232}" dt="2024-01-14T15:59:37.245" v="6499" actId="26606"/>
          <ac:spMkLst>
            <pc:docMk/>
            <pc:sldMk cId="1154171190" sldId="277"/>
            <ac:spMk id="10" creationId="{C4285719-470E-454C-AF62-8323075F1F5B}"/>
          </ac:spMkLst>
        </pc:spChg>
        <pc:spChg chg="add del">
          <ac:chgData name="Max Smith" userId="cd704a7be0271860" providerId="LiveId" clId="{442366FE-C110-4D1F-8E50-F4768EC15232}" dt="2024-01-14T15:59:37.245" v="6499" actId="26606"/>
          <ac:spMkLst>
            <pc:docMk/>
            <pc:sldMk cId="1154171190" sldId="277"/>
            <ac:spMk id="12" creationId="{CD9FE4EF-C4D8-49A0-B2FF-81D8DB7D8A24}"/>
          </ac:spMkLst>
        </pc:spChg>
        <pc:spChg chg="add del">
          <ac:chgData name="Max Smith" userId="cd704a7be0271860" providerId="LiveId" clId="{442366FE-C110-4D1F-8E50-F4768EC15232}" dt="2024-01-14T15:59:37.245" v="6499" actId="26606"/>
          <ac:spMkLst>
            <pc:docMk/>
            <pc:sldMk cId="1154171190" sldId="277"/>
            <ac:spMk id="14" creationId="{4300840D-0A0B-4512-BACA-B439D5B9C57C}"/>
          </ac:spMkLst>
        </pc:spChg>
        <pc:spChg chg="add del">
          <ac:chgData name="Max Smith" userId="cd704a7be0271860" providerId="LiveId" clId="{442366FE-C110-4D1F-8E50-F4768EC15232}" dt="2024-01-14T15:59:37.245" v="6499" actId="26606"/>
          <ac:spMkLst>
            <pc:docMk/>
            <pc:sldMk cId="1154171190" sldId="277"/>
            <ac:spMk id="16" creationId="{D2B78728-A580-49A7-84F9-6EF6F583ADE0}"/>
          </ac:spMkLst>
        </pc:spChg>
        <pc:spChg chg="add del">
          <ac:chgData name="Max Smith" userId="cd704a7be0271860" providerId="LiveId" clId="{442366FE-C110-4D1F-8E50-F4768EC15232}" dt="2024-01-14T15:59:37.245" v="6499" actId="26606"/>
          <ac:spMkLst>
            <pc:docMk/>
            <pc:sldMk cId="1154171190" sldId="277"/>
            <ac:spMk id="18" creationId="{38FAA1A1-D861-433F-88FA-1E9D6FD31D11}"/>
          </ac:spMkLst>
        </pc:spChg>
        <pc:spChg chg="add del">
          <ac:chgData name="Max Smith" userId="cd704a7be0271860" providerId="LiveId" clId="{442366FE-C110-4D1F-8E50-F4768EC15232}" dt="2024-01-14T15:59:37.245" v="6499" actId="26606"/>
          <ac:spMkLst>
            <pc:docMk/>
            <pc:sldMk cId="1154171190" sldId="277"/>
            <ac:spMk id="20" creationId="{8D71EDA1-87BF-4D5D-AB79-F346FD19278A}"/>
          </ac:spMkLst>
        </pc:spChg>
        <pc:spChg chg="add">
          <ac:chgData name="Max Smith" userId="cd704a7be0271860" providerId="LiveId" clId="{442366FE-C110-4D1F-8E50-F4768EC15232}" dt="2024-01-14T15:59:37.245" v="6499" actId="26606"/>
          <ac:spMkLst>
            <pc:docMk/>
            <pc:sldMk cId="1154171190" sldId="277"/>
            <ac:spMk id="25" creationId="{1B15ED52-F352-441B-82BF-E0EA34836D08}"/>
          </ac:spMkLst>
        </pc:spChg>
        <pc:spChg chg="add">
          <ac:chgData name="Max Smith" userId="cd704a7be0271860" providerId="LiveId" clId="{442366FE-C110-4D1F-8E50-F4768EC15232}" dt="2024-01-14T15:59:37.245" v="6499" actId="26606"/>
          <ac:spMkLst>
            <pc:docMk/>
            <pc:sldMk cId="1154171190" sldId="277"/>
            <ac:spMk id="27" creationId="{3B2E3793-BFE6-45A2-9B7B-E18844431C99}"/>
          </ac:spMkLst>
        </pc:spChg>
        <pc:spChg chg="add">
          <ac:chgData name="Max Smith" userId="cd704a7be0271860" providerId="LiveId" clId="{442366FE-C110-4D1F-8E50-F4768EC15232}" dt="2024-01-14T15:59:37.245" v="6499" actId="26606"/>
          <ac:spMkLst>
            <pc:docMk/>
            <pc:sldMk cId="1154171190" sldId="277"/>
            <ac:spMk id="29" creationId="{BC4C4868-CB8F-4AF9-9CDB-8108F2C19B67}"/>
          </ac:spMkLst>
        </pc:spChg>
        <pc:spChg chg="add">
          <ac:chgData name="Max Smith" userId="cd704a7be0271860" providerId="LiveId" clId="{442366FE-C110-4D1F-8E50-F4768EC15232}" dt="2024-01-14T15:59:37.245" v="6499" actId="26606"/>
          <ac:spMkLst>
            <pc:docMk/>
            <pc:sldMk cId="1154171190" sldId="277"/>
            <ac:spMk id="31" creationId="{375E0459-6403-40CD-989D-56A4407CA12E}"/>
          </ac:spMkLst>
        </pc:spChg>
        <pc:spChg chg="add">
          <ac:chgData name="Max Smith" userId="cd704a7be0271860" providerId="LiveId" clId="{442366FE-C110-4D1F-8E50-F4768EC15232}" dt="2024-01-14T15:59:37.245" v="6499" actId="26606"/>
          <ac:spMkLst>
            <pc:docMk/>
            <pc:sldMk cId="1154171190" sldId="277"/>
            <ac:spMk id="33" creationId="{53E5B1A8-3AC9-4BD1-9BBC-78CA94F2D1BA}"/>
          </ac:spMkLst>
        </pc:spChg>
      </pc:sldChg>
      <pc:sldChg chg="addSp delSp modSp new mod setBg">
        <pc:chgData name="Max Smith" userId="cd704a7be0271860" providerId="LiveId" clId="{442366FE-C110-4D1F-8E50-F4768EC15232}" dt="2024-01-14T16:08:44.075" v="7878" actId="26606"/>
        <pc:sldMkLst>
          <pc:docMk/>
          <pc:sldMk cId="2754065970" sldId="278"/>
        </pc:sldMkLst>
        <pc:spChg chg="mod">
          <ac:chgData name="Max Smith" userId="cd704a7be0271860" providerId="LiveId" clId="{442366FE-C110-4D1F-8E50-F4768EC15232}" dt="2024-01-14T16:08:44.075" v="7878" actId="26606"/>
          <ac:spMkLst>
            <pc:docMk/>
            <pc:sldMk cId="2754065970" sldId="278"/>
            <ac:spMk id="2" creationId="{5429A9B5-B0A8-AD59-4702-8ABC9DB256B4}"/>
          </ac:spMkLst>
        </pc:spChg>
        <pc:spChg chg="add del mod">
          <ac:chgData name="Max Smith" userId="cd704a7be0271860" providerId="LiveId" clId="{442366FE-C110-4D1F-8E50-F4768EC15232}" dt="2024-01-14T16:08:44.075" v="7878" actId="26606"/>
          <ac:spMkLst>
            <pc:docMk/>
            <pc:sldMk cId="2754065970" sldId="278"/>
            <ac:spMk id="3" creationId="{C99BC45F-B2FB-E4F6-B603-A069198A5EB2}"/>
          </ac:spMkLst>
        </pc:spChg>
        <pc:spChg chg="add del">
          <ac:chgData name="Max Smith" userId="cd704a7be0271860" providerId="LiveId" clId="{442366FE-C110-4D1F-8E50-F4768EC15232}" dt="2024-01-14T16:08:40.262" v="7875" actId="26606"/>
          <ac:spMkLst>
            <pc:docMk/>
            <pc:sldMk cId="2754065970" sldId="278"/>
            <ac:spMk id="8" creationId="{09588DA8-065E-4F6F-8EFD-43104AB2E0CF}"/>
          </ac:spMkLst>
        </pc:spChg>
        <pc:spChg chg="add del">
          <ac:chgData name="Max Smith" userId="cd704a7be0271860" providerId="LiveId" clId="{442366FE-C110-4D1F-8E50-F4768EC15232}" dt="2024-01-14T16:08:44.021" v="7877" actId="26606"/>
          <ac:spMkLst>
            <pc:docMk/>
            <pc:sldMk cId="2754065970" sldId="278"/>
            <ac:spMk id="9" creationId="{BACC6370-2D7E-4714-9D71-7542949D7D5D}"/>
          </ac:spMkLst>
        </pc:spChg>
        <pc:spChg chg="add del">
          <ac:chgData name="Max Smith" userId="cd704a7be0271860" providerId="LiveId" clId="{442366FE-C110-4D1F-8E50-F4768EC15232}" dt="2024-01-14T16:08:40.262" v="7875" actId="26606"/>
          <ac:spMkLst>
            <pc:docMk/>
            <pc:sldMk cId="2754065970" sldId="278"/>
            <ac:spMk id="10" creationId="{C4285719-470E-454C-AF62-8323075F1F5B}"/>
          </ac:spMkLst>
        </pc:spChg>
        <pc:spChg chg="add del">
          <ac:chgData name="Max Smith" userId="cd704a7be0271860" providerId="LiveId" clId="{442366FE-C110-4D1F-8E50-F4768EC15232}" dt="2024-01-14T16:08:44.021" v="7877" actId="26606"/>
          <ac:spMkLst>
            <pc:docMk/>
            <pc:sldMk cId="2754065970" sldId="278"/>
            <ac:spMk id="11" creationId="{F68B3F68-107C-434F-AA38-110D5EA91B85}"/>
          </ac:spMkLst>
        </pc:spChg>
        <pc:spChg chg="add del">
          <ac:chgData name="Max Smith" userId="cd704a7be0271860" providerId="LiveId" clId="{442366FE-C110-4D1F-8E50-F4768EC15232}" dt="2024-01-14T16:08:40.262" v="7875" actId="26606"/>
          <ac:spMkLst>
            <pc:docMk/>
            <pc:sldMk cId="2754065970" sldId="278"/>
            <ac:spMk id="12" creationId="{CD9FE4EF-C4D8-49A0-B2FF-81D8DB7D8A24}"/>
          </ac:spMkLst>
        </pc:spChg>
        <pc:spChg chg="add del">
          <ac:chgData name="Max Smith" userId="cd704a7be0271860" providerId="LiveId" clId="{442366FE-C110-4D1F-8E50-F4768EC15232}" dt="2024-01-14T16:08:44.021" v="7877" actId="26606"/>
          <ac:spMkLst>
            <pc:docMk/>
            <pc:sldMk cId="2754065970" sldId="278"/>
            <ac:spMk id="13" creationId="{AAD0DBB9-1A4B-4391-81D4-CB19F9AB918A}"/>
          </ac:spMkLst>
        </pc:spChg>
        <pc:spChg chg="add del">
          <ac:chgData name="Max Smith" userId="cd704a7be0271860" providerId="LiveId" clId="{442366FE-C110-4D1F-8E50-F4768EC15232}" dt="2024-01-14T16:08:40.262" v="7875" actId="26606"/>
          <ac:spMkLst>
            <pc:docMk/>
            <pc:sldMk cId="2754065970" sldId="278"/>
            <ac:spMk id="14" creationId="{4300840D-0A0B-4512-BACA-B439D5B9C57C}"/>
          </ac:spMkLst>
        </pc:spChg>
        <pc:spChg chg="add del">
          <ac:chgData name="Max Smith" userId="cd704a7be0271860" providerId="LiveId" clId="{442366FE-C110-4D1F-8E50-F4768EC15232}" dt="2024-01-14T16:08:44.021" v="7877" actId="26606"/>
          <ac:spMkLst>
            <pc:docMk/>
            <pc:sldMk cId="2754065970" sldId="278"/>
            <ac:spMk id="15" creationId="{063BBA22-50EA-4C4D-BE05-F1CE4E63AA56}"/>
          </ac:spMkLst>
        </pc:spChg>
        <pc:spChg chg="add del">
          <ac:chgData name="Max Smith" userId="cd704a7be0271860" providerId="LiveId" clId="{442366FE-C110-4D1F-8E50-F4768EC15232}" dt="2024-01-14T16:08:40.262" v="7875" actId="26606"/>
          <ac:spMkLst>
            <pc:docMk/>
            <pc:sldMk cId="2754065970" sldId="278"/>
            <ac:spMk id="16" creationId="{D2B78728-A580-49A7-84F9-6EF6F583ADE0}"/>
          </ac:spMkLst>
        </pc:spChg>
        <pc:spChg chg="add">
          <ac:chgData name="Max Smith" userId="cd704a7be0271860" providerId="LiveId" clId="{442366FE-C110-4D1F-8E50-F4768EC15232}" dt="2024-01-14T16:08:44.075" v="7878" actId="26606"/>
          <ac:spMkLst>
            <pc:docMk/>
            <pc:sldMk cId="2754065970" sldId="278"/>
            <ac:spMk id="17" creationId="{53B021B3-DE93-4AB7-8A18-CF5F1CED88B8}"/>
          </ac:spMkLst>
        </pc:spChg>
        <pc:spChg chg="add del">
          <ac:chgData name="Max Smith" userId="cd704a7be0271860" providerId="LiveId" clId="{442366FE-C110-4D1F-8E50-F4768EC15232}" dt="2024-01-14T16:08:40.262" v="7875" actId="26606"/>
          <ac:spMkLst>
            <pc:docMk/>
            <pc:sldMk cId="2754065970" sldId="278"/>
            <ac:spMk id="18" creationId="{38FAA1A1-D861-433F-88FA-1E9D6FD31D11}"/>
          </ac:spMkLst>
        </pc:spChg>
        <pc:spChg chg="add">
          <ac:chgData name="Max Smith" userId="cd704a7be0271860" providerId="LiveId" clId="{442366FE-C110-4D1F-8E50-F4768EC15232}" dt="2024-01-14T16:08:44.075" v="7878" actId="26606"/>
          <ac:spMkLst>
            <pc:docMk/>
            <pc:sldMk cId="2754065970" sldId="278"/>
            <ac:spMk id="19" creationId="{52D502E5-F6B4-4D58-B4AE-FC466FF15EE8}"/>
          </ac:spMkLst>
        </pc:spChg>
        <pc:spChg chg="add del">
          <ac:chgData name="Max Smith" userId="cd704a7be0271860" providerId="LiveId" clId="{442366FE-C110-4D1F-8E50-F4768EC15232}" dt="2024-01-14T16:08:40.262" v="7875" actId="26606"/>
          <ac:spMkLst>
            <pc:docMk/>
            <pc:sldMk cId="2754065970" sldId="278"/>
            <ac:spMk id="20" creationId="{8D71EDA1-87BF-4D5D-AB79-F346FD19278A}"/>
          </ac:spMkLst>
        </pc:spChg>
        <pc:spChg chg="add">
          <ac:chgData name="Max Smith" userId="cd704a7be0271860" providerId="LiveId" clId="{442366FE-C110-4D1F-8E50-F4768EC15232}" dt="2024-01-14T16:08:44.075" v="7878" actId="26606"/>
          <ac:spMkLst>
            <pc:docMk/>
            <pc:sldMk cId="2754065970" sldId="278"/>
            <ac:spMk id="21" creationId="{9DECDBF4-02B6-4BB4-B65B-B8107AD6A9E8}"/>
          </ac:spMkLst>
        </pc:spChg>
        <pc:graphicFrameChg chg="add del">
          <ac:chgData name="Max Smith" userId="cd704a7be0271860" providerId="LiveId" clId="{442366FE-C110-4D1F-8E50-F4768EC15232}" dt="2024-01-14T16:08:44.021" v="7877" actId="26606"/>
          <ac:graphicFrameMkLst>
            <pc:docMk/>
            <pc:sldMk cId="2754065970" sldId="278"/>
            <ac:graphicFrameMk id="5" creationId="{54D83453-512B-A6BD-0743-3F777BC1B10E}"/>
          </ac:graphicFrameMkLst>
        </pc:graphicFrameChg>
        <pc:graphicFrameChg chg="add">
          <ac:chgData name="Max Smith" userId="cd704a7be0271860" providerId="LiveId" clId="{442366FE-C110-4D1F-8E50-F4768EC15232}" dt="2024-01-14T16:08:44.075" v="7878" actId="26606"/>
          <ac:graphicFrameMkLst>
            <pc:docMk/>
            <pc:sldMk cId="2754065970" sldId="278"/>
            <ac:graphicFrameMk id="22" creationId="{FA57E107-A3D2-1F8D-B21E-BAD7AC134505}"/>
          </ac:graphicFrameMkLst>
        </pc:graphicFrame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0DC92A-4699-4551-AACE-756FC094EA08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FF00C4D-E1FA-43C6-8AD9-BDB93C6AEE69}">
      <dgm:prSet/>
      <dgm:spPr/>
      <dgm:t>
        <a:bodyPr/>
        <a:lstStyle/>
        <a:p>
          <a:r>
            <a:rPr lang="en-GB" dirty="0"/>
            <a:t>Linear ODEs are solved easily with Spectral Methods</a:t>
          </a:r>
          <a:endParaRPr lang="en-US" dirty="0"/>
        </a:p>
      </dgm:t>
    </dgm:pt>
    <dgm:pt modelId="{19E559F1-25B4-43C2-9CE4-95EA9E98CA7B}" type="parTrans" cxnId="{29F42CDF-D246-48B7-B946-5D7B18D370E6}">
      <dgm:prSet/>
      <dgm:spPr/>
      <dgm:t>
        <a:bodyPr/>
        <a:lstStyle/>
        <a:p>
          <a:endParaRPr lang="en-US"/>
        </a:p>
      </dgm:t>
    </dgm:pt>
    <dgm:pt modelId="{9DF1C16B-E8BD-4B47-B30A-7ADF4BE4913B}" type="sibTrans" cxnId="{29F42CDF-D246-48B7-B946-5D7B18D370E6}">
      <dgm:prSet/>
      <dgm:spPr/>
      <dgm:t>
        <a:bodyPr/>
        <a:lstStyle/>
        <a:p>
          <a:endParaRPr lang="en-US"/>
        </a:p>
      </dgm:t>
    </dgm:pt>
    <dgm:pt modelId="{EA4DF707-B617-43B8-96A3-B7518163B5C4}">
      <dgm:prSet/>
      <dgm:spPr/>
      <dgm:t>
        <a:bodyPr/>
        <a:lstStyle/>
        <a:p>
          <a:r>
            <a:rPr lang="en-GB" dirty="0"/>
            <a:t>Applying the same techniques to a Non-Linear ODE has problems</a:t>
          </a:r>
          <a:endParaRPr lang="en-US" dirty="0"/>
        </a:p>
      </dgm:t>
    </dgm:pt>
    <dgm:pt modelId="{B1CA2B96-FB90-4A7B-A3CE-3E163B1D2E70}" type="parTrans" cxnId="{18FD84D7-F783-4B51-96A5-8BAB210E5B43}">
      <dgm:prSet/>
      <dgm:spPr/>
      <dgm:t>
        <a:bodyPr/>
        <a:lstStyle/>
        <a:p>
          <a:endParaRPr lang="en-US"/>
        </a:p>
      </dgm:t>
    </dgm:pt>
    <dgm:pt modelId="{48680B04-65D1-4E9B-A37E-5D93AE49D0FE}" type="sibTrans" cxnId="{18FD84D7-F783-4B51-96A5-8BAB210E5B43}">
      <dgm:prSet/>
      <dgm:spPr/>
      <dgm:t>
        <a:bodyPr/>
        <a:lstStyle/>
        <a:p>
          <a:endParaRPr lang="en-US"/>
        </a:p>
      </dgm:t>
    </dgm:pt>
    <dgm:pt modelId="{B2A093C1-C554-4FF7-B703-FD67EC03C066}" type="pres">
      <dgm:prSet presAssocID="{970DC92A-4699-4551-AACE-756FC094EA08}" presName="linear" presStyleCnt="0">
        <dgm:presLayoutVars>
          <dgm:animLvl val="lvl"/>
          <dgm:resizeHandles val="exact"/>
        </dgm:presLayoutVars>
      </dgm:prSet>
      <dgm:spPr/>
    </dgm:pt>
    <dgm:pt modelId="{9077320F-CE9A-4942-B48F-B928722F2C55}" type="pres">
      <dgm:prSet presAssocID="{CFF00C4D-E1FA-43C6-8AD9-BDB93C6AEE6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03A65FA-C2E8-4A8E-95BE-7379656E88C4}" type="pres">
      <dgm:prSet presAssocID="{9DF1C16B-E8BD-4B47-B30A-7ADF4BE4913B}" presName="spacer" presStyleCnt="0"/>
      <dgm:spPr/>
    </dgm:pt>
    <dgm:pt modelId="{63115E14-E99D-4F7B-9197-B524FF60735D}" type="pres">
      <dgm:prSet presAssocID="{EA4DF707-B617-43B8-96A3-B7518163B5C4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2EF25901-AB81-4589-9233-7ADC606A6C1A}" type="presOf" srcId="{970DC92A-4699-4551-AACE-756FC094EA08}" destId="{B2A093C1-C554-4FF7-B703-FD67EC03C066}" srcOrd="0" destOrd="0" presId="urn:microsoft.com/office/officeart/2005/8/layout/vList2"/>
    <dgm:cxn modelId="{E0901420-6CB9-4BD5-8957-73F21BBE6441}" type="presOf" srcId="{EA4DF707-B617-43B8-96A3-B7518163B5C4}" destId="{63115E14-E99D-4F7B-9197-B524FF60735D}" srcOrd="0" destOrd="0" presId="urn:microsoft.com/office/officeart/2005/8/layout/vList2"/>
    <dgm:cxn modelId="{A73AEE30-B0BF-48D2-8330-D0F11C8CE463}" type="presOf" srcId="{CFF00C4D-E1FA-43C6-8AD9-BDB93C6AEE69}" destId="{9077320F-CE9A-4942-B48F-B928722F2C55}" srcOrd="0" destOrd="0" presId="urn:microsoft.com/office/officeart/2005/8/layout/vList2"/>
    <dgm:cxn modelId="{18FD84D7-F783-4B51-96A5-8BAB210E5B43}" srcId="{970DC92A-4699-4551-AACE-756FC094EA08}" destId="{EA4DF707-B617-43B8-96A3-B7518163B5C4}" srcOrd="1" destOrd="0" parTransId="{B1CA2B96-FB90-4A7B-A3CE-3E163B1D2E70}" sibTransId="{48680B04-65D1-4E9B-A37E-5D93AE49D0FE}"/>
    <dgm:cxn modelId="{29F42CDF-D246-48B7-B946-5D7B18D370E6}" srcId="{970DC92A-4699-4551-AACE-756FC094EA08}" destId="{CFF00C4D-E1FA-43C6-8AD9-BDB93C6AEE69}" srcOrd="0" destOrd="0" parTransId="{19E559F1-25B4-43C2-9CE4-95EA9E98CA7B}" sibTransId="{9DF1C16B-E8BD-4B47-B30A-7ADF4BE4913B}"/>
    <dgm:cxn modelId="{32D3DCBB-196D-4D0A-92E9-DCC03F548144}" type="presParOf" srcId="{B2A093C1-C554-4FF7-B703-FD67EC03C066}" destId="{9077320F-CE9A-4942-B48F-B928722F2C55}" srcOrd="0" destOrd="0" presId="urn:microsoft.com/office/officeart/2005/8/layout/vList2"/>
    <dgm:cxn modelId="{41A76E65-EE46-46C7-A249-7106A1878A3C}" type="presParOf" srcId="{B2A093C1-C554-4FF7-B703-FD67EC03C066}" destId="{D03A65FA-C2E8-4A8E-95BE-7379656E88C4}" srcOrd="1" destOrd="0" presId="urn:microsoft.com/office/officeart/2005/8/layout/vList2"/>
    <dgm:cxn modelId="{8CC8D374-8967-4608-9F2C-97D61510EF75}" type="presParOf" srcId="{B2A093C1-C554-4FF7-B703-FD67EC03C066}" destId="{63115E14-E99D-4F7B-9197-B524FF60735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FBF736-BE5A-4496-B674-16D7C88E8CB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7D34AA5-CA26-44B4-B118-4353770A3C4C}">
      <dgm:prSet/>
      <dgm:spPr/>
      <dgm:t>
        <a:bodyPr/>
        <a:lstStyle/>
        <a:p>
          <a:r>
            <a:rPr lang="en-GB"/>
            <a:t>Completing the proof of quadratic convergence for a wide set of functions</a:t>
          </a:r>
          <a:endParaRPr lang="en-US"/>
        </a:p>
      </dgm:t>
    </dgm:pt>
    <dgm:pt modelId="{E8764491-CDD7-429F-A785-4261CA9B193D}" type="parTrans" cxnId="{581C279B-A144-49EB-A32D-F1DCED6C3E02}">
      <dgm:prSet/>
      <dgm:spPr/>
      <dgm:t>
        <a:bodyPr/>
        <a:lstStyle/>
        <a:p>
          <a:endParaRPr lang="en-US"/>
        </a:p>
      </dgm:t>
    </dgm:pt>
    <dgm:pt modelId="{8D5D85AB-F37C-4784-9736-EC2C580FD6C1}" type="sibTrans" cxnId="{581C279B-A144-49EB-A32D-F1DCED6C3E02}">
      <dgm:prSet/>
      <dgm:spPr/>
      <dgm:t>
        <a:bodyPr/>
        <a:lstStyle/>
        <a:p>
          <a:endParaRPr lang="en-US"/>
        </a:p>
      </dgm:t>
    </dgm:pt>
    <dgm:pt modelId="{AA755F02-A304-46C5-9FD7-9D0D5E232C84}">
      <dgm:prSet/>
      <dgm:spPr/>
      <dgm:t>
        <a:bodyPr/>
        <a:lstStyle/>
        <a:p>
          <a:r>
            <a:rPr lang="en-GB"/>
            <a:t>Finding an efficient method for expanding the domain on which a solution is known for the Lane-Emden equation</a:t>
          </a:r>
          <a:endParaRPr lang="en-US"/>
        </a:p>
      </dgm:t>
    </dgm:pt>
    <dgm:pt modelId="{23FA60C5-B86C-451D-84E7-0F96E178C79F}" type="parTrans" cxnId="{EA4461AC-6D8C-4310-95BB-4CFF3A94DAFD}">
      <dgm:prSet/>
      <dgm:spPr/>
      <dgm:t>
        <a:bodyPr/>
        <a:lstStyle/>
        <a:p>
          <a:endParaRPr lang="en-US"/>
        </a:p>
      </dgm:t>
    </dgm:pt>
    <dgm:pt modelId="{6BAB32F0-A5C1-48F9-ADA0-5C5B2ED022B7}" type="sibTrans" cxnId="{EA4461AC-6D8C-4310-95BB-4CFF3A94DAFD}">
      <dgm:prSet/>
      <dgm:spPr/>
      <dgm:t>
        <a:bodyPr/>
        <a:lstStyle/>
        <a:p>
          <a:endParaRPr lang="en-US"/>
        </a:p>
      </dgm:t>
    </dgm:pt>
    <dgm:pt modelId="{5CD5B931-91CE-4A02-A320-24B1D05A9A0B}">
      <dgm:prSet/>
      <dgm:spPr/>
      <dgm:t>
        <a:bodyPr/>
        <a:lstStyle/>
        <a:p>
          <a:r>
            <a:rPr lang="en-GB" dirty="0"/>
            <a:t>The usefulness of different substitutions into ODEs on semi-infinite intervals</a:t>
          </a:r>
          <a:endParaRPr lang="en-US" dirty="0"/>
        </a:p>
      </dgm:t>
    </dgm:pt>
    <dgm:pt modelId="{D1DDD55E-E769-495D-82A1-B1062031BDA9}" type="parTrans" cxnId="{A0DAAB5E-0590-47FF-8063-A7F3859D7675}">
      <dgm:prSet/>
      <dgm:spPr/>
      <dgm:t>
        <a:bodyPr/>
        <a:lstStyle/>
        <a:p>
          <a:endParaRPr lang="en-US"/>
        </a:p>
      </dgm:t>
    </dgm:pt>
    <dgm:pt modelId="{145769B8-5F13-4CDD-B36E-28C1E5AB0965}" type="sibTrans" cxnId="{A0DAAB5E-0590-47FF-8063-A7F3859D7675}">
      <dgm:prSet/>
      <dgm:spPr/>
      <dgm:t>
        <a:bodyPr/>
        <a:lstStyle/>
        <a:p>
          <a:endParaRPr lang="en-US"/>
        </a:p>
      </dgm:t>
    </dgm:pt>
    <dgm:pt modelId="{4638D047-BB49-4FDB-8170-CC12F907C01B}" type="pres">
      <dgm:prSet presAssocID="{D8FBF736-BE5A-4496-B674-16D7C88E8CBB}" presName="root" presStyleCnt="0">
        <dgm:presLayoutVars>
          <dgm:dir/>
          <dgm:resizeHandles val="exact"/>
        </dgm:presLayoutVars>
      </dgm:prSet>
      <dgm:spPr/>
    </dgm:pt>
    <dgm:pt modelId="{A252C96A-C3A8-401A-872B-95F8898C80D3}" type="pres">
      <dgm:prSet presAssocID="{07D34AA5-CA26-44B4-B118-4353770A3C4C}" presName="compNode" presStyleCnt="0"/>
      <dgm:spPr/>
    </dgm:pt>
    <dgm:pt modelId="{A96C6204-2C98-43F3-9E8E-0AA1115467D8}" type="pres">
      <dgm:prSet presAssocID="{07D34AA5-CA26-44B4-B118-4353770A3C4C}" presName="bgRect" presStyleLbl="bgShp" presStyleIdx="0" presStyleCnt="3"/>
      <dgm:spPr/>
    </dgm:pt>
    <dgm:pt modelId="{B74C3BE1-FA3F-49DE-AAB2-DE0AAB90F942}" type="pres">
      <dgm:prSet presAssocID="{07D34AA5-CA26-44B4-B118-4353770A3C4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5CAA2E49-E1FB-4476-B5DE-D35C39442478}" type="pres">
      <dgm:prSet presAssocID="{07D34AA5-CA26-44B4-B118-4353770A3C4C}" presName="spaceRect" presStyleCnt="0"/>
      <dgm:spPr/>
    </dgm:pt>
    <dgm:pt modelId="{B0B30B56-77E7-4EB3-9E3E-84A79BFCD903}" type="pres">
      <dgm:prSet presAssocID="{07D34AA5-CA26-44B4-B118-4353770A3C4C}" presName="parTx" presStyleLbl="revTx" presStyleIdx="0" presStyleCnt="3">
        <dgm:presLayoutVars>
          <dgm:chMax val="0"/>
          <dgm:chPref val="0"/>
        </dgm:presLayoutVars>
      </dgm:prSet>
      <dgm:spPr/>
    </dgm:pt>
    <dgm:pt modelId="{197DA4CD-3C35-4386-A9A3-29939CAEADBF}" type="pres">
      <dgm:prSet presAssocID="{8D5D85AB-F37C-4784-9736-EC2C580FD6C1}" presName="sibTrans" presStyleCnt="0"/>
      <dgm:spPr/>
    </dgm:pt>
    <dgm:pt modelId="{CBB765EA-8C2C-4DD1-A8B0-9274F6DAAC53}" type="pres">
      <dgm:prSet presAssocID="{AA755F02-A304-46C5-9FD7-9D0D5E232C84}" presName="compNode" presStyleCnt="0"/>
      <dgm:spPr/>
    </dgm:pt>
    <dgm:pt modelId="{3E7D6DEF-0100-4158-951F-FDD0730AC6DD}" type="pres">
      <dgm:prSet presAssocID="{AA755F02-A304-46C5-9FD7-9D0D5E232C84}" presName="bgRect" presStyleLbl="bgShp" presStyleIdx="1" presStyleCnt="3"/>
      <dgm:spPr/>
    </dgm:pt>
    <dgm:pt modelId="{3AA2389A-D447-405B-992E-31C7C736CBE5}" type="pres">
      <dgm:prSet presAssocID="{AA755F02-A304-46C5-9FD7-9D0D5E232C8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vron Arrows"/>
        </a:ext>
      </dgm:extLst>
    </dgm:pt>
    <dgm:pt modelId="{95E77E57-5406-48E1-9824-E7E620A82451}" type="pres">
      <dgm:prSet presAssocID="{AA755F02-A304-46C5-9FD7-9D0D5E232C84}" presName="spaceRect" presStyleCnt="0"/>
      <dgm:spPr/>
    </dgm:pt>
    <dgm:pt modelId="{886AA3F2-C01D-40CB-A842-F3803265D7B6}" type="pres">
      <dgm:prSet presAssocID="{AA755F02-A304-46C5-9FD7-9D0D5E232C84}" presName="parTx" presStyleLbl="revTx" presStyleIdx="1" presStyleCnt="3">
        <dgm:presLayoutVars>
          <dgm:chMax val="0"/>
          <dgm:chPref val="0"/>
        </dgm:presLayoutVars>
      </dgm:prSet>
      <dgm:spPr/>
    </dgm:pt>
    <dgm:pt modelId="{9F06B970-061F-429E-88F8-08C78F370CC2}" type="pres">
      <dgm:prSet presAssocID="{6BAB32F0-A5C1-48F9-ADA0-5C5B2ED022B7}" presName="sibTrans" presStyleCnt="0"/>
      <dgm:spPr/>
    </dgm:pt>
    <dgm:pt modelId="{D014CDC7-48C9-4926-84F2-91D36173F3B2}" type="pres">
      <dgm:prSet presAssocID="{5CD5B931-91CE-4A02-A320-24B1D05A9A0B}" presName="compNode" presStyleCnt="0"/>
      <dgm:spPr/>
    </dgm:pt>
    <dgm:pt modelId="{92CF016F-BA2F-4623-BC46-5BE777FBC4C9}" type="pres">
      <dgm:prSet presAssocID="{5CD5B931-91CE-4A02-A320-24B1D05A9A0B}" presName="bgRect" presStyleLbl="bgShp" presStyleIdx="2" presStyleCnt="3"/>
      <dgm:spPr/>
    </dgm:pt>
    <dgm:pt modelId="{A2453C72-456A-4084-A55C-826CB20742C3}" type="pres">
      <dgm:prSet presAssocID="{5CD5B931-91CE-4A02-A320-24B1D05A9A0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inity"/>
        </a:ext>
      </dgm:extLst>
    </dgm:pt>
    <dgm:pt modelId="{53E4E34E-61D5-40EE-A667-BCCB433994DA}" type="pres">
      <dgm:prSet presAssocID="{5CD5B931-91CE-4A02-A320-24B1D05A9A0B}" presName="spaceRect" presStyleCnt="0"/>
      <dgm:spPr/>
    </dgm:pt>
    <dgm:pt modelId="{7EB76E94-03BB-4FEF-8432-0545B42E6F71}" type="pres">
      <dgm:prSet presAssocID="{5CD5B931-91CE-4A02-A320-24B1D05A9A0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B88AF10-94E6-44D1-A5F8-26433C4D3879}" type="presOf" srcId="{07D34AA5-CA26-44B4-B118-4353770A3C4C}" destId="{B0B30B56-77E7-4EB3-9E3E-84A79BFCD903}" srcOrd="0" destOrd="0" presId="urn:microsoft.com/office/officeart/2018/2/layout/IconVerticalSolidList"/>
    <dgm:cxn modelId="{31938A36-56B0-4725-B31B-1A5356CA8123}" type="presOf" srcId="{AA755F02-A304-46C5-9FD7-9D0D5E232C84}" destId="{886AA3F2-C01D-40CB-A842-F3803265D7B6}" srcOrd="0" destOrd="0" presId="urn:microsoft.com/office/officeart/2018/2/layout/IconVerticalSolidList"/>
    <dgm:cxn modelId="{A0DAAB5E-0590-47FF-8063-A7F3859D7675}" srcId="{D8FBF736-BE5A-4496-B674-16D7C88E8CBB}" destId="{5CD5B931-91CE-4A02-A320-24B1D05A9A0B}" srcOrd="2" destOrd="0" parTransId="{D1DDD55E-E769-495D-82A1-B1062031BDA9}" sibTransId="{145769B8-5F13-4CDD-B36E-28C1E5AB0965}"/>
    <dgm:cxn modelId="{0E70A664-0458-48F9-AC04-B47943C9CCE7}" type="presOf" srcId="{5CD5B931-91CE-4A02-A320-24B1D05A9A0B}" destId="{7EB76E94-03BB-4FEF-8432-0545B42E6F71}" srcOrd="0" destOrd="0" presId="urn:microsoft.com/office/officeart/2018/2/layout/IconVerticalSolidList"/>
    <dgm:cxn modelId="{581C279B-A144-49EB-A32D-F1DCED6C3E02}" srcId="{D8FBF736-BE5A-4496-B674-16D7C88E8CBB}" destId="{07D34AA5-CA26-44B4-B118-4353770A3C4C}" srcOrd="0" destOrd="0" parTransId="{E8764491-CDD7-429F-A785-4261CA9B193D}" sibTransId="{8D5D85AB-F37C-4784-9736-EC2C580FD6C1}"/>
    <dgm:cxn modelId="{EA4461AC-6D8C-4310-95BB-4CFF3A94DAFD}" srcId="{D8FBF736-BE5A-4496-B674-16D7C88E8CBB}" destId="{AA755F02-A304-46C5-9FD7-9D0D5E232C84}" srcOrd="1" destOrd="0" parTransId="{23FA60C5-B86C-451D-84E7-0F96E178C79F}" sibTransId="{6BAB32F0-A5C1-48F9-ADA0-5C5B2ED022B7}"/>
    <dgm:cxn modelId="{1A57EFEF-EB2A-4994-A361-1B1371E7FD4E}" type="presOf" srcId="{D8FBF736-BE5A-4496-B674-16D7C88E8CBB}" destId="{4638D047-BB49-4FDB-8170-CC12F907C01B}" srcOrd="0" destOrd="0" presId="urn:microsoft.com/office/officeart/2018/2/layout/IconVerticalSolidList"/>
    <dgm:cxn modelId="{F3FAB2C5-A1B9-4204-94BB-5B017D80421A}" type="presParOf" srcId="{4638D047-BB49-4FDB-8170-CC12F907C01B}" destId="{A252C96A-C3A8-401A-872B-95F8898C80D3}" srcOrd="0" destOrd="0" presId="urn:microsoft.com/office/officeart/2018/2/layout/IconVerticalSolidList"/>
    <dgm:cxn modelId="{61CDAF5B-2599-4ED7-914D-021131E1D443}" type="presParOf" srcId="{A252C96A-C3A8-401A-872B-95F8898C80D3}" destId="{A96C6204-2C98-43F3-9E8E-0AA1115467D8}" srcOrd="0" destOrd="0" presId="urn:microsoft.com/office/officeart/2018/2/layout/IconVerticalSolidList"/>
    <dgm:cxn modelId="{FDF8C8C0-AC68-493C-A192-7F08BD9E455B}" type="presParOf" srcId="{A252C96A-C3A8-401A-872B-95F8898C80D3}" destId="{B74C3BE1-FA3F-49DE-AAB2-DE0AAB90F942}" srcOrd="1" destOrd="0" presId="urn:microsoft.com/office/officeart/2018/2/layout/IconVerticalSolidList"/>
    <dgm:cxn modelId="{FE1ACCD0-EA13-4427-8F75-2A2109DF7513}" type="presParOf" srcId="{A252C96A-C3A8-401A-872B-95F8898C80D3}" destId="{5CAA2E49-E1FB-4476-B5DE-D35C39442478}" srcOrd="2" destOrd="0" presId="urn:microsoft.com/office/officeart/2018/2/layout/IconVerticalSolidList"/>
    <dgm:cxn modelId="{83457025-D351-41E0-97A8-66FC0AAE0AED}" type="presParOf" srcId="{A252C96A-C3A8-401A-872B-95F8898C80D3}" destId="{B0B30B56-77E7-4EB3-9E3E-84A79BFCD903}" srcOrd="3" destOrd="0" presId="urn:microsoft.com/office/officeart/2018/2/layout/IconVerticalSolidList"/>
    <dgm:cxn modelId="{D0BA8C26-5A4C-4543-AA7E-3AB51999FAC3}" type="presParOf" srcId="{4638D047-BB49-4FDB-8170-CC12F907C01B}" destId="{197DA4CD-3C35-4386-A9A3-29939CAEADBF}" srcOrd="1" destOrd="0" presId="urn:microsoft.com/office/officeart/2018/2/layout/IconVerticalSolidList"/>
    <dgm:cxn modelId="{09C277B7-9E74-47C5-9746-F080D4759D4D}" type="presParOf" srcId="{4638D047-BB49-4FDB-8170-CC12F907C01B}" destId="{CBB765EA-8C2C-4DD1-A8B0-9274F6DAAC53}" srcOrd="2" destOrd="0" presId="urn:microsoft.com/office/officeart/2018/2/layout/IconVerticalSolidList"/>
    <dgm:cxn modelId="{78703F3F-3C0B-4099-A64F-18391FF75736}" type="presParOf" srcId="{CBB765EA-8C2C-4DD1-A8B0-9274F6DAAC53}" destId="{3E7D6DEF-0100-4158-951F-FDD0730AC6DD}" srcOrd="0" destOrd="0" presId="urn:microsoft.com/office/officeart/2018/2/layout/IconVerticalSolidList"/>
    <dgm:cxn modelId="{B9D0867A-925F-4F7C-8114-856E213CA8EC}" type="presParOf" srcId="{CBB765EA-8C2C-4DD1-A8B0-9274F6DAAC53}" destId="{3AA2389A-D447-405B-992E-31C7C736CBE5}" srcOrd="1" destOrd="0" presId="urn:microsoft.com/office/officeart/2018/2/layout/IconVerticalSolidList"/>
    <dgm:cxn modelId="{03B4895C-5FFE-4BF9-9F10-E4A11EBB955D}" type="presParOf" srcId="{CBB765EA-8C2C-4DD1-A8B0-9274F6DAAC53}" destId="{95E77E57-5406-48E1-9824-E7E620A82451}" srcOrd="2" destOrd="0" presId="urn:microsoft.com/office/officeart/2018/2/layout/IconVerticalSolidList"/>
    <dgm:cxn modelId="{2765481F-D3A6-4E86-B74C-ACA10435430C}" type="presParOf" srcId="{CBB765EA-8C2C-4DD1-A8B0-9274F6DAAC53}" destId="{886AA3F2-C01D-40CB-A842-F3803265D7B6}" srcOrd="3" destOrd="0" presId="urn:microsoft.com/office/officeart/2018/2/layout/IconVerticalSolidList"/>
    <dgm:cxn modelId="{2D212DDB-B4E0-4D40-8B3F-2C3312902C97}" type="presParOf" srcId="{4638D047-BB49-4FDB-8170-CC12F907C01B}" destId="{9F06B970-061F-429E-88F8-08C78F370CC2}" srcOrd="3" destOrd="0" presId="urn:microsoft.com/office/officeart/2018/2/layout/IconVerticalSolidList"/>
    <dgm:cxn modelId="{C0ADC80C-6113-4A29-9A72-0B01569A6EBF}" type="presParOf" srcId="{4638D047-BB49-4FDB-8170-CC12F907C01B}" destId="{D014CDC7-48C9-4926-84F2-91D36173F3B2}" srcOrd="4" destOrd="0" presId="urn:microsoft.com/office/officeart/2018/2/layout/IconVerticalSolidList"/>
    <dgm:cxn modelId="{0FCA8257-0772-4AC3-9931-6A91E85A8688}" type="presParOf" srcId="{D014CDC7-48C9-4926-84F2-91D36173F3B2}" destId="{92CF016F-BA2F-4623-BC46-5BE777FBC4C9}" srcOrd="0" destOrd="0" presId="urn:microsoft.com/office/officeart/2018/2/layout/IconVerticalSolidList"/>
    <dgm:cxn modelId="{572B9606-5EFF-462E-B883-08585D3AF79A}" type="presParOf" srcId="{D014CDC7-48C9-4926-84F2-91D36173F3B2}" destId="{A2453C72-456A-4084-A55C-826CB20742C3}" srcOrd="1" destOrd="0" presId="urn:microsoft.com/office/officeart/2018/2/layout/IconVerticalSolidList"/>
    <dgm:cxn modelId="{7A999810-B60C-4F72-825D-5288677FE973}" type="presParOf" srcId="{D014CDC7-48C9-4926-84F2-91D36173F3B2}" destId="{53E4E34E-61D5-40EE-A667-BCCB433994DA}" srcOrd="2" destOrd="0" presId="urn:microsoft.com/office/officeart/2018/2/layout/IconVerticalSolidList"/>
    <dgm:cxn modelId="{9E105A97-EA3B-4023-9078-42AEAC184018}" type="presParOf" srcId="{D014CDC7-48C9-4926-84F2-91D36173F3B2}" destId="{7EB76E94-03BB-4FEF-8432-0545B42E6F7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77320F-CE9A-4942-B48F-B928722F2C55}">
      <dsp:nvSpPr>
        <dsp:cNvPr id="0" name=""/>
        <dsp:cNvSpPr/>
      </dsp:nvSpPr>
      <dsp:spPr>
        <a:xfrm>
          <a:off x="0" y="131179"/>
          <a:ext cx="6666833" cy="25295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600" kern="1200" dirty="0"/>
            <a:t>Linear ODEs are solved easily with Spectral Methods</a:t>
          </a:r>
          <a:endParaRPr lang="en-US" sz="4600" kern="1200" dirty="0"/>
        </a:p>
      </dsp:txBody>
      <dsp:txXfrm>
        <a:off x="123482" y="254661"/>
        <a:ext cx="6419869" cy="2282576"/>
      </dsp:txXfrm>
    </dsp:sp>
    <dsp:sp modelId="{63115E14-E99D-4F7B-9197-B524FF60735D}">
      <dsp:nvSpPr>
        <dsp:cNvPr id="0" name=""/>
        <dsp:cNvSpPr/>
      </dsp:nvSpPr>
      <dsp:spPr>
        <a:xfrm>
          <a:off x="0" y="2793200"/>
          <a:ext cx="6666833" cy="2529540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600" kern="1200" dirty="0"/>
            <a:t>Applying the same techniques to a Non-Linear ODE has problems</a:t>
          </a:r>
          <a:endParaRPr lang="en-US" sz="4600" kern="1200" dirty="0"/>
        </a:p>
      </dsp:txBody>
      <dsp:txXfrm>
        <a:off x="123482" y="2916682"/>
        <a:ext cx="6419869" cy="22825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6C6204-2C98-43F3-9E8E-0AA1115467D8}">
      <dsp:nvSpPr>
        <dsp:cNvPr id="0" name=""/>
        <dsp:cNvSpPr/>
      </dsp:nvSpPr>
      <dsp:spPr>
        <a:xfrm>
          <a:off x="0" y="531"/>
          <a:ext cx="105156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4C3BE1-FA3F-49DE-AAB2-DE0AAB90F942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B30B56-77E7-4EB3-9E3E-84A79BFCD903}">
      <dsp:nvSpPr>
        <dsp:cNvPr id="0" name=""/>
        <dsp:cNvSpPr/>
      </dsp:nvSpPr>
      <dsp:spPr>
        <a:xfrm>
          <a:off x="1437631" y="531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Completing the proof of quadratic convergence for a wide set of functions</a:t>
          </a:r>
          <a:endParaRPr lang="en-US" sz="2500" kern="1200"/>
        </a:p>
      </dsp:txBody>
      <dsp:txXfrm>
        <a:off x="1437631" y="531"/>
        <a:ext cx="9077968" cy="1244702"/>
      </dsp:txXfrm>
    </dsp:sp>
    <dsp:sp modelId="{3E7D6DEF-0100-4158-951F-FDD0730AC6DD}">
      <dsp:nvSpPr>
        <dsp:cNvPr id="0" name=""/>
        <dsp:cNvSpPr/>
      </dsp:nvSpPr>
      <dsp:spPr>
        <a:xfrm>
          <a:off x="0" y="1556410"/>
          <a:ext cx="105156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A2389A-D447-405B-992E-31C7C736CBE5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6AA3F2-C01D-40CB-A842-F3803265D7B6}">
      <dsp:nvSpPr>
        <dsp:cNvPr id="0" name=""/>
        <dsp:cNvSpPr/>
      </dsp:nvSpPr>
      <dsp:spPr>
        <a:xfrm>
          <a:off x="1437631" y="1556410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Finding an efficient method for expanding the domain on which a solution is known for the Lane-Emden equation</a:t>
          </a:r>
          <a:endParaRPr lang="en-US" sz="2500" kern="1200"/>
        </a:p>
      </dsp:txBody>
      <dsp:txXfrm>
        <a:off x="1437631" y="1556410"/>
        <a:ext cx="9077968" cy="1244702"/>
      </dsp:txXfrm>
    </dsp:sp>
    <dsp:sp modelId="{92CF016F-BA2F-4623-BC46-5BE777FBC4C9}">
      <dsp:nvSpPr>
        <dsp:cNvPr id="0" name=""/>
        <dsp:cNvSpPr/>
      </dsp:nvSpPr>
      <dsp:spPr>
        <a:xfrm>
          <a:off x="0" y="3112289"/>
          <a:ext cx="105156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453C72-456A-4084-A55C-826CB20742C3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B76E94-03BB-4FEF-8432-0545B42E6F71}">
      <dsp:nvSpPr>
        <dsp:cNvPr id="0" name=""/>
        <dsp:cNvSpPr/>
      </dsp:nvSpPr>
      <dsp:spPr>
        <a:xfrm>
          <a:off x="1437631" y="3112289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The usefulness of different substitutions into ODEs on semi-infinite intervals</a:t>
          </a:r>
          <a:endParaRPr lang="en-US" sz="2500" kern="1200" dirty="0"/>
        </a:p>
      </dsp:txBody>
      <dsp:txXfrm>
        <a:off x="1437631" y="3112289"/>
        <a:ext cx="9077968" cy="12447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D8792-E1EE-35F2-91FF-03178CA981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42E3C1-D60E-4754-D9AE-3633410EEA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D10C7-BDE9-B322-2616-EEF079B8D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8C89-6C96-4B0F-AF1B-555CB7061BB1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4A611-EB20-21A1-823E-BCC1DD57F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AD127-8FE7-F835-FD0C-5958A7DDA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506A-3FBF-4E54-BB99-8C7C72BB09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65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E8ADF-3704-C21D-D901-01DC84C50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E9F723-DBDF-2E3E-E456-04D032CF4B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11BCE-BF14-62F2-08F4-7475772BF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8C89-6C96-4B0F-AF1B-555CB7061BB1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C3A5B-F38D-CAC4-C2BE-07AA8D96A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FD968-7709-BF08-41E3-E7B77324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506A-3FBF-4E54-BB99-8C7C72BB09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523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020540-11D5-EDE6-9A99-DE049307EB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01D412-F1C5-C13F-78BD-EACC7B559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B10A5-E279-C10B-8661-A44612CD0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8C89-6C96-4B0F-AF1B-555CB7061BB1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9646D-DBDA-461C-2AA0-BABE6E4E1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B4D94-985E-637D-48CC-1A9C6FA90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506A-3FBF-4E54-BB99-8C7C72BB09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69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53C09-78CD-FB71-78C4-9251D25C7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FDF5F-8E1B-33F0-4412-AB392168B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C2D34-E557-DADA-891D-FAA808AE0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8C89-6C96-4B0F-AF1B-555CB7061BB1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4DB31-1A87-1A03-B23C-3164336AE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8A892-FAB7-842A-E0DF-63A18DF85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506A-3FBF-4E54-BB99-8C7C72BB09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4903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0DB65-7397-5C3C-7AF1-6289ED84B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922D69-6D73-BBDF-271C-92B0751A5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F6875-FD9A-C2C9-EB60-4DCD73CC8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8C89-6C96-4B0F-AF1B-555CB7061BB1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B45E8-48AF-F81F-3F0E-359A3EF90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8E157-1561-B06C-ABC4-01D659B67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506A-3FBF-4E54-BB99-8C7C72BB09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542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316C6-7505-8222-9CA1-B17887489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18D08-448F-B95E-2C59-CD55CF8E7F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17CF96-95A7-DA71-6F8B-2222A9A7C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700F40-BCC3-A8A2-A129-B15F1B622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8C89-6C96-4B0F-AF1B-555CB7061BB1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C815A4-DB56-6545-70C5-1909CBE7D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E68626-B91E-599B-2CE8-4C1591892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506A-3FBF-4E54-BB99-8C7C72BB09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173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F9BB0-45FA-4219-5644-0DC86A167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C2AD9-003E-7E48-4F52-A9733DFFC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651C74-C4F9-DB2F-761F-76D4A9A04D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BA752E-7F7C-C548-5EE9-63FF30FFEF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4AD2F9-F1CB-C5F9-5DC0-9F97431E82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F0CC33-CCF8-EC66-5E08-4053A1C29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8C89-6C96-4B0F-AF1B-555CB7061BB1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5E521B-2CCF-7ADA-E58F-C73915E74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3ACD02-07C9-7EBE-91F1-DBACBEAAB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506A-3FBF-4E54-BB99-8C7C72BB09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9901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C22BA-ABAF-694A-D0E1-37DD06E00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B164FE-AA19-3E02-1865-B6513B44B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8C89-6C96-4B0F-AF1B-555CB7061BB1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8BC546-6115-E51E-85DA-C3646A946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8D9094-C25C-1436-347B-E997BBCF8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506A-3FBF-4E54-BB99-8C7C72BB09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1373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C97291-5159-0E7E-164F-3D453F47B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8C89-6C96-4B0F-AF1B-555CB7061BB1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2CB1FD-90F6-5B50-0350-7A4D2FF4F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C8639D-F223-4EAE-27C8-C2B4C796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506A-3FBF-4E54-BB99-8C7C72BB09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653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8B208-3470-B14E-C938-1534F6ACA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B1CA4-99E0-230A-82AD-0DD574601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7347F5-BAF8-7956-7DF0-12E450370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877BE3-50A1-6105-3F10-329EEC241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8C89-6C96-4B0F-AF1B-555CB7061BB1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FE1E7B-707D-8E51-E947-925B04B98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6D15FC-0BC4-F2D9-5CC6-37CB0E147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506A-3FBF-4E54-BB99-8C7C72BB09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3948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85183-CE4C-5E7A-7131-849C70281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0DFE14-013E-E500-E42A-7B0483386B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92B83-6EDA-054F-79A4-7EFC3D7CAE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FE172B-64D0-E080-95B0-75EA8B17D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8C89-6C96-4B0F-AF1B-555CB7061BB1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66809A-253E-EF88-E06D-FD206847F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FE810E-5454-0C05-1A8E-6ACAEE1B3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506A-3FBF-4E54-BB99-8C7C72BB09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6282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22CFAF-F784-165F-0A71-371AF735C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F9AC2-E30C-F260-3080-4AB1AE3AD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FA326-A54B-D3FD-8E98-EA5C087368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98C89-6C96-4B0F-AF1B-555CB7061BB1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A6B84-62FF-8C68-331C-F0CCACAEEA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9B711-3B18-AD26-BE63-35CC7E4DC1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4506A-3FBF-4E54-BB99-8C7C72BB09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1792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2" name="Rectangle 201">
            <a:extLst>
              <a:ext uri="{FF2B5EF4-FFF2-40B4-BE49-F238E27FC236}">
                <a16:creationId xmlns:a16="http://schemas.microsoft.com/office/drawing/2014/main" id="{43C48B49-6135-48B6-AC0F-97E5D8D1F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440DDB-9F7A-A87B-C013-B4E4E0EF7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9766" y="1146412"/>
            <a:ext cx="9014348" cy="2402006"/>
          </a:xfrm>
        </p:spPr>
        <p:txBody>
          <a:bodyPr anchor="b">
            <a:normAutofit/>
          </a:bodyPr>
          <a:lstStyle/>
          <a:p>
            <a:pPr algn="l"/>
            <a:r>
              <a:rPr lang="en-GB" sz="4800" dirty="0"/>
              <a:t>How to differentiate a differential equation? (and why)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8" y="4374554"/>
            <a:ext cx="12192007" cy="248344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40655" y="4374554"/>
            <a:ext cx="4051344" cy="2483446"/>
          </a:xfrm>
          <a:prstGeom prst="rect">
            <a:avLst/>
          </a:prstGeom>
          <a:gradFill>
            <a:gsLst>
              <a:gs pos="4000">
                <a:schemeClr val="accent1">
                  <a:alpha val="21000"/>
                </a:schemeClr>
              </a:gs>
              <a:gs pos="83000">
                <a:schemeClr val="accent1">
                  <a:lumMod val="50000"/>
                  <a:alpha val="61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F256AC18-FB41-4977-8B0C-F5082335A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379429"/>
            <a:ext cx="12191984" cy="1953928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alpha val="5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" y="4380927"/>
            <a:ext cx="12192000" cy="2019443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45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E3FFBA-C5FF-4ACA-3005-96D829F369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9765" y="4892722"/>
            <a:ext cx="6387155" cy="1078173"/>
          </a:xfrm>
        </p:spPr>
        <p:txBody>
          <a:bodyPr anchor="ctr">
            <a:normAutofit/>
          </a:bodyPr>
          <a:lstStyle/>
          <a:p>
            <a:pPr algn="l"/>
            <a:r>
              <a:rPr lang="en-GB">
                <a:solidFill>
                  <a:srgbClr val="FFFFFF"/>
                </a:solidFill>
              </a:rPr>
              <a:t>By Maximus Smith</a:t>
            </a:r>
          </a:p>
        </p:txBody>
      </p:sp>
    </p:spTree>
    <p:extLst>
      <p:ext uri="{BB962C8B-B14F-4D97-AF65-F5344CB8AC3E}">
        <p14:creationId xmlns:p14="http://schemas.microsoft.com/office/powerpoint/2010/main" val="2454896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29A9B5-B0A8-AD59-4702-8ABC9DB25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GB"/>
              <a:t>Future Research</a:t>
            </a:r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FA57E107-A3D2-1F8D-B21E-BAD7AC1345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7830565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4065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C503C-BAF5-7AF1-C234-C99F797B5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GB" sz="4000">
                <a:solidFill>
                  <a:srgbClr val="FFFFFF"/>
                </a:solidFill>
              </a:rPr>
              <a:t>A Problem</a:t>
            </a:r>
          </a:p>
        </p:txBody>
      </p:sp>
      <p:graphicFrame>
        <p:nvGraphicFramePr>
          <p:cNvPr id="39" name="Content Placeholder 2">
            <a:extLst>
              <a:ext uri="{FF2B5EF4-FFF2-40B4-BE49-F238E27FC236}">
                <a16:creationId xmlns:a16="http://schemas.microsoft.com/office/drawing/2014/main" id="{0E7899F5-77C9-DA67-16B3-9FC820F3AB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2840157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4563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206094-DEBF-E273-3A37-4FBBFDF55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4000">
                <a:solidFill>
                  <a:srgbClr val="FFFFFF"/>
                </a:solidFill>
              </a:rPr>
              <a:t>Motivation for Solution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7D1FA3-0522-6F90-76DC-C924A6DDEF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35711" y="-389018"/>
                <a:ext cx="6555347" cy="5546047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en-GB" sz="2000" dirty="0"/>
                  <a:t>For Non-Linear Equations one of the best methods is the Newton-Raphson: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GB" sz="2000" dirty="0"/>
                  <a:t>Rearrange equation as f(x)=0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GB" sz="2000" dirty="0"/>
                  <a:t>Approximate f(x) using 1</a:t>
                </a:r>
                <a:r>
                  <a:rPr lang="en-GB" sz="2000" baseline="30000" dirty="0"/>
                  <a:t>st</a:t>
                </a:r>
                <a:r>
                  <a:rPr lang="en-GB" sz="2000" dirty="0"/>
                  <a:t> order </a:t>
                </a:r>
                <a:r>
                  <a:rPr lang="en-GB" sz="2000" dirty="0" err="1"/>
                  <a:t>taylor</a:t>
                </a:r>
                <a:r>
                  <a:rPr lang="en-GB" sz="2000" dirty="0"/>
                  <a:t> about some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0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GB" sz="20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GB" sz="2000" dirty="0"/>
                  <a:t>Solving the resulting linear equation gives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000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2000" b="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GB" sz="20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GB" sz="2000" dirty="0"/>
                  <a:t>Repeating gives quadratic convergence to a root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GB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7D1FA3-0522-6F90-76DC-C924A6DDEF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35711" y="-389018"/>
                <a:ext cx="6555347" cy="5546047"/>
              </a:xfrm>
              <a:blipFill>
                <a:blip r:embed="rId2"/>
                <a:stretch>
                  <a:fillRect l="-10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43B7E15-324A-2964-FFE8-01FC8AEB1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8353" y="3429000"/>
            <a:ext cx="4347756" cy="318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08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6" name="Rectangle 195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8" name="Rectangle 197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" name="Freeform: Shape 205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3439A0-B49A-94E6-E930-1732867F8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3100">
                <a:solidFill>
                  <a:srgbClr val="FFFFFF"/>
                </a:solidFill>
              </a:rPr>
              <a:t>How can we do this on a </a:t>
            </a:r>
            <a:br>
              <a:rPr lang="en-GB" sz="3100">
                <a:solidFill>
                  <a:srgbClr val="FFFFFF"/>
                </a:solidFill>
              </a:rPr>
            </a:br>
            <a:r>
              <a:rPr lang="en-GB" sz="3100">
                <a:solidFill>
                  <a:srgbClr val="FFFFFF"/>
                </a:solidFill>
              </a:rPr>
              <a:t>Non-Linear ODE? -Quasilinearization 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B1B758-1DF6-E53A-FE61-90EFDE99DD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73966" y="-408214"/>
                <a:ext cx="6560404" cy="5246803"/>
              </a:xfrm>
            </p:spPr>
            <p:txBody>
              <a:bodyPr anchor="ctr">
                <a:norm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GB" sz="2000" dirty="0"/>
                  <a:t>Rewrite ODE as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))=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GB" sz="2000" dirty="0"/>
                  <a:t> with: L – Linear, f – Non-Linear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GB" sz="2000" dirty="0"/>
                  <a:t>Approximate using a first order functional </a:t>
                </a:r>
                <a:r>
                  <a:rPr lang="en-GB" sz="2000" dirty="0" err="1"/>
                  <a:t>taylor</a:t>
                </a:r>
                <a:r>
                  <a:rPr lang="en-GB" sz="2000" dirty="0"/>
                  <a:t> of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)) </m:t>
                    </m:r>
                  </m:oMath>
                </a14:m>
                <a:r>
                  <a:rPr lang="en-GB" sz="2000" dirty="0"/>
                  <a:t>about the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20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0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0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GB" sz="2000" dirty="0"/>
                  <a:t>Solving the resulting ODE leads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2000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2000" b="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GB" sz="20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000" dirty="0"/>
              </a:p>
              <a:p>
                <a:pPr marL="0" indent="0">
                  <a:buNone/>
                </a:pPr>
                <a:endParaRPr lang="en-GB" sz="2000" dirty="0"/>
              </a:p>
              <a:p>
                <a:pPr marL="0" indent="0">
                  <a:buNone/>
                </a:pPr>
                <a:r>
                  <a:rPr lang="en-GB" sz="2000" dirty="0"/>
                  <a:t>We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000" dirty="0"/>
                  <a:t> to be as similar to the final solution as possible with our current knowledge of the ODE.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GB" sz="2000" dirty="0"/>
              </a:p>
              <a:p>
                <a:endParaRPr lang="en-GB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B1B758-1DF6-E53A-FE61-90EFDE99DD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73966" y="-408214"/>
                <a:ext cx="6560404" cy="5246803"/>
              </a:xfrm>
              <a:blipFill>
                <a:blip r:embed="rId2"/>
                <a:stretch>
                  <a:fillRect l="-10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FDBC83E-1973-9BC8-F4C3-186ED8090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8842" y="3347358"/>
            <a:ext cx="4347756" cy="318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824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0FBF32-FDAD-668D-25CB-1109C71AC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Functional Taylor Series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3968FE-342C-61BF-2DFE-EAF4F2CCC7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2303" y="1964872"/>
                <a:ext cx="11854542" cy="4272642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en-GB" sz="2400" dirty="0"/>
                  <a:t>Same as multivariate Taylor series except our “variables” are: </a:t>
                </a:r>
                <a14:m>
                  <m:oMath xmlns:m="http://schemas.openxmlformats.org/officeDocument/2006/math">
                    <m:r>
                      <a:rPr lang="en-GB" sz="2400" b="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GB" sz="24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z="2400" b="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GB" sz="24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GB" sz="2400" b="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GB" sz="24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z="2400" b="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GB" sz="24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GB" sz="2400" b="0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GB" sz="2400" dirty="0"/>
                  <a:t> ext.</a:t>
                </a:r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r>
                  <a:rPr lang="en-GB" sz="2400" dirty="0"/>
                  <a:t>Example – Expand to first order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2400" b="0" i="1" kern="1200"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400" b="0" i="0" kern="1200"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GB" sz="2400" b="0" i="1" kern="1200"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</m:ctrlPr>
                          </m:dPr>
                          <m:e>
                            <m:r>
                              <a:rPr lang="en-GB" sz="2400" b="0" i="1" kern="1200"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  <m:t>𝑦</m:t>
                            </m:r>
                            <m:r>
                              <a:rPr lang="en-GB" sz="2400" b="0" i="1" kern="1200" smtClean="0"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  <m:t>(</m:t>
                            </m:r>
                            <m:r>
                              <a:rPr lang="en-GB" sz="2400" b="0" i="1" kern="1200" smtClean="0"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  <m:t>𝑥</m:t>
                            </m:r>
                            <m:r>
                              <a:rPr lang="en-GB" sz="2400" b="0" i="1" kern="1200" smtClean="0"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  <m:t>)</m:t>
                            </m:r>
                          </m:e>
                        </m:d>
                      </m:e>
                    </m:func>
                    <m:r>
                      <a:rPr lang="en-GB" sz="2400" b="0" i="1" kern="1200"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𝑦</m:t>
                    </m:r>
                    <m:r>
                      <a:rPr lang="en-GB" sz="2400" b="0" i="1" kern="1200">
                        <a:latin typeface="Cambria Math" panose="02040503050406030204" pitchFamily="18" charset="0"/>
                        <a:ea typeface="+mj-ea"/>
                        <a:cs typeface="+mj-cs"/>
                      </a:rPr>
                      <m:t>′(</m:t>
                    </m:r>
                    <m:r>
                      <a:rPr lang="en-GB" sz="2400" b="0" i="1" kern="1200"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𝑥</m:t>
                    </m:r>
                    <m:r>
                      <a:rPr lang="en-GB" sz="2400" b="0" i="1" kern="1200">
                        <a:latin typeface="Cambria Math" panose="02040503050406030204" pitchFamily="18" charset="0"/>
                        <a:ea typeface="+mj-ea"/>
                        <a:cs typeface="+mj-cs"/>
                      </a:rPr>
                      <m:t>)</m:t>
                    </m:r>
                  </m:oMath>
                </a14:m>
                <a:endParaRPr lang="en-GB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sz="24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4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GB" sz="24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2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GB" sz="2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GB" sz="2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2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sSub>
                          <m:sSubPr>
                            <m:ctrlPr>
                              <a:rPr lang="en-GB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sz="2400" b="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d>
                          <m:dPr>
                            <m:ctrlPr>
                              <a:rPr lang="en-GB" sz="24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GB" sz="2400" b="0" i="1">
                            <a:latin typeface="Cambria Math" panose="02040503050406030204" pitchFamily="18" charset="0"/>
                          </a:rPr>
                          <m:t>+(</m:t>
                        </m:r>
                        <m:r>
                          <a:rPr lang="en-GB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GB" sz="2400" b="0" i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en-GB" sz="2400" b="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GB" sz="2400" b="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2400" b="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GB" sz="2400" b="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400" b="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b>
                          <m:sSubPr>
                            <m:ctrlPr>
                              <a:rPr lang="en-GB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GB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sz="2400" b="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d>
                          <m:dPr>
                            <m:ctrlPr>
                              <a:rPr lang="en-GB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GB" sz="2400" b="0" i="1"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en-GB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GB" sz="24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4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GB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func>
                  </m:oMath>
                </a14:m>
                <a:r>
                  <a:rPr lang="en-GB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GB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z="2400" b="0" i="1">
                        <a:latin typeface="Cambria Math" panose="02040503050406030204" pitchFamily="18" charset="0"/>
                      </a:rPr>
                      <m:t>)+(</m:t>
                    </m:r>
                    <m:r>
                      <m:rPr>
                        <m:sty m:val="p"/>
                      </m:rPr>
                      <a:rPr lang="en-GB" sz="24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cos</m:t>
                    </m:r>
                    <m:r>
                      <a:rPr lang="en-GB" sz="2400" b="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GB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GB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z="2400" b="0" i="1">
                        <a:latin typeface="Cambria Math" panose="02040503050406030204" pitchFamily="18" charset="0"/>
                      </a:rPr>
                      <m:t>)(</m:t>
                    </m:r>
                    <m:sSup>
                      <m:sSupPr>
                        <m:ctrlPr>
                          <a:rPr lang="en-GB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GB" sz="24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GB" sz="24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z="24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4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GB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z="24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r>
                  <a:rPr lang="en-GB" sz="2400" b="1" dirty="0"/>
                  <a:t>Remark: </a:t>
                </a:r>
                <a:r>
                  <a:rPr lang="en-GB" sz="2400" dirty="0"/>
                  <a:t>Multivariate Taylor Series -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2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2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2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sz="2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0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20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GB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2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0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20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GB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d>
                        <m:d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3968FE-342C-61BF-2DFE-EAF4F2CCC7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2303" y="1964872"/>
                <a:ext cx="11854542" cy="4272642"/>
              </a:xfrm>
              <a:blipFill>
                <a:blip r:embed="rId2"/>
                <a:stretch>
                  <a:fillRect l="-7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4171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7" name="Rectangle 186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9" name="Rectangle 188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7" name="Freeform: Shape 19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802F08-25A0-6D20-1D10-49743697B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4000" b="1">
                <a:solidFill>
                  <a:srgbClr val="FFFFFF"/>
                </a:solidFill>
              </a:rPr>
              <a:t>Practical Example:</a:t>
            </a:r>
            <a:br>
              <a:rPr lang="en-GB" sz="4000">
                <a:solidFill>
                  <a:srgbClr val="FFFFFF"/>
                </a:solidFill>
              </a:rPr>
            </a:br>
            <a:r>
              <a:rPr lang="en-GB" sz="4000">
                <a:solidFill>
                  <a:srgbClr val="FFFFFF"/>
                </a:solidFill>
              </a:rPr>
              <a:t>Lane Emden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D7144C-680C-936F-5896-E10D7D9287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10259" y="649480"/>
                <a:ext cx="6555347" cy="5546047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0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GB" sz="2000" b="0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GB" sz="2000" b="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20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GB" sz="20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sSup>
                        <m:sSupPr>
                          <m:ctrlPr>
                            <a:rPr lang="en-GB" sz="20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GB" sz="2000" b="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sz="2000" b="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20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GB" sz="20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GB" sz="2000" b="0" i="1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GB" sz="2000" b="0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GB" sz="20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GB" sz="2000" b="0" i="1">
                          <a:latin typeface="Cambria Math" panose="02040503050406030204" pitchFamily="18" charset="0"/>
                        </a:rPr>
                        <m:t>=1 </m:t>
                      </m:r>
                      <m:r>
                        <a:rPr lang="en-GB" sz="2000" b="0" i="1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GB" sz="2000" b="0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GB" sz="20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GB" sz="2000" b="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GB" sz="20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GB" sz="2000" b="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sz="2000" b="0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sz="2000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GB" sz="2000">
                    <a:latin typeface="Cambria Math" panose="02040503050406030204" pitchFamily="18" charset="0"/>
                  </a:rPr>
                  <a:t>1)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GB" sz="2000" b="0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GB" sz="2000" b="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sz="20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b="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GB" sz="2000" b="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sSup>
                      <m:sSupPr>
                        <m:ctrlPr>
                          <a:rPr lang="en-GB" sz="20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GB" sz="2000" b="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sz="2000" b="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0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2000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GB" sz="2000" b="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GB" sz="2000"/>
              </a:p>
              <a:p>
                <a:pPr marL="0" indent="0">
                  <a:buNone/>
                </a:pPr>
                <a:endParaRPr lang="en-GB" sz="2000"/>
              </a:p>
              <a:p>
                <a:pPr marL="0" indent="0">
                  <a:buNone/>
                </a:pPr>
                <a:r>
                  <a:rPr lang="en-GB" sz="2000" b="0"/>
                  <a:t>2)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GB" sz="20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2000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sz="2000" b="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  <m:sup>
                        <m:r>
                          <a:rPr lang="en-GB" sz="2000" b="0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GB" sz="2000" b="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sz="20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b="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GB" sz="2000" b="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sSup>
                      <m:sSupPr>
                        <m:ctrlPr>
                          <a:rPr lang="en-GB" sz="20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GB" sz="20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2000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sz="2000" b="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  <m:sup>
                        <m:r>
                          <a:rPr lang="en-GB" sz="2000" b="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sz="2000" b="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0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GB" sz="20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000" b="0" i="1">
                                <a:latin typeface="Cambria Math" panose="02040503050406030204" pitchFamily="18" charset="0"/>
                              </a:rPr>
                              <m:t>(−</m:t>
                            </m:r>
                            <m:sSub>
                              <m:sSubPr>
                                <m:ctrlPr>
                                  <a:rPr lang="en-GB" sz="2000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000" b="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GB" sz="2000" b="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GB" sz="2000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GB" sz="2000" b="0" i="1">
                            <a:latin typeface="Cambria Math" panose="02040503050406030204" pitchFamily="18" charset="0"/>
                          </a:rPr>
                          <m:t>)+(−</m:t>
                        </m:r>
                        <m:r>
                          <a:rPr lang="en-GB" sz="2000" b="0" i="1">
                            <a:latin typeface="Cambria Math" panose="02040503050406030204" pitchFamily="18" charset="0"/>
                          </a:rPr>
                          <m:t>𝑛</m:t>
                        </m:r>
                        <m:sSub>
                          <m:sSubPr>
                            <m:ctrlPr>
                              <a:rPr lang="en-GB" sz="20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2000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en-GB" sz="2000" b="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2000" b="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2000"/>
                  <a:t>)(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2000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2000" b="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GB" sz="2000" b="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20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0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000" b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GB" sz="20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sz="20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2000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sz="2000" b="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  <m:sup>
                        <m:r>
                          <a:rPr lang="en-GB" sz="2000" b="0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GB" sz="2000" b="0" i="1">
                        <a:latin typeface="Cambria Math" panose="02040503050406030204" pitchFamily="18" charset="0"/>
                      </a:rPr>
                      <m:t>)+</m:t>
                    </m:r>
                    <m:f>
                      <m:fPr>
                        <m:ctrlPr>
                          <a:rPr lang="en-GB" sz="20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b="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GB" sz="2000" b="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sSup>
                      <m:sSupPr>
                        <m:ctrlPr>
                          <a:rPr lang="en-GB" sz="20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GB" sz="20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sz="2000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2000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sz="2000" b="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  <m:sup>
                        <m:r>
                          <a:rPr lang="en-GB" sz="2000" b="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sz="2000" b="0" i="1">
                        <a:latin typeface="Cambria Math" panose="02040503050406030204" pitchFamily="18" charset="0"/>
                      </a:rPr>
                      <m:t>)+</m:t>
                    </m:r>
                    <m:sSup>
                      <m:sSupPr>
                        <m:ctrlPr>
                          <a:rPr lang="en-GB" sz="20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>
                            <a:latin typeface="Cambria Math" panose="02040503050406030204" pitchFamily="18" charset="0"/>
                          </a:rPr>
                          <m:t>𝑛</m:t>
                        </m:r>
                        <m:sSub>
                          <m:sSubPr>
                            <m:ctrlPr>
                              <a:rPr lang="en-GB" sz="20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2000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en-GB" sz="2000" b="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2000" b="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000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2000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2000" b="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GB" sz="2000" b="0" i="1">
                        <a:latin typeface="Cambria Math" panose="02040503050406030204" pitchFamily="18" charset="0"/>
                      </a:rPr>
                      <m:t>)=(</m:t>
                    </m:r>
                    <m:r>
                      <a:rPr lang="en-GB" sz="2000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b="0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GB" sz="2000" b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GB" sz="20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2000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en-GB" sz="2000" b="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GB" sz="2000"/>
              </a:p>
              <a:p>
                <a:pPr marL="0" indent="0">
                  <a:buNone/>
                </a:pPr>
                <a:endParaRPr lang="en-GB" sz="2000"/>
              </a:p>
              <a:p>
                <a:pPr marL="0" indent="0">
                  <a:buNone/>
                </a:pPr>
                <a:r>
                  <a:rPr lang="en-GB" sz="2000"/>
                  <a:t>3) The starting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2000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2000" b="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sz="2000"/>
                  <a:t> satisfies the initial conditions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D7144C-680C-936F-5896-E10D7D9287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10259" y="649480"/>
                <a:ext cx="6555347" cy="5546047"/>
              </a:xfrm>
              <a:blipFill>
                <a:blip r:embed="rId2"/>
                <a:stretch>
                  <a:fillRect l="-9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3688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6CC704-14CB-E325-B2DD-4060D6301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Using Laguerre polynomials</a:t>
            </a:r>
            <a:b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i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(Lane-Emden n=3)</a:t>
            </a:r>
          </a:p>
        </p:txBody>
      </p:sp>
      <p:pic>
        <p:nvPicPr>
          <p:cNvPr id="4" name="Untitled video - Made with Clipchamp (2)" descr="A graph with a red line&#10;&#10;Description automatically generated">
            <a:hlinkClick r:id="" action="ppaction://media"/>
            <a:extLst>
              <a:ext uri="{FF2B5EF4-FFF2-40B4-BE49-F238E27FC236}">
                <a16:creationId xmlns:a16="http://schemas.microsoft.com/office/drawing/2014/main" id="{B5C37BF6-801E-E328-9FC3-AFF34DDE777B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l="12588" r="13541"/>
          <a:stretch/>
        </p:blipFill>
        <p:spPr>
          <a:xfrm>
            <a:off x="4394860" y="961812"/>
            <a:ext cx="647567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570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86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74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A4EF50-76BB-61C3-EE93-BA1BB9760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Using Rational Chebyshev Functions</a:t>
            </a:r>
            <a:b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400" i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(Lane-Emden n=3)</a:t>
            </a:r>
            <a:endParaRPr lang="en-US" sz="24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RationalChebyshevConverging - Made with Clipchamp (1)">
            <a:hlinkClick r:id="" action="ppaction://media"/>
            <a:extLst>
              <a:ext uri="{FF2B5EF4-FFF2-40B4-BE49-F238E27FC236}">
                <a16:creationId xmlns:a16="http://schemas.microsoft.com/office/drawing/2014/main" id="{51A99BF0-6B42-70BD-5C93-2775EA31B5DC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l="13044" r="13086"/>
          <a:stretch/>
        </p:blipFill>
        <p:spPr>
          <a:xfrm>
            <a:off x="4394903" y="961812"/>
            <a:ext cx="6475592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855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7BD7D9-7F12-39AD-16DC-AFC1B9331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4000" dirty="0">
                <a:solidFill>
                  <a:srgbClr val="FFFFFF"/>
                </a:solidFill>
              </a:rPr>
              <a:t>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D95F9-BEF4-BC5B-CEC1-EC39D0BB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000" b="1" dirty="0"/>
              <a:t>Pros:</a:t>
            </a:r>
          </a:p>
          <a:p>
            <a:pPr marL="0" indent="0">
              <a:buNone/>
            </a:pPr>
            <a:r>
              <a:rPr lang="en-GB" sz="2000" dirty="0"/>
              <a:t>Quadratic Convergence for most cases</a:t>
            </a:r>
          </a:p>
          <a:p>
            <a:pPr marL="0" indent="0">
              <a:buNone/>
            </a:pPr>
            <a:r>
              <a:rPr lang="en-GB" sz="2000" dirty="0"/>
              <a:t>We have a method to pick our starting point</a:t>
            </a:r>
          </a:p>
          <a:p>
            <a:pPr marL="0" indent="0">
              <a:buNone/>
            </a:pPr>
            <a:r>
              <a:rPr lang="en-GB" sz="2000" dirty="0"/>
              <a:t>Easy to implement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b="1" dirty="0"/>
              <a:t>Cons:</a:t>
            </a:r>
          </a:p>
          <a:p>
            <a:pPr marL="0" indent="0">
              <a:buNone/>
            </a:pPr>
            <a:r>
              <a:rPr lang="en-GB" sz="2000" dirty="0"/>
              <a:t>Not always easy to pick the start point</a:t>
            </a:r>
          </a:p>
          <a:p>
            <a:pPr marL="0" indent="0">
              <a:buNone/>
            </a:pPr>
            <a:r>
              <a:rPr lang="en-GB" sz="2000" dirty="0"/>
              <a:t>Resulting Linear ODEs can be hard to solve to high precision</a:t>
            </a:r>
          </a:p>
          <a:p>
            <a:pPr marL="0" indent="0">
              <a:buNone/>
            </a:pPr>
            <a:r>
              <a:rPr lang="en-GB" sz="2000" dirty="0"/>
              <a:t>Can be very unstable</a:t>
            </a:r>
          </a:p>
          <a:p>
            <a:pPr marL="0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450048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7194</TotalTime>
  <Words>433</Words>
  <Application>Microsoft Office PowerPoint</Application>
  <PresentationFormat>Widescreen</PresentationFormat>
  <Paragraphs>50</Paragraphs>
  <Slides>10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How to differentiate a differential equation? (and why)</vt:lpstr>
      <vt:lpstr>A Problem</vt:lpstr>
      <vt:lpstr>Motivation for Solution </vt:lpstr>
      <vt:lpstr>How can we do this on a  Non-Linear ODE? -Quasilinearization Method</vt:lpstr>
      <vt:lpstr>Functional Taylor Series</vt:lpstr>
      <vt:lpstr>Practical Example: Lane Emden Equation</vt:lpstr>
      <vt:lpstr>Using Laguerre polynomials (Lane-Emden n=3)</vt:lpstr>
      <vt:lpstr>Using Rational Chebyshev Functions (Lane-Emden n=3)</vt:lpstr>
      <vt:lpstr>Pros and Cons</vt:lpstr>
      <vt:lpstr>Future Research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Differentiate a Differential Operator and Why</dc:title>
  <dc:creator>Max Smith</dc:creator>
  <cp:lastModifiedBy>Max Smith</cp:lastModifiedBy>
  <cp:revision>1</cp:revision>
  <dcterms:created xsi:type="dcterms:W3CDTF">2023-12-20T04:01:44Z</dcterms:created>
  <dcterms:modified xsi:type="dcterms:W3CDTF">2024-01-16T11:49:15Z</dcterms:modified>
</cp:coreProperties>
</file>