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2366FE-C110-4D1F-8E50-F4768EC15232}" v="897" dt="2024-01-05T12:05:51.1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60"/>
  </p:normalViewPr>
  <p:slideViewPr>
    <p:cSldViewPr snapToGrid="0">
      <p:cViewPr varScale="1">
        <p:scale>
          <a:sx n="73" d="100"/>
          <a:sy n="73" d="100"/>
        </p:scale>
        <p:origin x="66"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 Smith" userId="cd704a7be0271860" providerId="LiveId" clId="{442366FE-C110-4D1F-8E50-F4768EC15232}"/>
    <pc:docChg chg="undo custSel addSld modSld">
      <pc:chgData name="Max Smith" userId="cd704a7be0271860" providerId="LiveId" clId="{442366FE-C110-4D1F-8E50-F4768EC15232}" dt="2024-01-05T12:12:45.642" v="4311" actId="26606"/>
      <pc:docMkLst>
        <pc:docMk/>
      </pc:docMkLst>
      <pc:sldChg chg="addSp delSp modSp mod setBg addAnim">
        <pc:chgData name="Max Smith" userId="cd704a7be0271860" providerId="LiveId" clId="{442366FE-C110-4D1F-8E50-F4768EC15232}" dt="2024-01-05T10:04:29.483" v="4212"/>
        <pc:sldMkLst>
          <pc:docMk/>
          <pc:sldMk cId="2454896498" sldId="256"/>
        </pc:sldMkLst>
        <pc:spChg chg="mod">
          <ac:chgData name="Max Smith" userId="cd704a7be0271860" providerId="LiveId" clId="{442366FE-C110-4D1F-8E50-F4768EC15232}" dt="2024-01-05T10:04:29.482" v="4210" actId="26606"/>
          <ac:spMkLst>
            <pc:docMk/>
            <pc:sldMk cId="2454896498" sldId="256"/>
            <ac:spMk id="2" creationId="{33440DDB-9F7A-A87B-C013-B4E4E0EF7EEC}"/>
          </ac:spMkLst>
        </pc:spChg>
        <pc:spChg chg="mod">
          <ac:chgData name="Max Smith" userId="cd704a7be0271860" providerId="LiveId" clId="{442366FE-C110-4D1F-8E50-F4768EC15232}" dt="2024-01-05T10:04:29.482" v="4210" actId="26606"/>
          <ac:spMkLst>
            <pc:docMk/>
            <pc:sldMk cId="2454896498" sldId="256"/>
            <ac:spMk id="3" creationId="{78E3FFBA-C5FF-4ACA-3005-96D829F3692A}"/>
          </ac:spMkLst>
        </pc:spChg>
        <pc:spChg chg="add del">
          <ac:chgData name="Max Smith" userId="cd704a7be0271860" providerId="LiveId" clId="{442366FE-C110-4D1F-8E50-F4768EC15232}" dt="2024-01-05T10:04:29.437" v="4209" actId="26606"/>
          <ac:spMkLst>
            <pc:docMk/>
            <pc:sldMk cId="2454896498" sldId="256"/>
            <ac:spMk id="8" creationId="{787F4F1C-8D3D-4EC1-B72D-A0470A5A08B8}"/>
          </ac:spMkLst>
        </pc:spChg>
        <pc:spChg chg="add">
          <ac:chgData name="Max Smith" userId="cd704a7be0271860" providerId="LiveId" clId="{442366FE-C110-4D1F-8E50-F4768EC15232}" dt="2024-01-05T10:04:29.482" v="4210" actId="26606"/>
          <ac:spMkLst>
            <pc:docMk/>
            <pc:sldMk cId="2454896498" sldId="256"/>
            <ac:spMk id="12" creationId="{34B557F3-1A0C-4749-A6DB-EAC082DF390B}"/>
          </ac:spMkLst>
        </pc:spChg>
        <pc:spChg chg="add">
          <ac:chgData name="Max Smith" userId="cd704a7be0271860" providerId="LiveId" clId="{442366FE-C110-4D1F-8E50-F4768EC15232}" dt="2024-01-05T10:04:29.482" v="4210" actId="26606"/>
          <ac:spMkLst>
            <pc:docMk/>
            <pc:sldMk cId="2454896498" sldId="256"/>
            <ac:spMk id="18" creationId="{D82AB1B2-7970-42CF-8BF5-567C69E9FFFB}"/>
          </ac:spMkLst>
        </pc:spChg>
        <pc:spChg chg="add">
          <ac:chgData name="Max Smith" userId="cd704a7be0271860" providerId="LiveId" clId="{442366FE-C110-4D1F-8E50-F4768EC15232}" dt="2024-01-05T10:04:29.482" v="4210" actId="26606"/>
          <ac:spMkLst>
            <pc:docMk/>
            <pc:sldMk cId="2454896498" sldId="256"/>
            <ac:spMk id="19" creationId="{3677BAFB-3BD3-41BB-9107-FAE224AE21C4}"/>
          </ac:spMkLst>
        </pc:spChg>
        <pc:spChg chg="add">
          <ac:chgData name="Max Smith" userId="cd704a7be0271860" providerId="LiveId" clId="{442366FE-C110-4D1F-8E50-F4768EC15232}" dt="2024-01-05T10:04:29.482" v="4210" actId="26606"/>
          <ac:spMkLst>
            <pc:docMk/>
            <pc:sldMk cId="2454896498" sldId="256"/>
            <ac:spMk id="23" creationId="{E6823A9B-C188-42D4-847C-3AD928DB145C}"/>
          </ac:spMkLst>
        </pc:spChg>
        <pc:spChg chg="add">
          <ac:chgData name="Max Smith" userId="cd704a7be0271860" providerId="LiveId" clId="{442366FE-C110-4D1F-8E50-F4768EC15232}" dt="2024-01-05T10:04:29.482" v="4210" actId="26606"/>
          <ac:spMkLst>
            <pc:docMk/>
            <pc:sldMk cId="2454896498" sldId="256"/>
            <ac:spMk id="24" creationId="{C10FB9CA-E7FA-462C-B537-F1224ED1ACF4}"/>
          </ac:spMkLst>
        </pc:spChg>
        <pc:spChg chg="add">
          <ac:chgData name="Max Smith" userId="cd704a7be0271860" providerId="LiveId" clId="{442366FE-C110-4D1F-8E50-F4768EC15232}" dt="2024-01-05T10:04:29.482" v="4210" actId="26606"/>
          <ac:spMkLst>
            <pc:docMk/>
            <pc:sldMk cId="2454896498" sldId="256"/>
            <ac:spMk id="25" creationId="{55D55AA6-3751-494F-868A-DCEDC5CE82BF}"/>
          </ac:spMkLst>
        </pc:spChg>
        <pc:spChg chg="add">
          <ac:chgData name="Max Smith" userId="cd704a7be0271860" providerId="LiveId" clId="{442366FE-C110-4D1F-8E50-F4768EC15232}" dt="2024-01-05T10:04:29.482" v="4210" actId="26606"/>
          <ac:spMkLst>
            <pc:docMk/>
            <pc:sldMk cId="2454896498" sldId="256"/>
            <ac:spMk id="26" creationId="{D8469AE7-A75B-4F37-850B-EF5974ABED2C}"/>
          </ac:spMkLst>
        </pc:spChg>
        <pc:spChg chg="add">
          <ac:chgData name="Max Smith" userId="cd704a7be0271860" providerId="LiveId" clId="{442366FE-C110-4D1F-8E50-F4768EC15232}" dt="2024-01-05T10:04:29.482" v="4210" actId="26606"/>
          <ac:spMkLst>
            <pc:docMk/>
            <pc:sldMk cId="2454896498" sldId="256"/>
            <ac:spMk id="27" creationId="{4D4C00DC-4DC6-4CD2-9E31-F17E6CEBC5A6}"/>
          </ac:spMkLst>
        </pc:spChg>
        <pc:grpChg chg="add del">
          <ac:chgData name="Max Smith" userId="cd704a7be0271860" providerId="LiveId" clId="{442366FE-C110-4D1F-8E50-F4768EC15232}" dt="2024-01-05T10:04:29.437" v="4209" actId="26606"/>
          <ac:grpSpMkLst>
            <pc:docMk/>
            <pc:sldMk cId="2454896498" sldId="256"/>
            <ac:grpSpMk id="10" creationId="{D1E3DD61-64DB-46AD-B249-E273CD86B051}"/>
          </ac:grpSpMkLst>
        </pc:grpChg>
        <pc:grpChg chg="add">
          <ac:chgData name="Max Smith" userId="cd704a7be0271860" providerId="LiveId" clId="{442366FE-C110-4D1F-8E50-F4768EC15232}" dt="2024-01-05T10:04:29.482" v="4210" actId="26606"/>
          <ac:grpSpMkLst>
            <pc:docMk/>
            <pc:sldMk cId="2454896498" sldId="256"/>
            <ac:grpSpMk id="20" creationId="{66FB5A75-BDE2-4F12-A95B-C48788A7685C}"/>
          </ac:grpSpMkLst>
        </pc:grpChg>
        <pc:grpChg chg="add">
          <ac:chgData name="Max Smith" userId="cd704a7be0271860" providerId="LiveId" clId="{442366FE-C110-4D1F-8E50-F4768EC15232}" dt="2024-01-05T10:04:29.482" v="4210" actId="26606"/>
          <ac:grpSpMkLst>
            <pc:docMk/>
            <pc:sldMk cId="2454896498" sldId="256"/>
            <ac:grpSpMk id="28" creationId="{63301095-70B2-49AA-8DA9-A35629AD621C}"/>
          </ac:grpSpMkLst>
        </pc:grpChg>
      </pc:sldChg>
      <pc:sldChg chg="addSp modSp mod setBg">
        <pc:chgData name="Max Smith" userId="cd704a7be0271860" providerId="LiveId" clId="{442366FE-C110-4D1F-8E50-F4768EC15232}" dt="2024-01-05T10:04:34.917" v="4213" actId="26606"/>
        <pc:sldMkLst>
          <pc:docMk/>
          <pc:sldMk cId="2204563474" sldId="257"/>
        </pc:sldMkLst>
        <pc:spChg chg="mod">
          <ac:chgData name="Max Smith" userId="cd704a7be0271860" providerId="LiveId" clId="{442366FE-C110-4D1F-8E50-F4768EC15232}" dt="2024-01-05T10:04:34.917" v="4213" actId="26606"/>
          <ac:spMkLst>
            <pc:docMk/>
            <pc:sldMk cId="2204563474" sldId="257"/>
            <ac:spMk id="2" creationId="{B97C503C-BAF5-7AF1-C234-C99F797B55DD}"/>
          </ac:spMkLst>
        </pc:spChg>
        <pc:spChg chg="mod">
          <ac:chgData name="Max Smith" userId="cd704a7be0271860" providerId="LiveId" clId="{442366FE-C110-4D1F-8E50-F4768EC15232}" dt="2024-01-05T10:04:34.917" v="4213" actId="26606"/>
          <ac:spMkLst>
            <pc:docMk/>
            <pc:sldMk cId="2204563474" sldId="257"/>
            <ac:spMk id="3" creationId="{F6DD8E14-AC47-DF21-161A-7D73650729DA}"/>
          </ac:spMkLst>
        </pc:spChg>
        <pc:spChg chg="add">
          <ac:chgData name="Max Smith" userId="cd704a7be0271860" providerId="LiveId" clId="{442366FE-C110-4D1F-8E50-F4768EC15232}" dt="2024-01-05T10:04:34.917" v="4213" actId="26606"/>
          <ac:spMkLst>
            <pc:docMk/>
            <pc:sldMk cId="2204563474" sldId="257"/>
            <ac:spMk id="8" creationId="{5A0118C5-4F8D-4CF4-BADD-53FEACC6C42A}"/>
          </ac:spMkLst>
        </pc:spChg>
        <pc:spChg chg="add">
          <ac:chgData name="Max Smith" userId="cd704a7be0271860" providerId="LiveId" clId="{442366FE-C110-4D1F-8E50-F4768EC15232}" dt="2024-01-05T10:04:34.917" v="4213" actId="26606"/>
          <ac:spMkLst>
            <pc:docMk/>
            <pc:sldMk cId="2204563474" sldId="257"/>
            <ac:spMk id="10" creationId="{CAEBFCD5-5356-4326-8D39-8235A46CD7B2}"/>
          </ac:spMkLst>
        </pc:spChg>
        <pc:spChg chg="add">
          <ac:chgData name="Max Smith" userId="cd704a7be0271860" providerId="LiveId" clId="{442366FE-C110-4D1F-8E50-F4768EC15232}" dt="2024-01-05T10:04:34.917" v="4213" actId="26606"/>
          <ac:spMkLst>
            <pc:docMk/>
            <pc:sldMk cId="2204563474" sldId="257"/>
            <ac:spMk id="12" creationId="{F6814848-248A-47DD-88E0-95099D951EF8}"/>
          </ac:spMkLst>
        </pc:spChg>
        <pc:spChg chg="add">
          <ac:chgData name="Max Smith" userId="cd704a7be0271860" providerId="LiveId" clId="{442366FE-C110-4D1F-8E50-F4768EC15232}" dt="2024-01-05T10:04:34.917" v="4213" actId="26606"/>
          <ac:spMkLst>
            <pc:docMk/>
            <pc:sldMk cId="2204563474" sldId="257"/>
            <ac:spMk id="14" creationId="{718BDA89-0D2C-4C4E-99F6-D7A220FE48D3}"/>
          </ac:spMkLst>
        </pc:spChg>
        <pc:spChg chg="add">
          <ac:chgData name="Max Smith" userId="cd704a7be0271860" providerId="LiveId" clId="{442366FE-C110-4D1F-8E50-F4768EC15232}" dt="2024-01-05T10:04:34.917" v="4213" actId="26606"/>
          <ac:spMkLst>
            <pc:docMk/>
            <pc:sldMk cId="2204563474" sldId="257"/>
            <ac:spMk id="20" creationId="{7CE98B01-ED41-482F-AFA1-19C7FA7C04A7}"/>
          </ac:spMkLst>
        </pc:spChg>
        <pc:spChg chg="add">
          <ac:chgData name="Max Smith" userId="cd704a7be0271860" providerId="LiveId" clId="{442366FE-C110-4D1F-8E50-F4768EC15232}" dt="2024-01-05T10:04:34.917" v="4213" actId="26606"/>
          <ac:spMkLst>
            <pc:docMk/>
            <pc:sldMk cId="2204563474" sldId="257"/>
            <ac:spMk id="22" creationId="{B9CABDD0-8DF6-4974-A224-9A2A81778003}"/>
          </ac:spMkLst>
        </pc:spChg>
        <pc:grpChg chg="add">
          <ac:chgData name="Max Smith" userId="cd704a7be0271860" providerId="LiveId" clId="{442366FE-C110-4D1F-8E50-F4768EC15232}" dt="2024-01-05T10:04:34.917" v="4213" actId="26606"/>
          <ac:grpSpMkLst>
            <pc:docMk/>
            <pc:sldMk cId="2204563474" sldId="257"/>
            <ac:grpSpMk id="16" creationId="{6B67BE95-96EF-433C-9F29-B0732AA6B6AC}"/>
          </ac:grpSpMkLst>
        </pc:grpChg>
        <pc:grpChg chg="add">
          <ac:chgData name="Max Smith" userId="cd704a7be0271860" providerId="LiveId" clId="{442366FE-C110-4D1F-8E50-F4768EC15232}" dt="2024-01-05T10:04:34.917" v="4213" actId="26606"/>
          <ac:grpSpMkLst>
            <pc:docMk/>
            <pc:sldMk cId="2204563474" sldId="257"/>
            <ac:grpSpMk id="24" creationId="{D6E8B984-55B9-4A62-A043-997D00F0AE09}"/>
          </ac:grpSpMkLst>
        </pc:grpChg>
      </pc:sldChg>
      <pc:sldChg chg="addSp modSp mod setBg">
        <pc:chgData name="Max Smith" userId="cd704a7be0271860" providerId="LiveId" clId="{442366FE-C110-4D1F-8E50-F4768EC15232}" dt="2024-01-05T10:05:01.048" v="4215" actId="33524"/>
        <pc:sldMkLst>
          <pc:docMk/>
          <pc:sldMk cId="657108733" sldId="258"/>
        </pc:sldMkLst>
        <pc:spChg chg="mod">
          <ac:chgData name="Max Smith" userId="cd704a7be0271860" providerId="LiveId" clId="{442366FE-C110-4D1F-8E50-F4768EC15232}" dt="2024-01-05T10:04:47.233" v="4214" actId="26606"/>
          <ac:spMkLst>
            <pc:docMk/>
            <pc:sldMk cId="657108733" sldId="258"/>
            <ac:spMk id="2" creationId="{6F206094-DEBF-E273-3A37-4FBBFDF559AD}"/>
          </ac:spMkLst>
        </pc:spChg>
        <pc:spChg chg="mod">
          <ac:chgData name="Max Smith" userId="cd704a7be0271860" providerId="LiveId" clId="{442366FE-C110-4D1F-8E50-F4768EC15232}" dt="2024-01-05T10:05:01.048" v="4215" actId="33524"/>
          <ac:spMkLst>
            <pc:docMk/>
            <pc:sldMk cId="657108733" sldId="258"/>
            <ac:spMk id="3" creationId="{2D7D1FA3-0522-6F90-76DC-C924A6DDEF6A}"/>
          </ac:spMkLst>
        </pc:spChg>
        <pc:spChg chg="add">
          <ac:chgData name="Max Smith" userId="cd704a7be0271860" providerId="LiveId" clId="{442366FE-C110-4D1F-8E50-F4768EC15232}" dt="2024-01-05T10:04:47.233" v="4214" actId="26606"/>
          <ac:spMkLst>
            <pc:docMk/>
            <pc:sldMk cId="657108733" sldId="258"/>
            <ac:spMk id="8" creationId="{5A0118C5-4F8D-4CF4-BADD-53FEACC6C42A}"/>
          </ac:spMkLst>
        </pc:spChg>
        <pc:spChg chg="add">
          <ac:chgData name="Max Smith" userId="cd704a7be0271860" providerId="LiveId" clId="{442366FE-C110-4D1F-8E50-F4768EC15232}" dt="2024-01-05T10:04:47.233" v="4214" actId="26606"/>
          <ac:spMkLst>
            <pc:docMk/>
            <pc:sldMk cId="657108733" sldId="258"/>
            <ac:spMk id="10" creationId="{4E0A5C5C-2A95-428E-9F6A-0D29EBD57C9F}"/>
          </ac:spMkLst>
        </pc:spChg>
        <pc:spChg chg="add">
          <ac:chgData name="Max Smith" userId="cd704a7be0271860" providerId="LiveId" clId="{442366FE-C110-4D1F-8E50-F4768EC15232}" dt="2024-01-05T10:04:47.233" v="4214" actId="26606"/>
          <ac:spMkLst>
            <pc:docMk/>
            <pc:sldMk cId="657108733" sldId="258"/>
            <ac:spMk id="12" creationId="{1056F38F-7C4E-461D-8709-7D0024AE1F79}"/>
          </ac:spMkLst>
        </pc:spChg>
        <pc:spChg chg="add">
          <ac:chgData name="Max Smith" userId="cd704a7be0271860" providerId="LiveId" clId="{442366FE-C110-4D1F-8E50-F4768EC15232}" dt="2024-01-05T10:04:47.233" v="4214" actId="26606"/>
          <ac:spMkLst>
            <pc:docMk/>
            <pc:sldMk cId="657108733" sldId="258"/>
            <ac:spMk id="14" creationId="{C7278469-3C3C-49CE-AEEE-E176A4900B78}"/>
          </ac:spMkLst>
        </pc:spChg>
        <pc:spChg chg="add">
          <ac:chgData name="Max Smith" userId="cd704a7be0271860" providerId="LiveId" clId="{442366FE-C110-4D1F-8E50-F4768EC15232}" dt="2024-01-05T10:04:47.233" v="4214" actId="26606"/>
          <ac:spMkLst>
            <pc:docMk/>
            <pc:sldMk cId="657108733" sldId="258"/>
            <ac:spMk id="20" creationId="{4C6598AB-1C17-4D54-951C-A082D94ACB7A}"/>
          </ac:spMkLst>
        </pc:spChg>
        <pc:spChg chg="add">
          <ac:chgData name="Max Smith" userId="cd704a7be0271860" providerId="LiveId" clId="{442366FE-C110-4D1F-8E50-F4768EC15232}" dt="2024-01-05T10:04:47.233" v="4214" actId="26606"/>
          <ac:spMkLst>
            <pc:docMk/>
            <pc:sldMk cId="657108733" sldId="258"/>
            <ac:spMk id="22" creationId="{C83B66D7-137D-4AC1-B172-53D60F08BEB5}"/>
          </ac:spMkLst>
        </pc:spChg>
        <pc:spChg chg="add">
          <ac:chgData name="Max Smith" userId="cd704a7be0271860" providerId="LiveId" clId="{442366FE-C110-4D1F-8E50-F4768EC15232}" dt="2024-01-05T10:04:47.233" v="4214" actId="26606"/>
          <ac:spMkLst>
            <pc:docMk/>
            <pc:sldMk cId="657108733" sldId="258"/>
            <ac:spMk id="24" creationId="{F6B92503-6984-4D15-8B98-8718709B785D}"/>
          </ac:spMkLst>
        </pc:spChg>
        <pc:spChg chg="add">
          <ac:chgData name="Max Smith" userId="cd704a7be0271860" providerId="LiveId" clId="{442366FE-C110-4D1F-8E50-F4768EC15232}" dt="2024-01-05T10:04:47.233" v="4214" actId="26606"/>
          <ac:spMkLst>
            <pc:docMk/>
            <pc:sldMk cId="657108733" sldId="258"/>
            <ac:spMk id="26" creationId="{08DDF938-524E-4C18-A47D-C00627832366}"/>
          </ac:spMkLst>
        </pc:spChg>
        <pc:grpChg chg="add">
          <ac:chgData name="Max Smith" userId="cd704a7be0271860" providerId="LiveId" clId="{442366FE-C110-4D1F-8E50-F4768EC15232}" dt="2024-01-05T10:04:47.233" v="4214" actId="26606"/>
          <ac:grpSpMkLst>
            <pc:docMk/>
            <pc:sldMk cId="657108733" sldId="258"/>
            <ac:grpSpMk id="16" creationId="{93DC754C-7E09-422D-A8BB-AF632E90DFA2}"/>
          </ac:grpSpMkLst>
        </pc:grpChg>
        <pc:grpChg chg="add">
          <ac:chgData name="Max Smith" userId="cd704a7be0271860" providerId="LiveId" clId="{442366FE-C110-4D1F-8E50-F4768EC15232}" dt="2024-01-05T10:04:47.233" v="4214" actId="26606"/>
          <ac:grpSpMkLst>
            <pc:docMk/>
            <pc:sldMk cId="657108733" sldId="258"/>
            <ac:grpSpMk id="28" creationId="{3773FAF5-C452-4455-9411-D6AF5EBD4CA9}"/>
          </ac:grpSpMkLst>
        </pc:grpChg>
      </pc:sldChg>
      <pc:sldChg chg="addSp delSp modSp mod setBg addAnim delAnim">
        <pc:chgData name="Max Smith" userId="cd704a7be0271860" providerId="LiveId" clId="{442366FE-C110-4D1F-8E50-F4768EC15232}" dt="2024-01-05T10:10:21.511" v="4264"/>
        <pc:sldMkLst>
          <pc:docMk/>
          <pc:sldMk cId="2081340006" sldId="259"/>
        </pc:sldMkLst>
        <pc:spChg chg="mod ord">
          <ac:chgData name="Max Smith" userId="cd704a7be0271860" providerId="LiveId" clId="{442366FE-C110-4D1F-8E50-F4768EC15232}" dt="2024-01-05T10:10:21.510" v="4263" actId="26606"/>
          <ac:spMkLst>
            <pc:docMk/>
            <pc:sldMk cId="2081340006" sldId="259"/>
            <ac:spMk id="2" creationId="{B0F172BB-FB72-1321-76B2-647150CACF0C}"/>
          </ac:spMkLst>
        </pc:spChg>
        <pc:spChg chg="del mod">
          <ac:chgData name="Max Smith" userId="cd704a7be0271860" providerId="LiveId" clId="{442366FE-C110-4D1F-8E50-F4768EC15232}" dt="2023-12-23T15:33:47.522" v="108" actId="478"/>
          <ac:spMkLst>
            <pc:docMk/>
            <pc:sldMk cId="2081340006" sldId="259"/>
            <ac:spMk id="3" creationId="{20BDECFB-7873-C3DA-6DD3-5F768B219934}"/>
          </ac:spMkLst>
        </pc:spChg>
        <pc:spChg chg="add del">
          <ac:chgData name="Max Smith" userId="cd704a7be0271860" providerId="LiveId" clId="{442366FE-C110-4D1F-8E50-F4768EC15232}" dt="2024-01-05T10:08:44.997" v="4218" actId="26606"/>
          <ac:spMkLst>
            <pc:docMk/>
            <pc:sldMk cId="2081340006" sldId="259"/>
            <ac:spMk id="16" creationId="{8B646C36-EEEC-4D52-8E8E-206F4CD8A3DA}"/>
          </ac:spMkLst>
        </pc:spChg>
        <pc:spChg chg="add del">
          <ac:chgData name="Max Smith" userId="cd704a7be0271860" providerId="LiveId" clId="{442366FE-C110-4D1F-8E50-F4768EC15232}" dt="2024-01-05T10:08:44.997" v="4218" actId="26606"/>
          <ac:spMkLst>
            <pc:docMk/>
            <pc:sldMk cId="2081340006" sldId="259"/>
            <ac:spMk id="22" creationId="{C00B7DBB-97E9-4F5F-B72E-EECCFCC9D141}"/>
          </ac:spMkLst>
        </pc:spChg>
        <pc:spChg chg="add del">
          <ac:chgData name="Max Smith" userId="cd704a7be0271860" providerId="LiveId" clId="{442366FE-C110-4D1F-8E50-F4768EC15232}" dt="2024-01-05T10:08:44.997" v="4218" actId="26606"/>
          <ac:spMkLst>
            <pc:docMk/>
            <pc:sldMk cId="2081340006" sldId="259"/>
            <ac:spMk id="31" creationId="{1C8B8E59-A269-4CAA-BE7D-AFD4E852CABB}"/>
          </ac:spMkLst>
        </pc:spChg>
        <pc:spChg chg="add del">
          <ac:chgData name="Max Smith" userId="cd704a7be0271860" providerId="LiveId" clId="{442366FE-C110-4D1F-8E50-F4768EC15232}" dt="2024-01-05T10:08:44.997" v="4218" actId="26606"/>
          <ac:spMkLst>
            <pc:docMk/>
            <pc:sldMk cId="2081340006" sldId="259"/>
            <ac:spMk id="33" creationId="{20C5CF91-A170-4B31-B47F-D5E2E5D15A3B}"/>
          </ac:spMkLst>
        </pc:spChg>
        <pc:spChg chg="add del">
          <ac:chgData name="Max Smith" userId="cd704a7be0271860" providerId="LiveId" clId="{442366FE-C110-4D1F-8E50-F4768EC15232}" dt="2024-01-05T10:10:21.510" v="4263" actId="26606"/>
          <ac:spMkLst>
            <pc:docMk/>
            <pc:sldMk cId="2081340006" sldId="259"/>
            <ac:spMk id="35" creationId="{D12DDE76-C203-4047-9998-63900085B5E8}"/>
          </ac:spMkLst>
        </pc:spChg>
        <pc:spChg chg="add">
          <ac:chgData name="Max Smith" userId="cd704a7be0271860" providerId="LiveId" clId="{442366FE-C110-4D1F-8E50-F4768EC15232}" dt="2024-01-05T10:10:21.510" v="4263" actId="26606"/>
          <ac:spMkLst>
            <pc:docMk/>
            <pc:sldMk cId="2081340006" sldId="259"/>
            <ac:spMk id="40" creationId="{398F3DEE-0E56-499F-AFAE-C2DA7C2C815B}"/>
          </ac:spMkLst>
        </pc:spChg>
        <pc:spChg chg="add">
          <ac:chgData name="Max Smith" userId="cd704a7be0271860" providerId="LiveId" clId="{442366FE-C110-4D1F-8E50-F4768EC15232}" dt="2024-01-05T10:10:21.510" v="4263" actId="26606"/>
          <ac:spMkLst>
            <pc:docMk/>
            <pc:sldMk cId="2081340006" sldId="259"/>
            <ac:spMk id="42" creationId="{C32A21FE-C56B-42B6-82D1-D3F0C4A47A3C}"/>
          </ac:spMkLst>
        </pc:spChg>
        <pc:spChg chg="add">
          <ac:chgData name="Max Smith" userId="cd704a7be0271860" providerId="LiveId" clId="{442366FE-C110-4D1F-8E50-F4768EC15232}" dt="2024-01-05T10:10:21.510" v="4263" actId="26606"/>
          <ac:spMkLst>
            <pc:docMk/>
            <pc:sldMk cId="2081340006" sldId="259"/>
            <ac:spMk id="44" creationId="{C4BE011A-C166-4E7B-A300-18676738081C}"/>
          </ac:spMkLst>
        </pc:spChg>
        <pc:spChg chg="add">
          <ac:chgData name="Max Smith" userId="cd704a7be0271860" providerId="LiveId" clId="{442366FE-C110-4D1F-8E50-F4768EC15232}" dt="2024-01-05T10:10:21.510" v="4263" actId="26606"/>
          <ac:spMkLst>
            <pc:docMk/>
            <pc:sldMk cId="2081340006" sldId="259"/>
            <ac:spMk id="46" creationId="{1261A9AF-2897-4CFD-9D9D-17105C8A22D2}"/>
          </ac:spMkLst>
        </pc:spChg>
        <pc:spChg chg="add">
          <ac:chgData name="Max Smith" userId="cd704a7be0271860" providerId="LiveId" clId="{442366FE-C110-4D1F-8E50-F4768EC15232}" dt="2024-01-05T10:10:21.510" v="4263" actId="26606"/>
          <ac:spMkLst>
            <pc:docMk/>
            <pc:sldMk cId="2081340006" sldId="259"/>
            <ac:spMk id="48" creationId="{755E56EF-ADF6-479C-99B3-ADDDE6959783}"/>
          </ac:spMkLst>
        </pc:spChg>
        <pc:grpChg chg="add del">
          <ac:chgData name="Max Smith" userId="cd704a7be0271860" providerId="LiveId" clId="{442366FE-C110-4D1F-8E50-F4768EC15232}" dt="2024-01-05T10:08:44.997" v="4218" actId="26606"/>
          <ac:grpSpMkLst>
            <pc:docMk/>
            <pc:sldMk cId="2081340006" sldId="259"/>
            <ac:grpSpMk id="18" creationId="{9B970977-38DA-4F81-AA88-8C778B31E4A7}"/>
          </ac:grpSpMkLst>
        </pc:grpChg>
        <pc:grpChg chg="add del">
          <ac:chgData name="Max Smith" userId="cd704a7be0271860" providerId="LiveId" clId="{442366FE-C110-4D1F-8E50-F4768EC15232}" dt="2024-01-05T10:08:44.997" v="4218" actId="26606"/>
          <ac:grpSpMkLst>
            <pc:docMk/>
            <pc:sldMk cId="2081340006" sldId="259"/>
            <ac:grpSpMk id="24" creationId="{FB9739EB-7F66-433D-841F-AB3CD18700B7}"/>
          </ac:grpSpMkLst>
        </pc:grpChg>
        <pc:picChg chg="add mod ord">
          <ac:chgData name="Max Smith" userId="cd704a7be0271860" providerId="LiveId" clId="{442366FE-C110-4D1F-8E50-F4768EC15232}" dt="2024-01-05T10:10:21.510" v="4263" actId="26606"/>
          <ac:picMkLst>
            <pc:docMk/>
            <pc:sldMk cId="2081340006" sldId="259"/>
            <ac:picMk id="5" creationId="{2657F006-CCDD-FF70-FF31-1154CC2B8163}"/>
          </ac:picMkLst>
        </pc:picChg>
        <pc:picChg chg="add mod ord">
          <ac:chgData name="Max Smith" userId="cd704a7be0271860" providerId="LiveId" clId="{442366FE-C110-4D1F-8E50-F4768EC15232}" dt="2024-01-05T10:10:21.510" v="4263" actId="26606"/>
          <ac:picMkLst>
            <pc:docMk/>
            <pc:sldMk cId="2081340006" sldId="259"/>
            <ac:picMk id="7" creationId="{22B50495-06B0-B688-75FA-6DA034ACA1C4}"/>
          </ac:picMkLst>
        </pc:picChg>
        <pc:picChg chg="add mod ord">
          <ac:chgData name="Max Smith" userId="cd704a7be0271860" providerId="LiveId" clId="{442366FE-C110-4D1F-8E50-F4768EC15232}" dt="2024-01-05T10:10:21.510" v="4263" actId="26606"/>
          <ac:picMkLst>
            <pc:docMk/>
            <pc:sldMk cId="2081340006" sldId="259"/>
            <ac:picMk id="9" creationId="{D5568FF0-F1AE-AAB2-860D-C5A4F3B673A3}"/>
          </ac:picMkLst>
        </pc:picChg>
        <pc:picChg chg="add mod ord">
          <ac:chgData name="Max Smith" userId="cd704a7be0271860" providerId="LiveId" clId="{442366FE-C110-4D1F-8E50-F4768EC15232}" dt="2024-01-05T10:10:21.510" v="4263" actId="26606"/>
          <ac:picMkLst>
            <pc:docMk/>
            <pc:sldMk cId="2081340006" sldId="259"/>
            <ac:picMk id="11" creationId="{4464D0FB-541B-2B9B-38A7-A6269C51A484}"/>
          </ac:picMkLst>
        </pc:picChg>
      </pc:sldChg>
      <pc:sldChg chg="addSp modSp mod setBg">
        <pc:chgData name="Max Smith" userId="cd704a7be0271860" providerId="LiveId" clId="{442366FE-C110-4D1F-8E50-F4768EC15232}" dt="2024-01-05T10:09:15.062" v="4224" actId="26606"/>
        <pc:sldMkLst>
          <pc:docMk/>
          <pc:sldMk cId="1589587012" sldId="260"/>
        </pc:sldMkLst>
        <pc:spChg chg="mod">
          <ac:chgData name="Max Smith" userId="cd704a7be0271860" providerId="LiveId" clId="{442366FE-C110-4D1F-8E50-F4768EC15232}" dt="2024-01-05T10:09:15.062" v="4224" actId="26606"/>
          <ac:spMkLst>
            <pc:docMk/>
            <pc:sldMk cId="1589587012" sldId="260"/>
            <ac:spMk id="2" creationId="{78F90B0C-F7B5-1527-E8AD-7EC44D78D745}"/>
          </ac:spMkLst>
        </pc:spChg>
        <pc:spChg chg="mod">
          <ac:chgData name="Max Smith" userId="cd704a7be0271860" providerId="LiveId" clId="{442366FE-C110-4D1F-8E50-F4768EC15232}" dt="2024-01-05T10:09:15.062" v="4224" actId="26606"/>
          <ac:spMkLst>
            <pc:docMk/>
            <pc:sldMk cId="1589587012" sldId="260"/>
            <ac:spMk id="3" creationId="{AF2A4F7A-6C3D-5E6C-8FEC-71B08751C708}"/>
          </ac:spMkLst>
        </pc:spChg>
        <pc:spChg chg="add">
          <ac:chgData name="Max Smith" userId="cd704a7be0271860" providerId="LiveId" clId="{442366FE-C110-4D1F-8E50-F4768EC15232}" dt="2024-01-05T10:09:15.062" v="4224" actId="26606"/>
          <ac:spMkLst>
            <pc:docMk/>
            <pc:sldMk cId="1589587012" sldId="260"/>
            <ac:spMk id="8" creationId="{5A0118C5-4F8D-4CF4-BADD-53FEACC6C42A}"/>
          </ac:spMkLst>
        </pc:spChg>
        <pc:spChg chg="add">
          <ac:chgData name="Max Smith" userId="cd704a7be0271860" providerId="LiveId" clId="{442366FE-C110-4D1F-8E50-F4768EC15232}" dt="2024-01-05T10:09:15.062" v="4224" actId="26606"/>
          <ac:spMkLst>
            <pc:docMk/>
            <pc:sldMk cId="1589587012" sldId="260"/>
            <ac:spMk id="10" creationId="{4E0A5C5C-2A95-428E-9F6A-0D29EBD57C9F}"/>
          </ac:spMkLst>
        </pc:spChg>
        <pc:spChg chg="add">
          <ac:chgData name="Max Smith" userId="cd704a7be0271860" providerId="LiveId" clId="{442366FE-C110-4D1F-8E50-F4768EC15232}" dt="2024-01-05T10:09:15.062" v="4224" actId="26606"/>
          <ac:spMkLst>
            <pc:docMk/>
            <pc:sldMk cId="1589587012" sldId="260"/>
            <ac:spMk id="12" creationId="{1056F38F-7C4E-461D-8709-7D0024AE1F79}"/>
          </ac:spMkLst>
        </pc:spChg>
        <pc:spChg chg="add">
          <ac:chgData name="Max Smith" userId="cd704a7be0271860" providerId="LiveId" clId="{442366FE-C110-4D1F-8E50-F4768EC15232}" dt="2024-01-05T10:09:15.062" v="4224" actId="26606"/>
          <ac:spMkLst>
            <pc:docMk/>
            <pc:sldMk cId="1589587012" sldId="260"/>
            <ac:spMk id="14" creationId="{C7278469-3C3C-49CE-AEEE-E176A4900B78}"/>
          </ac:spMkLst>
        </pc:spChg>
        <pc:spChg chg="add">
          <ac:chgData name="Max Smith" userId="cd704a7be0271860" providerId="LiveId" clId="{442366FE-C110-4D1F-8E50-F4768EC15232}" dt="2024-01-05T10:09:15.062" v="4224" actId="26606"/>
          <ac:spMkLst>
            <pc:docMk/>
            <pc:sldMk cId="1589587012" sldId="260"/>
            <ac:spMk id="20" creationId="{4C6598AB-1C17-4D54-951C-A082D94ACB7A}"/>
          </ac:spMkLst>
        </pc:spChg>
        <pc:spChg chg="add">
          <ac:chgData name="Max Smith" userId="cd704a7be0271860" providerId="LiveId" clId="{442366FE-C110-4D1F-8E50-F4768EC15232}" dt="2024-01-05T10:09:15.062" v="4224" actId="26606"/>
          <ac:spMkLst>
            <pc:docMk/>
            <pc:sldMk cId="1589587012" sldId="260"/>
            <ac:spMk id="22" creationId="{C83B66D7-137D-4AC1-B172-53D60F08BEB5}"/>
          </ac:spMkLst>
        </pc:spChg>
        <pc:spChg chg="add">
          <ac:chgData name="Max Smith" userId="cd704a7be0271860" providerId="LiveId" clId="{442366FE-C110-4D1F-8E50-F4768EC15232}" dt="2024-01-05T10:09:15.062" v="4224" actId="26606"/>
          <ac:spMkLst>
            <pc:docMk/>
            <pc:sldMk cId="1589587012" sldId="260"/>
            <ac:spMk id="24" creationId="{F6B92503-6984-4D15-8B98-8718709B785D}"/>
          </ac:spMkLst>
        </pc:spChg>
        <pc:spChg chg="add">
          <ac:chgData name="Max Smith" userId="cd704a7be0271860" providerId="LiveId" clId="{442366FE-C110-4D1F-8E50-F4768EC15232}" dt="2024-01-05T10:09:15.062" v="4224" actId="26606"/>
          <ac:spMkLst>
            <pc:docMk/>
            <pc:sldMk cId="1589587012" sldId="260"/>
            <ac:spMk id="26" creationId="{08DDF938-524E-4C18-A47D-C00627832366}"/>
          </ac:spMkLst>
        </pc:spChg>
        <pc:grpChg chg="add">
          <ac:chgData name="Max Smith" userId="cd704a7be0271860" providerId="LiveId" clId="{442366FE-C110-4D1F-8E50-F4768EC15232}" dt="2024-01-05T10:09:15.062" v="4224" actId="26606"/>
          <ac:grpSpMkLst>
            <pc:docMk/>
            <pc:sldMk cId="1589587012" sldId="260"/>
            <ac:grpSpMk id="16" creationId="{93DC754C-7E09-422D-A8BB-AF632E90DFA2}"/>
          </ac:grpSpMkLst>
        </pc:grpChg>
        <pc:grpChg chg="add">
          <ac:chgData name="Max Smith" userId="cd704a7be0271860" providerId="LiveId" clId="{442366FE-C110-4D1F-8E50-F4768EC15232}" dt="2024-01-05T10:09:15.062" v="4224" actId="26606"/>
          <ac:grpSpMkLst>
            <pc:docMk/>
            <pc:sldMk cId="1589587012" sldId="260"/>
            <ac:grpSpMk id="28" creationId="{3773FAF5-C452-4455-9411-D6AF5EBD4CA9}"/>
          </ac:grpSpMkLst>
        </pc:grpChg>
      </pc:sldChg>
      <pc:sldChg chg="addSp modSp mod setBg">
        <pc:chgData name="Max Smith" userId="cd704a7be0271860" providerId="LiveId" clId="{442366FE-C110-4D1F-8E50-F4768EC15232}" dt="2024-01-05T10:09:48.494" v="4261" actId="20577"/>
        <pc:sldMkLst>
          <pc:docMk/>
          <pc:sldMk cId="3713440932" sldId="261"/>
        </pc:sldMkLst>
        <pc:spChg chg="mod">
          <ac:chgData name="Max Smith" userId="cd704a7be0271860" providerId="LiveId" clId="{442366FE-C110-4D1F-8E50-F4768EC15232}" dt="2024-01-05T10:09:32.900" v="4226" actId="26606"/>
          <ac:spMkLst>
            <pc:docMk/>
            <pc:sldMk cId="3713440932" sldId="261"/>
            <ac:spMk id="2" creationId="{8DE77339-90D2-05A5-F188-E54CF1B41C57}"/>
          </ac:spMkLst>
        </pc:spChg>
        <pc:spChg chg="mod">
          <ac:chgData name="Max Smith" userId="cd704a7be0271860" providerId="LiveId" clId="{442366FE-C110-4D1F-8E50-F4768EC15232}" dt="2024-01-05T10:09:48.494" v="4261" actId="20577"/>
          <ac:spMkLst>
            <pc:docMk/>
            <pc:sldMk cId="3713440932" sldId="261"/>
            <ac:spMk id="3" creationId="{BED334C4-E459-C596-62DD-0F138B077035}"/>
          </ac:spMkLst>
        </pc:spChg>
        <pc:spChg chg="add">
          <ac:chgData name="Max Smith" userId="cd704a7be0271860" providerId="LiveId" clId="{442366FE-C110-4D1F-8E50-F4768EC15232}" dt="2024-01-05T10:09:32.900" v="4226" actId="26606"/>
          <ac:spMkLst>
            <pc:docMk/>
            <pc:sldMk cId="3713440932" sldId="261"/>
            <ac:spMk id="8" creationId="{5A0118C5-4F8D-4CF4-BADD-53FEACC6C42A}"/>
          </ac:spMkLst>
        </pc:spChg>
        <pc:spChg chg="add">
          <ac:chgData name="Max Smith" userId="cd704a7be0271860" providerId="LiveId" clId="{442366FE-C110-4D1F-8E50-F4768EC15232}" dt="2024-01-05T10:09:32.900" v="4226" actId="26606"/>
          <ac:spMkLst>
            <pc:docMk/>
            <pc:sldMk cId="3713440932" sldId="261"/>
            <ac:spMk id="10" creationId="{4E0A5C5C-2A95-428E-9F6A-0D29EBD57C9F}"/>
          </ac:spMkLst>
        </pc:spChg>
        <pc:spChg chg="add">
          <ac:chgData name="Max Smith" userId="cd704a7be0271860" providerId="LiveId" clId="{442366FE-C110-4D1F-8E50-F4768EC15232}" dt="2024-01-05T10:09:32.900" v="4226" actId="26606"/>
          <ac:spMkLst>
            <pc:docMk/>
            <pc:sldMk cId="3713440932" sldId="261"/>
            <ac:spMk id="12" creationId="{1056F38F-7C4E-461D-8709-7D0024AE1F79}"/>
          </ac:spMkLst>
        </pc:spChg>
        <pc:spChg chg="add">
          <ac:chgData name="Max Smith" userId="cd704a7be0271860" providerId="LiveId" clId="{442366FE-C110-4D1F-8E50-F4768EC15232}" dt="2024-01-05T10:09:32.900" v="4226" actId="26606"/>
          <ac:spMkLst>
            <pc:docMk/>
            <pc:sldMk cId="3713440932" sldId="261"/>
            <ac:spMk id="14" creationId="{C7278469-3C3C-49CE-AEEE-E176A4900B78}"/>
          </ac:spMkLst>
        </pc:spChg>
        <pc:spChg chg="add">
          <ac:chgData name="Max Smith" userId="cd704a7be0271860" providerId="LiveId" clId="{442366FE-C110-4D1F-8E50-F4768EC15232}" dt="2024-01-05T10:09:32.900" v="4226" actId="26606"/>
          <ac:spMkLst>
            <pc:docMk/>
            <pc:sldMk cId="3713440932" sldId="261"/>
            <ac:spMk id="20" creationId="{4C6598AB-1C17-4D54-951C-A082D94ACB7A}"/>
          </ac:spMkLst>
        </pc:spChg>
        <pc:spChg chg="add">
          <ac:chgData name="Max Smith" userId="cd704a7be0271860" providerId="LiveId" clId="{442366FE-C110-4D1F-8E50-F4768EC15232}" dt="2024-01-05T10:09:32.900" v="4226" actId="26606"/>
          <ac:spMkLst>
            <pc:docMk/>
            <pc:sldMk cId="3713440932" sldId="261"/>
            <ac:spMk id="22" creationId="{C83B66D7-137D-4AC1-B172-53D60F08BEB5}"/>
          </ac:spMkLst>
        </pc:spChg>
        <pc:spChg chg="add">
          <ac:chgData name="Max Smith" userId="cd704a7be0271860" providerId="LiveId" clId="{442366FE-C110-4D1F-8E50-F4768EC15232}" dt="2024-01-05T10:09:32.900" v="4226" actId="26606"/>
          <ac:spMkLst>
            <pc:docMk/>
            <pc:sldMk cId="3713440932" sldId="261"/>
            <ac:spMk id="24" creationId="{F6B92503-6984-4D15-8B98-8718709B785D}"/>
          </ac:spMkLst>
        </pc:spChg>
        <pc:spChg chg="add">
          <ac:chgData name="Max Smith" userId="cd704a7be0271860" providerId="LiveId" clId="{442366FE-C110-4D1F-8E50-F4768EC15232}" dt="2024-01-05T10:09:32.900" v="4226" actId="26606"/>
          <ac:spMkLst>
            <pc:docMk/>
            <pc:sldMk cId="3713440932" sldId="261"/>
            <ac:spMk id="26" creationId="{08DDF938-524E-4C18-A47D-C00627832366}"/>
          </ac:spMkLst>
        </pc:spChg>
        <pc:grpChg chg="add">
          <ac:chgData name="Max Smith" userId="cd704a7be0271860" providerId="LiveId" clId="{442366FE-C110-4D1F-8E50-F4768EC15232}" dt="2024-01-05T10:09:32.900" v="4226" actId="26606"/>
          <ac:grpSpMkLst>
            <pc:docMk/>
            <pc:sldMk cId="3713440932" sldId="261"/>
            <ac:grpSpMk id="16" creationId="{93DC754C-7E09-422D-A8BB-AF632E90DFA2}"/>
          </ac:grpSpMkLst>
        </pc:grpChg>
        <pc:grpChg chg="add">
          <ac:chgData name="Max Smith" userId="cd704a7be0271860" providerId="LiveId" clId="{442366FE-C110-4D1F-8E50-F4768EC15232}" dt="2024-01-05T10:09:32.900" v="4226" actId="26606"/>
          <ac:grpSpMkLst>
            <pc:docMk/>
            <pc:sldMk cId="3713440932" sldId="261"/>
            <ac:grpSpMk id="28" creationId="{3773FAF5-C452-4455-9411-D6AF5EBD4CA9}"/>
          </ac:grpSpMkLst>
        </pc:grpChg>
      </pc:sldChg>
      <pc:sldChg chg="addSp delSp modSp mod setBg">
        <pc:chgData name="Max Smith" userId="cd704a7be0271860" providerId="LiveId" clId="{442366FE-C110-4D1F-8E50-F4768EC15232}" dt="2024-01-05T10:17:14.941" v="4270" actId="26606"/>
        <pc:sldMkLst>
          <pc:docMk/>
          <pc:sldMk cId="3263824682" sldId="262"/>
        </pc:sldMkLst>
        <pc:spChg chg="mod">
          <ac:chgData name="Max Smith" userId="cd704a7be0271860" providerId="LiveId" clId="{442366FE-C110-4D1F-8E50-F4768EC15232}" dt="2024-01-05T10:17:14.941" v="4270" actId="26606"/>
          <ac:spMkLst>
            <pc:docMk/>
            <pc:sldMk cId="3263824682" sldId="262"/>
            <ac:spMk id="2" creationId="{E33439A0-B49A-94E6-E930-1732867F82A1}"/>
          </ac:spMkLst>
        </pc:spChg>
        <pc:spChg chg="mod">
          <ac:chgData name="Max Smith" userId="cd704a7be0271860" providerId="LiveId" clId="{442366FE-C110-4D1F-8E50-F4768EC15232}" dt="2024-01-05T10:17:14.941" v="4270" actId="26606"/>
          <ac:spMkLst>
            <pc:docMk/>
            <pc:sldMk cId="3263824682" sldId="262"/>
            <ac:spMk id="3" creationId="{B5B1B758-1DF6-E53A-FE61-90EFDE99DD96}"/>
          </ac:spMkLst>
        </pc:spChg>
        <pc:spChg chg="add del">
          <ac:chgData name="Max Smith" userId="cd704a7be0271860" providerId="LiveId" clId="{442366FE-C110-4D1F-8E50-F4768EC15232}" dt="2024-01-05T10:17:14.941" v="4270" actId="26606"/>
          <ac:spMkLst>
            <pc:docMk/>
            <pc:sldMk cId="3263824682" sldId="262"/>
            <ac:spMk id="8" creationId="{5A0118C5-4F8D-4CF4-BADD-53FEACC6C42A}"/>
          </ac:spMkLst>
        </pc:spChg>
        <pc:spChg chg="add del">
          <ac:chgData name="Max Smith" userId="cd704a7be0271860" providerId="LiveId" clId="{442366FE-C110-4D1F-8E50-F4768EC15232}" dt="2024-01-05T10:17:14.941" v="4270" actId="26606"/>
          <ac:spMkLst>
            <pc:docMk/>
            <pc:sldMk cId="3263824682" sldId="262"/>
            <ac:spMk id="10" creationId="{4E0A5C5C-2A95-428E-9F6A-0D29EBD57C9F}"/>
          </ac:spMkLst>
        </pc:spChg>
        <pc:spChg chg="add del">
          <ac:chgData name="Max Smith" userId="cd704a7be0271860" providerId="LiveId" clId="{442366FE-C110-4D1F-8E50-F4768EC15232}" dt="2024-01-05T10:17:14.941" v="4270" actId="26606"/>
          <ac:spMkLst>
            <pc:docMk/>
            <pc:sldMk cId="3263824682" sldId="262"/>
            <ac:spMk id="12" creationId="{1056F38F-7C4E-461D-8709-7D0024AE1F79}"/>
          </ac:spMkLst>
        </pc:spChg>
        <pc:spChg chg="add del">
          <ac:chgData name="Max Smith" userId="cd704a7be0271860" providerId="LiveId" clId="{442366FE-C110-4D1F-8E50-F4768EC15232}" dt="2024-01-05T10:17:14.941" v="4270" actId="26606"/>
          <ac:spMkLst>
            <pc:docMk/>
            <pc:sldMk cId="3263824682" sldId="262"/>
            <ac:spMk id="14" creationId="{C7278469-3C3C-49CE-AEEE-E176A4900B78}"/>
          </ac:spMkLst>
        </pc:spChg>
        <pc:spChg chg="add del">
          <ac:chgData name="Max Smith" userId="cd704a7be0271860" providerId="LiveId" clId="{442366FE-C110-4D1F-8E50-F4768EC15232}" dt="2024-01-05T10:17:14.941" v="4270" actId="26606"/>
          <ac:spMkLst>
            <pc:docMk/>
            <pc:sldMk cId="3263824682" sldId="262"/>
            <ac:spMk id="20" creationId="{4C6598AB-1C17-4D54-951C-A082D94ACB7A}"/>
          </ac:spMkLst>
        </pc:spChg>
        <pc:spChg chg="add del">
          <ac:chgData name="Max Smith" userId="cd704a7be0271860" providerId="LiveId" clId="{442366FE-C110-4D1F-8E50-F4768EC15232}" dt="2024-01-05T10:17:14.941" v="4270" actId="26606"/>
          <ac:spMkLst>
            <pc:docMk/>
            <pc:sldMk cId="3263824682" sldId="262"/>
            <ac:spMk id="22" creationId="{C83B66D7-137D-4AC1-B172-53D60F08BEB5}"/>
          </ac:spMkLst>
        </pc:spChg>
        <pc:spChg chg="add del">
          <ac:chgData name="Max Smith" userId="cd704a7be0271860" providerId="LiveId" clId="{442366FE-C110-4D1F-8E50-F4768EC15232}" dt="2024-01-05T10:17:14.941" v="4270" actId="26606"/>
          <ac:spMkLst>
            <pc:docMk/>
            <pc:sldMk cId="3263824682" sldId="262"/>
            <ac:spMk id="24" creationId="{F6B92503-6984-4D15-8B98-8718709B785D}"/>
          </ac:spMkLst>
        </pc:spChg>
        <pc:spChg chg="add del">
          <ac:chgData name="Max Smith" userId="cd704a7be0271860" providerId="LiveId" clId="{442366FE-C110-4D1F-8E50-F4768EC15232}" dt="2024-01-05T10:17:14.941" v="4270" actId="26606"/>
          <ac:spMkLst>
            <pc:docMk/>
            <pc:sldMk cId="3263824682" sldId="262"/>
            <ac:spMk id="26" creationId="{08DDF938-524E-4C18-A47D-C00627832366}"/>
          </ac:spMkLst>
        </pc:spChg>
        <pc:spChg chg="add">
          <ac:chgData name="Max Smith" userId="cd704a7be0271860" providerId="LiveId" clId="{442366FE-C110-4D1F-8E50-F4768EC15232}" dt="2024-01-05T10:17:14.941" v="4270" actId="26606"/>
          <ac:spMkLst>
            <pc:docMk/>
            <pc:sldMk cId="3263824682" sldId="262"/>
            <ac:spMk id="38" creationId="{5A0118C5-4F8D-4CF4-BADD-53FEACC6C42A}"/>
          </ac:spMkLst>
        </pc:spChg>
        <pc:spChg chg="add">
          <ac:chgData name="Max Smith" userId="cd704a7be0271860" providerId="LiveId" clId="{442366FE-C110-4D1F-8E50-F4768EC15232}" dt="2024-01-05T10:17:14.941" v="4270" actId="26606"/>
          <ac:spMkLst>
            <pc:docMk/>
            <pc:sldMk cId="3263824682" sldId="262"/>
            <ac:spMk id="189" creationId="{CAB9AD4F-A248-4D49-8779-CE40E64C00F5}"/>
          </ac:spMkLst>
        </pc:spChg>
        <pc:spChg chg="add">
          <ac:chgData name="Max Smith" userId="cd704a7be0271860" providerId="LiveId" clId="{442366FE-C110-4D1F-8E50-F4768EC15232}" dt="2024-01-05T10:17:14.941" v="4270" actId="26606"/>
          <ac:spMkLst>
            <pc:docMk/>
            <pc:sldMk cId="3263824682" sldId="262"/>
            <ac:spMk id="191" creationId="{3D4C1981-3D8B-446C-BFAE-E7EE5CF2DDA3}"/>
          </ac:spMkLst>
        </pc:spChg>
        <pc:grpChg chg="add del">
          <ac:chgData name="Max Smith" userId="cd704a7be0271860" providerId="LiveId" clId="{442366FE-C110-4D1F-8E50-F4768EC15232}" dt="2024-01-05T10:17:14.941" v="4270" actId="26606"/>
          <ac:grpSpMkLst>
            <pc:docMk/>
            <pc:sldMk cId="3263824682" sldId="262"/>
            <ac:grpSpMk id="16" creationId="{93DC754C-7E09-422D-A8BB-AF632E90DFA2}"/>
          </ac:grpSpMkLst>
        </pc:grpChg>
        <pc:grpChg chg="add del">
          <ac:chgData name="Max Smith" userId="cd704a7be0271860" providerId="LiveId" clId="{442366FE-C110-4D1F-8E50-F4768EC15232}" dt="2024-01-05T10:17:14.941" v="4270" actId="26606"/>
          <ac:grpSpMkLst>
            <pc:docMk/>
            <pc:sldMk cId="3263824682" sldId="262"/>
            <ac:grpSpMk id="28" creationId="{3773FAF5-C452-4455-9411-D6AF5EBD4CA9}"/>
          </ac:grpSpMkLst>
        </pc:grpChg>
        <pc:grpChg chg="add">
          <ac:chgData name="Max Smith" userId="cd704a7be0271860" providerId="LiveId" clId="{442366FE-C110-4D1F-8E50-F4768EC15232}" dt="2024-01-05T10:17:14.941" v="4270" actId="26606"/>
          <ac:grpSpMkLst>
            <pc:docMk/>
            <pc:sldMk cId="3263824682" sldId="262"/>
            <ac:grpSpMk id="40" creationId="{6A57EACD-61CA-4775-9551-2078FC0BC79D}"/>
          </ac:grpSpMkLst>
        </pc:grpChg>
        <pc:grpChg chg="add">
          <ac:chgData name="Max Smith" userId="cd704a7be0271860" providerId="LiveId" clId="{442366FE-C110-4D1F-8E50-F4768EC15232}" dt="2024-01-05T10:17:14.941" v="4270" actId="26606"/>
          <ac:grpSpMkLst>
            <pc:docMk/>
            <pc:sldMk cId="3263824682" sldId="262"/>
            <ac:grpSpMk id="185" creationId="{55A100E1-E66E-4ED2-A56A-F7A819228F2E}"/>
          </ac:grpSpMkLst>
        </pc:grpChg>
      </pc:sldChg>
      <pc:sldChg chg="addSp modSp mod setBg">
        <pc:chgData name="Max Smith" userId="cd704a7be0271860" providerId="LiveId" clId="{442366FE-C110-4D1F-8E50-F4768EC15232}" dt="2024-01-05T10:10:39.684" v="4267"/>
        <pc:sldMkLst>
          <pc:docMk/>
          <pc:sldMk cId="946898702" sldId="263"/>
        </pc:sldMkLst>
        <pc:spChg chg="mod">
          <ac:chgData name="Max Smith" userId="cd704a7be0271860" providerId="LiveId" clId="{442366FE-C110-4D1F-8E50-F4768EC15232}" dt="2024-01-05T10:10:39.684" v="4267"/>
          <ac:spMkLst>
            <pc:docMk/>
            <pc:sldMk cId="946898702" sldId="263"/>
            <ac:spMk id="2" creationId="{E1EFE37E-FB94-935B-A6F1-6D74650F263F}"/>
          </ac:spMkLst>
        </pc:spChg>
        <pc:spChg chg="add">
          <ac:chgData name="Max Smith" userId="cd704a7be0271860" providerId="LiveId" clId="{442366FE-C110-4D1F-8E50-F4768EC15232}" dt="2024-01-05T10:10:15.487" v="4262" actId="26606"/>
          <ac:spMkLst>
            <pc:docMk/>
            <pc:sldMk cId="946898702" sldId="263"/>
            <ac:spMk id="10" creationId="{A8384FB5-9ADC-4DDC-881B-597D56F5B15D}"/>
          </ac:spMkLst>
        </pc:spChg>
        <pc:spChg chg="add">
          <ac:chgData name="Max Smith" userId="cd704a7be0271860" providerId="LiveId" clId="{442366FE-C110-4D1F-8E50-F4768EC15232}" dt="2024-01-05T10:10:15.487" v="4262" actId="26606"/>
          <ac:spMkLst>
            <pc:docMk/>
            <pc:sldMk cId="946898702" sldId="263"/>
            <ac:spMk id="12" creationId="{1199E1B1-A8C0-4FE8-A5A8-1CB41D69F857}"/>
          </ac:spMkLst>
        </pc:spChg>
        <pc:spChg chg="add">
          <ac:chgData name="Max Smith" userId="cd704a7be0271860" providerId="LiveId" clId="{442366FE-C110-4D1F-8E50-F4768EC15232}" dt="2024-01-05T10:10:15.487" v="4262" actId="26606"/>
          <ac:spMkLst>
            <pc:docMk/>
            <pc:sldMk cId="946898702" sldId="263"/>
            <ac:spMk id="14" creationId="{84A8DE83-DE75-4B41-9DB4-A7EC0B0DEC0B}"/>
          </ac:spMkLst>
        </pc:spChg>
        <pc:spChg chg="add">
          <ac:chgData name="Max Smith" userId="cd704a7be0271860" providerId="LiveId" clId="{442366FE-C110-4D1F-8E50-F4768EC15232}" dt="2024-01-05T10:10:15.487" v="4262" actId="26606"/>
          <ac:spMkLst>
            <pc:docMk/>
            <pc:sldMk cId="946898702" sldId="263"/>
            <ac:spMk id="16" creationId="{A7009A0A-BEF5-4EAC-AF15-E4F9F002E239}"/>
          </ac:spMkLst>
        </pc:spChg>
        <pc:picChg chg="mod">
          <ac:chgData name="Max Smith" userId="cd704a7be0271860" providerId="LiveId" clId="{442366FE-C110-4D1F-8E50-F4768EC15232}" dt="2024-01-05T10:10:15.487" v="4262" actId="26606"/>
          <ac:picMkLst>
            <pc:docMk/>
            <pc:sldMk cId="946898702" sldId="263"/>
            <ac:picMk id="5" creationId="{C845E20E-FC05-AD82-35AB-A088519AD14B}"/>
          </ac:picMkLst>
        </pc:picChg>
      </pc:sldChg>
      <pc:sldChg chg="addSp modSp mod setBg">
        <pc:chgData name="Max Smith" userId="cd704a7be0271860" providerId="LiveId" clId="{442366FE-C110-4D1F-8E50-F4768EC15232}" dt="2024-01-05T10:17:22.039" v="4271" actId="26606"/>
        <pc:sldMkLst>
          <pc:docMk/>
          <pc:sldMk cId="1682794115" sldId="264"/>
        </pc:sldMkLst>
        <pc:spChg chg="mod">
          <ac:chgData name="Max Smith" userId="cd704a7be0271860" providerId="LiveId" clId="{442366FE-C110-4D1F-8E50-F4768EC15232}" dt="2024-01-05T10:17:22.039" v="4271" actId="26606"/>
          <ac:spMkLst>
            <pc:docMk/>
            <pc:sldMk cId="1682794115" sldId="264"/>
            <ac:spMk id="2" creationId="{4A3BC239-3315-5C9C-D20B-0BE595A15BE4}"/>
          </ac:spMkLst>
        </pc:spChg>
        <pc:spChg chg="mod">
          <ac:chgData name="Max Smith" userId="cd704a7be0271860" providerId="LiveId" clId="{442366FE-C110-4D1F-8E50-F4768EC15232}" dt="2024-01-05T10:17:22.039" v="4271" actId="26606"/>
          <ac:spMkLst>
            <pc:docMk/>
            <pc:sldMk cId="1682794115" sldId="264"/>
            <ac:spMk id="3" creationId="{36966109-60B5-BC69-74B1-7E94ECABDCF8}"/>
          </ac:spMkLst>
        </pc:spChg>
        <pc:spChg chg="add">
          <ac:chgData name="Max Smith" userId="cd704a7be0271860" providerId="LiveId" clId="{442366FE-C110-4D1F-8E50-F4768EC15232}" dt="2024-01-05T10:17:22.039" v="4271" actId="26606"/>
          <ac:spMkLst>
            <pc:docMk/>
            <pc:sldMk cId="1682794115" sldId="264"/>
            <ac:spMk id="8" creationId="{5A0118C5-4F8D-4CF4-BADD-53FEACC6C42A}"/>
          </ac:spMkLst>
        </pc:spChg>
        <pc:spChg chg="add">
          <ac:chgData name="Max Smith" userId="cd704a7be0271860" providerId="LiveId" clId="{442366FE-C110-4D1F-8E50-F4768EC15232}" dt="2024-01-05T10:17:22.039" v="4271" actId="26606"/>
          <ac:spMkLst>
            <pc:docMk/>
            <pc:sldMk cId="1682794115" sldId="264"/>
            <ac:spMk id="159" creationId="{CAB9AD4F-A248-4D49-8779-CE40E64C00F5}"/>
          </ac:spMkLst>
        </pc:spChg>
        <pc:spChg chg="add">
          <ac:chgData name="Max Smith" userId="cd704a7be0271860" providerId="LiveId" clId="{442366FE-C110-4D1F-8E50-F4768EC15232}" dt="2024-01-05T10:17:22.039" v="4271" actId="26606"/>
          <ac:spMkLst>
            <pc:docMk/>
            <pc:sldMk cId="1682794115" sldId="264"/>
            <ac:spMk id="161" creationId="{3D4C1981-3D8B-446C-BFAE-E7EE5CF2DDA3}"/>
          </ac:spMkLst>
        </pc:spChg>
        <pc:grpChg chg="add">
          <ac:chgData name="Max Smith" userId="cd704a7be0271860" providerId="LiveId" clId="{442366FE-C110-4D1F-8E50-F4768EC15232}" dt="2024-01-05T10:17:22.039" v="4271" actId="26606"/>
          <ac:grpSpMkLst>
            <pc:docMk/>
            <pc:sldMk cId="1682794115" sldId="264"/>
            <ac:grpSpMk id="10" creationId="{6A57EACD-61CA-4775-9551-2078FC0BC79D}"/>
          </ac:grpSpMkLst>
        </pc:grpChg>
        <pc:grpChg chg="add">
          <ac:chgData name="Max Smith" userId="cd704a7be0271860" providerId="LiveId" clId="{442366FE-C110-4D1F-8E50-F4768EC15232}" dt="2024-01-05T10:17:22.039" v="4271" actId="26606"/>
          <ac:grpSpMkLst>
            <pc:docMk/>
            <pc:sldMk cId="1682794115" sldId="264"/>
            <ac:grpSpMk id="155" creationId="{55A100E1-E66E-4ED2-A56A-F7A819228F2E}"/>
          </ac:grpSpMkLst>
        </pc:grpChg>
      </pc:sldChg>
      <pc:sldChg chg="addSp delSp modSp mod setBg">
        <pc:chgData name="Max Smith" userId="cd704a7be0271860" providerId="LiveId" clId="{442366FE-C110-4D1F-8E50-F4768EC15232}" dt="2024-01-05T12:05:51.184" v="4276" actId="255"/>
        <pc:sldMkLst>
          <pc:docMk/>
          <pc:sldMk cId="863688612" sldId="265"/>
        </pc:sldMkLst>
        <pc:spChg chg="mod">
          <ac:chgData name="Max Smith" userId="cd704a7be0271860" providerId="LiveId" clId="{442366FE-C110-4D1F-8E50-F4768EC15232}" dt="2024-01-05T12:05:26.446" v="4274" actId="26606"/>
          <ac:spMkLst>
            <pc:docMk/>
            <pc:sldMk cId="863688612" sldId="265"/>
            <ac:spMk id="2" creationId="{8B802F08-25A0-6D20-1D10-49743697B95A}"/>
          </ac:spMkLst>
        </pc:spChg>
        <pc:spChg chg="mod">
          <ac:chgData name="Max Smith" userId="cd704a7be0271860" providerId="LiveId" clId="{442366FE-C110-4D1F-8E50-F4768EC15232}" dt="2024-01-05T12:05:51.184" v="4276" actId="255"/>
          <ac:spMkLst>
            <pc:docMk/>
            <pc:sldMk cId="863688612" sldId="265"/>
            <ac:spMk id="3" creationId="{A6D7144C-680C-936F-5896-E10D7D9287C6}"/>
          </ac:spMkLst>
        </pc:spChg>
        <pc:spChg chg="add del">
          <ac:chgData name="Max Smith" userId="cd704a7be0271860" providerId="LiveId" clId="{442366FE-C110-4D1F-8E50-F4768EC15232}" dt="2024-01-05T12:05:26.400" v="4273" actId="26606"/>
          <ac:spMkLst>
            <pc:docMk/>
            <pc:sldMk cId="863688612" sldId="265"/>
            <ac:spMk id="8" creationId="{5A0118C5-4F8D-4CF4-BADD-53FEACC6C42A}"/>
          </ac:spMkLst>
        </pc:spChg>
        <pc:spChg chg="add del">
          <ac:chgData name="Max Smith" userId="cd704a7be0271860" providerId="LiveId" clId="{442366FE-C110-4D1F-8E50-F4768EC15232}" dt="2024-01-05T12:05:26.400" v="4273" actId="26606"/>
          <ac:spMkLst>
            <pc:docMk/>
            <pc:sldMk cId="863688612" sldId="265"/>
            <ac:spMk id="159" creationId="{CAB9AD4F-A248-4D49-8779-CE40E64C00F5}"/>
          </ac:spMkLst>
        </pc:spChg>
        <pc:spChg chg="add del">
          <ac:chgData name="Max Smith" userId="cd704a7be0271860" providerId="LiveId" clId="{442366FE-C110-4D1F-8E50-F4768EC15232}" dt="2024-01-05T12:05:26.400" v="4273" actId="26606"/>
          <ac:spMkLst>
            <pc:docMk/>
            <pc:sldMk cId="863688612" sldId="265"/>
            <ac:spMk id="161" creationId="{3D4C1981-3D8B-446C-BFAE-E7EE5CF2DDA3}"/>
          </ac:spMkLst>
        </pc:spChg>
        <pc:spChg chg="add">
          <ac:chgData name="Max Smith" userId="cd704a7be0271860" providerId="LiveId" clId="{442366FE-C110-4D1F-8E50-F4768EC15232}" dt="2024-01-05T12:05:26.446" v="4274" actId="26606"/>
          <ac:spMkLst>
            <pc:docMk/>
            <pc:sldMk cId="863688612" sldId="265"/>
            <ac:spMk id="163" creationId="{5A0118C5-4F8D-4CF4-BADD-53FEACC6C42A}"/>
          </ac:spMkLst>
        </pc:spChg>
        <pc:spChg chg="add">
          <ac:chgData name="Max Smith" userId="cd704a7be0271860" providerId="LiveId" clId="{442366FE-C110-4D1F-8E50-F4768EC15232}" dt="2024-01-05T12:05:26.446" v="4274" actId="26606"/>
          <ac:spMkLst>
            <pc:docMk/>
            <pc:sldMk cId="863688612" sldId="265"/>
            <ac:spMk id="181" creationId="{EC11F68A-CC71-4196-BBF3-20CDCD75D4E6}"/>
          </ac:spMkLst>
        </pc:spChg>
        <pc:spChg chg="add">
          <ac:chgData name="Max Smith" userId="cd704a7be0271860" providerId="LiveId" clId="{442366FE-C110-4D1F-8E50-F4768EC15232}" dt="2024-01-05T12:05:26.446" v="4274" actId="26606"/>
          <ac:spMkLst>
            <pc:docMk/>
            <pc:sldMk cId="863688612" sldId="265"/>
            <ac:spMk id="182" creationId="{085F9950-F10E-4E64-962B-F70345789875}"/>
          </ac:spMkLst>
        </pc:spChg>
        <pc:grpChg chg="add del">
          <ac:chgData name="Max Smith" userId="cd704a7be0271860" providerId="LiveId" clId="{442366FE-C110-4D1F-8E50-F4768EC15232}" dt="2024-01-05T12:05:26.400" v="4273" actId="26606"/>
          <ac:grpSpMkLst>
            <pc:docMk/>
            <pc:sldMk cId="863688612" sldId="265"/>
            <ac:grpSpMk id="10" creationId="{6A57EACD-61CA-4775-9551-2078FC0BC79D}"/>
          </ac:grpSpMkLst>
        </pc:grpChg>
        <pc:grpChg chg="add del">
          <ac:chgData name="Max Smith" userId="cd704a7be0271860" providerId="LiveId" clId="{442366FE-C110-4D1F-8E50-F4768EC15232}" dt="2024-01-05T12:05:26.400" v="4273" actId="26606"/>
          <ac:grpSpMkLst>
            <pc:docMk/>
            <pc:sldMk cId="863688612" sldId="265"/>
            <ac:grpSpMk id="155" creationId="{55A100E1-E66E-4ED2-A56A-F7A819228F2E}"/>
          </ac:grpSpMkLst>
        </pc:grpChg>
        <pc:grpChg chg="add">
          <ac:chgData name="Max Smith" userId="cd704a7be0271860" providerId="LiveId" clId="{442366FE-C110-4D1F-8E50-F4768EC15232}" dt="2024-01-05T12:05:26.446" v="4274" actId="26606"/>
          <ac:grpSpMkLst>
            <pc:docMk/>
            <pc:sldMk cId="863688612" sldId="265"/>
            <ac:grpSpMk id="164" creationId="{1E8369D0-2C3B-4E27-AC6C-A246AC28CDA1}"/>
          </ac:grpSpMkLst>
        </pc:grpChg>
        <pc:grpChg chg="add">
          <ac:chgData name="Max Smith" userId="cd704a7be0271860" providerId="LiveId" clId="{442366FE-C110-4D1F-8E50-F4768EC15232}" dt="2024-01-05T12:05:26.446" v="4274" actId="26606"/>
          <ac:grpSpMkLst>
            <pc:docMk/>
            <pc:sldMk cId="863688612" sldId="265"/>
            <ac:grpSpMk id="167" creationId="{C6F74901-2A71-43C3-837C-27CCD6B6D636}"/>
          </ac:grpSpMkLst>
        </pc:grpChg>
      </pc:sldChg>
      <pc:sldChg chg="addSp delSp modSp mod setBg">
        <pc:chgData name="Max Smith" userId="cd704a7be0271860" providerId="LiveId" clId="{442366FE-C110-4D1F-8E50-F4768EC15232}" dt="2024-01-05T12:06:25.826" v="4281" actId="26606"/>
        <pc:sldMkLst>
          <pc:docMk/>
          <pc:sldMk cId="3759459761" sldId="266"/>
        </pc:sldMkLst>
        <pc:spChg chg="mod">
          <ac:chgData name="Max Smith" userId="cd704a7be0271860" providerId="LiveId" clId="{442366FE-C110-4D1F-8E50-F4768EC15232}" dt="2024-01-05T12:06:25.826" v="4281" actId="26606"/>
          <ac:spMkLst>
            <pc:docMk/>
            <pc:sldMk cId="3759459761" sldId="266"/>
            <ac:spMk id="2" creationId="{4852A879-2A3F-47E6-C758-37A5DDA81342}"/>
          </ac:spMkLst>
        </pc:spChg>
        <pc:spChg chg="mod">
          <ac:chgData name="Max Smith" userId="cd704a7be0271860" providerId="LiveId" clId="{442366FE-C110-4D1F-8E50-F4768EC15232}" dt="2024-01-05T12:06:25.826" v="4281" actId="26606"/>
          <ac:spMkLst>
            <pc:docMk/>
            <pc:sldMk cId="3759459761" sldId="266"/>
            <ac:spMk id="14" creationId="{F6479C00-9052-0E78-A87E-CD72491D79AF}"/>
          </ac:spMkLst>
        </pc:spChg>
        <pc:spChg chg="add del">
          <ac:chgData name="Max Smith" userId="cd704a7be0271860" providerId="LiveId" clId="{442366FE-C110-4D1F-8E50-F4768EC15232}" dt="2024-01-05T12:06:24.023" v="4278" actId="26606"/>
          <ac:spMkLst>
            <pc:docMk/>
            <pc:sldMk cId="3759459761" sldId="266"/>
            <ac:spMk id="19" creationId="{E5F17139-31EE-46AC-B04F-DBBD852DD6CB}"/>
          </ac:spMkLst>
        </pc:spChg>
        <pc:spChg chg="add del">
          <ac:chgData name="Max Smith" userId="cd704a7be0271860" providerId="LiveId" clId="{442366FE-C110-4D1F-8E50-F4768EC15232}" dt="2024-01-05T12:06:24.023" v="4278" actId="26606"/>
          <ac:spMkLst>
            <pc:docMk/>
            <pc:sldMk cId="3759459761" sldId="266"/>
            <ac:spMk id="21" creationId="{AAD42DD4-86F6-4FD2-869F-32D35E310CF6}"/>
          </ac:spMkLst>
        </pc:spChg>
        <pc:spChg chg="add del">
          <ac:chgData name="Max Smith" userId="cd704a7be0271860" providerId="LiveId" clId="{442366FE-C110-4D1F-8E50-F4768EC15232}" dt="2024-01-05T12:06:24.023" v="4278" actId="26606"/>
          <ac:spMkLst>
            <pc:docMk/>
            <pc:sldMk cId="3759459761" sldId="266"/>
            <ac:spMk id="23" creationId="{4C36B8C5-0DEB-41B5-911D-572E2E835E3C}"/>
          </ac:spMkLst>
        </pc:spChg>
        <pc:spChg chg="add del">
          <ac:chgData name="Max Smith" userId="cd704a7be0271860" providerId="LiveId" clId="{442366FE-C110-4D1F-8E50-F4768EC15232}" dt="2024-01-05T12:06:24.023" v="4278" actId="26606"/>
          <ac:spMkLst>
            <pc:docMk/>
            <pc:sldMk cId="3759459761" sldId="266"/>
            <ac:spMk id="25" creationId="{B5DC987A-A8C7-4C23-9BF5-33E9F6F21DCB}"/>
          </ac:spMkLst>
        </pc:spChg>
        <pc:spChg chg="add del">
          <ac:chgData name="Max Smith" userId="cd704a7be0271860" providerId="LiveId" clId="{442366FE-C110-4D1F-8E50-F4768EC15232}" dt="2024-01-05T12:06:24.023" v="4278" actId="26606"/>
          <ac:spMkLst>
            <pc:docMk/>
            <pc:sldMk cId="3759459761" sldId="266"/>
            <ac:spMk id="27" creationId="{F213F2CF-C6DF-4CE1-A6F0-E3B1BFBB0B23}"/>
          </ac:spMkLst>
        </pc:spChg>
        <pc:spChg chg="add del">
          <ac:chgData name="Max Smith" userId="cd704a7be0271860" providerId="LiveId" clId="{442366FE-C110-4D1F-8E50-F4768EC15232}" dt="2024-01-05T12:06:24.023" v="4278" actId="26606"/>
          <ac:spMkLst>
            <pc:docMk/>
            <pc:sldMk cId="3759459761" sldId="266"/>
            <ac:spMk id="29" creationId="{84325C15-4820-4911-B66E-A5F917CFAE58}"/>
          </ac:spMkLst>
        </pc:spChg>
        <pc:spChg chg="add">
          <ac:chgData name="Max Smith" userId="cd704a7be0271860" providerId="LiveId" clId="{442366FE-C110-4D1F-8E50-F4768EC15232}" dt="2024-01-05T12:06:25.826" v="4281" actId="26606"/>
          <ac:spMkLst>
            <pc:docMk/>
            <pc:sldMk cId="3759459761" sldId="266"/>
            <ac:spMk id="34" creationId="{E5F17139-31EE-46AC-B04F-DBBD852DD6CB}"/>
          </ac:spMkLst>
        </pc:spChg>
        <pc:spChg chg="add">
          <ac:chgData name="Max Smith" userId="cd704a7be0271860" providerId="LiveId" clId="{442366FE-C110-4D1F-8E50-F4768EC15232}" dt="2024-01-05T12:06:25.826" v="4281" actId="26606"/>
          <ac:spMkLst>
            <pc:docMk/>
            <pc:sldMk cId="3759459761" sldId="266"/>
            <ac:spMk id="35" creationId="{AAD42DD4-86F6-4FD2-869F-32D35E310CF6}"/>
          </ac:spMkLst>
        </pc:spChg>
        <pc:spChg chg="add">
          <ac:chgData name="Max Smith" userId="cd704a7be0271860" providerId="LiveId" clId="{442366FE-C110-4D1F-8E50-F4768EC15232}" dt="2024-01-05T12:06:25.826" v="4281" actId="26606"/>
          <ac:spMkLst>
            <pc:docMk/>
            <pc:sldMk cId="3759459761" sldId="266"/>
            <ac:spMk id="36" creationId="{4C36B8C5-0DEB-41B5-911D-572E2E835E3C}"/>
          </ac:spMkLst>
        </pc:spChg>
        <pc:spChg chg="add">
          <ac:chgData name="Max Smith" userId="cd704a7be0271860" providerId="LiveId" clId="{442366FE-C110-4D1F-8E50-F4768EC15232}" dt="2024-01-05T12:06:25.826" v="4281" actId="26606"/>
          <ac:spMkLst>
            <pc:docMk/>
            <pc:sldMk cId="3759459761" sldId="266"/>
            <ac:spMk id="37" creationId="{B5DC987A-A8C7-4C23-9BF5-33E9F6F21DCB}"/>
          </ac:spMkLst>
        </pc:spChg>
        <pc:spChg chg="add">
          <ac:chgData name="Max Smith" userId="cd704a7be0271860" providerId="LiveId" clId="{442366FE-C110-4D1F-8E50-F4768EC15232}" dt="2024-01-05T12:06:25.826" v="4281" actId="26606"/>
          <ac:spMkLst>
            <pc:docMk/>
            <pc:sldMk cId="3759459761" sldId="266"/>
            <ac:spMk id="38" creationId="{F213F2CF-C6DF-4CE1-A6F0-E3B1BFBB0B23}"/>
          </ac:spMkLst>
        </pc:spChg>
        <pc:spChg chg="add">
          <ac:chgData name="Max Smith" userId="cd704a7be0271860" providerId="LiveId" clId="{442366FE-C110-4D1F-8E50-F4768EC15232}" dt="2024-01-05T12:06:25.826" v="4281" actId="26606"/>
          <ac:spMkLst>
            <pc:docMk/>
            <pc:sldMk cId="3759459761" sldId="266"/>
            <ac:spMk id="39" creationId="{84325C15-4820-4911-B66E-A5F917CFAE58}"/>
          </ac:spMkLst>
        </pc:spChg>
        <pc:grpChg chg="add del">
          <ac:chgData name="Max Smith" userId="cd704a7be0271860" providerId="LiveId" clId="{442366FE-C110-4D1F-8E50-F4768EC15232}" dt="2024-01-05T12:06:25.814" v="4280" actId="26606"/>
          <ac:grpSpMkLst>
            <pc:docMk/>
            <pc:sldMk cId="3759459761" sldId="266"/>
            <ac:grpSpMk id="31" creationId="{36F3F807-D713-CA40-3016-75F2B9FC1813}"/>
          </ac:grpSpMkLst>
        </pc:grpChg>
        <pc:picChg chg="mod">
          <ac:chgData name="Max Smith" userId="cd704a7be0271860" providerId="LiveId" clId="{442366FE-C110-4D1F-8E50-F4768EC15232}" dt="2024-01-05T12:06:25.826" v="4281" actId="26606"/>
          <ac:picMkLst>
            <pc:docMk/>
            <pc:sldMk cId="3759459761" sldId="266"/>
            <ac:picMk id="11" creationId="{BBFFA876-F7E5-16AE-2615-E92AB6800C6E}"/>
          </ac:picMkLst>
        </pc:picChg>
        <pc:picChg chg="mod">
          <ac:chgData name="Max Smith" userId="cd704a7be0271860" providerId="LiveId" clId="{442366FE-C110-4D1F-8E50-F4768EC15232}" dt="2024-01-05T12:06:25.826" v="4281" actId="26606"/>
          <ac:picMkLst>
            <pc:docMk/>
            <pc:sldMk cId="3759459761" sldId="266"/>
            <ac:picMk id="13" creationId="{DEB7EA47-AA75-0A74-12B8-5DFED4DF2A54}"/>
          </ac:picMkLst>
        </pc:picChg>
      </pc:sldChg>
      <pc:sldChg chg="addSp modSp new mod setBg">
        <pc:chgData name="Max Smith" userId="cd704a7be0271860" providerId="LiveId" clId="{442366FE-C110-4D1F-8E50-F4768EC15232}" dt="2024-01-05T12:07:10.322" v="4298" actId="20577"/>
        <pc:sldMkLst>
          <pc:docMk/>
          <pc:sldMk cId="2450048834" sldId="267"/>
        </pc:sldMkLst>
        <pc:spChg chg="mod">
          <ac:chgData name="Max Smith" userId="cd704a7be0271860" providerId="LiveId" clId="{442366FE-C110-4D1F-8E50-F4768EC15232}" dt="2024-01-05T12:06:33.162" v="4282" actId="26606"/>
          <ac:spMkLst>
            <pc:docMk/>
            <pc:sldMk cId="2450048834" sldId="267"/>
            <ac:spMk id="2" creationId="{9D7BD7D9-7F12-39AD-16DC-AFC1B93313A0}"/>
          </ac:spMkLst>
        </pc:spChg>
        <pc:spChg chg="mod">
          <ac:chgData name="Max Smith" userId="cd704a7be0271860" providerId="LiveId" clId="{442366FE-C110-4D1F-8E50-F4768EC15232}" dt="2024-01-05T12:07:10.322" v="4298" actId="20577"/>
          <ac:spMkLst>
            <pc:docMk/>
            <pc:sldMk cId="2450048834" sldId="267"/>
            <ac:spMk id="3" creationId="{4CDD95F9-BEF4-BC5B-CEC1-EC39D0BBC32F}"/>
          </ac:spMkLst>
        </pc:spChg>
        <pc:spChg chg="add">
          <ac:chgData name="Max Smith" userId="cd704a7be0271860" providerId="LiveId" clId="{442366FE-C110-4D1F-8E50-F4768EC15232}" dt="2024-01-05T12:06:33.162" v="4282" actId="26606"/>
          <ac:spMkLst>
            <pc:docMk/>
            <pc:sldMk cId="2450048834" sldId="267"/>
            <ac:spMk id="8" creationId="{5A0118C5-4F8D-4CF4-BADD-53FEACC6C42A}"/>
          </ac:spMkLst>
        </pc:spChg>
        <pc:spChg chg="add">
          <ac:chgData name="Max Smith" userId="cd704a7be0271860" providerId="LiveId" clId="{442366FE-C110-4D1F-8E50-F4768EC15232}" dt="2024-01-05T12:06:33.162" v="4282" actId="26606"/>
          <ac:spMkLst>
            <pc:docMk/>
            <pc:sldMk cId="2450048834" sldId="267"/>
            <ac:spMk id="10" creationId="{F98F79A4-A6C7-4101-B1E9-27E05CB7CFA0}"/>
          </ac:spMkLst>
        </pc:spChg>
        <pc:spChg chg="add">
          <ac:chgData name="Max Smith" userId="cd704a7be0271860" providerId="LiveId" clId="{442366FE-C110-4D1F-8E50-F4768EC15232}" dt="2024-01-05T12:06:33.162" v="4282" actId="26606"/>
          <ac:spMkLst>
            <pc:docMk/>
            <pc:sldMk cId="2450048834" sldId="267"/>
            <ac:spMk id="12" creationId="{31CE7A08-2184-4B99-ABC0-B40CD1D3F281}"/>
          </ac:spMkLst>
        </pc:spChg>
        <pc:spChg chg="add">
          <ac:chgData name="Max Smith" userId="cd704a7be0271860" providerId="LiveId" clId="{442366FE-C110-4D1F-8E50-F4768EC15232}" dt="2024-01-05T12:06:33.162" v="4282" actId="26606"/>
          <ac:spMkLst>
            <pc:docMk/>
            <pc:sldMk cId="2450048834" sldId="267"/>
            <ac:spMk id="14" creationId="{79AFCB35-9C04-4524-A0B1-57FF6865D013}"/>
          </ac:spMkLst>
        </pc:spChg>
        <pc:spChg chg="add">
          <ac:chgData name="Max Smith" userId="cd704a7be0271860" providerId="LiveId" clId="{442366FE-C110-4D1F-8E50-F4768EC15232}" dt="2024-01-05T12:06:33.162" v="4282" actId="26606"/>
          <ac:spMkLst>
            <pc:docMk/>
            <pc:sldMk cId="2450048834" sldId="267"/>
            <ac:spMk id="16" creationId="{D11AD2AD-0BA0-4DD3-8EEA-84686A0E718C}"/>
          </ac:spMkLst>
        </pc:spChg>
        <pc:spChg chg="add">
          <ac:chgData name="Max Smith" userId="cd704a7be0271860" providerId="LiveId" clId="{442366FE-C110-4D1F-8E50-F4768EC15232}" dt="2024-01-05T12:06:33.162" v="4282" actId="26606"/>
          <ac:spMkLst>
            <pc:docMk/>
            <pc:sldMk cId="2450048834" sldId="267"/>
            <ac:spMk id="18" creationId="{9E5C5460-229E-46C8-A712-CC317985420F}"/>
          </ac:spMkLst>
        </pc:spChg>
        <pc:spChg chg="add">
          <ac:chgData name="Max Smith" userId="cd704a7be0271860" providerId="LiveId" clId="{442366FE-C110-4D1F-8E50-F4768EC15232}" dt="2024-01-05T12:06:33.162" v="4282" actId="26606"/>
          <ac:spMkLst>
            <pc:docMk/>
            <pc:sldMk cId="2450048834" sldId="267"/>
            <ac:spMk id="20" creationId="{2552FC29-9118-466F-940E-80C84EFDF07B}"/>
          </ac:spMkLst>
        </pc:spChg>
        <pc:grpChg chg="add">
          <ac:chgData name="Max Smith" userId="cd704a7be0271860" providerId="LiveId" clId="{442366FE-C110-4D1F-8E50-F4768EC15232}" dt="2024-01-05T12:06:33.162" v="4282" actId="26606"/>
          <ac:grpSpMkLst>
            <pc:docMk/>
            <pc:sldMk cId="2450048834" sldId="267"/>
            <ac:grpSpMk id="22" creationId="{0C156BF8-7FF7-440F-BE2B-417DFFE8BFA5}"/>
          </ac:grpSpMkLst>
        </pc:grpChg>
      </pc:sldChg>
      <pc:sldChg chg="addSp modSp new mod setBg">
        <pc:chgData name="Max Smith" userId="cd704a7be0271860" providerId="LiveId" clId="{442366FE-C110-4D1F-8E50-F4768EC15232}" dt="2024-01-05T12:07:44.667" v="4299" actId="26606"/>
        <pc:sldMkLst>
          <pc:docMk/>
          <pc:sldMk cId="1551751875" sldId="268"/>
        </pc:sldMkLst>
        <pc:spChg chg="mod">
          <ac:chgData name="Max Smith" userId="cd704a7be0271860" providerId="LiveId" clId="{442366FE-C110-4D1F-8E50-F4768EC15232}" dt="2024-01-05T12:07:44.667" v="4299" actId="26606"/>
          <ac:spMkLst>
            <pc:docMk/>
            <pc:sldMk cId="1551751875" sldId="268"/>
            <ac:spMk id="2" creationId="{07F76D70-F54F-A7B8-2998-30C1C1C92279}"/>
          </ac:spMkLst>
        </pc:spChg>
        <pc:spChg chg="mod">
          <ac:chgData name="Max Smith" userId="cd704a7be0271860" providerId="LiveId" clId="{442366FE-C110-4D1F-8E50-F4768EC15232}" dt="2024-01-05T12:07:44.667" v="4299" actId="26606"/>
          <ac:spMkLst>
            <pc:docMk/>
            <pc:sldMk cId="1551751875" sldId="268"/>
            <ac:spMk id="3" creationId="{172FAF8D-707D-CC4F-B75E-8BE88371AB4A}"/>
          </ac:spMkLst>
        </pc:spChg>
        <pc:spChg chg="add">
          <ac:chgData name="Max Smith" userId="cd704a7be0271860" providerId="LiveId" clId="{442366FE-C110-4D1F-8E50-F4768EC15232}" dt="2024-01-05T12:07:44.667" v="4299" actId="26606"/>
          <ac:spMkLst>
            <pc:docMk/>
            <pc:sldMk cId="1551751875" sldId="268"/>
            <ac:spMk id="8" creationId="{5A0118C5-4F8D-4CF4-BADD-53FEACC6C42A}"/>
          </ac:spMkLst>
        </pc:spChg>
        <pc:spChg chg="add">
          <ac:chgData name="Max Smith" userId="cd704a7be0271860" providerId="LiveId" clId="{442366FE-C110-4D1F-8E50-F4768EC15232}" dt="2024-01-05T12:07:44.667" v="4299" actId="26606"/>
          <ac:spMkLst>
            <pc:docMk/>
            <pc:sldMk cId="1551751875" sldId="268"/>
            <ac:spMk id="10" creationId="{A99050EE-26AF-4253-BD50-F0FCD965A8F6}"/>
          </ac:spMkLst>
        </pc:spChg>
        <pc:spChg chg="add">
          <ac:chgData name="Max Smith" userId="cd704a7be0271860" providerId="LiveId" clId="{442366FE-C110-4D1F-8E50-F4768EC15232}" dt="2024-01-05T12:07:44.667" v="4299" actId="26606"/>
          <ac:spMkLst>
            <pc:docMk/>
            <pc:sldMk cId="1551751875" sldId="268"/>
            <ac:spMk id="16" creationId="{D0C78466-EB6E-45A0-99A6-A00789ACD90A}"/>
          </ac:spMkLst>
        </pc:spChg>
        <pc:spChg chg="add">
          <ac:chgData name="Max Smith" userId="cd704a7be0271860" providerId="LiveId" clId="{442366FE-C110-4D1F-8E50-F4768EC15232}" dt="2024-01-05T12:07:44.667" v="4299" actId="26606"/>
          <ac:spMkLst>
            <pc:docMk/>
            <pc:sldMk cId="1551751875" sldId="268"/>
            <ac:spMk id="18" creationId="{E99F76E4-5DFD-4DBE-B042-66FBCD1182C9}"/>
          </ac:spMkLst>
        </pc:spChg>
        <pc:grpChg chg="add">
          <ac:chgData name="Max Smith" userId="cd704a7be0271860" providerId="LiveId" clId="{442366FE-C110-4D1F-8E50-F4768EC15232}" dt="2024-01-05T12:07:44.667" v="4299" actId="26606"/>
          <ac:grpSpMkLst>
            <pc:docMk/>
            <pc:sldMk cId="1551751875" sldId="268"/>
            <ac:grpSpMk id="12" creationId="{00E015F5-1A99-4E40-BC3D-7707802996B5}"/>
          </ac:grpSpMkLst>
        </pc:grpChg>
        <pc:grpChg chg="add">
          <ac:chgData name="Max Smith" userId="cd704a7be0271860" providerId="LiveId" clId="{442366FE-C110-4D1F-8E50-F4768EC15232}" dt="2024-01-05T12:07:44.667" v="4299" actId="26606"/>
          <ac:grpSpMkLst>
            <pc:docMk/>
            <pc:sldMk cId="1551751875" sldId="268"/>
            <ac:grpSpMk id="20" creationId="{5468B3A9-705E-43C3-A742-0619B0D8F2EE}"/>
          </ac:grpSpMkLst>
        </pc:grpChg>
        <pc:grpChg chg="add">
          <ac:chgData name="Max Smith" userId="cd704a7be0271860" providerId="LiveId" clId="{442366FE-C110-4D1F-8E50-F4768EC15232}" dt="2024-01-05T12:07:44.667" v="4299" actId="26606"/>
          <ac:grpSpMkLst>
            <pc:docMk/>
            <pc:sldMk cId="1551751875" sldId="268"/>
            <ac:grpSpMk id="191" creationId="{773717CC-ECEE-4ABF-BA61-C59F46801775}"/>
          </ac:grpSpMkLst>
        </pc:grpChg>
      </pc:sldChg>
      <pc:sldChg chg="addSp modSp new mod setBg">
        <pc:chgData name="Max Smith" userId="cd704a7be0271860" providerId="LiveId" clId="{442366FE-C110-4D1F-8E50-F4768EC15232}" dt="2024-01-05T12:07:53.714" v="4300" actId="26606"/>
        <pc:sldMkLst>
          <pc:docMk/>
          <pc:sldMk cId="536540227" sldId="269"/>
        </pc:sldMkLst>
        <pc:spChg chg="mod">
          <ac:chgData name="Max Smith" userId="cd704a7be0271860" providerId="LiveId" clId="{442366FE-C110-4D1F-8E50-F4768EC15232}" dt="2024-01-05T12:07:53.714" v="4300" actId="26606"/>
          <ac:spMkLst>
            <pc:docMk/>
            <pc:sldMk cId="536540227" sldId="269"/>
            <ac:spMk id="2" creationId="{A84A49B1-1DCA-9234-C80D-30A3F67E4F3B}"/>
          </ac:spMkLst>
        </pc:spChg>
        <pc:spChg chg="mod">
          <ac:chgData name="Max Smith" userId="cd704a7be0271860" providerId="LiveId" clId="{442366FE-C110-4D1F-8E50-F4768EC15232}" dt="2024-01-05T12:07:53.714" v="4300" actId="26606"/>
          <ac:spMkLst>
            <pc:docMk/>
            <pc:sldMk cId="536540227" sldId="269"/>
            <ac:spMk id="3" creationId="{FDC0E537-86EE-5BCD-6437-4DED3A57C056}"/>
          </ac:spMkLst>
        </pc:spChg>
        <pc:spChg chg="add">
          <ac:chgData name="Max Smith" userId="cd704a7be0271860" providerId="LiveId" clId="{442366FE-C110-4D1F-8E50-F4768EC15232}" dt="2024-01-05T12:07:53.714" v="4300" actId="26606"/>
          <ac:spMkLst>
            <pc:docMk/>
            <pc:sldMk cId="536540227" sldId="269"/>
            <ac:spMk id="8" creationId="{5A0118C5-4F8D-4CF4-BADD-53FEACC6C42A}"/>
          </ac:spMkLst>
        </pc:spChg>
        <pc:spChg chg="add">
          <ac:chgData name="Max Smith" userId="cd704a7be0271860" providerId="LiveId" clId="{442366FE-C110-4D1F-8E50-F4768EC15232}" dt="2024-01-05T12:07:53.714" v="4300" actId="26606"/>
          <ac:spMkLst>
            <pc:docMk/>
            <pc:sldMk cId="536540227" sldId="269"/>
            <ac:spMk id="10" creationId="{D0A98BBA-D3EA-45DC-B8A1-9C61397D4C21}"/>
          </ac:spMkLst>
        </pc:spChg>
        <pc:spChg chg="add">
          <ac:chgData name="Max Smith" userId="cd704a7be0271860" providerId="LiveId" clId="{442366FE-C110-4D1F-8E50-F4768EC15232}" dt="2024-01-05T12:07:53.714" v="4300" actId="26606"/>
          <ac:spMkLst>
            <pc:docMk/>
            <pc:sldMk cId="536540227" sldId="269"/>
            <ac:spMk id="12" creationId="{2E4C95AB-2BD7-4E38-BDD5-1E41F3A9BCF3}"/>
          </ac:spMkLst>
        </pc:spChg>
        <pc:grpChg chg="add">
          <ac:chgData name="Max Smith" userId="cd704a7be0271860" providerId="LiveId" clId="{442366FE-C110-4D1F-8E50-F4768EC15232}" dt="2024-01-05T12:07:53.714" v="4300" actId="26606"/>
          <ac:grpSpMkLst>
            <pc:docMk/>
            <pc:sldMk cId="536540227" sldId="269"/>
            <ac:grpSpMk id="14" creationId="{85836128-58DE-4E5A-B27E-DFE747CA0B2B}"/>
          </ac:grpSpMkLst>
        </pc:grpChg>
      </pc:sldChg>
      <pc:sldChg chg="addSp delSp modSp new mod setBg">
        <pc:chgData name="Max Smith" userId="cd704a7be0271860" providerId="LiveId" clId="{442366FE-C110-4D1F-8E50-F4768EC15232}" dt="2024-01-05T12:12:24.558" v="4304" actId="26606"/>
        <pc:sldMkLst>
          <pc:docMk/>
          <pc:sldMk cId="1614509884" sldId="270"/>
        </pc:sldMkLst>
        <pc:spChg chg="mod">
          <ac:chgData name="Max Smith" userId="cd704a7be0271860" providerId="LiveId" clId="{442366FE-C110-4D1F-8E50-F4768EC15232}" dt="2024-01-05T12:12:24.558" v="4304" actId="26606"/>
          <ac:spMkLst>
            <pc:docMk/>
            <pc:sldMk cId="1614509884" sldId="270"/>
            <ac:spMk id="2" creationId="{16938498-50D1-B9DA-136A-831CF0AFABAD}"/>
          </ac:spMkLst>
        </pc:spChg>
        <pc:spChg chg="mod">
          <ac:chgData name="Max Smith" userId="cd704a7be0271860" providerId="LiveId" clId="{442366FE-C110-4D1F-8E50-F4768EC15232}" dt="2024-01-05T12:12:24.558" v="4304" actId="26606"/>
          <ac:spMkLst>
            <pc:docMk/>
            <pc:sldMk cId="1614509884" sldId="270"/>
            <ac:spMk id="3" creationId="{E10C0C51-7EC9-EA07-B83B-F03CD99EE7A5}"/>
          </ac:spMkLst>
        </pc:spChg>
        <pc:spChg chg="add del">
          <ac:chgData name="Max Smith" userId="cd704a7be0271860" providerId="LiveId" clId="{442366FE-C110-4D1F-8E50-F4768EC15232}" dt="2024-01-05T12:12:24.546" v="4303" actId="26606"/>
          <ac:spMkLst>
            <pc:docMk/>
            <pc:sldMk cId="1614509884" sldId="270"/>
            <ac:spMk id="8" creationId="{5A0118C5-4F8D-4CF4-BADD-53FEACC6C42A}"/>
          </ac:spMkLst>
        </pc:spChg>
        <pc:spChg chg="add del">
          <ac:chgData name="Max Smith" userId="cd704a7be0271860" providerId="LiveId" clId="{442366FE-C110-4D1F-8E50-F4768EC15232}" dt="2024-01-05T12:12:24.546" v="4303" actId="26606"/>
          <ac:spMkLst>
            <pc:docMk/>
            <pc:sldMk cId="1614509884" sldId="270"/>
            <ac:spMk id="10" creationId="{D0A98BBA-D3EA-45DC-B8A1-9C61397D4C21}"/>
          </ac:spMkLst>
        </pc:spChg>
        <pc:spChg chg="add del">
          <ac:chgData name="Max Smith" userId="cd704a7be0271860" providerId="LiveId" clId="{442366FE-C110-4D1F-8E50-F4768EC15232}" dt="2024-01-05T12:12:24.546" v="4303" actId="26606"/>
          <ac:spMkLst>
            <pc:docMk/>
            <pc:sldMk cId="1614509884" sldId="270"/>
            <ac:spMk id="12" creationId="{2E4C95AB-2BD7-4E38-BDD5-1E41F3A9BCF3}"/>
          </ac:spMkLst>
        </pc:spChg>
        <pc:spChg chg="add">
          <ac:chgData name="Max Smith" userId="cd704a7be0271860" providerId="LiveId" clId="{442366FE-C110-4D1F-8E50-F4768EC15232}" dt="2024-01-05T12:12:24.558" v="4304" actId="26606"/>
          <ac:spMkLst>
            <pc:docMk/>
            <pc:sldMk cId="1614509884" sldId="270"/>
            <ac:spMk id="29" creationId="{EC11F68A-CC71-4196-BBF3-20CDCD75D4E6}"/>
          </ac:spMkLst>
        </pc:spChg>
        <pc:spChg chg="add">
          <ac:chgData name="Max Smith" userId="cd704a7be0271860" providerId="LiveId" clId="{442366FE-C110-4D1F-8E50-F4768EC15232}" dt="2024-01-05T12:12:24.558" v="4304" actId="26606"/>
          <ac:spMkLst>
            <pc:docMk/>
            <pc:sldMk cId="1614509884" sldId="270"/>
            <ac:spMk id="30" creationId="{5A0118C5-4F8D-4CF4-BADD-53FEACC6C42A}"/>
          </ac:spMkLst>
        </pc:spChg>
        <pc:spChg chg="add">
          <ac:chgData name="Max Smith" userId="cd704a7be0271860" providerId="LiveId" clId="{442366FE-C110-4D1F-8E50-F4768EC15232}" dt="2024-01-05T12:12:24.558" v="4304" actId="26606"/>
          <ac:spMkLst>
            <pc:docMk/>
            <pc:sldMk cId="1614509884" sldId="270"/>
            <ac:spMk id="31" creationId="{085F9950-F10E-4E64-962B-F70345789875}"/>
          </ac:spMkLst>
        </pc:spChg>
        <pc:grpChg chg="add del">
          <ac:chgData name="Max Smith" userId="cd704a7be0271860" providerId="LiveId" clId="{442366FE-C110-4D1F-8E50-F4768EC15232}" dt="2024-01-05T12:12:24.546" v="4303" actId="26606"/>
          <ac:grpSpMkLst>
            <pc:docMk/>
            <pc:sldMk cId="1614509884" sldId="270"/>
            <ac:grpSpMk id="14" creationId="{85836128-58DE-4E5A-B27E-DFE747CA0B2B}"/>
          </ac:grpSpMkLst>
        </pc:grpChg>
        <pc:grpChg chg="add">
          <ac:chgData name="Max Smith" userId="cd704a7be0271860" providerId="LiveId" clId="{442366FE-C110-4D1F-8E50-F4768EC15232}" dt="2024-01-05T12:12:24.558" v="4304" actId="26606"/>
          <ac:grpSpMkLst>
            <pc:docMk/>
            <pc:sldMk cId="1614509884" sldId="270"/>
            <ac:grpSpMk id="32" creationId="{1E8369D0-2C3B-4E27-AC6C-A246AC28CDA1}"/>
          </ac:grpSpMkLst>
        </pc:grpChg>
        <pc:grpChg chg="add">
          <ac:chgData name="Max Smith" userId="cd704a7be0271860" providerId="LiveId" clId="{442366FE-C110-4D1F-8E50-F4768EC15232}" dt="2024-01-05T12:12:24.558" v="4304" actId="26606"/>
          <ac:grpSpMkLst>
            <pc:docMk/>
            <pc:sldMk cId="1614509884" sldId="270"/>
            <ac:grpSpMk id="34" creationId="{C6F74901-2A71-43C3-837C-27CCD6B6D636}"/>
          </ac:grpSpMkLst>
        </pc:grpChg>
      </pc:sldChg>
      <pc:sldChg chg="addSp delSp modSp new mod setBg">
        <pc:chgData name="Max Smith" userId="cd704a7be0271860" providerId="LiveId" clId="{442366FE-C110-4D1F-8E50-F4768EC15232}" dt="2024-01-05T12:12:45.642" v="4311" actId="26606"/>
        <pc:sldMkLst>
          <pc:docMk/>
          <pc:sldMk cId="1456382996" sldId="271"/>
        </pc:sldMkLst>
        <pc:spChg chg="mod">
          <ac:chgData name="Max Smith" userId="cd704a7be0271860" providerId="LiveId" clId="{442366FE-C110-4D1F-8E50-F4768EC15232}" dt="2024-01-05T12:12:45.642" v="4311" actId="26606"/>
          <ac:spMkLst>
            <pc:docMk/>
            <pc:sldMk cId="1456382996" sldId="271"/>
            <ac:spMk id="2" creationId="{F62D229E-8BC4-576C-624F-5AD1345DA050}"/>
          </ac:spMkLst>
        </pc:spChg>
        <pc:spChg chg="mod ord">
          <ac:chgData name="Max Smith" userId="cd704a7be0271860" providerId="LiveId" clId="{442366FE-C110-4D1F-8E50-F4768EC15232}" dt="2024-01-05T12:12:45.642" v="4311" actId="26606"/>
          <ac:spMkLst>
            <pc:docMk/>
            <pc:sldMk cId="1456382996" sldId="271"/>
            <ac:spMk id="3" creationId="{BE6F72B2-1E4D-DFCB-2AA5-7A1B97568E34}"/>
          </ac:spMkLst>
        </pc:spChg>
        <pc:spChg chg="add del">
          <ac:chgData name="Max Smith" userId="cd704a7be0271860" providerId="LiveId" clId="{442366FE-C110-4D1F-8E50-F4768EC15232}" dt="2024-01-05T12:12:42.579" v="4306" actId="26606"/>
          <ac:spMkLst>
            <pc:docMk/>
            <pc:sldMk cId="1456382996" sldId="271"/>
            <ac:spMk id="10" creationId="{AB5B657C-AB94-41F2-A8D4-DB248DE8AAA0}"/>
          </ac:spMkLst>
        </pc:spChg>
        <pc:spChg chg="add">
          <ac:chgData name="Max Smith" userId="cd704a7be0271860" providerId="LiveId" clId="{442366FE-C110-4D1F-8E50-F4768EC15232}" dt="2024-01-05T12:12:45.642" v="4311" actId="26606"/>
          <ac:spMkLst>
            <pc:docMk/>
            <pc:sldMk cId="1456382996" sldId="271"/>
            <ac:spMk id="18" creationId="{C3944F27-CA70-4E84-A51A-E6BF89558979}"/>
          </ac:spMkLst>
        </pc:spChg>
        <pc:spChg chg="add del">
          <ac:chgData name="Max Smith" userId="cd704a7be0271860" providerId="LiveId" clId="{442366FE-C110-4D1F-8E50-F4768EC15232}" dt="2024-01-05T12:12:44.593" v="4308" actId="26606"/>
          <ac:spMkLst>
            <pc:docMk/>
            <pc:sldMk cId="1456382996" sldId="271"/>
            <ac:spMk id="34" creationId="{5A0118C5-4F8D-4CF4-BADD-53FEACC6C42A}"/>
          </ac:spMkLst>
        </pc:spChg>
        <pc:spChg chg="add del">
          <ac:chgData name="Max Smith" userId="cd704a7be0271860" providerId="LiveId" clId="{442366FE-C110-4D1F-8E50-F4768EC15232}" dt="2024-01-05T12:12:44.593" v="4308" actId="26606"/>
          <ac:spMkLst>
            <pc:docMk/>
            <pc:sldMk cId="1456382996" sldId="271"/>
            <ac:spMk id="38" creationId="{D9FE21DE-050D-4E27-A007-AAE4EF8427F1}"/>
          </ac:spMkLst>
        </pc:spChg>
        <pc:spChg chg="add del">
          <ac:chgData name="Max Smith" userId="cd704a7be0271860" providerId="LiveId" clId="{442366FE-C110-4D1F-8E50-F4768EC15232}" dt="2024-01-05T12:12:44.593" v="4308" actId="26606"/>
          <ac:spMkLst>
            <pc:docMk/>
            <pc:sldMk cId="1456382996" sldId="271"/>
            <ac:spMk id="39" creationId="{77EF10EC-D135-4F55-A642-AFA283DD9640}"/>
          </ac:spMkLst>
        </pc:spChg>
        <pc:spChg chg="add del">
          <ac:chgData name="Max Smith" userId="cd704a7be0271860" providerId="LiveId" clId="{442366FE-C110-4D1F-8E50-F4768EC15232}" dt="2024-01-05T12:12:45.627" v="4310" actId="26606"/>
          <ac:spMkLst>
            <pc:docMk/>
            <pc:sldMk cId="1456382996" sldId="271"/>
            <ac:spMk id="51" creationId="{E8A8EAB8-D2FF-444D-B34B-7D32F106AD0E}"/>
          </ac:spMkLst>
        </pc:spChg>
        <pc:spChg chg="add">
          <ac:chgData name="Max Smith" userId="cd704a7be0271860" providerId="LiveId" clId="{442366FE-C110-4D1F-8E50-F4768EC15232}" dt="2024-01-05T12:12:45.642" v="4311" actId="26606"/>
          <ac:spMkLst>
            <pc:docMk/>
            <pc:sldMk cId="1456382996" sldId="271"/>
            <ac:spMk id="54" creationId="{12609869-9E80-471B-A487-A53288E0E791}"/>
          </ac:spMkLst>
        </pc:spChg>
        <pc:spChg chg="add">
          <ac:chgData name="Max Smith" userId="cd704a7be0271860" providerId="LiveId" clId="{442366FE-C110-4D1F-8E50-F4768EC15232}" dt="2024-01-05T12:12:45.642" v="4311" actId="26606"/>
          <ac:spMkLst>
            <pc:docMk/>
            <pc:sldMk cId="1456382996" sldId="271"/>
            <ac:spMk id="55" creationId="{7004738A-9D34-43E8-97D2-CA0EED4F8BE0}"/>
          </ac:spMkLst>
        </pc:spChg>
        <pc:spChg chg="add">
          <ac:chgData name="Max Smith" userId="cd704a7be0271860" providerId="LiveId" clId="{442366FE-C110-4D1F-8E50-F4768EC15232}" dt="2024-01-05T12:12:45.642" v="4311" actId="26606"/>
          <ac:spMkLst>
            <pc:docMk/>
            <pc:sldMk cId="1456382996" sldId="271"/>
            <ac:spMk id="56" creationId="{B8B8D07F-F13E-443E-BA68-2D26672D76B9}"/>
          </ac:spMkLst>
        </pc:spChg>
        <pc:spChg chg="add">
          <ac:chgData name="Max Smith" userId="cd704a7be0271860" providerId="LiveId" clId="{442366FE-C110-4D1F-8E50-F4768EC15232}" dt="2024-01-05T12:12:45.642" v="4311" actId="26606"/>
          <ac:spMkLst>
            <pc:docMk/>
            <pc:sldMk cId="1456382996" sldId="271"/>
            <ac:spMk id="57" creationId="{2813A4FA-24A5-41ED-A534-3807D1B2F344}"/>
          </ac:spMkLst>
        </pc:spChg>
        <pc:grpChg chg="add del">
          <ac:chgData name="Max Smith" userId="cd704a7be0271860" providerId="LiveId" clId="{442366FE-C110-4D1F-8E50-F4768EC15232}" dt="2024-01-05T12:12:42.579" v="4306" actId="26606"/>
          <ac:grpSpMkLst>
            <pc:docMk/>
            <pc:sldMk cId="1456382996" sldId="271"/>
            <ac:grpSpMk id="12" creationId="{81BD5961-0F42-4962-9733-6F5C6D1DDAEF}"/>
          </ac:grpSpMkLst>
        </pc:grpChg>
        <pc:grpChg chg="add del">
          <ac:chgData name="Max Smith" userId="cd704a7be0271860" providerId="LiveId" clId="{442366FE-C110-4D1F-8E50-F4768EC15232}" dt="2024-01-05T12:12:42.579" v="4306" actId="26606"/>
          <ac:grpSpMkLst>
            <pc:docMk/>
            <pc:sldMk cId="1456382996" sldId="271"/>
            <ac:grpSpMk id="16" creationId="{A6DDA534-C87C-457B-A8D4-2E01B5497BD8}"/>
          </ac:grpSpMkLst>
        </pc:grpChg>
        <pc:grpChg chg="add del">
          <ac:chgData name="Max Smith" userId="cd704a7be0271860" providerId="LiveId" clId="{442366FE-C110-4D1F-8E50-F4768EC15232}" dt="2024-01-05T12:12:44.593" v="4308" actId="26606"/>
          <ac:grpSpMkLst>
            <pc:docMk/>
            <pc:sldMk cId="1456382996" sldId="271"/>
            <ac:grpSpMk id="35" creationId="{35C37387-FC74-4DFB-841A-B7688148CD05}"/>
          </ac:grpSpMkLst>
        </pc:grpChg>
        <pc:grpChg chg="add del">
          <ac:chgData name="Max Smith" userId="cd704a7be0271860" providerId="LiveId" clId="{442366FE-C110-4D1F-8E50-F4768EC15232}" dt="2024-01-05T12:12:44.593" v="4308" actId="26606"/>
          <ac:grpSpMkLst>
            <pc:docMk/>
            <pc:sldMk cId="1456382996" sldId="271"/>
            <ac:grpSpMk id="40" creationId="{8546F01E-28C6-4D97-ACC0-50485CD546E4}"/>
          </ac:grpSpMkLst>
        </pc:grpChg>
        <pc:picChg chg="add mod">
          <ac:chgData name="Max Smith" userId="cd704a7be0271860" providerId="LiveId" clId="{442366FE-C110-4D1F-8E50-F4768EC15232}" dt="2024-01-05T12:12:45.642" v="4311" actId="26606"/>
          <ac:picMkLst>
            <pc:docMk/>
            <pc:sldMk cId="1456382996" sldId="271"/>
            <ac:picMk id="5" creationId="{7444B1E6-1B95-3534-2014-06A578533DE2}"/>
          </ac:picMkLst>
        </pc:picChg>
        <pc:cxnChg chg="add del">
          <ac:chgData name="Max Smith" userId="cd704a7be0271860" providerId="LiveId" clId="{442366FE-C110-4D1F-8E50-F4768EC15232}" dt="2024-01-05T12:12:45.627" v="4310" actId="26606"/>
          <ac:cxnSpMkLst>
            <pc:docMk/>
            <pc:sldMk cId="1456382996" sldId="271"/>
            <ac:cxnSpMk id="14" creationId="{F11AD06B-AB20-4097-8606-5DA00DBACE88}"/>
          </ac:cxnSpMkLst>
        </pc:cxnChg>
        <pc:cxnChg chg="add del">
          <ac:chgData name="Max Smith" userId="cd704a7be0271860" providerId="LiveId" clId="{442366FE-C110-4D1F-8E50-F4768EC15232}" dt="2024-01-05T12:12:45.627" v="4310" actId="26606"/>
          <ac:cxnSpMkLst>
            <pc:docMk/>
            <pc:sldMk cId="1456382996" sldId="271"/>
            <ac:cxnSpMk id="52" creationId="{EEA38897-7BA3-4408-8083-3235339C4A60}"/>
          </ac:cxnSpMkLst>
        </pc:cxnChg>
      </pc:sldChg>
      <pc:sldChg chg="modSp new mod">
        <pc:chgData name="Max Smith" userId="cd704a7be0271860" providerId="LiveId" clId="{442366FE-C110-4D1F-8E50-F4768EC15232}" dt="2023-12-23T16:34:29.641" v="3563" actId="20577"/>
        <pc:sldMkLst>
          <pc:docMk/>
          <pc:sldMk cId="2528810051" sldId="272"/>
        </pc:sldMkLst>
        <pc:spChg chg="mod">
          <ac:chgData name="Max Smith" userId="cd704a7be0271860" providerId="LiveId" clId="{442366FE-C110-4D1F-8E50-F4768EC15232}" dt="2023-12-23T16:30:13.974" v="2806" actId="20577"/>
          <ac:spMkLst>
            <pc:docMk/>
            <pc:sldMk cId="2528810051" sldId="272"/>
            <ac:spMk id="2" creationId="{334A57C4-504D-6F9F-65EC-5FBF4F79BE4B}"/>
          </ac:spMkLst>
        </pc:spChg>
        <pc:spChg chg="mod">
          <ac:chgData name="Max Smith" userId="cd704a7be0271860" providerId="LiveId" clId="{442366FE-C110-4D1F-8E50-F4768EC15232}" dt="2023-12-23T16:34:29.641" v="3563" actId="20577"/>
          <ac:spMkLst>
            <pc:docMk/>
            <pc:sldMk cId="2528810051" sldId="272"/>
            <ac:spMk id="3" creationId="{8DBA2222-663B-7C59-3642-3388226BBA3D}"/>
          </ac:spMkLst>
        </pc:spChg>
      </pc:sldChg>
      <pc:sldChg chg="modSp new mod">
        <pc:chgData name="Max Smith" userId="cd704a7be0271860" providerId="LiveId" clId="{442366FE-C110-4D1F-8E50-F4768EC15232}" dt="2023-12-23T17:13:23.970" v="4207" actId="20577"/>
        <pc:sldMkLst>
          <pc:docMk/>
          <pc:sldMk cId="1477716951" sldId="273"/>
        </pc:sldMkLst>
        <pc:spChg chg="mod">
          <ac:chgData name="Max Smith" userId="cd704a7be0271860" providerId="LiveId" clId="{442366FE-C110-4D1F-8E50-F4768EC15232}" dt="2023-12-23T16:35:09.732" v="3652" actId="20577"/>
          <ac:spMkLst>
            <pc:docMk/>
            <pc:sldMk cId="1477716951" sldId="273"/>
            <ac:spMk id="2" creationId="{F14B06EF-CCAF-5A6F-94A1-7AA33C3EB2A1}"/>
          </ac:spMkLst>
        </pc:spChg>
        <pc:spChg chg="mod">
          <ac:chgData name="Max Smith" userId="cd704a7be0271860" providerId="LiveId" clId="{442366FE-C110-4D1F-8E50-F4768EC15232}" dt="2023-12-23T17:13:23.970" v="4207" actId="20577"/>
          <ac:spMkLst>
            <pc:docMk/>
            <pc:sldMk cId="1477716951" sldId="273"/>
            <ac:spMk id="3" creationId="{E716F5C0-CB43-402B-15CE-5F5F1B21D600}"/>
          </ac:spMkLst>
        </pc:spChg>
      </pc:sldChg>
      <pc:sldChg chg="modSp new mod">
        <pc:chgData name="Max Smith" userId="cd704a7be0271860" providerId="LiveId" clId="{442366FE-C110-4D1F-8E50-F4768EC15232}" dt="2023-12-23T16:42:34.921" v="4197" actId="20577"/>
        <pc:sldMkLst>
          <pc:docMk/>
          <pc:sldMk cId="2873465255" sldId="274"/>
        </pc:sldMkLst>
        <pc:spChg chg="mod">
          <ac:chgData name="Max Smith" userId="cd704a7be0271860" providerId="LiveId" clId="{442366FE-C110-4D1F-8E50-F4768EC15232}" dt="2023-12-23T16:42:34.921" v="4197" actId="20577"/>
          <ac:spMkLst>
            <pc:docMk/>
            <pc:sldMk cId="2873465255" sldId="274"/>
            <ac:spMk id="2" creationId="{C71AE134-BDCE-9C2A-D688-46A7EB09594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D8792-E1EE-35F2-91FF-03178CA9813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3442E3C1-D60E-4754-D9AE-3633410EEA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BB8D10C7-BDE9-B322-2616-EEF079B8D121}"/>
              </a:ext>
            </a:extLst>
          </p:cNvPr>
          <p:cNvSpPr>
            <a:spLocks noGrp="1"/>
          </p:cNvSpPr>
          <p:nvPr>
            <p:ph type="dt" sz="half" idx="10"/>
          </p:nvPr>
        </p:nvSpPr>
        <p:spPr/>
        <p:txBody>
          <a:bodyPr/>
          <a:lstStyle/>
          <a:p>
            <a:fld id="{86998C89-6C96-4B0F-AF1B-555CB7061BB1}" type="datetimeFigureOut">
              <a:rPr lang="en-GB" smtClean="0"/>
              <a:t>04/01/2024</a:t>
            </a:fld>
            <a:endParaRPr lang="en-GB"/>
          </a:p>
        </p:txBody>
      </p:sp>
      <p:sp>
        <p:nvSpPr>
          <p:cNvPr id="5" name="Footer Placeholder 4">
            <a:extLst>
              <a:ext uri="{FF2B5EF4-FFF2-40B4-BE49-F238E27FC236}">
                <a16:creationId xmlns:a16="http://schemas.microsoft.com/office/drawing/2014/main" id="{8594A611-EB20-21A1-823E-BCC1DD57F3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81AD127-8FE7-F835-FD0C-5958A7DDA9CD}"/>
              </a:ext>
            </a:extLst>
          </p:cNvPr>
          <p:cNvSpPr>
            <a:spLocks noGrp="1"/>
          </p:cNvSpPr>
          <p:nvPr>
            <p:ph type="sldNum" sz="quarter" idx="12"/>
          </p:nvPr>
        </p:nvSpPr>
        <p:spPr/>
        <p:txBody>
          <a:bodyPr/>
          <a:lstStyle/>
          <a:p>
            <a:fld id="{D864506A-3FBF-4E54-BB99-8C7C72BB0900}" type="slidenum">
              <a:rPr lang="en-GB" smtClean="0"/>
              <a:t>‹#›</a:t>
            </a:fld>
            <a:endParaRPr lang="en-GB"/>
          </a:p>
        </p:txBody>
      </p:sp>
    </p:spTree>
    <p:extLst>
      <p:ext uri="{BB962C8B-B14F-4D97-AF65-F5344CB8AC3E}">
        <p14:creationId xmlns:p14="http://schemas.microsoft.com/office/powerpoint/2010/main" val="52865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E8ADF-3704-C21D-D901-01DC84C508CF}"/>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78E9F723-DBDF-2E3E-E456-04D032CF4BA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4811BCE-BF14-62F2-08F4-7475772BFBAD}"/>
              </a:ext>
            </a:extLst>
          </p:cNvPr>
          <p:cNvSpPr>
            <a:spLocks noGrp="1"/>
          </p:cNvSpPr>
          <p:nvPr>
            <p:ph type="dt" sz="half" idx="10"/>
          </p:nvPr>
        </p:nvSpPr>
        <p:spPr/>
        <p:txBody>
          <a:bodyPr/>
          <a:lstStyle/>
          <a:p>
            <a:fld id="{86998C89-6C96-4B0F-AF1B-555CB7061BB1}" type="datetimeFigureOut">
              <a:rPr lang="en-GB" smtClean="0"/>
              <a:t>04/01/2024</a:t>
            </a:fld>
            <a:endParaRPr lang="en-GB"/>
          </a:p>
        </p:txBody>
      </p:sp>
      <p:sp>
        <p:nvSpPr>
          <p:cNvPr id="5" name="Footer Placeholder 4">
            <a:extLst>
              <a:ext uri="{FF2B5EF4-FFF2-40B4-BE49-F238E27FC236}">
                <a16:creationId xmlns:a16="http://schemas.microsoft.com/office/drawing/2014/main" id="{2B2C3A5B-F38D-CAC4-C2BE-07AA8D96A7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4FD968-7709-BF08-41E3-E7B773246096}"/>
              </a:ext>
            </a:extLst>
          </p:cNvPr>
          <p:cNvSpPr>
            <a:spLocks noGrp="1"/>
          </p:cNvSpPr>
          <p:nvPr>
            <p:ph type="sldNum" sz="quarter" idx="12"/>
          </p:nvPr>
        </p:nvSpPr>
        <p:spPr/>
        <p:txBody>
          <a:bodyPr/>
          <a:lstStyle/>
          <a:p>
            <a:fld id="{D864506A-3FBF-4E54-BB99-8C7C72BB0900}" type="slidenum">
              <a:rPr lang="en-GB" smtClean="0"/>
              <a:t>‹#›</a:t>
            </a:fld>
            <a:endParaRPr lang="en-GB"/>
          </a:p>
        </p:txBody>
      </p:sp>
    </p:spTree>
    <p:extLst>
      <p:ext uri="{BB962C8B-B14F-4D97-AF65-F5344CB8AC3E}">
        <p14:creationId xmlns:p14="http://schemas.microsoft.com/office/powerpoint/2010/main" val="2842523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020540-11D5-EDE6-9A99-DE049307EBBD}"/>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0E01D412-F1C5-C13F-78BD-EACC7B55938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F6B10A5-E279-C10B-8661-A44612CD08A3}"/>
              </a:ext>
            </a:extLst>
          </p:cNvPr>
          <p:cNvSpPr>
            <a:spLocks noGrp="1"/>
          </p:cNvSpPr>
          <p:nvPr>
            <p:ph type="dt" sz="half" idx="10"/>
          </p:nvPr>
        </p:nvSpPr>
        <p:spPr/>
        <p:txBody>
          <a:bodyPr/>
          <a:lstStyle/>
          <a:p>
            <a:fld id="{86998C89-6C96-4B0F-AF1B-555CB7061BB1}" type="datetimeFigureOut">
              <a:rPr lang="en-GB" smtClean="0"/>
              <a:t>04/01/2024</a:t>
            </a:fld>
            <a:endParaRPr lang="en-GB"/>
          </a:p>
        </p:txBody>
      </p:sp>
      <p:sp>
        <p:nvSpPr>
          <p:cNvPr id="5" name="Footer Placeholder 4">
            <a:extLst>
              <a:ext uri="{FF2B5EF4-FFF2-40B4-BE49-F238E27FC236}">
                <a16:creationId xmlns:a16="http://schemas.microsoft.com/office/drawing/2014/main" id="{1DA9646D-DBDA-461C-2AA0-BABE6E4E1B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92B4D94-985E-637D-48CC-1A9C6FA9031B}"/>
              </a:ext>
            </a:extLst>
          </p:cNvPr>
          <p:cNvSpPr>
            <a:spLocks noGrp="1"/>
          </p:cNvSpPr>
          <p:nvPr>
            <p:ph type="sldNum" sz="quarter" idx="12"/>
          </p:nvPr>
        </p:nvSpPr>
        <p:spPr/>
        <p:txBody>
          <a:bodyPr/>
          <a:lstStyle/>
          <a:p>
            <a:fld id="{D864506A-3FBF-4E54-BB99-8C7C72BB0900}" type="slidenum">
              <a:rPr lang="en-GB" smtClean="0"/>
              <a:t>‹#›</a:t>
            </a:fld>
            <a:endParaRPr lang="en-GB"/>
          </a:p>
        </p:txBody>
      </p:sp>
    </p:spTree>
    <p:extLst>
      <p:ext uri="{BB962C8B-B14F-4D97-AF65-F5344CB8AC3E}">
        <p14:creationId xmlns:p14="http://schemas.microsoft.com/office/powerpoint/2010/main" val="310669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53C09-78CD-FB71-78C4-9251D25C76F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CCFDF5F-8E1B-33F0-4412-AB392168B6B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30C2D34-E557-DADA-891D-FAA808AE046F}"/>
              </a:ext>
            </a:extLst>
          </p:cNvPr>
          <p:cNvSpPr>
            <a:spLocks noGrp="1"/>
          </p:cNvSpPr>
          <p:nvPr>
            <p:ph type="dt" sz="half" idx="10"/>
          </p:nvPr>
        </p:nvSpPr>
        <p:spPr/>
        <p:txBody>
          <a:bodyPr/>
          <a:lstStyle/>
          <a:p>
            <a:fld id="{86998C89-6C96-4B0F-AF1B-555CB7061BB1}" type="datetimeFigureOut">
              <a:rPr lang="en-GB" smtClean="0"/>
              <a:t>04/01/2024</a:t>
            </a:fld>
            <a:endParaRPr lang="en-GB"/>
          </a:p>
        </p:txBody>
      </p:sp>
      <p:sp>
        <p:nvSpPr>
          <p:cNvPr id="5" name="Footer Placeholder 4">
            <a:extLst>
              <a:ext uri="{FF2B5EF4-FFF2-40B4-BE49-F238E27FC236}">
                <a16:creationId xmlns:a16="http://schemas.microsoft.com/office/drawing/2014/main" id="{1874DB31-1A87-1A03-B23C-3164336AE8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38A892-FAB7-842A-E0DF-63A18DF855CB}"/>
              </a:ext>
            </a:extLst>
          </p:cNvPr>
          <p:cNvSpPr>
            <a:spLocks noGrp="1"/>
          </p:cNvSpPr>
          <p:nvPr>
            <p:ph type="sldNum" sz="quarter" idx="12"/>
          </p:nvPr>
        </p:nvSpPr>
        <p:spPr/>
        <p:txBody>
          <a:bodyPr/>
          <a:lstStyle/>
          <a:p>
            <a:fld id="{D864506A-3FBF-4E54-BB99-8C7C72BB0900}" type="slidenum">
              <a:rPr lang="en-GB" smtClean="0"/>
              <a:t>‹#›</a:t>
            </a:fld>
            <a:endParaRPr lang="en-GB"/>
          </a:p>
        </p:txBody>
      </p:sp>
    </p:spTree>
    <p:extLst>
      <p:ext uri="{BB962C8B-B14F-4D97-AF65-F5344CB8AC3E}">
        <p14:creationId xmlns:p14="http://schemas.microsoft.com/office/powerpoint/2010/main" val="2364903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0DB65-7397-5C3C-7AF1-6289ED84BA1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03922D69-6D73-BBDF-271C-92B0751A58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78F6875-FD9A-C2C9-EB60-4DCD73CC89EC}"/>
              </a:ext>
            </a:extLst>
          </p:cNvPr>
          <p:cNvSpPr>
            <a:spLocks noGrp="1"/>
          </p:cNvSpPr>
          <p:nvPr>
            <p:ph type="dt" sz="half" idx="10"/>
          </p:nvPr>
        </p:nvSpPr>
        <p:spPr/>
        <p:txBody>
          <a:bodyPr/>
          <a:lstStyle/>
          <a:p>
            <a:fld id="{86998C89-6C96-4B0F-AF1B-555CB7061BB1}" type="datetimeFigureOut">
              <a:rPr lang="en-GB" smtClean="0"/>
              <a:t>04/01/2024</a:t>
            </a:fld>
            <a:endParaRPr lang="en-GB"/>
          </a:p>
        </p:txBody>
      </p:sp>
      <p:sp>
        <p:nvSpPr>
          <p:cNvPr id="5" name="Footer Placeholder 4">
            <a:extLst>
              <a:ext uri="{FF2B5EF4-FFF2-40B4-BE49-F238E27FC236}">
                <a16:creationId xmlns:a16="http://schemas.microsoft.com/office/drawing/2014/main" id="{B3CB45E8-48AF-F81F-3F0E-359A3EF9065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3A8E157-1561-B06C-ABC4-01D659B67CFE}"/>
              </a:ext>
            </a:extLst>
          </p:cNvPr>
          <p:cNvSpPr>
            <a:spLocks noGrp="1"/>
          </p:cNvSpPr>
          <p:nvPr>
            <p:ph type="sldNum" sz="quarter" idx="12"/>
          </p:nvPr>
        </p:nvSpPr>
        <p:spPr/>
        <p:txBody>
          <a:bodyPr/>
          <a:lstStyle/>
          <a:p>
            <a:fld id="{D864506A-3FBF-4E54-BB99-8C7C72BB0900}" type="slidenum">
              <a:rPr lang="en-GB" smtClean="0"/>
              <a:t>‹#›</a:t>
            </a:fld>
            <a:endParaRPr lang="en-GB"/>
          </a:p>
        </p:txBody>
      </p:sp>
    </p:spTree>
    <p:extLst>
      <p:ext uri="{BB962C8B-B14F-4D97-AF65-F5344CB8AC3E}">
        <p14:creationId xmlns:p14="http://schemas.microsoft.com/office/powerpoint/2010/main" val="1187542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316C6-7505-8222-9CA1-B1788748983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C1A18D08-448F-B95E-2C59-CD55CF8E7F4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8417CF96-95A7-DA71-6F8B-2222A9A7CB2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44700F40-BCC3-A8A2-A129-B15F1B6225E5}"/>
              </a:ext>
            </a:extLst>
          </p:cNvPr>
          <p:cNvSpPr>
            <a:spLocks noGrp="1"/>
          </p:cNvSpPr>
          <p:nvPr>
            <p:ph type="dt" sz="half" idx="10"/>
          </p:nvPr>
        </p:nvSpPr>
        <p:spPr/>
        <p:txBody>
          <a:bodyPr/>
          <a:lstStyle/>
          <a:p>
            <a:fld id="{86998C89-6C96-4B0F-AF1B-555CB7061BB1}" type="datetimeFigureOut">
              <a:rPr lang="en-GB" smtClean="0"/>
              <a:t>04/01/2024</a:t>
            </a:fld>
            <a:endParaRPr lang="en-GB"/>
          </a:p>
        </p:txBody>
      </p:sp>
      <p:sp>
        <p:nvSpPr>
          <p:cNvPr id="6" name="Footer Placeholder 5">
            <a:extLst>
              <a:ext uri="{FF2B5EF4-FFF2-40B4-BE49-F238E27FC236}">
                <a16:creationId xmlns:a16="http://schemas.microsoft.com/office/drawing/2014/main" id="{7BC815A4-DB56-6545-70C5-1909CBE7D7E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E68626-B91E-599B-2CE8-4C1591892AC1}"/>
              </a:ext>
            </a:extLst>
          </p:cNvPr>
          <p:cNvSpPr>
            <a:spLocks noGrp="1"/>
          </p:cNvSpPr>
          <p:nvPr>
            <p:ph type="sldNum" sz="quarter" idx="12"/>
          </p:nvPr>
        </p:nvSpPr>
        <p:spPr/>
        <p:txBody>
          <a:bodyPr/>
          <a:lstStyle/>
          <a:p>
            <a:fld id="{D864506A-3FBF-4E54-BB99-8C7C72BB0900}" type="slidenum">
              <a:rPr lang="en-GB" smtClean="0"/>
              <a:t>‹#›</a:t>
            </a:fld>
            <a:endParaRPr lang="en-GB"/>
          </a:p>
        </p:txBody>
      </p:sp>
    </p:spTree>
    <p:extLst>
      <p:ext uri="{BB962C8B-B14F-4D97-AF65-F5344CB8AC3E}">
        <p14:creationId xmlns:p14="http://schemas.microsoft.com/office/powerpoint/2010/main" val="386173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F9BB0-45FA-4219-5644-0DC86A1671D1}"/>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991C2AD9-003E-7E48-4F52-A9733DFFC6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C651C74-C4F9-DB2F-761F-76D4A9A04D3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6FBA752E-7F7C-C548-5EE9-63FF30FFEF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74AD2F9-F1CB-C5F9-5DC0-9F97431E82B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1BF0CC33-CCF8-EC66-5E08-4053A1C29066}"/>
              </a:ext>
            </a:extLst>
          </p:cNvPr>
          <p:cNvSpPr>
            <a:spLocks noGrp="1"/>
          </p:cNvSpPr>
          <p:nvPr>
            <p:ph type="dt" sz="half" idx="10"/>
          </p:nvPr>
        </p:nvSpPr>
        <p:spPr/>
        <p:txBody>
          <a:bodyPr/>
          <a:lstStyle/>
          <a:p>
            <a:fld id="{86998C89-6C96-4B0F-AF1B-555CB7061BB1}" type="datetimeFigureOut">
              <a:rPr lang="en-GB" smtClean="0"/>
              <a:t>04/01/2024</a:t>
            </a:fld>
            <a:endParaRPr lang="en-GB"/>
          </a:p>
        </p:txBody>
      </p:sp>
      <p:sp>
        <p:nvSpPr>
          <p:cNvPr id="8" name="Footer Placeholder 7">
            <a:extLst>
              <a:ext uri="{FF2B5EF4-FFF2-40B4-BE49-F238E27FC236}">
                <a16:creationId xmlns:a16="http://schemas.microsoft.com/office/drawing/2014/main" id="{115E521B-2CCF-7ADA-E58F-C73915E742B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83ACD02-07C9-7EBE-91F1-DBACBEAAB35C}"/>
              </a:ext>
            </a:extLst>
          </p:cNvPr>
          <p:cNvSpPr>
            <a:spLocks noGrp="1"/>
          </p:cNvSpPr>
          <p:nvPr>
            <p:ph type="sldNum" sz="quarter" idx="12"/>
          </p:nvPr>
        </p:nvSpPr>
        <p:spPr/>
        <p:txBody>
          <a:bodyPr/>
          <a:lstStyle/>
          <a:p>
            <a:fld id="{D864506A-3FBF-4E54-BB99-8C7C72BB0900}" type="slidenum">
              <a:rPr lang="en-GB" smtClean="0"/>
              <a:t>‹#›</a:t>
            </a:fld>
            <a:endParaRPr lang="en-GB"/>
          </a:p>
        </p:txBody>
      </p:sp>
    </p:spTree>
    <p:extLst>
      <p:ext uri="{BB962C8B-B14F-4D97-AF65-F5344CB8AC3E}">
        <p14:creationId xmlns:p14="http://schemas.microsoft.com/office/powerpoint/2010/main" val="1669901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C22BA-ABAF-694A-D0E1-37DD06E00FF8}"/>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97B164FE-AA19-3E02-1865-B6513B44BBF7}"/>
              </a:ext>
            </a:extLst>
          </p:cNvPr>
          <p:cNvSpPr>
            <a:spLocks noGrp="1"/>
          </p:cNvSpPr>
          <p:nvPr>
            <p:ph type="dt" sz="half" idx="10"/>
          </p:nvPr>
        </p:nvSpPr>
        <p:spPr/>
        <p:txBody>
          <a:bodyPr/>
          <a:lstStyle/>
          <a:p>
            <a:fld id="{86998C89-6C96-4B0F-AF1B-555CB7061BB1}" type="datetimeFigureOut">
              <a:rPr lang="en-GB" smtClean="0"/>
              <a:t>04/01/2024</a:t>
            </a:fld>
            <a:endParaRPr lang="en-GB"/>
          </a:p>
        </p:txBody>
      </p:sp>
      <p:sp>
        <p:nvSpPr>
          <p:cNvPr id="4" name="Footer Placeholder 3">
            <a:extLst>
              <a:ext uri="{FF2B5EF4-FFF2-40B4-BE49-F238E27FC236}">
                <a16:creationId xmlns:a16="http://schemas.microsoft.com/office/drawing/2014/main" id="{768BC546-6115-E51E-85DA-C3646A9460C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D8D9094-C25C-1436-347B-E997BBCF8806}"/>
              </a:ext>
            </a:extLst>
          </p:cNvPr>
          <p:cNvSpPr>
            <a:spLocks noGrp="1"/>
          </p:cNvSpPr>
          <p:nvPr>
            <p:ph type="sldNum" sz="quarter" idx="12"/>
          </p:nvPr>
        </p:nvSpPr>
        <p:spPr/>
        <p:txBody>
          <a:bodyPr/>
          <a:lstStyle/>
          <a:p>
            <a:fld id="{D864506A-3FBF-4E54-BB99-8C7C72BB0900}" type="slidenum">
              <a:rPr lang="en-GB" smtClean="0"/>
              <a:t>‹#›</a:t>
            </a:fld>
            <a:endParaRPr lang="en-GB"/>
          </a:p>
        </p:txBody>
      </p:sp>
    </p:spTree>
    <p:extLst>
      <p:ext uri="{BB962C8B-B14F-4D97-AF65-F5344CB8AC3E}">
        <p14:creationId xmlns:p14="http://schemas.microsoft.com/office/powerpoint/2010/main" val="1981373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C97291-5159-0E7E-164F-3D453F47B1F5}"/>
              </a:ext>
            </a:extLst>
          </p:cNvPr>
          <p:cNvSpPr>
            <a:spLocks noGrp="1"/>
          </p:cNvSpPr>
          <p:nvPr>
            <p:ph type="dt" sz="half" idx="10"/>
          </p:nvPr>
        </p:nvSpPr>
        <p:spPr/>
        <p:txBody>
          <a:bodyPr/>
          <a:lstStyle/>
          <a:p>
            <a:fld id="{86998C89-6C96-4B0F-AF1B-555CB7061BB1}" type="datetimeFigureOut">
              <a:rPr lang="en-GB" smtClean="0"/>
              <a:t>04/01/2024</a:t>
            </a:fld>
            <a:endParaRPr lang="en-GB"/>
          </a:p>
        </p:txBody>
      </p:sp>
      <p:sp>
        <p:nvSpPr>
          <p:cNvPr id="3" name="Footer Placeholder 2">
            <a:extLst>
              <a:ext uri="{FF2B5EF4-FFF2-40B4-BE49-F238E27FC236}">
                <a16:creationId xmlns:a16="http://schemas.microsoft.com/office/drawing/2014/main" id="{5A2CB1FD-90F6-5B50-0350-7A4D2FF4F45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CC8639D-F223-4EAE-27C8-C2B4C796C667}"/>
              </a:ext>
            </a:extLst>
          </p:cNvPr>
          <p:cNvSpPr>
            <a:spLocks noGrp="1"/>
          </p:cNvSpPr>
          <p:nvPr>
            <p:ph type="sldNum" sz="quarter" idx="12"/>
          </p:nvPr>
        </p:nvSpPr>
        <p:spPr/>
        <p:txBody>
          <a:bodyPr/>
          <a:lstStyle/>
          <a:p>
            <a:fld id="{D864506A-3FBF-4E54-BB99-8C7C72BB0900}" type="slidenum">
              <a:rPr lang="en-GB" smtClean="0"/>
              <a:t>‹#›</a:t>
            </a:fld>
            <a:endParaRPr lang="en-GB"/>
          </a:p>
        </p:txBody>
      </p:sp>
    </p:spTree>
    <p:extLst>
      <p:ext uri="{BB962C8B-B14F-4D97-AF65-F5344CB8AC3E}">
        <p14:creationId xmlns:p14="http://schemas.microsoft.com/office/powerpoint/2010/main" val="1057653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8B208-3470-B14E-C938-1534F6ACAC6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607B1CA4-99E0-230A-82AD-0DD574601C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C17347F5-BAF8-7956-7DF0-12E4503704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D877BE3-50A1-6105-3F10-329EEC241780}"/>
              </a:ext>
            </a:extLst>
          </p:cNvPr>
          <p:cNvSpPr>
            <a:spLocks noGrp="1"/>
          </p:cNvSpPr>
          <p:nvPr>
            <p:ph type="dt" sz="half" idx="10"/>
          </p:nvPr>
        </p:nvSpPr>
        <p:spPr/>
        <p:txBody>
          <a:bodyPr/>
          <a:lstStyle/>
          <a:p>
            <a:fld id="{86998C89-6C96-4B0F-AF1B-555CB7061BB1}" type="datetimeFigureOut">
              <a:rPr lang="en-GB" smtClean="0"/>
              <a:t>04/01/2024</a:t>
            </a:fld>
            <a:endParaRPr lang="en-GB"/>
          </a:p>
        </p:txBody>
      </p:sp>
      <p:sp>
        <p:nvSpPr>
          <p:cNvPr id="6" name="Footer Placeholder 5">
            <a:extLst>
              <a:ext uri="{FF2B5EF4-FFF2-40B4-BE49-F238E27FC236}">
                <a16:creationId xmlns:a16="http://schemas.microsoft.com/office/drawing/2014/main" id="{61FE1E7B-707D-8E51-E947-925B04B98CE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C6D15FC-0BC4-F2D9-5CC6-37CB0E1478EE}"/>
              </a:ext>
            </a:extLst>
          </p:cNvPr>
          <p:cNvSpPr>
            <a:spLocks noGrp="1"/>
          </p:cNvSpPr>
          <p:nvPr>
            <p:ph type="sldNum" sz="quarter" idx="12"/>
          </p:nvPr>
        </p:nvSpPr>
        <p:spPr/>
        <p:txBody>
          <a:bodyPr/>
          <a:lstStyle/>
          <a:p>
            <a:fld id="{D864506A-3FBF-4E54-BB99-8C7C72BB0900}" type="slidenum">
              <a:rPr lang="en-GB" smtClean="0"/>
              <a:t>‹#›</a:t>
            </a:fld>
            <a:endParaRPr lang="en-GB"/>
          </a:p>
        </p:txBody>
      </p:sp>
    </p:spTree>
    <p:extLst>
      <p:ext uri="{BB962C8B-B14F-4D97-AF65-F5344CB8AC3E}">
        <p14:creationId xmlns:p14="http://schemas.microsoft.com/office/powerpoint/2010/main" val="2633948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85183-CE4C-5E7A-7131-849C7028128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100DFE14-013E-E500-E42A-7B0483386B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7D92B83-6EDA-054F-79A4-7EFC3D7CAE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CFE172B-64D0-E080-95B0-75EA8B17DD56}"/>
              </a:ext>
            </a:extLst>
          </p:cNvPr>
          <p:cNvSpPr>
            <a:spLocks noGrp="1"/>
          </p:cNvSpPr>
          <p:nvPr>
            <p:ph type="dt" sz="half" idx="10"/>
          </p:nvPr>
        </p:nvSpPr>
        <p:spPr/>
        <p:txBody>
          <a:bodyPr/>
          <a:lstStyle/>
          <a:p>
            <a:fld id="{86998C89-6C96-4B0F-AF1B-555CB7061BB1}" type="datetimeFigureOut">
              <a:rPr lang="en-GB" smtClean="0"/>
              <a:t>04/01/2024</a:t>
            </a:fld>
            <a:endParaRPr lang="en-GB"/>
          </a:p>
        </p:txBody>
      </p:sp>
      <p:sp>
        <p:nvSpPr>
          <p:cNvPr id="6" name="Footer Placeholder 5">
            <a:extLst>
              <a:ext uri="{FF2B5EF4-FFF2-40B4-BE49-F238E27FC236}">
                <a16:creationId xmlns:a16="http://schemas.microsoft.com/office/drawing/2014/main" id="{4266809A-253E-EF88-E06D-FD206847F5C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1FE810E-5454-0C05-1A8E-6ACAEE1B395E}"/>
              </a:ext>
            </a:extLst>
          </p:cNvPr>
          <p:cNvSpPr>
            <a:spLocks noGrp="1"/>
          </p:cNvSpPr>
          <p:nvPr>
            <p:ph type="sldNum" sz="quarter" idx="12"/>
          </p:nvPr>
        </p:nvSpPr>
        <p:spPr/>
        <p:txBody>
          <a:bodyPr/>
          <a:lstStyle/>
          <a:p>
            <a:fld id="{D864506A-3FBF-4E54-BB99-8C7C72BB0900}" type="slidenum">
              <a:rPr lang="en-GB" smtClean="0"/>
              <a:t>‹#›</a:t>
            </a:fld>
            <a:endParaRPr lang="en-GB"/>
          </a:p>
        </p:txBody>
      </p:sp>
    </p:spTree>
    <p:extLst>
      <p:ext uri="{BB962C8B-B14F-4D97-AF65-F5344CB8AC3E}">
        <p14:creationId xmlns:p14="http://schemas.microsoft.com/office/powerpoint/2010/main" val="2026282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22CFAF-F784-165F-0A71-371AF735CF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81FF9AC2-E30C-F260-3080-4AB1AE3AD7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F1FA326-A54B-D3FD-8E98-EA5C087368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998C89-6C96-4B0F-AF1B-555CB7061BB1}" type="datetimeFigureOut">
              <a:rPr lang="en-GB" smtClean="0"/>
              <a:t>04/01/2024</a:t>
            </a:fld>
            <a:endParaRPr lang="en-GB"/>
          </a:p>
        </p:txBody>
      </p:sp>
      <p:sp>
        <p:nvSpPr>
          <p:cNvPr id="5" name="Footer Placeholder 4">
            <a:extLst>
              <a:ext uri="{FF2B5EF4-FFF2-40B4-BE49-F238E27FC236}">
                <a16:creationId xmlns:a16="http://schemas.microsoft.com/office/drawing/2014/main" id="{B59A6B84-62FF-8C68-331C-F0CCACAEEA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049B711-3B18-AD26-BE63-35CC7E4DC1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64506A-3FBF-4E54-BB99-8C7C72BB0900}" type="slidenum">
              <a:rPr lang="en-GB" smtClean="0"/>
              <a:t>‹#›</a:t>
            </a:fld>
            <a:endParaRPr lang="en-GB"/>
          </a:p>
        </p:txBody>
      </p:sp>
    </p:spTree>
    <p:extLst>
      <p:ext uri="{BB962C8B-B14F-4D97-AF65-F5344CB8AC3E}">
        <p14:creationId xmlns:p14="http://schemas.microsoft.com/office/powerpoint/2010/main" val="1281792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25" name="Oval 24">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3440DDB-9F7A-A87B-C013-B4E4E0EF7EEC}"/>
              </a:ext>
            </a:extLst>
          </p:cNvPr>
          <p:cNvSpPr>
            <a:spLocks noGrp="1"/>
          </p:cNvSpPr>
          <p:nvPr>
            <p:ph type="ctrTitle"/>
          </p:nvPr>
        </p:nvSpPr>
        <p:spPr>
          <a:xfrm>
            <a:off x="3581400" y="965580"/>
            <a:ext cx="5204489" cy="3160593"/>
          </a:xfrm>
        </p:spPr>
        <p:txBody>
          <a:bodyPr>
            <a:normAutofit/>
          </a:bodyPr>
          <a:lstStyle/>
          <a:p>
            <a:r>
              <a:rPr lang="en-GB" sz="5000">
                <a:solidFill>
                  <a:schemeClr val="bg1"/>
                </a:solidFill>
              </a:rPr>
              <a:t>How to Differentiate a Differential Operator and Why</a:t>
            </a:r>
          </a:p>
        </p:txBody>
      </p:sp>
      <p:sp>
        <p:nvSpPr>
          <p:cNvPr id="3" name="Subtitle 2">
            <a:extLst>
              <a:ext uri="{FF2B5EF4-FFF2-40B4-BE49-F238E27FC236}">
                <a16:creationId xmlns:a16="http://schemas.microsoft.com/office/drawing/2014/main" id="{78E3FFBA-C5FF-4ACA-3005-96D829F3692A}"/>
              </a:ext>
            </a:extLst>
          </p:cNvPr>
          <p:cNvSpPr>
            <a:spLocks noGrp="1"/>
          </p:cNvSpPr>
          <p:nvPr>
            <p:ph type="subTitle" idx="1"/>
          </p:nvPr>
        </p:nvSpPr>
        <p:spPr>
          <a:xfrm>
            <a:off x="3820817" y="4409960"/>
            <a:ext cx="4508641" cy="1116414"/>
          </a:xfrm>
        </p:spPr>
        <p:txBody>
          <a:bodyPr>
            <a:normAutofit/>
          </a:bodyPr>
          <a:lstStyle/>
          <a:p>
            <a:r>
              <a:rPr lang="en-GB" sz="2000">
                <a:solidFill>
                  <a:schemeClr val="bg1"/>
                </a:solidFill>
              </a:rPr>
              <a:t>By Maximus Smith</a:t>
            </a:r>
          </a:p>
        </p:txBody>
      </p:sp>
      <p:sp>
        <p:nvSpPr>
          <p:cNvPr id="27"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454896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 name="Rectangle 162">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802F08-25A0-6D20-1D10-49743697B95A}"/>
              </a:ext>
            </a:extLst>
          </p:cNvPr>
          <p:cNvSpPr>
            <a:spLocks noGrp="1"/>
          </p:cNvSpPr>
          <p:nvPr>
            <p:ph type="title"/>
          </p:nvPr>
        </p:nvSpPr>
        <p:spPr>
          <a:xfrm>
            <a:off x="1102368" y="694268"/>
            <a:ext cx="3553510" cy="5477932"/>
          </a:xfrm>
        </p:spPr>
        <p:txBody>
          <a:bodyPr>
            <a:normAutofit/>
          </a:bodyPr>
          <a:lstStyle/>
          <a:p>
            <a:pPr algn="ctr"/>
            <a:r>
              <a:rPr lang="en-GB">
                <a:solidFill>
                  <a:schemeClr val="bg1"/>
                </a:solidFill>
              </a:rPr>
              <a:t>Example – Lane Emden Equation</a:t>
            </a:r>
          </a:p>
        </p:txBody>
      </p:sp>
      <p:grpSp>
        <p:nvGrpSpPr>
          <p:cNvPr id="164"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65" name="Freeform: Shape 10">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66" name="Freeform: Shape 11">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67"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168"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69"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70"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71"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72"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173"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174"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175"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176"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177" name="Freeform: Shape 23">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178" name="Freeform: Shape 24">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179" name="Freeform: Shape 25">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80"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181" name="Oval 180">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2" name="Oval 181">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6D7144C-680C-936F-5896-E10D7D9287C6}"/>
                  </a:ext>
                </a:extLst>
              </p:cNvPr>
              <p:cNvSpPr>
                <a:spLocks noGrp="1"/>
              </p:cNvSpPr>
              <p:nvPr>
                <p:ph idx="1"/>
              </p:nvPr>
            </p:nvSpPr>
            <p:spPr>
              <a:xfrm>
                <a:off x="6234868" y="1130846"/>
                <a:ext cx="5217173" cy="4351338"/>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p>
                        <m:sSupPr>
                          <m:ctrlPr>
                            <a:rPr lang="en-GB" sz="2000" b="0" i="1">
                              <a:solidFill>
                                <a:schemeClr val="bg1"/>
                              </a:solidFill>
                              <a:latin typeface="Cambria Math" panose="02040503050406030204" pitchFamily="18" charset="0"/>
                            </a:rPr>
                          </m:ctrlPr>
                        </m:sSupPr>
                        <m:e>
                          <m:r>
                            <a:rPr lang="en-GB" sz="2000" b="0" i="1">
                              <a:solidFill>
                                <a:schemeClr val="bg1"/>
                              </a:solidFill>
                              <a:latin typeface="Cambria Math" panose="02040503050406030204" pitchFamily="18" charset="0"/>
                            </a:rPr>
                            <m:t>𝑦</m:t>
                          </m:r>
                        </m:e>
                        <m:sup>
                          <m:r>
                            <a:rPr lang="en-GB" sz="2000" b="0" i="1">
                              <a:solidFill>
                                <a:schemeClr val="bg1"/>
                              </a:solidFill>
                              <a:latin typeface="Cambria Math" panose="02040503050406030204" pitchFamily="18" charset="0"/>
                            </a:rPr>
                            <m:t>′′</m:t>
                          </m:r>
                        </m:sup>
                      </m:sSup>
                      <m:r>
                        <a:rPr lang="en-GB" sz="2000" b="0" i="1">
                          <a:solidFill>
                            <a:schemeClr val="bg1"/>
                          </a:solidFill>
                          <a:latin typeface="Cambria Math" panose="02040503050406030204" pitchFamily="18" charset="0"/>
                        </a:rPr>
                        <m:t>+</m:t>
                      </m:r>
                      <m:f>
                        <m:fPr>
                          <m:ctrlPr>
                            <a:rPr lang="en-GB" sz="2000" b="0" i="1">
                              <a:solidFill>
                                <a:schemeClr val="bg1"/>
                              </a:solidFill>
                              <a:latin typeface="Cambria Math" panose="02040503050406030204" pitchFamily="18" charset="0"/>
                            </a:rPr>
                          </m:ctrlPr>
                        </m:fPr>
                        <m:num>
                          <m:r>
                            <a:rPr lang="en-GB" sz="2000" b="0" i="1">
                              <a:solidFill>
                                <a:schemeClr val="bg1"/>
                              </a:solidFill>
                              <a:latin typeface="Cambria Math" panose="02040503050406030204" pitchFamily="18" charset="0"/>
                            </a:rPr>
                            <m:t>2</m:t>
                          </m:r>
                        </m:num>
                        <m:den>
                          <m:r>
                            <a:rPr lang="en-GB" sz="2000" b="0" i="1">
                              <a:solidFill>
                                <a:schemeClr val="bg1"/>
                              </a:solidFill>
                              <a:latin typeface="Cambria Math" panose="02040503050406030204" pitchFamily="18" charset="0"/>
                            </a:rPr>
                            <m:t>𝑥</m:t>
                          </m:r>
                        </m:den>
                      </m:f>
                      <m:sSup>
                        <m:sSupPr>
                          <m:ctrlPr>
                            <a:rPr lang="en-GB" sz="2000" b="0" i="1">
                              <a:solidFill>
                                <a:schemeClr val="bg1"/>
                              </a:solidFill>
                              <a:latin typeface="Cambria Math" panose="02040503050406030204" pitchFamily="18" charset="0"/>
                            </a:rPr>
                          </m:ctrlPr>
                        </m:sSupPr>
                        <m:e>
                          <m:r>
                            <a:rPr lang="en-GB" sz="2000" b="0" i="1">
                              <a:solidFill>
                                <a:schemeClr val="bg1"/>
                              </a:solidFill>
                              <a:latin typeface="Cambria Math" panose="02040503050406030204" pitchFamily="18" charset="0"/>
                            </a:rPr>
                            <m:t>𝑦</m:t>
                          </m:r>
                        </m:e>
                        <m:sup>
                          <m:r>
                            <a:rPr lang="en-GB" sz="2000" b="0" i="1">
                              <a:solidFill>
                                <a:schemeClr val="bg1"/>
                              </a:solidFill>
                              <a:latin typeface="Cambria Math" panose="02040503050406030204" pitchFamily="18" charset="0"/>
                            </a:rPr>
                            <m:t>′</m:t>
                          </m:r>
                        </m:sup>
                      </m:sSup>
                      <m:r>
                        <a:rPr lang="en-GB" sz="2000" b="0" i="1">
                          <a:solidFill>
                            <a:schemeClr val="bg1"/>
                          </a:solidFill>
                          <a:latin typeface="Cambria Math" panose="02040503050406030204" pitchFamily="18" charset="0"/>
                        </a:rPr>
                        <m:t>+</m:t>
                      </m:r>
                      <m:sSup>
                        <m:sSupPr>
                          <m:ctrlPr>
                            <a:rPr lang="en-GB" sz="2000" b="0" i="1">
                              <a:solidFill>
                                <a:schemeClr val="bg1"/>
                              </a:solidFill>
                              <a:latin typeface="Cambria Math" panose="02040503050406030204" pitchFamily="18" charset="0"/>
                            </a:rPr>
                          </m:ctrlPr>
                        </m:sSupPr>
                        <m:e>
                          <m:r>
                            <a:rPr lang="en-GB" sz="2000" b="0" i="1">
                              <a:solidFill>
                                <a:schemeClr val="bg1"/>
                              </a:solidFill>
                              <a:latin typeface="Cambria Math" panose="02040503050406030204" pitchFamily="18" charset="0"/>
                            </a:rPr>
                            <m:t>𝑦</m:t>
                          </m:r>
                        </m:e>
                        <m:sup>
                          <m:r>
                            <a:rPr lang="en-GB" sz="2000" b="0" i="1">
                              <a:solidFill>
                                <a:schemeClr val="bg1"/>
                              </a:solidFill>
                              <a:latin typeface="Cambria Math" panose="02040503050406030204" pitchFamily="18" charset="0"/>
                            </a:rPr>
                            <m:t>𝑛</m:t>
                          </m:r>
                        </m:sup>
                      </m:sSup>
                      <m:r>
                        <a:rPr lang="en-GB" sz="2000" b="0" i="1">
                          <a:solidFill>
                            <a:schemeClr val="bg1"/>
                          </a:solidFill>
                          <a:latin typeface="Cambria Math" panose="02040503050406030204" pitchFamily="18" charset="0"/>
                        </a:rPr>
                        <m:t>=0, </m:t>
                      </m:r>
                      <m:r>
                        <a:rPr lang="en-GB" sz="2000" b="0" i="1">
                          <a:solidFill>
                            <a:schemeClr val="bg1"/>
                          </a:solidFill>
                          <a:latin typeface="Cambria Math" panose="02040503050406030204" pitchFamily="18" charset="0"/>
                        </a:rPr>
                        <m:t>𝑦</m:t>
                      </m:r>
                      <m:d>
                        <m:dPr>
                          <m:ctrlPr>
                            <a:rPr lang="en-GB" sz="2000" b="0" i="1">
                              <a:solidFill>
                                <a:schemeClr val="bg1"/>
                              </a:solidFill>
                              <a:latin typeface="Cambria Math" panose="02040503050406030204" pitchFamily="18" charset="0"/>
                            </a:rPr>
                          </m:ctrlPr>
                        </m:dPr>
                        <m:e>
                          <m:r>
                            <a:rPr lang="en-GB" sz="2000" b="0" i="1">
                              <a:solidFill>
                                <a:schemeClr val="bg1"/>
                              </a:solidFill>
                              <a:latin typeface="Cambria Math" panose="02040503050406030204" pitchFamily="18" charset="0"/>
                            </a:rPr>
                            <m:t>0</m:t>
                          </m:r>
                        </m:e>
                      </m:d>
                      <m:r>
                        <a:rPr lang="en-GB" sz="2000" b="0" i="1">
                          <a:solidFill>
                            <a:schemeClr val="bg1"/>
                          </a:solidFill>
                          <a:latin typeface="Cambria Math" panose="02040503050406030204" pitchFamily="18" charset="0"/>
                        </a:rPr>
                        <m:t>=1 </m:t>
                      </m:r>
                      <m:r>
                        <a:rPr lang="en-GB" sz="2000" b="0" i="1">
                          <a:solidFill>
                            <a:schemeClr val="bg1"/>
                          </a:solidFill>
                          <a:latin typeface="Cambria Math" panose="02040503050406030204" pitchFamily="18" charset="0"/>
                        </a:rPr>
                        <m:t>𝑎𝑛𝑑</m:t>
                      </m:r>
                      <m:r>
                        <a:rPr lang="en-GB" sz="2000" b="0" i="1">
                          <a:solidFill>
                            <a:schemeClr val="bg1"/>
                          </a:solidFill>
                          <a:latin typeface="Cambria Math" panose="02040503050406030204" pitchFamily="18" charset="0"/>
                        </a:rPr>
                        <m:t> </m:t>
                      </m:r>
                      <m:sSup>
                        <m:sSupPr>
                          <m:ctrlPr>
                            <a:rPr lang="en-GB" sz="2000" b="0" i="1">
                              <a:solidFill>
                                <a:schemeClr val="bg1"/>
                              </a:solidFill>
                              <a:latin typeface="Cambria Math" panose="02040503050406030204" pitchFamily="18" charset="0"/>
                            </a:rPr>
                          </m:ctrlPr>
                        </m:sSupPr>
                        <m:e>
                          <m:r>
                            <a:rPr lang="en-GB" sz="2000" b="0" i="1">
                              <a:solidFill>
                                <a:schemeClr val="bg1"/>
                              </a:solidFill>
                              <a:latin typeface="Cambria Math" panose="02040503050406030204" pitchFamily="18" charset="0"/>
                            </a:rPr>
                            <m:t>𝑦</m:t>
                          </m:r>
                        </m:e>
                        <m:sup>
                          <m:r>
                            <a:rPr lang="en-GB" sz="2000" b="0" i="1">
                              <a:solidFill>
                                <a:schemeClr val="bg1"/>
                              </a:solidFill>
                              <a:latin typeface="Cambria Math" panose="02040503050406030204" pitchFamily="18" charset="0"/>
                            </a:rPr>
                            <m:t>′</m:t>
                          </m:r>
                        </m:sup>
                      </m:sSup>
                      <m:d>
                        <m:dPr>
                          <m:ctrlPr>
                            <a:rPr lang="en-GB" sz="2000" b="0" i="1">
                              <a:solidFill>
                                <a:schemeClr val="bg1"/>
                              </a:solidFill>
                              <a:latin typeface="Cambria Math" panose="02040503050406030204" pitchFamily="18" charset="0"/>
                            </a:rPr>
                          </m:ctrlPr>
                        </m:dPr>
                        <m:e>
                          <m:r>
                            <a:rPr lang="en-GB" sz="2000" b="0" i="1">
                              <a:solidFill>
                                <a:schemeClr val="bg1"/>
                              </a:solidFill>
                              <a:latin typeface="Cambria Math" panose="02040503050406030204" pitchFamily="18" charset="0"/>
                            </a:rPr>
                            <m:t>0</m:t>
                          </m:r>
                        </m:e>
                      </m:d>
                      <m:r>
                        <a:rPr lang="en-GB" sz="2000" b="0" i="1">
                          <a:solidFill>
                            <a:schemeClr val="bg1"/>
                          </a:solidFill>
                          <a:latin typeface="Cambria Math" panose="02040503050406030204" pitchFamily="18" charset="0"/>
                        </a:rPr>
                        <m:t>=0</m:t>
                      </m:r>
                    </m:oMath>
                  </m:oMathPara>
                </a14:m>
                <a:endParaRPr lang="en-GB" sz="2000" dirty="0">
                  <a:solidFill>
                    <a:schemeClr val="bg1"/>
                  </a:solidFill>
                </a:endParaRPr>
              </a:p>
              <a:p>
                <a:pPr marL="514350" indent="-514350">
                  <a:buAutoNum type="arabicParenR"/>
                </a:pPr>
                <a14:m>
                  <m:oMath xmlns:m="http://schemas.openxmlformats.org/officeDocument/2006/math">
                    <m:sSup>
                      <m:sSupPr>
                        <m:ctrlPr>
                          <a:rPr lang="en-GB" sz="2000" b="0" i="1">
                            <a:solidFill>
                              <a:schemeClr val="bg1"/>
                            </a:solidFill>
                            <a:latin typeface="Cambria Math" panose="02040503050406030204" pitchFamily="18" charset="0"/>
                          </a:rPr>
                        </m:ctrlPr>
                      </m:sSupPr>
                      <m:e>
                        <m:r>
                          <a:rPr lang="en-GB" sz="2000" b="0" i="1">
                            <a:solidFill>
                              <a:schemeClr val="bg1"/>
                            </a:solidFill>
                            <a:latin typeface="Cambria Math" panose="02040503050406030204" pitchFamily="18" charset="0"/>
                          </a:rPr>
                          <m:t>𝑦</m:t>
                        </m:r>
                      </m:e>
                      <m:sup>
                        <m:r>
                          <a:rPr lang="en-GB" sz="2000" b="0" i="1">
                            <a:solidFill>
                              <a:schemeClr val="bg1"/>
                            </a:solidFill>
                            <a:latin typeface="Cambria Math" panose="02040503050406030204" pitchFamily="18" charset="0"/>
                          </a:rPr>
                          <m:t>′′</m:t>
                        </m:r>
                      </m:sup>
                    </m:sSup>
                    <m:r>
                      <a:rPr lang="en-GB" sz="2000" b="0" i="1">
                        <a:solidFill>
                          <a:schemeClr val="bg1"/>
                        </a:solidFill>
                        <a:latin typeface="Cambria Math" panose="02040503050406030204" pitchFamily="18" charset="0"/>
                      </a:rPr>
                      <m:t>+</m:t>
                    </m:r>
                    <m:f>
                      <m:fPr>
                        <m:ctrlPr>
                          <a:rPr lang="en-GB" sz="2000" b="0" i="1">
                            <a:solidFill>
                              <a:schemeClr val="bg1"/>
                            </a:solidFill>
                            <a:latin typeface="Cambria Math" panose="02040503050406030204" pitchFamily="18" charset="0"/>
                          </a:rPr>
                        </m:ctrlPr>
                      </m:fPr>
                      <m:num>
                        <m:r>
                          <a:rPr lang="en-GB" sz="2000" b="0" i="1">
                            <a:solidFill>
                              <a:schemeClr val="bg1"/>
                            </a:solidFill>
                            <a:latin typeface="Cambria Math" panose="02040503050406030204" pitchFamily="18" charset="0"/>
                          </a:rPr>
                          <m:t>2</m:t>
                        </m:r>
                      </m:num>
                      <m:den>
                        <m:r>
                          <a:rPr lang="en-GB" sz="2000" b="0" i="1">
                            <a:solidFill>
                              <a:schemeClr val="bg1"/>
                            </a:solidFill>
                            <a:latin typeface="Cambria Math" panose="02040503050406030204" pitchFamily="18" charset="0"/>
                          </a:rPr>
                          <m:t>𝑥</m:t>
                        </m:r>
                      </m:den>
                    </m:f>
                    <m:sSup>
                      <m:sSupPr>
                        <m:ctrlPr>
                          <a:rPr lang="en-GB" sz="2000" b="0" i="1">
                            <a:solidFill>
                              <a:schemeClr val="bg1"/>
                            </a:solidFill>
                            <a:latin typeface="Cambria Math" panose="02040503050406030204" pitchFamily="18" charset="0"/>
                          </a:rPr>
                        </m:ctrlPr>
                      </m:sSupPr>
                      <m:e>
                        <m:r>
                          <a:rPr lang="en-GB" sz="2000" b="0" i="1">
                            <a:solidFill>
                              <a:schemeClr val="bg1"/>
                            </a:solidFill>
                            <a:latin typeface="Cambria Math" panose="02040503050406030204" pitchFamily="18" charset="0"/>
                          </a:rPr>
                          <m:t>𝑦</m:t>
                        </m:r>
                      </m:e>
                      <m:sup>
                        <m:r>
                          <a:rPr lang="en-GB" sz="2000" b="0" i="1">
                            <a:solidFill>
                              <a:schemeClr val="bg1"/>
                            </a:solidFill>
                            <a:latin typeface="Cambria Math" panose="02040503050406030204" pitchFamily="18" charset="0"/>
                          </a:rPr>
                          <m:t>′</m:t>
                        </m:r>
                      </m:sup>
                    </m:sSup>
                    <m:r>
                      <a:rPr lang="en-GB" sz="2000" b="0" i="1">
                        <a:solidFill>
                          <a:schemeClr val="bg1"/>
                        </a:solidFill>
                        <a:latin typeface="Cambria Math" panose="02040503050406030204" pitchFamily="18" charset="0"/>
                      </a:rPr>
                      <m:t>=</m:t>
                    </m:r>
                    <m:sSup>
                      <m:sSupPr>
                        <m:ctrlPr>
                          <a:rPr lang="en-GB" sz="2000" b="0" i="1">
                            <a:solidFill>
                              <a:schemeClr val="bg1"/>
                            </a:solidFill>
                            <a:latin typeface="Cambria Math" panose="02040503050406030204" pitchFamily="18" charset="0"/>
                          </a:rPr>
                        </m:ctrlPr>
                      </m:sSupPr>
                      <m:e>
                        <m:r>
                          <a:rPr lang="en-GB" sz="2000" b="0" i="1">
                            <a:solidFill>
                              <a:schemeClr val="bg1"/>
                            </a:solidFill>
                            <a:latin typeface="Cambria Math" panose="02040503050406030204" pitchFamily="18" charset="0"/>
                          </a:rPr>
                          <m:t>−</m:t>
                        </m:r>
                        <m:r>
                          <a:rPr lang="en-GB" sz="2000" b="0" i="1">
                            <a:solidFill>
                              <a:schemeClr val="bg1"/>
                            </a:solidFill>
                            <a:latin typeface="Cambria Math" panose="02040503050406030204" pitchFamily="18" charset="0"/>
                          </a:rPr>
                          <m:t>𝑦</m:t>
                        </m:r>
                      </m:e>
                      <m:sup>
                        <m:r>
                          <a:rPr lang="en-GB" sz="2000" b="0" i="1">
                            <a:solidFill>
                              <a:schemeClr val="bg1"/>
                            </a:solidFill>
                            <a:latin typeface="Cambria Math" panose="02040503050406030204" pitchFamily="18" charset="0"/>
                          </a:rPr>
                          <m:t>𝑛</m:t>
                        </m:r>
                      </m:sup>
                    </m:sSup>
                  </m:oMath>
                </a14:m>
                <a:endParaRPr lang="en-GB" sz="2000" dirty="0">
                  <a:solidFill>
                    <a:schemeClr val="bg1"/>
                  </a:solidFill>
                </a:endParaRPr>
              </a:p>
              <a:p>
                <a:pPr marL="514350" indent="-514350">
                  <a:buAutoNum type="arabicParenR"/>
                </a:pPr>
                <a14:m>
                  <m:oMath xmlns:m="http://schemas.openxmlformats.org/officeDocument/2006/math">
                    <m:sSup>
                      <m:sSupPr>
                        <m:ctrlPr>
                          <a:rPr lang="en-GB" sz="2000" b="0" i="1">
                            <a:solidFill>
                              <a:schemeClr val="bg1"/>
                            </a:solidFill>
                            <a:latin typeface="Cambria Math" panose="02040503050406030204" pitchFamily="18" charset="0"/>
                          </a:rPr>
                        </m:ctrlPr>
                      </m:sSupPr>
                      <m:e>
                        <m:sSub>
                          <m:sSubPr>
                            <m:ctrlPr>
                              <a:rPr lang="en-GB" sz="2000" b="0" i="1">
                                <a:solidFill>
                                  <a:schemeClr val="bg1"/>
                                </a:solidFill>
                                <a:latin typeface="Cambria Math" panose="02040503050406030204" pitchFamily="18" charset="0"/>
                              </a:rPr>
                            </m:ctrlPr>
                          </m:sSubPr>
                          <m:e>
                            <m:r>
                              <a:rPr lang="en-GB" sz="2000" b="0" i="1">
                                <a:solidFill>
                                  <a:schemeClr val="bg1"/>
                                </a:solidFill>
                                <a:latin typeface="Cambria Math" panose="02040503050406030204" pitchFamily="18" charset="0"/>
                              </a:rPr>
                              <m:t>𝑦</m:t>
                            </m:r>
                          </m:e>
                          <m:sub>
                            <m:r>
                              <a:rPr lang="en-GB" sz="2000" b="0" i="1">
                                <a:solidFill>
                                  <a:schemeClr val="bg1"/>
                                </a:solidFill>
                                <a:latin typeface="Cambria Math" panose="02040503050406030204" pitchFamily="18" charset="0"/>
                              </a:rPr>
                              <m:t>𝑖</m:t>
                            </m:r>
                            <m:r>
                              <a:rPr lang="en-GB" sz="2000" b="0" i="1">
                                <a:solidFill>
                                  <a:schemeClr val="bg1"/>
                                </a:solidFill>
                                <a:latin typeface="Cambria Math" panose="02040503050406030204" pitchFamily="18" charset="0"/>
                              </a:rPr>
                              <m:t>+1</m:t>
                            </m:r>
                          </m:sub>
                        </m:sSub>
                      </m:e>
                      <m:sup>
                        <m:r>
                          <a:rPr lang="en-GB" sz="2000" b="0" i="1">
                            <a:solidFill>
                              <a:schemeClr val="bg1"/>
                            </a:solidFill>
                            <a:latin typeface="Cambria Math" panose="02040503050406030204" pitchFamily="18" charset="0"/>
                          </a:rPr>
                          <m:t>′′</m:t>
                        </m:r>
                      </m:sup>
                    </m:sSup>
                    <m:r>
                      <a:rPr lang="en-GB" sz="2000" b="0" i="1">
                        <a:solidFill>
                          <a:schemeClr val="bg1"/>
                        </a:solidFill>
                        <a:latin typeface="Cambria Math" panose="02040503050406030204" pitchFamily="18" charset="0"/>
                      </a:rPr>
                      <m:t>+</m:t>
                    </m:r>
                    <m:f>
                      <m:fPr>
                        <m:ctrlPr>
                          <a:rPr lang="en-GB" sz="2000" b="0" i="1">
                            <a:solidFill>
                              <a:schemeClr val="bg1"/>
                            </a:solidFill>
                            <a:latin typeface="Cambria Math" panose="02040503050406030204" pitchFamily="18" charset="0"/>
                          </a:rPr>
                        </m:ctrlPr>
                      </m:fPr>
                      <m:num>
                        <m:r>
                          <a:rPr lang="en-GB" sz="2000" b="0" i="1">
                            <a:solidFill>
                              <a:schemeClr val="bg1"/>
                            </a:solidFill>
                            <a:latin typeface="Cambria Math" panose="02040503050406030204" pitchFamily="18" charset="0"/>
                          </a:rPr>
                          <m:t>2</m:t>
                        </m:r>
                      </m:num>
                      <m:den>
                        <m:r>
                          <a:rPr lang="en-GB" sz="2000" b="0" i="1">
                            <a:solidFill>
                              <a:schemeClr val="bg1"/>
                            </a:solidFill>
                            <a:latin typeface="Cambria Math" panose="02040503050406030204" pitchFamily="18" charset="0"/>
                          </a:rPr>
                          <m:t>𝑥</m:t>
                        </m:r>
                      </m:den>
                    </m:f>
                    <m:sSup>
                      <m:sSupPr>
                        <m:ctrlPr>
                          <a:rPr lang="en-GB" sz="2000" b="0" i="1">
                            <a:solidFill>
                              <a:schemeClr val="bg1"/>
                            </a:solidFill>
                            <a:latin typeface="Cambria Math" panose="02040503050406030204" pitchFamily="18" charset="0"/>
                          </a:rPr>
                        </m:ctrlPr>
                      </m:sSupPr>
                      <m:e>
                        <m:sSub>
                          <m:sSubPr>
                            <m:ctrlPr>
                              <a:rPr lang="en-GB" sz="2000" b="0" i="1">
                                <a:solidFill>
                                  <a:schemeClr val="bg1"/>
                                </a:solidFill>
                                <a:latin typeface="Cambria Math" panose="02040503050406030204" pitchFamily="18" charset="0"/>
                              </a:rPr>
                            </m:ctrlPr>
                          </m:sSubPr>
                          <m:e>
                            <m:r>
                              <a:rPr lang="en-GB" sz="2000" b="0" i="1">
                                <a:solidFill>
                                  <a:schemeClr val="bg1"/>
                                </a:solidFill>
                                <a:latin typeface="Cambria Math" panose="02040503050406030204" pitchFamily="18" charset="0"/>
                              </a:rPr>
                              <m:t>𝑦</m:t>
                            </m:r>
                          </m:e>
                          <m:sub>
                            <m:r>
                              <a:rPr lang="en-GB" sz="2000" b="0" i="1">
                                <a:solidFill>
                                  <a:schemeClr val="bg1"/>
                                </a:solidFill>
                                <a:latin typeface="Cambria Math" panose="02040503050406030204" pitchFamily="18" charset="0"/>
                              </a:rPr>
                              <m:t>𝑖</m:t>
                            </m:r>
                            <m:r>
                              <a:rPr lang="en-GB" sz="2000" b="0" i="1">
                                <a:solidFill>
                                  <a:schemeClr val="bg1"/>
                                </a:solidFill>
                                <a:latin typeface="Cambria Math" panose="02040503050406030204" pitchFamily="18" charset="0"/>
                              </a:rPr>
                              <m:t>+1</m:t>
                            </m:r>
                          </m:sub>
                        </m:sSub>
                      </m:e>
                      <m:sup>
                        <m:r>
                          <a:rPr lang="en-GB" sz="2000" b="0" i="1">
                            <a:solidFill>
                              <a:schemeClr val="bg1"/>
                            </a:solidFill>
                            <a:latin typeface="Cambria Math" panose="02040503050406030204" pitchFamily="18" charset="0"/>
                          </a:rPr>
                          <m:t>′</m:t>
                        </m:r>
                      </m:sup>
                    </m:sSup>
                    <m:r>
                      <a:rPr lang="en-GB" sz="2000" b="0" i="1">
                        <a:solidFill>
                          <a:schemeClr val="bg1"/>
                        </a:solidFill>
                        <a:latin typeface="Cambria Math" panose="02040503050406030204" pitchFamily="18" charset="0"/>
                      </a:rPr>
                      <m:t>=</m:t>
                    </m:r>
                    <m:sSup>
                      <m:sSupPr>
                        <m:ctrlPr>
                          <a:rPr lang="en-GB" sz="2000" b="0" i="1">
                            <a:solidFill>
                              <a:schemeClr val="bg1"/>
                            </a:solidFill>
                            <a:latin typeface="Cambria Math" panose="02040503050406030204" pitchFamily="18" charset="0"/>
                          </a:rPr>
                        </m:ctrlPr>
                      </m:sSupPr>
                      <m:e>
                        <m:sSup>
                          <m:sSupPr>
                            <m:ctrlPr>
                              <a:rPr lang="en-GB" sz="2000" b="0" i="1">
                                <a:solidFill>
                                  <a:schemeClr val="bg1"/>
                                </a:solidFill>
                                <a:latin typeface="Cambria Math" panose="02040503050406030204" pitchFamily="18" charset="0"/>
                              </a:rPr>
                            </m:ctrlPr>
                          </m:sSupPr>
                          <m:e>
                            <m:r>
                              <a:rPr lang="en-GB" sz="2000" b="0" i="1">
                                <a:solidFill>
                                  <a:schemeClr val="bg1"/>
                                </a:solidFill>
                                <a:latin typeface="Cambria Math" panose="02040503050406030204" pitchFamily="18" charset="0"/>
                              </a:rPr>
                              <m:t>(−</m:t>
                            </m:r>
                            <m:sSub>
                              <m:sSubPr>
                                <m:ctrlPr>
                                  <a:rPr lang="en-GB" sz="2000" b="0" i="1">
                                    <a:solidFill>
                                      <a:schemeClr val="bg1"/>
                                    </a:solidFill>
                                    <a:latin typeface="Cambria Math" panose="02040503050406030204" pitchFamily="18" charset="0"/>
                                  </a:rPr>
                                </m:ctrlPr>
                              </m:sSubPr>
                              <m:e>
                                <m:r>
                                  <a:rPr lang="en-GB" sz="2000" b="0" i="1">
                                    <a:solidFill>
                                      <a:schemeClr val="bg1"/>
                                    </a:solidFill>
                                    <a:latin typeface="Cambria Math" panose="02040503050406030204" pitchFamily="18" charset="0"/>
                                  </a:rPr>
                                  <m:t>𝑦</m:t>
                                </m:r>
                              </m:e>
                              <m:sub>
                                <m:r>
                                  <a:rPr lang="en-GB" sz="2000" b="0" i="1">
                                    <a:solidFill>
                                      <a:schemeClr val="bg1"/>
                                    </a:solidFill>
                                    <a:latin typeface="Cambria Math" panose="02040503050406030204" pitchFamily="18" charset="0"/>
                                  </a:rPr>
                                  <m:t>𝑖</m:t>
                                </m:r>
                              </m:sub>
                            </m:sSub>
                          </m:e>
                          <m:sup>
                            <m:r>
                              <a:rPr lang="en-GB" sz="2000" b="0" i="1">
                                <a:solidFill>
                                  <a:schemeClr val="bg1"/>
                                </a:solidFill>
                                <a:latin typeface="Cambria Math" panose="02040503050406030204" pitchFamily="18" charset="0"/>
                              </a:rPr>
                              <m:t>𝑛</m:t>
                            </m:r>
                          </m:sup>
                        </m:sSup>
                        <m:r>
                          <a:rPr lang="en-GB" sz="2000" b="0" i="1">
                            <a:solidFill>
                              <a:schemeClr val="bg1"/>
                            </a:solidFill>
                            <a:latin typeface="Cambria Math" panose="02040503050406030204" pitchFamily="18" charset="0"/>
                          </a:rPr>
                          <m:t>)+(−</m:t>
                        </m:r>
                        <m:r>
                          <a:rPr lang="en-GB" sz="2000" b="0" i="1">
                            <a:solidFill>
                              <a:schemeClr val="bg1"/>
                            </a:solidFill>
                            <a:latin typeface="Cambria Math" panose="02040503050406030204" pitchFamily="18" charset="0"/>
                          </a:rPr>
                          <m:t>𝑛</m:t>
                        </m:r>
                        <m:sSub>
                          <m:sSubPr>
                            <m:ctrlPr>
                              <a:rPr lang="en-GB" sz="2000" b="0" i="1">
                                <a:solidFill>
                                  <a:schemeClr val="bg1"/>
                                </a:solidFill>
                                <a:latin typeface="Cambria Math" panose="02040503050406030204" pitchFamily="18" charset="0"/>
                              </a:rPr>
                            </m:ctrlPr>
                          </m:sSubPr>
                          <m:e>
                            <m:r>
                              <a:rPr lang="en-GB" sz="2000" b="0" i="1">
                                <a:solidFill>
                                  <a:schemeClr val="bg1"/>
                                </a:solidFill>
                                <a:latin typeface="Cambria Math" panose="02040503050406030204" pitchFamily="18" charset="0"/>
                              </a:rPr>
                              <m:t>𝑦</m:t>
                            </m:r>
                          </m:e>
                          <m:sub>
                            <m:r>
                              <a:rPr lang="en-GB" sz="2000" b="0" i="1">
                                <a:solidFill>
                                  <a:schemeClr val="bg1"/>
                                </a:solidFill>
                                <a:latin typeface="Cambria Math" panose="02040503050406030204" pitchFamily="18" charset="0"/>
                              </a:rPr>
                              <m:t>𝑖</m:t>
                            </m:r>
                          </m:sub>
                        </m:sSub>
                      </m:e>
                      <m:sup>
                        <m:r>
                          <a:rPr lang="en-GB" sz="2000" b="0" i="1">
                            <a:solidFill>
                              <a:schemeClr val="bg1"/>
                            </a:solidFill>
                            <a:latin typeface="Cambria Math" panose="02040503050406030204" pitchFamily="18" charset="0"/>
                          </a:rPr>
                          <m:t>𝑛</m:t>
                        </m:r>
                        <m:r>
                          <a:rPr lang="en-GB" sz="2000" b="0" i="1">
                            <a:solidFill>
                              <a:schemeClr val="bg1"/>
                            </a:solidFill>
                            <a:latin typeface="Cambria Math" panose="02040503050406030204" pitchFamily="18" charset="0"/>
                          </a:rPr>
                          <m:t>−1</m:t>
                        </m:r>
                      </m:sup>
                    </m:sSup>
                  </m:oMath>
                </a14:m>
                <a:r>
                  <a:rPr lang="en-GB" sz="2000" dirty="0">
                    <a:solidFill>
                      <a:schemeClr val="bg1"/>
                    </a:solidFill>
                  </a:rPr>
                  <a:t>)(</a:t>
                </a:r>
                <a14:m>
                  <m:oMath xmlns:m="http://schemas.openxmlformats.org/officeDocument/2006/math">
                    <m:sSub>
                      <m:sSubPr>
                        <m:ctrlPr>
                          <a:rPr lang="en-GB" sz="2000" i="1">
                            <a:solidFill>
                              <a:schemeClr val="bg1"/>
                            </a:solidFill>
                            <a:latin typeface="Cambria Math" panose="02040503050406030204" pitchFamily="18" charset="0"/>
                          </a:rPr>
                        </m:ctrlPr>
                      </m:sSubPr>
                      <m:e>
                        <m:r>
                          <a:rPr lang="en-GB" sz="2000" b="0" i="1">
                            <a:solidFill>
                              <a:schemeClr val="bg1"/>
                            </a:solidFill>
                            <a:latin typeface="Cambria Math" panose="02040503050406030204" pitchFamily="18" charset="0"/>
                          </a:rPr>
                          <m:t>𝑦</m:t>
                        </m:r>
                      </m:e>
                      <m:sub>
                        <m:r>
                          <a:rPr lang="en-GB" sz="2000" b="0" i="1">
                            <a:solidFill>
                              <a:schemeClr val="bg1"/>
                            </a:solidFill>
                            <a:latin typeface="Cambria Math" panose="02040503050406030204" pitchFamily="18" charset="0"/>
                          </a:rPr>
                          <m:t>𝑖</m:t>
                        </m:r>
                        <m:r>
                          <a:rPr lang="en-GB" sz="2000" b="0" i="1">
                            <a:solidFill>
                              <a:schemeClr val="bg1"/>
                            </a:solidFill>
                            <a:latin typeface="Cambria Math" panose="02040503050406030204" pitchFamily="18" charset="0"/>
                          </a:rPr>
                          <m:t>+1</m:t>
                        </m:r>
                      </m:sub>
                    </m:sSub>
                    <m:r>
                      <a:rPr lang="en-GB" sz="2000" b="0" i="1">
                        <a:solidFill>
                          <a:schemeClr val="bg1"/>
                        </a:solidFill>
                        <a:latin typeface="Cambria Math" panose="02040503050406030204" pitchFamily="18" charset="0"/>
                      </a:rPr>
                      <m:t>−</m:t>
                    </m:r>
                    <m:sSub>
                      <m:sSubPr>
                        <m:ctrlPr>
                          <a:rPr lang="en-GB" sz="2000" b="0" i="1">
                            <a:solidFill>
                              <a:schemeClr val="bg1"/>
                            </a:solidFill>
                            <a:latin typeface="Cambria Math" panose="02040503050406030204" pitchFamily="18" charset="0"/>
                          </a:rPr>
                        </m:ctrlPr>
                      </m:sSubPr>
                      <m:e>
                        <m:r>
                          <a:rPr lang="en-GB" sz="2000" b="0" i="1">
                            <a:solidFill>
                              <a:schemeClr val="bg1"/>
                            </a:solidFill>
                            <a:latin typeface="Cambria Math" panose="02040503050406030204" pitchFamily="18" charset="0"/>
                          </a:rPr>
                          <m:t>𝑦</m:t>
                        </m:r>
                      </m:e>
                      <m:sub>
                        <m:r>
                          <a:rPr lang="en-GB" sz="2000" b="0" i="1">
                            <a:solidFill>
                              <a:schemeClr val="bg1"/>
                            </a:solidFill>
                            <a:latin typeface="Cambria Math" panose="02040503050406030204" pitchFamily="18" charset="0"/>
                          </a:rPr>
                          <m:t>𝑖</m:t>
                        </m:r>
                      </m:sub>
                    </m:sSub>
                    <m:r>
                      <a:rPr lang="en-GB" sz="2000" b="0" i="1">
                        <a:solidFill>
                          <a:schemeClr val="bg1"/>
                        </a:solidFill>
                        <a:latin typeface="Cambria Math" panose="02040503050406030204" pitchFamily="18" charset="0"/>
                      </a:rPr>
                      <m:t>)</m:t>
                    </m:r>
                  </m:oMath>
                </a14:m>
                <a:endParaRPr lang="en-GB" sz="2000" b="0" dirty="0">
                  <a:solidFill>
                    <a:schemeClr val="bg1"/>
                  </a:solidFill>
                </a:endParaRPr>
              </a:p>
              <a:p>
                <a:pPr marL="0" indent="0">
                  <a:buNone/>
                </a:pPr>
                <a14:m>
                  <m:oMath xmlns:m="http://schemas.openxmlformats.org/officeDocument/2006/math">
                    <m:r>
                      <a:rPr lang="en-GB" sz="1800" i="1">
                        <a:solidFill>
                          <a:schemeClr val="bg1"/>
                        </a:solidFill>
                        <a:latin typeface="Cambria Math" panose="02040503050406030204" pitchFamily="18" charset="0"/>
                      </a:rPr>
                      <m:t>⇒</m:t>
                    </m:r>
                    <m:sSup>
                      <m:sSupPr>
                        <m:ctrlPr>
                          <a:rPr lang="en-GB" sz="1800" b="0" i="1">
                            <a:solidFill>
                              <a:schemeClr val="bg1"/>
                            </a:solidFill>
                            <a:latin typeface="Cambria Math" panose="02040503050406030204" pitchFamily="18" charset="0"/>
                          </a:rPr>
                        </m:ctrlPr>
                      </m:sSupPr>
                      <m:e>
                        <m:r>
                          <a:rPr lang="en-GB" sz="1800" b="0" i="1">
                            <a:solidFill>
                              <a:schemeClr val="bg1"/>
                            </a:solidFill>
                            <a:latin typeface="Cambria Math" panose="02040503050406030204" pitchFamily="18" charset="0"/>
                          </a:rPr>
                          <m:t>(</m:t>
                        </m:r>
                        <m:sSub>
                          <m:sSubPr>
                            <m:ctrlPr>
                              <a:rPr lang="en-GB" sz="1800" b="0" i="1">
                                <a:solidFill>
                                  <a:schemeClr val="bg1"/>
                                </a:solidFill>
                                <a:latin typeface="Cambria Math" panose="02040503050406030204" pitchFamily="18" charset="0"/>
                              </a:rPr>
                            </m:ctrlPr>
                          </m:sSubPr>
                          <m:e>
                            <m:r>
                              <a:rPr lang="en-GB" sz="1800" b="0" i="1">
                                <a:solidFill>
                                  <a:schemeClr val="bg1"/>
                                </a:solidFill>
                                <a:latin typeface="Cambria Math" panose="02040503050406030204" pitchFamily="18" charset="0"/>
                              </a:rPr>
                              <m:t>𝑦</m:t>
                            </m:r>
                          </m:e>
                          <m:sub>
                            <m:r>
                              <a:rPr lang="en-GB" sz="1800" b="0" i="1">
                                <a:solidFill>
                                  <a:schemeClr val="bg1"/>
                                </a:solidFill>
                                <a:latin typeface="Cambria Math" panose="02040503050406030204" pitchFamily="18" charset="0"/>
                              </a:rPr>
                              <m:t>𝑖</m:t>
                            </m:r>
                            <m:r>
                              <a:rPr lang="en-GB" sz="1800" b="0" i="1">
                                <a:solidFill>
                                  <a:schemeClr val="bg1"/>
                                </a:solidFill>
                                <a:latin typeface="Cambria Math" panose="02040503050406030204" pitchFamily="18" charset="0"/>
                              </a:rPr>
                              <m:t>+1</m:t>
                            </m:r>
                          </m:sub>
                        </m:sSub>
                      </m:e>
                      <m:sup>
                        <m:r>
                          <a:rPr lang="en-GB" sz="1800" b="0" i="1">
                            <a:solidFill>
                              <a:schemeClr val="bg1"/>
                            </a:solidFill>
                            <a:latin typeface="Cambria Math" panose="02040503050406030204" pitchFamily="18" charset="0"/>
                          </a:rPr>
                          <m:t>′′</m:t>
                        </m:r>
                      </m:sup>
                    </m:sSup>
                    <m:r>
                      <a:rPr lang="en-GB" sz="1800" b="0" i="1">
                        <a:solidFill>
                          <a:schemeClr val="bg1"/>
                        </a:solidFill>
                        <a:latin typeface="Cambria Math" panose="02040503050406030204" pitchFamily="18" charset="0"/>
                      </a:rPr>
                      <m:t>)+</m:t>
                    </m:r>
                    <m:f>
                      <m:fPr>
                        <m:ctrlPr>
                          <a:rPr lang="en-GB" sz="1800" b="0" i="1">
                            <a:solidFill>
                              <a:schemeClr val="bg1"/>
                            </a:solidFill>
                            <a:latin typeface="Cambria Math" panose="02040503050406030204" pitchFamily="18" charset="0"/>
                          </a:rPr>
                        </m:ctrlPr>
                      </m:fPr>
                      <m:num>
                        <m:r>
                          <a:rPr lang="en-GB" sz="1800" b="0" i="1">
                            <a:solidFill>
                              <a:schemeClr val="bg1"/>
                            </a:solidFill>
                            <a:latin typeface="Cambria Math" panose="02040503050406030204" pitchFamily="18" charset="0"/>
                          </a:rPr>
                          <m:t>2</m:t>
                        </m:r>
                      </m:num>
                      <m:den>
                        <m:r>
                          <a:rPr lang="en-GB" sz="1800" b="0" i="1">
                            <a:solidFill>
                              <a:schemeClr val="bg1"/>
                            </a:solidFill>
                            <a:latin typeface="Cambria Math" panose="02040503050406030204" pitchFamily="18" charset="0"/>
                          </a:rPr>
                          <m:t>𝑥</m:t>
                        </m:r>
                      </m:den>
                    </m:f>
                    <m:sSup>
                      <m:sSupPr>
                        <m:ctrlPr>
                          <a:rPr lang="en-GB" sz="1800" b="0" i="1">
                            <a:solidFill>
                              <a:schemeClr val="bg1"/>
                            </a:solidFill>
                            <a:latin typeface="Cambria Math" panose="02040503050406030204" pitchFamily="18" charset="0"/>
                          </a:rPr>
                        </m:ctrlPr>
                      </m:sSupPr>
                      <m:e>
                        <m:sSub>
                          <m:sSubPr>
                            <m:ctrlPr>
                              <a:rPr lang="en-GB" sz="1800" b="0" i="1">
                                <a:solidFill>
                                  <a:schemeClr val="bg1"/>
                                </a:solidFill>
                                <a:latin typeface="Cambria Math" panose="02040503050406030204" pitchFamily="18" charset="0"/>
                              </a:rPr>
                            </m:ctrlPr>
                          </m:sSubPr>
                          <m:e>
                            <m:r>
                              <a:rPr lang="en-GB" sz="1800" b="0" i="1">
                                <a:solidFill>
                                  <a:schemeClr val="bg1"/>
                                </a:solidFill>
                                <a:latin typeface="Cambria Math" panose="02040503050406030204" pitchFamily="18" charset="0"/>
                              </a:rPr>
                              <m:t>(</m:t>
                            </m:r>
                            <m:r>
                              <a:rPr lang="en-GB" sz="1800" b="0" i="1">
                                <a:solidFill>
                                  <a:schemeClr val="bg1"/>
                                </a:solidFill>
                                <a:latin typeface="Cambria Math" panose="02040503050406030204" pitchFamily="18" charset="0"/>
                              </a:rPr>
                              <m:t>𝑦</m:t>
                            </m:r>
                          </m:e>
                          <m:sub>
                            <m:r>
                              <a:rPr lang="en-GB" sz="1800" b="0" i="1">
                                <a:solidFill>
                                  <a:schemeClr val="bg1"/>
                                </a:solidFill>
                                <a:latin typeface="Cambria Math" panose="02040503050406030204" pitchFamily="18" charset="0"/>
                              </a:rPr>
                              <m:t>𝑖</m:t>
                            </m:r>
                            <m:r>
                              <a:rPr lang="en-GB" sz="1800" b="0" i="1">
                                <a:solidFill>
                                  <a:schemeClr val="bg1"/>
                                </a:solidFill>
                                <a:latin typeface="Cambria Math" panose="02040503050406030204" pitchFamily="18" charset="0"/>
                              </a:rPr>
                              <m:t>+1</m:t>
                            </m:r>
                          </m:sub>
                        </m:sSub>
                      </m:e>
                      <m:sup>
                        <m:r>
                          <a:rPr lang="en-GB" sz="1800" b="0" i="1">
                            <a:solidFill>
                              <a:schemeClr val="bg1"/>
                            </a:solidFill>
                            <a:latin typeface="Cambria Math" panose="02040503050406030204" pitchFamily="18" charset="0"/>
                          </a:rPr>
                          <m:t>′</m:t>
                        </m:r>
                      </m:sup>
                    </m:sSup>
                    <m:r>
                      <a:rPr lang="en-GB" sz="1800" b="0" i="1">
                        <a:solidFill>
                          <a:schemeClr val="bg1"/>
                        </a:solidFill>
                        <a:latin typeface="Cambria Math" panose="02040503050406030204" pitchFamily="18" charset="0"/>
                      </a:rPr>
                      <m:t>)+</m:t>
                    </m:r>
                    <m:sSup>
                      <m:sSupPr>
                        <m:ctrlPr>
                          <a:rPr lang="en-GB" sz="1800" b="0" i="1">
                            <a:solidFill>
                              <a:schemeClr val="bg1"/>
                            </a:solidFill>
                            <a:latin typeface="Cambria Math" panose="02040503050406030204" pitchFamily="18" charset="0"/>
                          </a:rPr>
                        </m:ctrlPr>
                      </m:sSupPr>
                      <m:e>
                        <m:r>
                          <a:rPr lang="en-GB" sz="1800" b="0" i="1">
                            <a:solidFill>
                              <a:schemeClr val="bg1"/>
                            </a:solidFill>
                            <a:latin typeface="Cambria Math" panose="02040503050406030204" pitchFamily="18" charset="0"/>
                          </a:rPr>
                          <m:t>𝑛</m:t>
                        </m:r>
                        <m:sSub>
                          <m:sSubPr>
                            <m:ctrlPr>
                              <a:rPr lang="en-GB" sz="1800" b="0" i="1">
                                <a:solidFill>
                                  <a:schemeClr val="bg1"/>
                                </a:solidFill>
                                <a:latin typeface="Cambria Math" panose="02040503050406030204" pitchFamily="18" charset="0"/>
                              </a:rPr>
                            </m:ctrlPr>
                          </m:sSubPr>
                          <m:e>
                            <m:r>
                              <a:rPr lang="en-GB" sz="1800" b="0" i="1">
                                <a:solidFill>
                                  <a:schemeClr val="bg1"/>
                                </a:solidFill>
                                <a:latin typeface="Cambria Math" panose="02040503050406030204" pitchFamily="18" charset="0"/>
                              </a:rPr>
                              <m:t>𝑦</m:t>
                            </m:r>
                          </m:e>
                          <m:sub>
                            <m:r>
                              <a:rPr lang="en-GB" sz="1800" b="0" i="1">
                                <a:solidFill>
                                  <a:schemeClr val="bg1"/>
                                </a:solidFill>
                                <a:latin typeface="Cambria Math" panose="02040503050406030204" pitchFamily="18" charset="0"/>
                              </a:rPr>
                              <m:t>𝑖</m:t>
                            </m:r>
                          </m:sub>
                        </m:sSub>
                      </m:e>
                      <m:sup>
                        <m:r>
                          <a:rPr lang="en-GB" sz="1800" b="0" i="1">
                            <a:solidFill>
                              <a:schemeClr val="bg1"/>
                            </a:solidFill>
                            <a:latin typeface="Cambria Math" panose="02040503050406030204" pitchFamily="18" charset="0"/>
                          </a:rPr>
                          <m:t>𝑛</m:t>
                        </m:r>
                        <m:r>
                          <a:rPr lang="en-GB" sz="1800" b="0" i="1">
                            <a:solidFill>
                              <a:schemeClr val="bg1"/>
                            </a:solidFill>
                            <a:latin typeface="Cambria Math" panose="02040503050406030204" pitchFamily="18" charset="0"/>
                          </a:rPr>
                          <m:t>−1</m:t>
                        </m:r>
                      </m:sup>
                    </m:sSup>
                    <m:sSub>
                      <m:sSubPr>
                        <m:ctrlPr>
                          <a:rPr lang="en-GB" sz="1800" i="1">
                            <a:solidFill>
                              <a:schemeClr val="bg1"/>
                            </a:solidFill>
                            <a:latin typeface="Cambria Math" panose="02040503050406030204" pitchFamily="18" charset="0"/>
                          </a:rPr>
                        </m:ctrlPr>
                      </m:sSubPr>
                      <m:e>
                        <m:r>
                          <a:rPr lang="en-GB" sz="1800" b="0" i="1">
                            <a:solidFill>
                              <a:schemeClr val="bg1"/>
                            </a:solidFill>
                            <a:latin typeface="Cambria Math" panose="02040503050406030204" pitchFamily="18" charset="0"/>
                          </a:rPr>
                          <m:t>(</m:t>
                        </m:r>
                        <m:r>
                          <a:rPr lang="en-GB" sz="1800" b="0" i="1">
                            <a:solidFill>
                              <a:schemeClr val="bg1"/>
                            </a:solidFill>
                            <a:latin typeface="Cambria Math" panose="02040503050406030204" pitchFamily="18" charset="0"/>
                          </a:rPr>
                          <m:t>𝑦</m:t>
                        </m:r>
                      </m:e>
                      <m:sub>
                        <m:r>
                          <a:rPr lang="en-GB" sz="1800" b="0" i="1">
                            <a:solidFill>
                              <a:schemeClr val="bg1"/>
                            </a:solidFill>
                            <a:latin typeface="Cambria Math" panose="02040503050406030204" pitchFamily="18" charset="0"/>
                          </a:rPr>
                          <m:t>𝑖</m:t>
                        </m:r>
                        <m:r>
                          <a:rPr lang="en-GB" sz="1800" b="0" i="1">
                            <a:solidFill>
                              <a:schemeClr val="bg1"/>
                            </a:solidFill>
                            <a:latin typeface="Cambria Math" panose="02040503050406030204" pitchFamily="18" charset="0"/>
                          </a:rPr>
                          <m:t>+1</m:t>
                        </m:r>
                      </m:sub>
                    </m:sSub>
                    <m:r>
                      <a:rPr lang="en-GB" sz="1800" b="0" i="1">
                        <a:solidFill>
                          <a:schemeClr val="bg1"/>
                        </a:solidFill>
                        <a:latin typeface="Cambria Math" panose="02040503050406030204" pitchFamily="18" charset="0"/>
                      </a:rPr>
                      <m:t>)=(</m:t>
                    </m:r>
                    <m:r>
                      <a:rPr lang="en-GB" sz="1800" b="0" i="1">
                        <a:solidFill>
                          <a:schemeClr val="bg1"/>
                        </a:solidFill>
                        <a:latin typeface="Cambria Math" panose="02040503050406030204" pitchFamily="18" charset="0"/>
                      </a:rPr>
                      <m:t>𝑛</m:t>
                    </m:r>
                    <m:r>
                      <a:rPr lang="en-GB" sz="1800" b="0" i="1">
                        <a:solidFill>
                          <a:schemeClr val="bg1"/>
                        </a:solidFill>
                        <a:latin typeface="Cambria Math" panose="02040503050406030204" pitchFamily="18" charset="0"/>
                      </a:rPr>
                      <m:t>−1)</m:t>
                    </m:r>
                  </m:oMath>
                </a14:m>
                <a:r>
                  <a:rPr lang="en-GB" sz="1800" b="0" dirty="0">
                    <a:solidFill>
                      <a:schemeClr val="bg1"/>
                    </a:solidFill>
                  </a:rPr>
                  <a:t> </a:t>
                </a:r>
                <a14:m>
                  <m:oMath xmlns:m="http://schemas.openxmlformats.org/officeDocument/2006/math">
                    <m:sSup>
                      <m:sSupPr>
                        <m:ctrlPr>
                          <a:rPr lang="en-GB" sz="1800" b="0" i="1">
                            <a:solidFill>
                              <a:schemeClr val="bg1"/>
                            </a:solidFill>
                            <a:latin typeface="Cambria Math" panose="02040503050406030204" pitchFamily="18" charset="0"/>
                          </a:rPr>
                        </m:ctrlPr>
                      </m:sSupPr>
                      <m:e>
                        <m:sSub>
                          <m:sSubPr>
                            <m:ctrlPr>
                              <a:rPr lang="en-GB" sz="1800" b="0" i="1">
                                <a:solidFill>
                                  <a:schemeClr val="bg1"/>
                                </a:solidFill>
                                <a:latin typeface="Cambria Math" panose="02040503050406030204" pitchFamily="18" charset="0"/>
                              </a:rPr>
                            </m:ctrlPr>
                          </m:sSubPr>
                          <m:e>
                            <m:r>
                              <a:rPr lang="en-GB" sz="1800" b="0" i="1">
                                <a:solidFill>
                                  <a:schemeClr val="bg1"/>
                                </a:solidFill>
                                <a:latin typeface="Cambria Math" panose="02040503050406030204" pitchFamily="18" charset="0"/>
                              </a:rPr>
                              <m:t>𝑦</m:t>
                            </m:r>
                          </m:e>
                          <m:sub>
                            <m:r>
                              <a:rPr lang="en-GB" sz="1800" b="0" i="1">
                                <a:solidFill>
                                  <a:schemeClr val="bg1"/>
                                </a:solidFill>
                                <a:latin typeface="Cambria Math" panose="02040503050406030204" pitchFamily="18" charset="0"/>
                              </a:rPr>
                              <m:t>𝑖</m:t>
                            </m:r>
                          </m:sub>
                        </m:sSub>
                      </m:e>
                      <m:sup>
                        <m:r>
                          <a:rPr lang="en-GB" sz="1800" b="0" i="1">
                            <a:solidFill>
                              <a:schemeClr val="bg1"/>
                            </a:solidFill>
                            <a:latin typeface="Cambria Math" panose="02040503050406030204" pitchFamily="18" charset="0"/>
                          </a:rPr>
                          <m:t>𝑛</m:t>
                        </m:r>
                      </m:sup>
                    </m:sSup>
                  </m:oMath>
                </a14:m>
                <a:endParaRPr lang="en-GB" sz="1800" dirty="0">
                  <a:solidFill>
                    <a:schemeClr val="bg1"/>
                  </a:solidFill>
                </a:endParaRPr>
              </a:p>
              <a:p>
                <a:pPr marL="0" indent="0">
                  <a:buNone/>
                </a:pPr>
                <a:r>
                  <a:rPr lang="en-GB" sz="2000" i="1" dirty="0">
                    <a:solidFill>
                      <a:schemeClr val="bg1"/>
                    </a:solidFill>
                  </a:rPr>
                  <a:t>3) </a:t>
                </a:r>
                <a:r>
                  <a:rPr lang="en-GB" sz="2000" dirty="0">
                    <a:solidFill>
                      <a:schemeClr val="bg1"/>
                    </a:solidFill>
                  </a:rPr>
                  <a:t>The starting point </a:t>
                </a:r>
                <a14:m>
                  <m:oMath xmlns:m="http://schemas.openxmlformats.org/officeDocument/2006/math">
                    <m:sSub>
                      <m:sSubPr>
                        <m:ctrlPr>
                          <a:rPr lang="en-GB" sz="2000" i="1">
                            <a:solidFill>
                              <a:schemeClr val="bg1"/>
                            </a:solidFill>
                            <a:latin typeface="Cambria Math" panose="02040503050406030204" pitchFamily="18" charset="0"/>
                          </a:rPr>
                        </m:ctrlPr>
                      </m:sSubPr>
                      <m:e>
                        <m:r>
                          <a:rPr lang="en-GB" sz="2000" b="0" i="1">
                            <a:solidFill>
                              <a:schemeClr val="bg1"/>
                            </a:solidFill>
                            <a:latin typeface="Cambria Math" panose="02040503050406030204" pitchFamily="18" charset="0"/>
                          </a:rPr>
                          <m:t>𝑦</m:t>
                        </m:r>
                      </m:e>
                      <m:sub>
                        <m:r>
                          <a:rPr lang="en-GB" sz="2000" b="0" i="1">
                            <a:solidFill>
                              <a:schemeClr val="bg1"/>
                            </a:solidFill>
                            <a:latin typeface="Cambria Math" panose="02040503050406030204" pitchFamily="18" charset="0"/>
                          </a:rPr>
                          <m:t>0</m:t>
                        </m:r>
                      </m:sub>
                    </m:sSub>
                    <m:r>
                      <a:rPr lang="en-GB" sz="2000" b="0" i="1">
                        <a:solidFill>
                          <a:schemeClr val="bg1"/>
                        </a:solidFill>
                        <a:latin typeface="Cambria Math" panose="02040503050406030204" pitchFamily="18" charset="0"/>
                      </a:rPr>
                      <m:t>=1</m:t>
                    </m:r>
                  </m:oMath>
                </a14:m>
                <a:r>
                  <a:rPr lang="en-GB" sz="2000" dirty="0">
                    <a:solidFill>
                      <a:schemeClr val="bg1"/>
                    </a:solidFill>
                  </a:rPr>
                  <a:t> satisfies the initial conditions and for a small domain such as </a:t>
                </a:r>
                <a14:m>
                  <m:oMath xmlns:m="http://schemas.openxmlformats.org/officeDocument/2006/math">
                    <m:d>
                      <m:dPr>
                        <m:begChr m:val="["/>
                        <m:endChr m:val="]"/>
                        <m:ctrlPr>
                          <a:rPr lang="en-GB" sz="2000" b="0" i="1">
                            <a:solidFill>
                              <a:schemeClr val="bg1"/>
                            </a:solidFill>
                            <a:latin typeface="Cambria Math" panose="02040503050406030204" pitchFamily="18" charset="0"/>
                          </a:rPr>
                        </m:ctrlPr>
                      </m:dPr>
                      <m:e>
                        <m:r>
                          <a:rPr lang="en-GB" sz="2000" b="0" i="1">
                            <a:solidFill>
                              <a:schemeClr val="bg1"/>
                            </a:solidFill>
                            <a:latin typeface="Cambria Math" panose="02040503050406030204" pitchFamily="18" charset="0"/>
                          </a:rPr>
                          <m:t>0,10</m:t>
                        </m:r>
                      </m:e>
                    </m:d>
                  </m:oMath>
                </a14:m>
                <a:r>
                  <a:rPr lang="en-GB" sz="2000" dirty="0">
                    <a:solidFill>
                      <a:schemeClr val="bg1"/>
                    </a:solidFill>
                  </a:rPr>
                  <a:t> we get our quadratic convergence</a:t>
                </a:r>
              </a:p>
            </p:txBody>
          </p:sp>
        </mc:Choice>
        <mc:Fallback>
          <p:sp>
            <p:nvSpPr>
              <p:cNvPr id="3" name="Content Placeholder 2">
                <a:extLst>
                  <a:ext uri="{FF2B5EF4-FFF2-40B4-BE49-F238E27FC236}">
                    <a16:creationId xmlns:a16="http://schemas.microsoft.com/office/drawing/2014/main" id="{A6D7144C-680C-936F-5896-E10D7D9287C6}"/>
                  </a:ext>
                </a:extLst>
              </p:cNvPr>
              <p:cNvSpPr>
                <a:spLocks noGrp="1" noRot="1" noChangeAspect="1" noMove="1" noResize="1" noEditPoints="1" noAdjustHandles="1" noChangeArrowheads="1" noChangeShapeType="1" noTextEdit="1"/>
              </p:cNvSpPr>
              <p:nvPr>
                <p:ph idx="1"/>
              </p:nvPr>
            </p:nvSpPr>
            <p:spPr>
              <a:xfrm>
                <a:off x="6234868" y="1130846"/>
                <a:ext cx="5217173" cy="4351338"/>
              </a:xfrm>
              <a:blipFill>
                <a:blip r:embed="rId2"/>
                <a:stretch>
                  <a:fillRect l="-1285"/>
                </a:stretch>
              </a:blipFill>
            </p:spPr>
            <p:txBody>
              <a:bodyPr/>
              <a:lstStyle/>
              <a:p>
                <a:r>
                  <a:rPr lang="en-GB">
                    <a:noFill/>
                  </a:rPr>
                  <a:t> </a:t>
                </a:r>
              </a:p>
            </p:txBody>
          </p:sp>
        </mc:Fallback>
      </mc:AlternateContent>
    </p:spTree>
    <p:extLst>
      <p:ext uri="{BB962C8B-B14F-4D97-AF65-F5344CB8AC3E}">
        <p14:creationId xmlns:p14="http://schemas.microsoft.com/office/powerpoint/2010/main" val="863688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52A879-2A3F-47E6-C758-37A5DDA81342}"/>
              </a:ext>
            </a:extLst>
          </p:cNvPr>
          <p:cNvSpPr>
            <a:spLocks noGrp="1"/>
          </p:cNvSpPr>
          <p:nvPr>
            <p:ph type="title"/>
          </p:nvPr>
        </p:nvSpPr>
        <p:spPr>
          <a:xfrm>
            <a:off x="1331088" y="565739"/>
            <a:ext cx="9745883" cy="1124949"/>
          </a:xfrm>
        </p:spPr>
        <p:txBody>
          <a:bodyPr>
            <a:normAutofit/>
          </a:bodyPr>
          <a:lstStyle/>
          <a:p>
            <a:r>
              <a:rPr lang="en-GB">
                <a:solidFill>
                  <a:schemeClr val="bg1"/>
                </a:solidFill>
              </a:rPr>
              <a:t>The Results</a:t>
            </a:r>
          </a:p>
        </p:txBody>
      </p:sp>
      <p:sp>
        <p:nvSpPr>
          <p:cNvPr id="35" name="Freeform: Shape 20">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6" name="Freeform: Shape 22">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id="{BBFFA876-F7E5-16AE-2615-E92AB6800C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961" y="2694481"/>
            <a:ext cx="4033985" cy="3002473"/>
          </a:xfrm>
          <a:prstGeom prst="rect">
            <a:avLst/>
          </a:prstGeom>
        </p:spPr>
      </p:pic>
      <p:pic>
        <p:nvPicPr>
          <p:cNvPr id="13" name="Picture 12">
            <a:extLst>
              <a:ext uri="{FF2B5EF4-FFF2-40B4-BE49-F238E27FC236}">
                <a16:creationId xmlns:a16="http://schemas.microsoft.com/office/drawing/2014/main" id="{DEB7EA47-AA75-0A74-12B8-5DFED4DF2A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6104" y="2425605"/>
            <a:ext cx="4495429" cy="3371571"/>
          </a:xfrm>
          <a:prstGeom prst="rect">
            <a:avLst/>
          </a:prstGeom>
        </p:spPr>
      </p:pic>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F6479C00-9052-0E78-A87E-CD72491D79AF}"/>
                  </a:ext>
                </a:extLst>
              </p:cNvPr>
              <p:cNvSpPr txBox="1"/>
              <p:nvPr/>
            </p:nvSpPr>
            <p:spPr>
              <a:xfrm>
                <a:off x="2798410" y="2511338"/>
                <a:ext cx="1860394" cy="302840"/>
              </a:xfrm>
              <a:prstGeom prst="rect">
                <a:avLst/>
              </a:prstGeom>
              <a:noFill/>
            </p:spPr>
            <p:txBody>
              <a:bodyPr wrap="square" rtlCol="0">
                <a:spAutoFit/>
              </a:bodyPr>
              <a:lstStyle/>
              <a:p>
                <a:pPr defTabSz="694944">
                  <a:spcAft>
                    <a:spcPts val="600"/>
                  </a:spcAft>
                </a:pPr>
                <a:r>
                  <a:rPr lang="en-GB" sz="1368" kern="1200">
                    <a:solidFill>
                      <a:schemeClr val="tx1"/>
                    </a:solidFill>
                    <a:latin typeface="+mn-lt"/>
                    <a:ea typeface="+mn-ea"/>
                    <a:cs typeface="+mn-cs"/>
                  </a:rPr>
                  <a:t>Plot of the </a:t>
                </a:r>
                <a14:m>
                  <m:oMath xmlns:m="http://schemas.openxmlformats.org/officeDocument/2006/math">
                    <m:sSub>
                      <m:sSubPr>
                        <m:ctrlPr>
                          <a:rPr lang="en-GB" sz="1368" i="1" kern="1200">
                            <a:solidFill>
                              <a:schemeClr val="tx1"/>
                            </a:solidFill>
                            <a:latin typeface="Cambria Math" panose="02040503050406030204" pitchFamily="18" charset="0"/>
                            <a:ea typeface="+mn-ea"/>
                            <a:cs typeface="+mn-cs"/>
                          </a:rPr>
                        </m:ctrlPr>
                      </m:sSubPr>
                      <m:e>
                        <m:r>
                          <a:rPr lang="en-GB" sz="1368" i="1" kern="1200">
                            <a:solidFill>
                              <a:schemeClr val="tx1"/>
                            </a:solidFill>
                            <a:latin typeface="Cambria Math" panose="02040503050406030204" pitchFamily="18" charset="0"/>
                            <a:ea typeface="+mn-ea"/>
                            <a:cs typeface="+mn-cs"/>
                          </a:rPr>
                          <m:t>𝑦</m:t>
                        </m:r>
                      </m:e>
                      <m:sub>
                        <m:r>
                          <a:rPr lang="en-GB" sz="1368" i="1" kern="1200">
                            <a:solidFill>
                              <a:schemeClr val="tx1"/>
                            </a:solidFill>
                            <a:latin typeface="Cambria Math" panose="02040503050406030204" pitchFamily="18" charset="0"/>
                            <a:ea typeface="+mn-ea"/>
                            <a:cs typeface="+mn-cs"/>
                          </a:rPr>
                          <m:t>𝑖</m:t>
                        </m:r>
                      </m:sub>
                    </m:sSub>
                  </m:oMath>
                </a14:m>
                <a:r>
                  <a:rPr lang="en-GB" sz="1368" kern="1200">
                    <a:solidFill>
                      <a:schemeClr val="tx1"/>
                    </a:solidFill>
                    <a:latin typeface="+mn-lt"/>
                    <a:ea typeface="+mn-ea"/>
                    <a:cs typeface="+mn-cs"/>
                  </a:rPr>
                  <a:t> for n=5</a:t>
                </a:r>
                <a:endParaRPr lang="en-GB"/>
              </a:p>
            </p:txBody>
          </p:sp>
        </mc:Choice>
        <mc:Fallback>
          <p:sp>
            <p:nvSpPr>
              <p:cNvPr id="14" name="TextBox 13">
                <a:extLst>
                  <a:ext uri="{FF2B5EF4-FFF2-40B4-BE49-F238E27FC236}">
                    <a16:creationId xmlns:a16="http://schemas.microsoft.com/office/drawing/2014/main" id="{F6479C00-9052-0E78-A87E-CD72491D79AF}"/>
                  </a:ext>
                </a:extLst>
              </p:cNvPr>
              <p:cNvSpPr txBox="1">
                <a:spLocks noRot="1" noChangeAspect="1" noMove="1" noResize="1" noEditPoints="1" noAdjustHandles="1" noChangeArrowheads="1" noChangeShapeType="1" noTextEdit="1"/>
              </p:cNvSpPr>
              <p:nvPr/>
            </p:nvSpPr>
            <p:spPr>
              <a:xfrm>
                <a:off x="2798410" y="2511338"/>
                <a:ext cx="1860394" cy="302840"/>
              </a:xfrm>
              <a:prstGeom prst="rect">
                <a:avLst/>
              </a:prstGeom>
              <a:blipFill>
                <a:blip r:embed="rId4"/>
                <a:stretch>
                  <a:fillRect l="-656" t="-2000" b="-20000"/>
                </a:stretch>
              </a:blipFill>
            </p:spPr>
            <p:txBody>
              <a:bodyPr/>
              <a:lstStyle/>
              <a:p>
                <a:r>
                  <a:rPr lang="en-GB">
                    <a:noFill/>
                  </a:rPr>
                  <a:t> </a:t>
                </a:r>
              </a:p>
            </p:txBody>
          </p:sp>
        </mc:Fallback>
      </mc:AlternateContent>
    </p:spTree>
    <p:extLst>
      <p:ext uri="{BB962C8B-B14F-4D97-AF65-F5344CB8AC3E}">
        <p14:creationId xmlns:p14="http://schemas.microsoft.com/office/powerpoint/2010/main" val="3759459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2" name="Freeform: Shape 11">
            <a:extLst>
              <a:ext uri="{FF2B5EF4-FFF2-40B4-BE49-F238E27FC236}">
                <a16:creationId xmlns:a16="http://schemas.microsoft.com/office/drawing/2014/main" id="{31CE7A08-2184-4B99-ABC0-B40CD1D3F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9D7BD7D9-7F12-39AD-16DC-AFC1B93313A0}"/>
              </a:ext>
            </a:extLst>
          </p:cNvPr>
          <p:cNvSpPr>
            <a:spLocks noGrp="1"/>
          </p:cNvSpPr>
          <p:nvPr>
            <p:ph type="title"/>
          </p:nvPr>
        </p:nvSpPr>
        <p:spPr>
          <a:xfrm>
            <a:off x="1102368" y="3306515"/>
            <a:ext cx="3826286" cy="3215373"/>
          </a:xfrm>
        </p:spPr>
        <p:txBody>
          <a:bodyPr>
            <a:normAutofit/>
          </a:bodyPr>
          <a:lstStyle/>
          <a:p>
            <a:pPr algn="ctr"/>
            <a:r>
              <a:rPr lang="en-GB" dirty="0">
                <a:solidFill>
                  <a:schemeClr val="bg1"/>
                </a:solidFill>
              </a:rPr>
              <a:t>The Problem</a:t>
            </a:r>
          </a:p>
        </p:txBody>
      </p:sp>
      <p:sp>
        <p:nvSpPr>
          <p:cNvPr id="14" name="Freeform: Shape 13">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Freeform: Shape 19">
            <a:extLst>
              <a:ext uri="{FF2B5EF4-FFF2-40B4-BE49-F238E27FC236}">
                <a16:creationId xmlns:a16="http://schemas.microsoft.com/office/drawing/2014/main" id="{2552FC29-9118-466F-940E-80C84EFDF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Content Placeholder 2">
            <a:extLst>
              <a:ext uri="{FF2B5EF4-FFF2-40B4-BE49-F238E27FC236}">
                <a16:creationId xmlns:a16="http://schemas.microsoft.com/office/drawing/2014/main" id="{4CDD95F9-BEF4-BC5B-CEC1-EC39D0BBC32F}"/>
              </a:ext>
            </a:extLst>
          </p:cNvPr>
          <p:cNvSpPr>
            <a:spLocks noGrp="1"/>
          </p:cNvSpPr>
          <p:nvPr>
            <p:ph idx="1"/>
          </p:nvPr>
        </p:nvSpPr>
        <p:spPr>
          <a:xfrm>
            <a:off x="5211448" y="706508"/>
            <a:ext cx="5217173" cy="4351338"/>
          </a:xfrm>
        </p:spPr>
        <p:txBody>
          <a:bodyPr>
            <a:normAutofit/>
          </a:bodyPr>
          <a:lstStyle/>
          <a:p>
            <a:r>
              <a:rPr lang="en-GB" sz="2200" dirty="0">
                <a:solidFill>
                  <a:schemeClr val="bg1"/>
                </a:solidFill>
              </a:rPr>
              <a:t>Now as we have seen generally speaking this has pretty fast convergence which is good.</a:t>
            </a:r>
          </a:p>
          <a:p>
            <a:r>
              <a:rPr lang="en-GB" sz="2200" dirty="0">
                <a:solidFill>
                  <a:schemeClr val="bg1"/>
                </a:solidFill>
              </a:rPr>
              <a:t>We have a method to pick our starting point.</a:t>
            </a:r>
          </a:p>
          <a:p>
            <a:r>
              <a:rPr lang="en-GB" sz="2200" dirty="0">
                <a:solidFill>
                  <a:schemeClr val="bg1"/>
                </a:solidFill>
              </a:rPr>
              <a:t>It’s easy to implement.</a:t>
            </a:r>
          </a:p>
          <a:p>
            <a:r>
              <a:rPr lang="en-GB" sz="2200" dirty="0">
                <a:solidFill>
                  <a:schemeClr val="bg1"/>
                </a:solidFill>
              </a:rPr>
              <a:t>The Problem: Not always is the starting point just a function that satisfies the initial conditions, we require the starting point to be sufficiently close to the exact solution in functional space. </a:t>
            </a:r>
          </a:p>
        </p:txBody>
      </p:sp>
      <p:grpSp>
        <p:nvGrpSpPr>
          <p:cNvPr id="22"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3" name="Freeform: Shape 22">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450048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F76D70-F54F-A7B8-2998-30C1C1C92279}"/>
              </a:ext>
            </a:extLst>
          </p:cNvPr>
          <p:cNvSpPr>
            <a:spLocks noGrp="1"/>
          </p:cNvSpPr>
          <p:nvPr>
            <p:ph type="title"/>
          </p:nvPr>
        </p:nvSpPr>
        <p:spPr>
          <a:xfrm>
            <a:off x="838200" y="1748452"/>
            <a:ext cx="4974771" cy="3587786"/>
          </a:xfrm>
        </p:spPr>
        <p:txBody>
          <a:bodyPr>
            <a:normAutofit/>
          </a:bodyPr>
          <a:lstStyle/>
          <a:p>
            <a:pPr algn="ctr"/>
            <a:r>
              <a:rPr lang="en-GB">
                <a:solidFill>
                  <a:schemeClr val="bg1"/>
                </a:solidFill>
              </a:rPr>
              <a:t>Observation of the Problem:</a:t>
            </a:r>
          </a:p>
        </p:txBody>
      </p:sp>
      <p:grpSp>
        <p:nvGrpSpPr>
          <p:cNvPr id="1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72FAF8D-707D-CC4F-B75E-8BE88371AB4A}"/>
                  </a:ext>
                </a:extLst>
              </p:cNvPr>
              <p:cNvSpPr>
                <a:spLocks noGrp="1"/>
              </p:cNvSpPr>
              <p:nvPr>
                <p:ph idx="1"/>
              </p:nvPr>
            </p:nvSpPr>
            <p:spPr>
              <a:xfrm>
                <a:off x="6477270" y="1130846"/>
                <a:ext cx="4974771" cy="4351338"/>
              </a:xfrm>
            </p:spPr>
            <p:txBody>
              <a:bodyPr>
                <a:normAutofit/>
              </a:bodyPr>
              <a:lstStyle/>
              <a:p>
                <a:r>
                  <a:rPr lang="en-GB" sz="2000">
                    <a:solidFill>
                      <a:schemeClr val="bg1"/>
                    </a:solidFill>
                  </a:rPr>
                  <a:t>In the case of the Lane-Emden equation choosing </a:t>
                </a:r>
                <a14:m>
                  <m:oMath xmlns:m="http://schemas.openxmlformats.org/officeDocument/2006/math">
                    <m:sSub>
                      <m:sSubPr>
                        <m:ctrlPr>
                          <a:rPr lang="en-GB" sz="2000" i="1">
                            <a:solidFill>
                              <a:schemeClr val="bg1"/>
                            </a:solidFill>
                            <a:latin typeface="Cambria Math" panose="02040503050406030204" pitchFamily="18" charset="0"/>
                          </a:rPr>
                        </m:ctrlPr>
                      </m:sSubPr>
                      <m:e>
                        <m:r>
                          <a:rPr lang="en-GB" sz="2000" b="0" i="1">
                            <a:solidFill>
                              <a:schemeClr val="bg1"/>
                            </a:solidFill>
                            <a:latin typeface="Cambria Math" panose="02040503050406030204" pitchFamily="18" charset="0"/>
                          </a:rPr>
                          <m:t>𝑦</m:t>
                        </m:r>
                      </m:e>
                      <m:sub>
                        <m:r>
                          <a:rPr lang="en-GB" sz="2000" b="0" i="1">
                            <a:solidFill>
                              <a:schemeClr val="bg1"/>
                            </a:solidFill>
                            <a:latin typeface="Cambria Math" panose="02040503050406030204" pitchFamily="18" charset="0"/>
                          </a:rPr>
                          <m:t>0</m:t>
                        </m:r>
                      </m:sub>
                    </m:sSub>
                    <m:r>
                      <a:rPr lang="en-GB" sz="2000" b="0" i="1">
                        <a:solidFill>
                          <a:schemeClr val="bg1"/>
                        </a:solidFill>
                        <a:latin typeface="Cambria Math" panose="02040503050406030204" pitchFamily="18" charset="0"/>
                      </a:rPr>
                      <m:t>=1</m:t>
                    </m:r>
                  </m:oMath>
                </a14:m>
                <a:r>
                  <a:rPr lang="en-GB" sz="2000">
                    <a:solidFill>
                      <a:schemeClr val="bg1"/>
                    </a:solidFill>
                  </a:rPr>
                  <a:t> is good for small domains because the exact solution is very close to this.</a:t>
                </a:r>
              </a:p>
              <a:p>
                <a:r>
                  <a:rPr lang="en-GB" sz="2000">
                    <a:solidFill>
                      <a:schemeClr val="bg1"/>
                    </a:solidFill>
                  </a:rPr>
                  <a:t>HOWEVER for </a:t>
                </a:r>
                <a14:m>
                  <m:oMath xmlns:m="http://schemas.openxmlformats.org/officeDocument/2006/math">
                    <m:r>
                      <a:rPr lang="en-GB" sz="2000" b="0" i="1">
                        <a:solidFill>
                          <a:schemeClr val="bg1"/>
                        </a:solidFill>
                        <a:latin typeface="Cambria Math" panose="02040503050406030204" pitchFamily="18" charset="0"/>
                      </a:rPr>
                      <m:t>𝑛</m:t>
                    </m:r>
                    <m:r>
                      <a:rPr lang="en-GB" sz="2000" b="0" i="1">
                        <a:solidFill>
                          <a:schemeClr val="bg1"/>
                        </a:solidFill>
                        <a:latin typeface="Cambria Math" panose="02040503050406030204" pitchFamily="18" charset="0"/>
                        <a:ea typeface="Cambria Math" panose="02040503050406030204" pitchFamily="18" charset="0"/>
                      </a:rPr>
                      <m:t>&gt;1</m:t>
                    </m:r>
                  </m:oMath>
                </a14:m>
                <a:r>
                  <a:rPr lang="en-GB" sz="2000">
                    <a:solidFill>
                      <a:schemeClr val="bg1"/>
                    </a:solidFill>
                  </a:rPr>
                  <a:t> the solutions to the Lane-Emden equation tend towards 0 as </a:t>
                </a:r>
                <a14:m>
                  <m:oMath xmlns:m="http://schemas.openxmlformats.org/officeDocument/2006/math">
                    <m:r>
                      <a:rPr lang="en-GB" sz="2000" b="0" i="1">
                        <a:solidFill>
                          <a:schemeClr val="bg1"/>
                        </a:solidFill>
                        <a:latin typeface="Cambria Math" panose="02040503050406030204" pitchFamily="18" charset="0"/>
                      </a:rPr>
                      <m:t>𝑥</m:t>
                    </m:r>
                    <m:r>
                      <a:rPr lang="en-GB" sz="2000">
                        <a:solidFill>
                          <a:schemeClr val="bg1"/>
                        </a:solidFill>
                        <a:latin typeface="Cambria Math" panose="02040503050406030204" pitchFamily="18" charset="0"/>
                      </a:rPr>
                      <m:t>→∞</m:t>
                    </m:r>
                  </m:oMath>
                </a14:m>
                <a:r>
                  <a:rPr lang="en-GB" sz="2000">
                    <a:solidFill>
                      <a:schemeClr val="bg1"/>
                    </a:solidFill>
                  </a:rPr>
                  <a:t>. </a:t>
                </a:r>
              </a:p>
              <a:p>
                <a:r>
                  <a:rPr lang="en-GB" sz="2000">
                    <a:solidFill>
                      <a:schemeClr val="bg1"/>
                    </a:solidFill>
                  </a:rPr>
                  <a:t>The consequence: Although our starting point </a:t>
                </a:r>
                <a14:m>
                  <m:oMath xmlns:m="http://schemas.openxmlformats.org/officeDocument/2006/math">
                    <m:sSub>
                      <m:sSubPr>
                        <m:ctrlPr>
                          <a:rPr lang="en-GB" sz="2000" i="1">
                            <a:solidFill>
                              <a:schemeClr val="bg1"/>
                            </a:solidFill>
                            <a:latin typeface="Cambria Math" panose="02040503050406030204" pitchFamily="18" charset="0"/>
                          </a:rPr>
                        </m:ctrlPr>
                      </m:sSubPr>
                      <m:e>
                        <m:r>
                          <a:rPr lang="en-GB" sz="2000" b="0" i="1">
                            <a:solidFill>
                              <a:schemeClr val="bg1"/>
                            </a:solidFill>
                            <a:latin typeface="Cambria Math" panose="02040503050406030204" pitchFamily="18" charset="0"/>
                          </a:rPr>
                          <m:t>𝑦</m:t>
                        </m:r>
                      </m:e>
                      <m:sub>
                        <m:r>
                          <a:rPr lang="en-GB" sz="2000" b="0" i="1">
                            <a:solidFill>
                              <a:schemeClr val="bg1"/>
                            </a:solidFill>
                            <a:latin typeface="Cambria Math" panose="02040503050406030204" pitchFamily="18" charset="0"/>
                          </a:rPr>
                          <m:t>0</m:t>
                        </m:r>
                      </m:sub>
                    </m:sSub>
                    <m:r>
                      <a:rPr lang="en-GB" sz="2000" b="0" i="1">
                        <a:solidFill>
                          <a:schemeClr val="bg1"/>
                        </a:solidFill>
                        <a:latin typeface="Cambria Math" panose="02040503050406030204" pitchFamily="18" charset="0"/>
                      </a:rPr>
                      <m:t>=1</m:t>
                    </m:r>
                  </m:oMath>
                </a14:m>
                <a:r>
                  <a:rPr lang="en-GB" sz="2000">
                    <a:solidFill>
                      <a:schemeClr val="bg1"/>
                    </a:solidFill>
                  </a:rPr>
                  <a:t> is close to the solution for small </a:t>
                </a:r>
                <a14:m>
                  <m:oMath xmlns:m="http://schemas.openxmlformats.org/officeDocument/2006/math">
                    <m:r>
                      <a:rPr lang="en-GB" sz="2000" i="1">
                        <a:solidFill>
                          <a:schemeClr val="bg1"/>
                        </a:solidFill>
                        <a:latin typeface="Cambria Math" panose="02040503050406030204" pitchFamily="18" charset="0"/>
                      </a:rPr>
                      <m:t>𝑥</m:t>
                    </m:r>
                  </m:oMath>
                </a14:m>
                <a:r>
                  <a:rPr lang="en-GB" sz="2000">
                    <a:solidFill>
                      <a:schemeClr val="bg1"/>
                    </a:solidFill>
                  </a:rPr>
                  <a:t> as </a:t>
                </a:r>
                <a14:m>
                  <m:oMath xmlns:m="http://schemas.openxmlformats.org/officeDocument/2006/math">
                    <m:r>
                      <a:rPr lang="en-GB" sz="2000" i="1">
                        <a:solidFill>
                          <a:schemeClr val="bg1"/>
                        </a:solidFill>
                        <a:latin typeface="Cambria Math" panose="02040503050406030204" pitchFamily="18" charset="0"/>
                      </a:rPr>
                      <m:t>𝑥</m:t>
                    </m:r>
                  </m:oMath>
                </a14:m>
                <a:r>
                  <a:rPr lang="en-GB" sz="2000">
                    <a:solidFill>
                      <a:schemeClr val="bg1"/>
                    </a:solidFill>
                  </a:rPr>
                  <a:t> gets big the error is going to be close to 1 and as the error in functional space is some sort of summed error across a domain (depending on which norm) then this is going to be very large. </a:t>
                </a:r>
              </a:p>
            </p:txBody>
          </p:sp>
        </mc:Choice>
        <mc:Fallback>
          <p:sp>
            <p:nvSpPr>
              <p:cNvPr id="3" name="Content Placeholder 2">
                <a:extLst>
                  <a:ext uri="{FF2B5EF4-FFF2-40B4-BE49-F238E27FC236}">
                    <a16:creationId xmlns:a16="http://schemas.microsoft.com/office/drawing/2014/main" id="{172FAF8D-707D-CC4F-B75E-8BE88371AB4A}"/>
                  </a:ext>
                </a:extLst>
              </p:cNvPr>
              <p:cNvSpPr>
                <a:spLocks noGrp="1" noRot="1" noChangeAspect="1" noMove="1" noResize="1" noEditPoints="1" noAdjustHandles="1" noChangeArrowheads="1" noChangeShapeType="1" noTextEdit="1"/>
              </p:cNvSpPr>
              <p:nvPr>
                <p:ph idx="1"/>
              </p:nvPr>
            </p:nvSpPr>
            <p:spPr>
              <a:xfrm>
                <a:off x="6477270" y="1130846"/>
                <a:ext cx="4974771" cy="4351338"/>
              </a:xfrm>
              <a:blipFill>
                <a:blip r:embed="rId2"/>
                <a:stretch>
                  <a:fillRect l="-1103" t="-1543" r="-735"/>
                </a:stretch>
              </a:blipFill>
            </p:spPr>
            <p:txBody>
              <a:bodyPr/>
              <a:lstStyle/>
              <a:p>
                <a:r>
                  <a:rPr lang="en-GB">
                    <a:noFill/>
                  </a:rPr>
                  <a:t> </a:t>
                </a:r>
              </a:p>
            </p:txBody>
          </p:sp>
        </mc:Fallback>
      </mc:AlternateContent>
    </p:spTree>
    <p:extLst>
      <p:ext uri="{BB962C8B-B14F-4D97-AF65-F5344CB8AC3E}">
        <p14:creationId xmlns:p14="http://schemas.microsoft.com/office/powerpoint/2010/main" val="1551751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4A49B1-1DCA-9234-C80D-30A3F67E4F3B}"/>
              </a:ext>
            </a:extLst>
          </p:cNvPr>
          <p:cNvSpPr>
            <a:spLocks noGrp="1"/>
          </p:cNvSpPr>
          <p:nvPr>
            <p:ph type="title"/>
          </p:nvPr>
        </p:nvSpPr>
        <p:spPr>
          <a:xfrm>
            <a:off x="1102368" y="923293"/>
            <a:ext cx="4030132" cy="4641720"/>
          </a:xfrm>
        </p:spPr>
        <p:txBody>
          <a:bodyPr>
            <a:normAutofit/>
          </a:bodyPr>
          <a:lstStyle/>
          <a:p>
            <a:pPr algn="ctr"/>
            <a:r>
              <a:rPr lang="en-GB">
                <a:solidFill>
                  <a:schemeClr val="bg1"/>
                </a:solidFill>
              </a:rPr>
              <a:t>The Discovery</a:t>
            </a:r>
          </a:p>
        </p:txBody>
      </p:sp>
      <p:sp>
        <p:nvSpPr>
          <p:cNvPr id="10" name="Freeform: Shape 9">
            <a:extLst>
              <a:ext uri="{FF2B5EF4-FFF2-40B4-BE49-F238E27FC236}">
                <a16:creationId xmlns:a16="http://schemas.microsoft.com/office/drawing/2014/main" id="{D0A98BBA-D3EA-45DC-B8A1-9C61397D4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2" name="Freeform: Shape 11">
            <a:extLst>
              <a:ext uri="{FF2B5EF4-FFF2-40B4-BE49-F238E27FC236}">
                <a16:creationId xmlns:a16="http://schemas.microsoft.com/office/drawing/2014/main" id="{2E4C95AB-2BD7-4E38-BDD5-1E41F3A9B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DC0E537-86EE-5BCD-6437-4DED3A57C056}"/>
              </a:ext>
            </a:extLst>
          </p:cNvPr>
          <p:cNvSpPr>
            <a:spLocks noGrp="1"/>
          </p:cNvSpPr>
          <p:nvPr>
            <p:ph idx="1"/>
          </p:nvPr>
        </p:nvSpPr>
        <p:spPr>
          <a:xfrm>
            <a:off x="6234868" y="1130846"/>
            <a:ext cx="5217173" cy="4351338"/>
          </a:xfrm>
        </p:spPr>
        <p:txBody>
          <a:bodyPr>
            <a:normAutofit/>
          </a:bodyPr>
          <a:lstStyle/>
          <a:p>
            <a:r>
              <a:rPr lang="en-GB" sz="2200">
                <a:solidFill>
                  <a:schemeClr val="bg1"/>
                </a:solidFill>
              </a:rPr>
              <a:t>To combat this we can use the Simple Domain Extending Algorithm (SDEA). </a:t>
            </a:r>
          </a:p>
          <a:p>
            <a:r>
              <a:rPr lang="en-GB" sz="2200">
                <a:solidFill>
                  <a:schemeClr val="bg1"/>
                </a:solidFill>
              </a:rPr>
              <a:t>In simple terms SDEA does the following:</a:t>
            </a:r>
          </a:p>
          <a:p>
            <a:r>
              <a:rPr lang="en-GB" sz="2200">
                <a:solidFill>
                  <a:schemeClr val="bg1"/>
                </a:solidFill>
              </a:rPr>
              <a:t>Chooses a suitably small domain about the initial conditions such that a guess satisfying the initial conditions will converge. </a:t>
            </a:r>
          </a:p>
          <a:p>
            <a:r>
              <a:rPr lang="en-GB" sz="2200">
                <a:solidFill>
                  <a:schemeClr val="bg1"/>
                </a:solidFill>
              </a:rPr>
              <a:t>Then we find the best approximation on that domain. </a:t>
            </a:r>
          </a:p>
          <a:p>
            <a:r>
              <a:rPr lang="en-GB" sz="2200">
                <a:solidFill>
                  <a:schemeClr val="bg1"/>
                </a:solidFill>
              </a:rPr>
              <a:t>Following this we extend the domain and repeat except our starting point is the solution found in the last step. </a:t>
            </a:r>
          </a:p>
        </p:txBody>
      </p:sp>
      <p:grpSp>
        <p:nvGrpSpPr>
          <p:cNvPr id="14" name="Group 13">
            <a:extLst>
              <a:ext uri="{FF2B5EF4-FFF2-40B4-BE49-F238E27FC236}">
                <a16:creationId xmlns:a16="http://schemas.microsoft.com/office/drawing/2014/main" id="{85836128-58DE-4E5A-B27E-DFE747CA0B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Freeform: Shape 23">
              <a:extLst>
                <a:ext uri="{FF2B5EF4-FFF2-40B4-BE49-F238E27FC236}">
                  <a16:creationId xmlns:a16="http://schemas.microsoft.com/office/drawing/2014/main" id="{DDA0090F-4FBF-434D-83B1-B274F83A9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5" name="Freeform: Shape 24">
              <a:extLst>
                <a:ext uri="{FF2B5EF4-FFF2-40B4-BE49-F238E27FC236}">
                  <a16:creationId xmlns:a16="http://schemas.microsoft.com/office/drawing/2014/main" id="{C8DF6032-C07A-45C6-8A4F-04EF4EDC0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Freeform: Shape 25">
              <a:extLst>
                <a:ext uri="{FF2B5EF4-FFF2-40B4-BE49-F238E27FC236}">
                  <a16:creationId xmlns:a16="http://schemas.microsoft.com/office/drawing/2014/main" id="{F5B89F44-A096-479D-AD1F-120561C28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Tree>
    <p:extLst>
      <p:ext uri="{BB962C8B-B14F-4D97-AF65-F5344CB8AC3E}">
        <p14:creationId xmlns:p14="http://schemas.microsoft.com/office/powerpoint/2010/main" val="536540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938498-50D1-B9DA-136A-831CF0AFABAD}"/>
              </a:ext>
            </a:extLst>
          </p:cNvPr>
          <p:cNvSpPr>
            <a:spLocks noGrp="1"/>
          </p:cNvSpPr>
          <p:nvPr>
            <p:ph type="title"/>
          </p:nvPr>
        </p:nvSpPr>
        <p:spPr>
          <a:xfrm>
            <a:off x="1102368" y="694268"/>
            <a:ext cx="3553510" cy="5477932"/>
          </a:xfrm>
        </p:spPr>
        <p:txBody>
          <a:bodyPr>
            <a:normAutofit/>
          </a:bodyPr>
          <a:lstStyle/>
          <a:p>
            <a:pPr algn="ctr"/>
            <a:r>
              <a:rPr lang="en-GB">
                <a:solidFill>
                  <a:schemeClr val="bg1"/>
                </a:solidFill>
              </a:rPr>
              <a:t>How to Calculate Error:</a:t>
            </a:r>
          </a:p>
        </p:txBody>
      </p:sp>
      <p:grpSp>
        <p:nvGrpSpPr>
          <p:cNvPr id="32"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1" name="Freeform: Shape 10">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33" name="Freeform: Shape 11">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34"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3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4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4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4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4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4" name="Freeform: Shape 23">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45" name="Freeform: Shape 24">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6" name="Freeform: Shape 25">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29" name="Oval 28">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E10C0C51-7EC9-EA07-B83B-F03CD99EE7A5}"/>
              </a:ext>
            </a:extLst>
          </p:cNvPr>
          <p:cNvSpPr>
            <a:spLocks noGrp="1"/>
          </p:cNvSpPr>
          <p:nvPr>
            <p:ph idx="1"/>
          </p:nvPr>
        </p:nvSpPr>
        <p:spPr>
          <a:xfrm>
            <a:off x="6234868" y="1130846"/>
            <a:ext cx="5217173" cy="4351338"/>
          </a:xfrm>
        </p:spPr>
        <p:txBody>
          <a:bodyPr>
            <a:normAutofit/>
          </a:bodyPr>
          <a:lstStyle/>
          <a:p>
            <a:r>
              <a:rPr lang="en-GB" sz="2600" dirty="0">
                <a:solidFill>
                  <a:schemeClr val="bg1"/>
                </a:solidFill>
              </a:rPr>
              <a:t>We will calculate the average residual error:</a:t>
            </a:r>
          </a:p>
          <a:p>
            <a:pPr marL="0" indent="0">
              <a:buNone/>
            </a:pPr>
            <a:r>
              <a:rPr lang="en-GB" sz="2600" dirty="0">
                <a:solidFill>
                  <a:schemeClr val="bg1"/>
                </a:solidFill>
              </a:rPr>
              <a:t>[Insert formula]</a:t>
            </a:r>
          </a:p>
          <a:p>
            <a:pPr marL="0" indent="0">
              <a:buNone/>
            </a:pPr>
            <a:endParaRPr lang="en-GB" sz="2600" dirty="0">
              <a:solidFill>
                <a:schemeClr val="bg1"/>
              </a:solidFill>
            </a:endParaRPr>
          </a:p>
          <a:p>
            <a:pPr marL="0" indent="0">
              <a:buNone/>
            </a:pPr>
            <a:r>
              <a:rPr lang="en-GB" sz="2600" dirty="0">
                <a:solidFill>
                  <a:schemeClr val="bg1"/>
                </a:solidFill>
              </a:rPr>
              <a:t> </a:t>
            </a:r>
          </a:p>
          <a:p>
            <a:pPr marL="0" indent="0">
              <a:buNone/>
            </a:pPr>
            <a:r>
              <a:rPr lang="en-GB" sz="2600" b="1" dirty="0">
                <a:solidFill>
                  <a:schemeClr val="bg1"/>
                </a:solidFill>
              </a:rPr>
              <a:t>Remark: </a:t>
            </a:r>
            <a:r>
              <a:rPr lang="en-GB" sz="2600" i="1" dirty="0">
                <a:solidFill>
                  <a:schemeClr val="bg1"/>
                </a:solidFill>
              </a:rPr>
              <a:t>This represents the total error divided by the width of the domain. We divide by the width so that we can compare our solution for different domain sizes)</a:t>
            </a:r>
          </a:p>
        </p:txBody>
      </p:sp>
    </p:spTree>
    <p:extLst>
      <p:ext uri="{BB962C8B-B14F-4D97-AF65-F5344CB8AC3E}">
        <p14:creationId xmlns:p14="http://schemas.microsoft.com/office/powerpoint/2010/main" val="1614509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F62D229E-8BC4-576C-624F-5AD1345DA050}"/>
                  </a:ext>
                </a:extLst>
              </p:cNvPr>
              <p:cNvSpPr>
                <a:spLocks noGrp="1"/>
              </p:cNvSpPr>
              <p:nvPr>
                <p:ph type="title"/>
              </p:nvPr>
            </p:nvSpPr>
            <p:spPr>
              <a:xfrm>
                <a:off x="1136397" y="502020"/>
                <a:ext cx="5323715" cy="1642970"/>
              </a:xfrm>
            </p:spPr>
            <p:txBody>
              <a:bodyPr anchor="b">
                <a:normAutofit/>
              </a:bodyPr>
              <a:lstStyle/>
              <a:p>
                <a:r>
                  <a:rPr lang="en-GB" sz="3700"/>
                  <a:t>Finding </a:t>
                </a:r>
                <a14:m>
                  <m:oMath xmlns:m="http://schemas.openxmlformats.org/officeDocument/2006/math">
                    <m:sSub>
                      <m:sSubPr>
                        <m:ctrlPr>
                          <a:rPr lang="en-GB" sz="3700" i="1">
                            <a:latin typeface="Cambria Math" panose="02040503050406030204" pitchFamily="18" charset="0"/>
                          </a:rPr>
                        </m:ctrlPr>
                      </m:sSubPr>
                      <m:e>
                        <m:r>
                          <a:rPr lang="en-GB" sz="3700" b="0" i="1">
                            <a:latin typeface="Cambria Math" panose="02040503050406030204" pitchFamily="18" charset="0"/>
                          </a:rPr>
                          <m:t>𝑦</m:t>
                        </m:r>
                      </m:e>
                      <m:sub>
                        <m:r>
                          <a:rPr lang="en-GB" sz="3700" b="0" i="1">
                            <a:latin typeface="Cambria Math" panose="02040503050406030204" pitchFamily="18" charset="0"/>
                          </a:rPr>
                          <m:t>25</m:t>
                        </m:r>
                      </m:sub>
                    </m:sSub>
                  </m:oMath>
                </a14:m>
                <a:r>
                  <a:rPr lang="en-GB" sz="3700"/>
                  <a:t> for the Lane-Emden Equation with </a:t>
                </a:r>
                <a14:m>
                  <m:oMath xmlns:m="http://schemas.openxmlformats.org/officeDocument/2006/math">
                    <m:r>
                      <a:rPr lang="en-GB" sz="3700" b="0" i="1">
                        <a:latin typeface="Cambria Math" panose="02040503050406030204" pitchFamily="18" charset="0"/>
                      </a:rPr>
                      <m:t>𝑛</m:t>
                    </m:r>
                    <m:r>
                      <a:rPr lang="en-GB" sz="3700" b="0" i="1">
                        <a:latin typeface="Cambria Math" panose="02040503050406030204" pitchFamily="18" charset="0"/>
                      </a:rPr>
                      <m:t>=3</m:t>
                    </m:r>
                  </m:oMath>
                </a14:m>
                <a:r>
                  <a:rPr lang="en-GB" sz="3700"/>
                  <a:t> on </a:t>
                </a:r>
                <a14:m>
                  <m:oMath xmlns:m="http://schemas.openxmlformats.org/officeDocument/2006/math">
                    <m:r>
                      <a:rPr lang="en-GB" sz="3700" b="0" i="1">
                        <a:latin typeface="Cambria Math" panose="02040503050406030204" pitchFamily="18" charset="0"/>
                      </a:rPr>
                      <m:t>[0,50]</m:t>
                    </m:r>
                  </m:oMath>
                </a14:m>
                <a:r>
                  <a:rPr lang="en-GB" sz="3700"/>
                  <a:t> </a:t>
                </a:r>
              </a:p>
            </p:txBody>
          </p:sp>
        </mc:Choice>
        <mc:Fallback>
          <p:sp>
            <p:nvSpPr>
              <p:cNvPr id="2" name="Title 1">
                <a:extLst>
                  <a:ext uri="{FF2B5EF4-FFF2-40B4-BE49-F238E27FC236}">
                    <a16:creationId xmlns:a16="http://schemas.microsoft.com/office/drawing/2014/main" id="{F62D229E-8BC4-576C-624F-5AD1345DA050}"/>
                  </a:ext>
                </a:extLst>
              </p:cNvPr>
              <p:cNvSpPr>
                <a:spLocks noGrp="1" noRot="1" noChangeAspect="1" noMove="1" noResize="1" noEditPoints="1" noAdjustHandles="1" noChangeArrowheads="1" noChangeShapeType="1" noTextEdit="1"/>
              </p:cNvSpPr>
              <p:nvPr>
                <p:ph type="title"/>
              </p:nvPr>
            </p:nvSpPr>
            <p:spPr>
              <a:xfrm>
                <a:off x="1136397" y="502020"/>
                <a:ext cx="5323715" cy="1642970"/>
              </a:xfrm>
              <a:blipFill>
                <a:blip r:embed="rId2"/>
                <a:stretch>
                  <a:fillRect l="-3547" t="-7037" b="-14815"/>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E6F72B2-1E4D-DFCB-2AA5-7A1B97568E34}"/>
                  </a:ext>
                </a:extLst>
              </p:cNvPr>
              <p:cNvSpPr>
                <a:spLocks noGrp="1"/>
              </p:cNvSpPr>
              <p:nvPr>
                <p:ph idx="1"/>
              </p:nvPr>
            </p:nvSpPr>
            <p:spPr>
              <a:xfrm>
                <a:off x="1144923" y="2405894"/>
                <a:ext cx="5315189" cy="3535083"/>
              </a:xfrm>
            </p:spPr>
            <p:txBody>
              <a:bodyPr anchor="t">
                <a:normAutofit/>
              </a:bodyPr>
              <a:lstStyle/>
              <a:p>
                <a:pPr marL="0" indent="0">
                  <a:buNone/>
                </a:pPr>
                <a:r>
                  <a:rPr lang="en-GB" sz="2000"/>
                  <a:t>Using the SDEA starting with the domain </a:t>
                </a:r>
                <a14:m>
                  <m:oMath xmlns:m="http://schemas.openxmlformats.org/officeDocument/2006/math">
                    <m:r>
                      <a:rPr lang="en-GB" sz="2000" b="0" i="1">
                        <a:latin typeface="Cambria Math" panose="02040503050406030204" pitchFamily="18" charset="0"/>
                      </a:rPr>
                      <m:t>[0,10]</m:t>
                    </m:r>
                  </m:oMath>
                </a14:m>
                <a:r>
                  <a:rPr lang="en-GB" sz="2000"/>
                  <a:t> and increasing to </a:t>
                </a:r>
                <a14:m>
                  <m:oMath xmlns:m="http://schemas.openxmlformats.org/officeDocument/2006/math">
                    <m:d>
                      <m:dPr>
                        <m:begChr m:val="["/>
                        <m:endChr m:val="]"/>
                        <m:ctrlPr>
                          <a:rPr lang="en-GB" sz="2000" b="0" i="1">
                            <a:latin typeface="Cambria Math" panose="02040503050406030204" pitchFamily="18" charset="0"/>
                          </a:rPr>
                        </m:ctrlPr>
                      </m:dPr>
                      <m:e>
                        <m:r>
                          <a:rPr lang="en-GB" sz="2000" b="0" i="1">
                            <a:latin typeface="Cambria Math" panose="02040503050406030204" pitchFamily="18" charset="0"/>
                          </a:rPr>
                          <m:t>0,14</m:t>
                        </m:r>
                      </m:e>
                    </m:d>
                    <m:r>
                      <a:rPr lang="en-GB" sz="2000" b="0" i="1">
                        <a:latin typeface="Cambria Math" panose="02040503050406030204" pitchFamily="18" charset="0"/>
                      </a:rPr>
                      <m:t>,</m:t>
                    </m:r>
                    <m:d>
                      <m:dPr>
                        <m:begChr m:val="["/>
                        <m:endChr m:val="]"/>
                        <m:ctrlPr>
                          <a:rPr lang="en-GB" sz="2000" b="0" i="1">
                            <a:latin typeface="Cambria Math" panose="02040503050406030204" pitchFamily="18" charset="0"/>
                          </a:rPr>
                        </m:ctrlPr>
                      </m:dPr>
                      <m:e>
                        <m:r>
                          <a:rPr lang="en-GB" sz="2000" b="0" i="1">
                            <a:latin typeface="Cambria Math" panose="02040503050406030204" pitchFamily="18" charset="0"/>
                          </a:rPr>
                          <m:t>0,18</m:t>
                        </m:r>
                      </m:e>
                    </m:d>
                    <m:r>
                      <a:rPr lang="en-GB" sz="2000" b="0" i="1">
                        <a:latin typeface="Cambria Math" panose="02040503050406030204" pitchFamily="18" charset="0"/>
                      </a:rPr>
                      <m:t>…</m:t>
                    </m:r>
                    <m:d>
                      <m:dPr>
                        <m:begChr m:val="["/>
                        <m:endChr m:val="]"/>
                        <m:ctrlPr>
                          <a:rPr lang="en-GB" sz="2000" b="0" i="1">
                            <a:latin typeface="Cambria Math" panose="02040503050406030204" pitchFamily="18" charset="0"/>
                          </a:rPr>
                        </m:ctrlPr>
                      </m:dPr>
                      <m:e>
                        <m:r>
                          <a:rPr lang="en-GB" sz="2000" b="0" i="1">
                            <a:latin typeface="Cambria Math" panose="02040503050406030204" pitchFamily="18" charset="0"/>
                          </a:rPr>
                          <m:t>0,50</m:t>
                        </m:r>
                      </m:e>
                    </m:d>
                    <m:r>
                      <a:rPr lang="en-GB" sz="2000" b="0" i="1">
                        <a:latin typeface="Cambria Math" panose="02040503050406030204" pitchFamily="18" charset="0"/>
                      </a:rPr>
                      <m:t>:</m:t>
                    </m:r>
                  </m:oMath>
                </a14:m>
                <a:endParaRPr lang="en-GB" sz="2000" b="0"/>
              </a:p>
              <a:p>
                <a:pPr marL="0" indent="0">
                  <a:buNone/>
                </a:pPr>
                <a:endParaRPr lang="en-GB" sz="2000"/>
              </a:p>
              <a:p>
                <a:pPr marL="0" indent="0">
                  <a:buNone/>
                </a:pPr>
                <a:r>
                  <a:rPr lang="en-GB" sz="2000" b="0"/>
                  <a:t>Mean </a:t>
                </a:r>
                <a:r>
                  <a:rPr lang="en-GB" sz="2000"/>
                  <a:t>Log </a:t>
                </a:r>
                <a:r>
                  <a:rPr lang="en-GB" sz="2000" b="0"/>
                  <a:t>Residual Error:</a:t>
                </a:r>
              </a:p>
              <a:p>
                <a:pPr marL="0" indent="0">
                  <a:buNone/>
                </a:pPr>
                <a:r>
                  <a:rPr lang="en-GB" sz="2000"/>
                  <a:t>[ Find this ] </a:t>
                </a:r>
                <a:endParaRPr lang="en-GB" sz="2000" b="0"/>
              </a:p>
              <a:p>
                <a:pPr marL="0" indent="0">
                  <a:buNone/>
                </a:pPr>
                <a:endParaRPr lang="en-GB" sz="2000"/>
              </a:p>
            </p:txBody>
          </p:sp>
        </mc:Choice>
        <mc:Fallback>
          <p:sp>
            <p:nvSpPr>
              <p:cNvPr id="3" name="Content Placeholder 2">
                <a:extLst>
                  <a:ext uri="{FF2B5EF4-FFF2-40B4-BE49-F238E27FC236}">
                    <a16:creationId xmlns:a16="http://schemas.microsoft.com/office/drawing/2014/main" id="{BE6F72B2-1E4D-DFCB-2AA5-7A1B97568E34}"/>
                  </a:ext>
                </a:extLst>
              </p:cNvPr>
              <p:cNvSpPr>
                <a:spLocks noGrp="1" noRot="1" noChangeAspect="1" noMove="1" noResize="1" noEditPoints="1" noAdjustHandles="1" noChangeArrowheads="1" noChangeShapeType="1" noTextEdit="1"/>
              </p:cNvSpPr>
              <p:nvPr>
                <p:ph idx="1"/>
              </p:nvPr>
            </p:nvSpPr>
            <p:spPr>
              <a:xfrm>
                <a:off x="1144923" y="2405894"/>
                <a:ext cx="5315189" cy="3535083"/>
              </a:xfrm>
              <a:blipFill>
                <a:blip r:embed="rId3"/>
                <a:stretch>
                  <a:fillRect l="-1261" t="-1897"/>
                </a:stretch>
              </a:blipFill>
            </p:spPr>
            <p:txBody>
              <a:bodyPr/>
              <a:lstStyle/>
              <a:p>
                <a:r>
                  <a:rPr lang="en-GB">
                    <a:noFill/>
                  </a:rPr>
                  <a:t> </a:t>
                </a:r>
              </a:p>
            </p:txBody>
          </p:sp>
        </mc:Fallback>
      </mc:AlternateContent>
      <p:sp>
        <p:nvSpPr>
          <p:cNvPr id="55" name="Rectangle 54">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7444B1E6-1B95-3534-2014-06A578533D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5967" y="1880998"/>
            <a:ext cx="4170530" cy="3127897"/>
          </a:xfrm>
          <a:prstGeom prst="rect">
            <a:avLst/>
          </a:prstGeom>
        </p:spPr>
      </p:pic>
    </p:spTree>
    <p:extLst>
      <p:ext uri="{BB962C8B-B14F-4D97-AF65-F5344CB8AC3E}">
        <p14:creationId xmlns:p14="http://schemas.microsoft.com/office/powerpoint/2010/main" val="1456382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A57C4-504D-6F9F-65EC-5FBF4F79BE4B}"/>
              </a:ext>
            </a:extLst>
          </p:cNvPr>
          <p:cNvSpPr>
            <a:spLocks noGrp="1"/>
          </p:cNvSpPr>
          <p:nvPr>
            <p:ph type="title"/>
          </p:nvPr>
        </p:nvSpPr>
        <p:spPr/>
        <p:txBody>
          <a:bodyPr/>
          <a:lstStyle/>
          <a:p>
            <a:r>
              <a:rPr lang="en-GB" dirty="0"/>
              <a:t>Evaluation: SDEA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BA2222-663B-7C59-3642-3388226BBA3D}"/>
                  </a:ext>
                </a:extLst>
              </p:cNvPr>
              <p:cNvSpPr>
                <a:spLocks noGrp="1"/>
              </p:cNvSpPr>
              <p:nvPr>
                <p:ph idx="1"/>
              </p:nvPr>
            </p:nvSpPr>
            <p:spPr/>
            <p:txBody>
              <a:bodyPr/>
              <a:lstStyle/>
              <a:p>
                <a:r>
                  <a:rPr lang="en-GB" dirty="0"/>
                  <a:t>Now although it does the job it does it very slowly. What if we wanted to find the solution on </a:t>
                </a:r>
                <a14:m>
                  <m:oMath xmlns:m="http://schemas.openxmlformats.org/officeDocument/2006/math">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0,10000</m:t>
                        </m:r>
                      </m:e>
                    </m:d>
                  </m:oMath>
                </a14:m>
                <a:r>
                  <a:rPr lang="en-GB" dirty="0"/>
                  <a:t>? </a:t>
                </a:r>
              </a:p>
              <a:p>
                <a:r>
                  <a:rPr lang="en-GB" dirty="0"/>
                  <a:t>Ideally we could do a bigger increment size but this then leads to huge errors like:</a:t>
                </a:r>
              </a:p>
              <a:p>
                <a:endParaRPr lang="en-GB" dirty="0"/>
              </a:p>
              <a:p>
                <a:pPr marL="0" indent="0">
                  <a:buNone/>
                </a:pPr>
                <a:r>
                  <a:rPr lang="en-GB" b="1" dirty="0"/>
                  <a:t>Remark: </a:t>
                </a:r>
                <a:r>
                  <a:rPr lang="en-GB" i="1" dirty="0"/>
                  <a:t>This is because high order polynomials get big very fast. Although our approximation is good on that domain as soon as we leave that our polynomial approximation will just diverge up to infinity or down to –infinity becoming a bad starting point.</a:t>
                </a:r>
              </a:p>
            </p:txBody>
          </p:sp>
        </mc:Choice>
        <mc:Fallback xmlns="">
          <p:sp>
            <p:nvSpPr>
              <p:cNvPr id="3" name="Content Placeholder 2">
                <a:extLst>
                  <a:ext uri="{FF2B5EF4-FFF2-40B4-BE49-F238E27FC236}">
                    <a16:creationId xmlns:a16="http://schemas.microsoft.com/office/drawing/2014/main" id="{8DBA2222-663B-7C59-3642-3388226BBA3D}"/>
                  </a:ext>
                </a:extLst>
              </p:cNvPr>
              <p:cNvSpPr>
                <a:spLocks noGrp="1" noRot="1" noChangeAspect="1" noMove="1" noResize="1" noEditPoints="1" noAdjustHandles="1" noChangeArrowheads="1" noChangeShapeType="1" noTextEdit="1"/>
              </p:cNvSpPr>
              <p:nvPr>
                <p:ph idx="1"/>
              </p:nvPr>
            </p:nvSpPr>
            <p:spPr>
              <a:blipFill>
                <a:blip r:embed="rId2"/>
                <a:stretch>
                  <a:fillRect l="-1217" t="-2241" r="-1797"/>
                </a:stretch>
              </a:blipFill>
            </p:spPr>
            <p:txBody>
              <a:bodyPr/>
              <a:lstStyle/>
              <a:p>
                <a:r>
                  <a:rPr lang="en-GB">
                    <a:noFill/>
                  </a:rPr>
                  <a:t> </a:t>
                </a:r>
              </a:p>
            </p:txBody>
          </p:sp>
        </mc:Fallback>
      </mc:AlternateContent>
    </p:spTree>
    <p:extLst>
      <p:ext uri="{BB962C8B-B14F-4D97-AF65-F5344CB8AC3E}">
        <p14:creationId xmlns:p14="http://schemas.microsoft.com/office/powerpoint/2010/main" val="2528810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B06EF-CCAF-5A6F-94A1-7AA33C3EB2A1}"/>
              </a:ext>
            </a:extLst>
          </p:cNvPr>
          <p:cNvSpPr>
            <a:spLocks noGrp="1"/>
          </p:cNvSpPr>
          <p:nvPr>
            <p:ph type="title"/>
          </p:nvPr>
        </p:nvSpPr>
        <p:spPr/>
        <p:txBody>
          <a:bodyPr/>
          <a:lstStyle/>
          <a:p>
            <a:r>
              <a:rPr lang="en-GB" dirty="0"/>
              <a:t>The Fix: Alternative Basis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16F5C0-CB43-402B-15CE-5F5F1B21D600}"/>
                  </a:ext>
                </a:extLst>
              </p:cNvPr>
              <p:cNvSpPr>
                <a:spLocks noGrp="1"/>
              </p:cNvSpPr>
              <p:nvPr>
                <p:ph idx="1"/>
              </p:nvPr>
            </p:nvSpPr>
            <p:spPr/>
            <p:txBody>
              <a:bodyPr/>
              <a:lstStyle/>
              <a:p>
                <a:pPr marL="0" indent="0">
                  <a:buNone/>
                </a:pPr>
                <a:r>
                  <a:rPr lang="en-GB" b="1" dirty="0"/>
                  <a:t>Fourier Basis:</a:t>
                </a:r>
              </a:p>
              <a:p>
                <a:pPr marL="0" indent="0">
                  <a:buNone/>
                </a:pPr>
                <a14:m>
                  <m:oMathPara xmlns:m="http://schemas.openxmlformats.org/officeDocument/2006/math">
                    <m:oMathParaPr>
                      <m:jc m:val="centerGroup"/>
                    </m:oMathParaPr>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𝒚</m:t>
                          </m:r>
                        </m:e>
                        <m:sub>
                          <m:r>
                            <a:rPr lang="en-GB" b="1" i="1" smtClean="0">
                              <a:latin typeface="Cambria Math" panose="02040503050406030204" pitchFamily="18" charset="0"/>
                            </a:rPr>
                            <m:t>𝟐</m:t>
                          </m:r>
                          <m:r>
                            <a:rPr lang="en-GB" b="1" i="1" smtClean="0">
                              <a:latin typeface="Cambria Math" panose="02040503050406030204" pitchFamily="18" charset="0"/>
                            </a:rPr>
                            <m:t>𝑵</m:t>
                          </m:r>
                          <m:r>
                            <a:rPr lang="en-GB" b="1" i="1" smtClean="0">
                              <a:latin typeface="Cambria Math" panose="02040503050406030204" pitchFamily="18" charset="0"/>
                            </a:rPr>
                            <m:t>+</m:t>
                          </m:r>
                          <m:r>
                            <a:rPr lang="en-GB" b="1" i="1" smtClean="0">
                              <a:latin typeface="Cambria Math" panose="02040503050406030204" pitchFamily="18" charset="0"/>
                            </a:rPr>
                            <m:t>𝟏</m:t>
                          </m:r>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𝒂</m:t>
                          </m:r>
                        </m:e>
                        <m:sub>
                          <m:r>
                            <a:rPr lang="en-GB" b="1" i="1" smtClean="0">
                              <a:latin typeface="Cambria Math" panose="02040503050406030204" pitchFamily="18" charset="0"/>
                            </a:rPr>
                            <m:t>𝟎</m:t>
                          </m:r>
                        </m:sub>
                      </m:sSub>
                      <m:r>
                        <a:rPr lang="en-GB" b="1" i="1" smtClean="0">
                          <a:latin typeface="Cambria Math" panose="02040503050406030204" pitchFamily="18" charset="0"/>
                        </a:rPr>
                        <m:t>+</m:t>
                      </m:r>
                      <m:nary>
                        <m:naryPr>
                          <m:chr m:val="∑"/>
                          <m:ctrlPr>
                            <a:rPr lang="en-GB" b="1" i="1" smtClean="0">
                              <a:latin typeface="Cambria Math" panose="02040503050406030204" pitchFamily="18" charset="0"/>
                            </a:rPr>
                          </m:ctrlPr>
                        </m:naryPr>
                        <m:sub>
                          <m:r>
                            <m:rPr>
                              <m:brk m:alnAt="23"/>
                            </m:rPr>
                            <a:rPr lang="en-GB" b="1" i="1" smtClean="0">
                              <a:latin typeface="Cambria Math" panose="02040503050406030204" pitchFamily="18" charset="0"/>
                            </a:rPr>
                            <m:t>𝒊</m:t>
                          </m:r>
                          <m:r>
                            <a:rPr lang="en-GB" b="1" i="1" smtClean="0">
                              <a:latin typeface="Cambria Math" panose="02040503050406030204" pitchFamily="18" charset="0"/>
                            </a:rPr>
                            <m:t>=</m:t>
                          </m:r>
                          <m:r>
                            <a:rPr lang="en-GB" b="1" i="1" smtClean="0">
                              <a:latin typeface="Cambria Math" panose="02040503050406030204" pitchFamily="18" charset="0"/>
                            </a:rPr>
                            <m:t>𝟏</m:t>
                          </m:r>
                        </m:sub>
                        <m:sup>
                          <m:r>
                            <a:rPr lang="en-GB" b="1" i="1" smtClean="0">
                              <a:latin typeface="Cambria Math" panose="02040503050406030204" pitchFamily="18" charset="0"/>
                            </a:rPr>
                            <m:t> </m:t>
                          </m:r>
                          <m:r>
                            <a:rPr lang="en-GB" b="1" i="1" smtClean="0">
                              <a:latin typeface="Cambria Math" panose="02040503050406030204" pitchFamily="18" charset="0"/>
                            </a:rPr>
                            <m:t>𝑵</m:t>
                          </m:r>
                        </m:sup>
                        <m:e>
                          <m:sSub>
                            <m:sSubPr>
                              <m:ctrlPr>
                                <a:rPr lang="en-GB" b="1" i="1" smtClean="0">
                                  <a:latin typeface="Cambria Math" panose="02040503050406030204" pitchFamily="18" charset="0"/>
                                </a:rPr>
                              </m:ctrlPr>
                            </m:sSubPr>
                            <m:e>
                              <m:r>
                                <a:rPr lang="en-GB" b="1" i="1" smtClean="0">
                                  <a:latin typeface="Cambria Math" panose="02040503050406030204" pitchFamily="18" charset="0"/>
                                </a:rPr>
                                <m:t>𝒂</m:t>
                              </m:r>
                            </m:e>
                            <m:sub>
                              <m:r>
                                <a:rPr lang="en-GB" b="1" i="1" smtClean="0">
                                  <a:latin typeface="Cambria Math" panose="02040503050406030204" pitchFamily="18" charset="0"/>
                                </a:rPr>
                                <m:t>𝒏</m:t>
                              </m:r>
                            </m:sub>
                          </m:sSub>
                          <m:r>
                            <a:rPr lang="en-GB" b="1" i="1" smtClean="0">
                              <a:latin typeface="Cambria Math" panose="02040503050406030204" pitchFamily="18" charset="0"/>
                            </a:rPr>
                            <m:t>𝒄𝒐𝒔</m:t>
                          </m:r>
                          <m:d>
                            <m:dPr>
                              <m:ctrlPr>
                                <a:rPr lang="en-GB" b="1" i="1" smtClean="0">
                                  <a:latin typeface="Cambria Math" panose="02040503050406030204" pitchFamily="18" charset="0"/>
                                </a:rPr>
                              </m:ctrlPr>
                            </m:dPr>
                            <m:e>
                              <m:r>
                                <a:rPr lang="en-GB" b="1" i="1" smtClean="0">
                                  <a:latin typeface="Cambria Math" panose="02040503050406030204" pitchFamily="18" charset="0"/>
                                </a:rPr>
                                <m:t>𝒏𝒙</m:t>
                              </m:r>
                            </m:e>
                          </m:d>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𝒃</m:t>
                              </m:r>
                            </m:e>
                            <m:sub>
                              <m:r>
                                <a:rPr lang="en-GB" b="1" i="1" smtClean="0">
                                  <a:latin typeface="Cambria Math" panose="02040503050406030204" pitchFamily="18" charset="0"/>
                                </a:rPr>
                                <m:t>𝒏</m:t>
                              </m:r>
                            </m:sub>
                          </m:sSub>
                          <m:r>
                            <a:rPr lang="en-GB" b="1" i="1" smtClean="0">
                              <a:latin typeface="Cambria Math" panose="02040503050406030204" pitchFamily="18" charset="0"/>
                            </a:rPr>
                            <m:t>𝒔𝒊𝒏</m:t>
                          </m:r>
                          <m:r>
                            <a:rPr lang="en-GB" b="1" i="1" smtClean="0">
                              <a:latin typeface="Cambria Math" panose="02040503050406030204" pitchFamily="18" charset="0"/>
                            </a:rPr>
                            <m:t>(</m:t>
                          </m:r>
                          <m:r>
                            <a:rPr lang="en-GB" b="1" i="1" smtClean="0">
                              <a:latin typeface="Cambria Math" panose="02040503050406030204" pitchFamily="18" charset="0"/>
                            </a:rPr>
                            <m:t>𝒏𝒙</m:t>
                          </m:r>
                          <m:r>
                            <a:rPr lang="en-GB" b="1" i="1" smtClean="0">
                              <a:latin typeface="Cambria Math" panose="02040503050406030204" pitchFamily="18" charset="0"/>
                            </a:rPr>
                            <m:t>)</m:t>
                          </m:r>
                        </m:e>
                      </m:nary>
                    </m:oMath>
                  </m:oMathPara>
                </a14:m>
                <a:endParaRPr lang="en-GB" b="1" dirty="0"/>
              </a:p>
              <a:p>
                <a:pPr marL="0" indent="0">
                  <a:buNone/>
                </a:pPr>
                <a:r>
                  <a:rPr lang="en-GB" dirty="0"/>
                  <a:t>Sometimes referred to as a trigonometric polynomial. We also have exponential convergence in a lot of cases.</a:t>
                </a:r>
              </a:p>
            </p:txBody>
          </p:sp>
        </mc:Choice>
        <mc:Fallback xmlns="">
          <p:sp>
            <p:nvSpPr>
              <p:cNvPr id="3" name="Content Placeholder 2">
                <a:extLst>
                  <a:ext uri="{FF2B5EF4-FFF2-40B4-BE49-F238E27FC236}">
                    <a16:creationId xmlns:a16="http://schemas.microsoft.com/office/drawing/2014/main" id="{E716F5C0-CB43-402B-15CE-5F5F1B21D600}"/>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GB">
                    <a:noFill/>
                  </a:rPr>
                  <a:t> </a:t>
                </a:r>
              </a:p>
            </p:txBody>
          </p:sp>
        </mc:Fallback>
      </mc:AlternateContent>
    </p:spTree>
    <p:extLst>
      <p:ext uri="{BB962C8B-B14F-4D97-AF65-F5344CB8AC3E}">
        <p14:creationId xmlns:p14="http://schemas.microsoft.com/office/powerpoint/2010/main" val="1477716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71AE134-BDCE-9C2A-D688-46A7EB09594A}"/>
                  </a:ext>
                </a:extLst>
              </p:cNvPr>
              <p:cNvSpPr>
                <a:spLocks noGrp="1"/>
              </p:cNvSpPr>
              <p:nvPr>
                <p:ph type="title"/>
              </p:nvPr>
            </p:nvSpPr>
            <p:spPr/>
            <p:txBody>
              <a:bodyPr/>
              <a:lstStyle/>
              <a:p>
                <a:r>
                  <a:rPr lang="en-GB" dirty="0"/>
                  <a:t>Lane-Emden with </a:t>
                </a:r>
                <a14:m>
                  <m:oMath xmlns:m="http://schemas.openxmlformats.org/officeDocument/2006/math">
                    <m:r>
                      <a:rPr lang="en-GB" b="0" i="1" smtClean="0">
                        <a:latin typeface="Cambria Math" panose="02040503050406030204" pitchFamily="18" charset="0"/>
                      </a:rPr>
                      <m:t>𝑛</m:t>
                    </m:r>
                    <m:r>
                      <a:rPr lang="en-GB" b="0" i="1" smtClean="0">
                        <a:latin typeface="Cambria Math" panose="02040503050406030204" pitchFamily="18" charset="0"/>
                      </a:rPr>
                      <m:t>=3</m:t>
                    </m:r>
                  </m:oMath>
                </a14:m>
                <a:r>
                  <a:rPr lang="en-GB" dirty="0"/>
                  <a:t> on </a:t>
                </a:r>
                <a14:m>
                  <m:oMath xmlns:m="http://schemas.openxmlformats.org/officeDocument/2006/math">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0,50</m:t>
                        </m:r>
                      </m:e>
                    </m:d>
                  </m:oMath>
                </a14:m>
                <a:r>
                  <a:rPr lang="en-GB" dirty="0"/>
                  <a:t> using Trigonometric Basis</a:t>
                </a:r>
              </a:p>
            </p:txBody>
          </p:sp>
        </mc:Choice>
        <mc:Fallback xmlns="">
          <p:sp>
            <p:nvSpPr>
              <p:cNvPr id="2" name="Title 1">
                <a:extLst>
                  <a:ext uri="{FF2B5EF4-FFF2-40B4-BE49-F238E27FC236}">
                    <a16:creationId xmlns:a16="http://schemas.microsoft.com/office/drawing/2014/main" id="{C71AE134-BDCE-9C2A-D688-46A7EB09594A}"/>
                  </a:ext>
                </a:extLst>
              </p:cNvPr>
              <p:cNvSpPr>
                <a:spLocks noGrp="1" noRot="1" noChangeAspect="1" noMove="1" noResize="1" noEditPoints="1" noAdjustHandles="1" noChangeArrowheads="1" noChangeShapeType="1" noTextEdit="1"/>
              </p:cNvSpPr>
              <p:nvPr>
                <p:ph type="title"/>
              </p:nvPr>
            </p:nvSpPr>
            <p:spPr>
              <a:blipFill>
                <a:blip r:embed="rId2"/>
                <a:stretch>
                  <a:fillRect l="-2377" t="-13364" b="-21198"/>
                </a:stretch>
              </a:blipFill>
            </p:spPr>
            <p:txBody>
              <a:bodyPr/>
              <a:lstStyle/>
              <a:p>
                <a:r>
                  <a:rPr lang="en-GB">
                    <a:noFill/>
                  </a:rPr>
                  <a:t> </a:t>
                </a:r>
              </a:p>
            </p:txBody>
          </p:sp>
        </mc:Fallback>
      </mc:AlternateContent>
      <p:sp>
        <p:nvSpPr>
          <p:cNvPr id="3" name="Content Placeholder 2">
            <a:extLst>
              <a:ext uri="{FF2B5EF4-FFF2-40B4-BE49-F238E27FC236}">
                <a16:creationId xmlns:a16="http://schemas.microsoft.com/office/drawing/2014/main" id="{3837C89B-792D-1DBC-B7B4-3AE62BC114CF}"/>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873465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809"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14848-248A-47DD-88E0-95099D951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301" y="1178924"/>
            <a:ext cx="5089552" cy="448337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18BDA89-0D2C-4C4E-99F6-D7A220F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787" y="1130846"/>
            <a:ext cx="5039475" cy="443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aphic 38">
            <a:extLst>
              <a:ext uri="{FF2B5EF4-FFF2-40B4-BE49-F238E27FC236}">
                <a16:creationId xmlns:a16="http://schemas.microsoft.com/office/drawing/2014/main" id="{6B67BE95-96EF-433C-9F29-B0732AA6B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40" y="1424181"/>
            <a:ext cx="1355538" cy="503582"/>
            <a:chOff x="2267504" y="2540250"/>
            <a:chExt cx="1990951" cy="739640"/>
          </a:xfrm>
          <a:solidFill>
            <a:schemeClr val="bg1"/>
          </a:solidFill>
        </p:grpSpPr>
        <p:sp>
          <p:nvSpPr>
            <p:cNvPr id="17" name="Freeform: Shape 16">
              <a:extLst>
                <a:ext uri="{FF2B5EF4-FFF2-40B4-BE49-F238E27FC236}">
                  <a16:creationId xmlns:a16="http://schemas.microsoft.com/office/drawing/2014/main" id="{AD324976-1596-4B76-A61C-5626816B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C44DEF24-FB22-48A2-8257-B97AD7E1A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0" name="Graphic 212">
            <a:extLst>
              <a:ext uri="{FF2B5EF4-FFF2-40B4-BE49-F238E27FC236}">
                <a16:creationId xmlns:a16="http://schemas.microsoft.com/office/drawing/2014/main" id="{7CE98B01-ED41-482F-AFA1-19C7FA7C0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B9CABDD0-8DF6-4974-A224-9A2A81778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4" name="Graphic 4">
            <a:extLst>
              <a:ext uri="{FF2B5EF4-FFF2-40B4-BE49-F238E27FC236}">
                <a16:creationId xmlns:a16="http://schemas.microsoft.com/office/drawing/2014/main" id="{D6E8B984-55B9-4A62-A043-997D00F0A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2680" y="5188771"/>
            <a:ext cx="1076787" cy="1076789"/>
            <a:chOff x="5829300" y="3162300"/>
            <a:chExt cx="532256" cy="532257"/>
          </a:xfrm>
          <a:solidFill>
            <a:schemeClr val="bg1"/>
          </a:solidFill>
        </p:grpSpPr>
        <p:sp>
          <p:nvSpPr>
            <p:cNvPr id="25" name="Freeform: Shape 24">
              <a:extLst>
                <a:ext uri="{FF2B5EF4-FFF2-40B4-BE49-F238E27FC236}">
                  <a16:creationId xmlns:a16="http://schemas.microsoft.com/office/drawing/2014/main" id="{D4FAF4A8-82EB-4F6F-B601-43EBF0BD1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6F2473F-E069-4558-9B41-E285BBE03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C9A4A76-2C9F-486C-9663-6A30A022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8431DC7-D4CB-479A-AFA4-5B0C597A2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30755DA1-6F28-4612-A4A7-B915468C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616ED79-5475-49E6-A5FE-8D9DB12FB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1DCEB47-7140-4682-8DBF-7667BE28F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A931BD3-5A56-42F2-B6B5-647B28D1C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20E4C8E-4190-498D-9556-6DA668A8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4B2F30F-0B57-4D60-A087-CD6A471F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FC5E8C73-ED41-4214-AEE6-3C5F49384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1F94534-FE3E-476C-870B-E714E4A66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DE6C1B0-4D58-4937-B2B7-B1207CA18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B97C503C-BAF5-7AF1-C234-C99F797B55DD}"/>
              </a:ext>
            </a:extLst>
          </p:cNvPr>
          <p:cNvSpPr>
            <a:spLocks noGrp="1"/>
          </p:cNvSpPr>
          <p:nvPr>
            <p:ph type="title"/>
          </p:nvPr>
        </p:nvSpPr>
        <p:spPr>
          <a:xfrm>
            <a:off x="838200" y="1391619"/>
            <a:ext cx="4905401" cy="4042196"/>
          </a:xfrm>
        </p:spPr>
        <p:txBody>
          <a:bodyPr>
            <a:normAutofit/>
          </a:bodyPr>
          <a:lstStyle/>
          <a:p>
            <a:pPr algn="ctr"/>
            <a:r>
              <a:rPr lang="en-GB">
                <a:solidFill>
                  <a:schemeClr val="bg1"/>
                </a:solidFill>
              </a:rPr>
              <a:t>A Problem</a:t>
            </a:r>
          </a:p>
        </p:txBody>
      </p:sp>
      <p:sp>
        <p:nvSpPr>
          <p:cNvPr id="3" name="Content Placeholder 2">
            <a:extLst>
              <a:ext uri="{FF2B5EF4-FFF2-40B4-BE49-F238E27FC236}">
                <a16:creationId xmlns:a16="http://schemas.microsoft.com/office/drawing/2014/main" id="{F6DD8E14-AC47-DF21-161A-7D73650729DA}"/>
              </a:ext>
            </a:extLst>
          </p:cNvPr>
          <p:cNvSpPr>
            <a:spLocks noGrp="1"/>
          </p:cNvSpPr>
          <p:nvPr>
            <p:ph idx="1"/>
          </p:nvPr>
        </p:nvSpPr>
        <p:spPr>
          <a:xfrm>
            <a:off x="6477270" y="1130846"/>
            <a:ext cx="4974771" cy="4351338"/>
          </a:xfrm>
        </p:spPr>
        <p:txBody>
          <a:bodyPr>
            <a:normAutofit/>
          </a:bodyPr>
          <a:lstStyle/>
          <a:p>
            <a:r>
              <a:rPr lang="en-GB" sz="2000">
                <a:solidFill>
                  <a:schemeClr val="bg1"/>
                </a:solidFill>
              </a:rPr>
              <a:t>Not all ODEs can be solved and solution expressed in terms of nice functions</a:t>
            </a:r>
          </a:p>
          <a:p>
            <a:pPr marL="0" indent="0">
              <a:buNone/>
            </a:pPr>
            <a:r>
              <a:rPr lang="en-GB" sz="2000">
                <a:solidFill>
                  <a:schemeClr val="bg1"/>
                </a:solidFill>
              </a:rPr>
              <a:t>(ie. sinx, cosx, lnx ext.)</a:t>
            </a:r>
          </a:p>
          <a:p>
            <a:r>
              <a:rPr lang="en-GB" sz="2000">
                <a:solidFill>
                  <a:schemeClr val="bg1"/>
                </a:solidFill>
              </a:rPr>
              <a:t>Nevertheless, finding a solution is generally possible for Linear ODEs (Greens Function, Frobenius’s Method ext.)</a:t>
            </a:r>
          </a:p>
          <a:p>
            <a:r>
              <a:rPr lang="en-GB" sz="2000">
                <a:solidFill>
                  <a:schemeClr val="bg1"/>
                </a:solidFill>
              </a:rPr>
              <a:t>However, this will usually be an analytic expression which we will have a limited number of terms of</a:t>
            </a:r>
          </a:p>
          <a:p>
            <a:r>
              <a:rPr lang="en-GB" sz="2000">
                <a:solidFill>
                  <a:schemeClr val="bg1"/>
                </a:solidFill>
              </a:rPr>
              <a:t>Extending this expression can be very difficult and usually this serves as a bad approximation</a:t>
            </a:r>
          </a:p>
          <a:p>
            <a:r>
              <a:rPr lang="en-GB" sz="2000">
                <a:solidFill>
                  <a:schemeClr val="bg1"/>
                </a:solidFill>
              </a:rPr>
              <a:t>So, we’d like a faster method.</a:t>
            </a:r>
          </a:p>
          <a:p>
            <a:endParaRPr lang="en-GB" sz="2000">
              <a:solidFill>
                <a:schemeClr val="bg1"/>
              </a:solidFill>
            </a:endParaRPr>
          </a:p>
        </p:txBody>
      </p:sp>
    </p:spTree>
    <p:extLst>
      <p:ext uri="{BB962C8B-B14F-4D97-AF65-F5344CB8AC3E}">
        <p14:creationId xmlns:p14="http://schemas.microsoft.com/office/powerpoint/2010/main" val="2204563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206094-DEBF-E273-3A37-4FBBFDF559AD}"/>
              </a:ext>
            </a:extLst>
          </p:cNvPr>
          <p:cNvSpPr>
            <a:spLocks noGrp="1"/>
          </p:cNvSpPr>
          <p:nvPr>
            <p:ph type="title"/>
          </p:nvPr>
        </p:nvSpPr>
        <p:spPr>
          <a:xfrm>
            <a:off x="1102368" y="1877492"/>
            <a:ext cx="4030132" cy="3215373"/>
          </a:xfrm>
        </p:spPr>
        <p:txBody>
          <a:bodyPr>
            <a:normAutofit/>
          </a:bodyPr>
          <a:lstStyle/>
          <a:p>
            <a:pPr algn="ctr"/>
            <a:r>
              <a:rPr lang="en-GB">
                <a:solidFill>
                  <a:schemeClr val="bg1"/>
                </a:solidFill>
              </a:rPr>
              <a:t>Collocation	</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D7D1FA3-0522-6F90-76DC-C924A6DDEF6A}"/>
                  </a:ext>
                </a:extLst>
              </p:cNvPr>
              <p:cNvSpPr>
                <a:spLocks noGrp="1"/>
              </p:cNvSpPr>
              <p:nvPr>
                <p:ph idx="1"/>
              </p:nvPr>
            </p:nvSpPr>
            <p:spPr>
              <a:xfrm>
                <a:off x="6234868" y="1130846"/>
                <a:ext cx="5217173" cy="4351338"/>
              </a:xfrm>
            </p:spPr>
            <p:txBody>
              <a:bodyPr>
                <a:normAutofit/>
              </a:bodyPr>
              <a:lstStyle/>
              <a:p>
                <a:pPr marL="0" indent="0">
                  <a:buNone/>
                </a:pPr>
                <a:r>
                  <a:rPr lang="en-GB" sz="1800" dirty="0">
                    <a:solidFill>
                      <a:schemeClr val="bg1"/>
                    </a:solidFill>
                  </a:rPr>
                  <a:t>Assume an approximate solution to an nth order ODE:</a:t>
                </a:r>
              </a:p>
              <a:p>
                <a:pPr marL="0" indent="0">
                  <a:buNone/>
                </a:pPr>
                <a:r>
                  <a:rPr lang="en-GB" sz="1800" dirty="0">
                    <a:solidFill>
                      <a:schemeClr val="bg1"/>
                    </a:solidFill>
                  </a:rPr>
                  <a:t> </a:t>
                </a:r>
                <a14:m>
                  <m:oMath xmlns:m="http://schemas.openxmlformats.org/officeDocument/2006/math">
                    <m:sSub>
                      <m:sSubPr>
                        <m:ctrlPr>
                          <a:rPr lang="en-GB" sz="1800" i="1">
                            <a:solidFill>
                              <a:schemeClr val="bg1"/>
                            </a:solidFill>
                            <a:latin typeface="Cambria Math" panose="02040503050406030204" pitchFamily="18" charset="0"/>
                          </a:rPr>
                        </m:ctrlPr>
                      </m:sSubPr>
                      <m:e>
                        <m:r>
                          <a:rPr lang="en-GB" sz="1800" b="0" i="1">
                            <a:solidFill>
                              <a:schemeClr val="bg1"/>
                            </a:solidFill>
                            <a:latin typeface="Cambria Math" panose="02040503050406030204" pitchFamily="18" charset="0"/>
                          </a:rPr>
                          <m:t>𝑦</m:t>
                        </m:r>
                      </m:e>
                      <m:sub>
                        <m:r>
                          <a:rPr lang="en-GB" sz="1800" b="0" i="1">
                            <a:solidFill>
                              <a:schemeClr val="bg1"/>
                            </a:solidFill>
                            <a:latin typeface="Cambria Math" panose="02040503050406030204" pitchFamily="18" charset="0"/>
                          </a:rPr>
                          <m:t>𝑁</m:t>
                        </m:r>
                      </m:sub>
                    </m:sSub>
                    <m:r>
                      <a:rPr lang="en-GB" sz="1800" b="0" i="1">
                        <a:solidFill>
                          <a:schemeClr val="bg1"/>
                        </a:solidFill>
                        <a:latin typeface="Cambria Math" panose="02040503050406030204" pitchFamily="18" charset="0"/>
                      </a:rPr>
                      <m:t>=</m:t>
                    </m:r>
                    <m:nary>
                      <m:naryPr>
                        <m:chr m:val="∑"/>
                        <m:ctrlPr>
                          <a:rPr lang="en-GB" sz="1800" b="0" i="1">
                            <a:solidFill>
                              <a:schemeClr val="bg1"/>
                            </a:solidFill>
                            <a:latin typeface="Cambria Math" panose="02040503050406030204" pitchFamily="18" charset="0"/>
                          </a:rPr>
                        </m:ctrlPr>
                      </m:naryPr>
                      <m:sub>
                        <m:r>
                          <m:rPr>
                            <m:brk m:alnAt="23"/>
                          </m:rPr>
                          <a:rPr lang="en-GB" sz="1800" b="0" i="1">
                            <a:solidFill>
                              <a:schemeClr val="bg1"/>
                            </a:solidFill>
                            <a:latin typeface="Cambria Math" panose="02040503050406030204" pitchFamily="18" charset="0"/>
                          </a:rPr>
                          <m:t>𝑘</m:t>
                        </m:r>
                        <m:r>
                          <a:rPr lang="en-GB" sz="1800" b="0" i="1">
                            <a:solidFill>
                              <a:schemeClr val="bg1"/>
                            </a:solidFill>
                            <a:latin typeface="Cambria Math" panose="02040503050406030204" pitchFamily="18" charset="0"/>
                          </a:rPr>
                          <m:t>=1</m:t>
                        </m:r>
                      </m:sub>
                      <m:sup>
                        <m:r>
                          <a:rPr lang="en-GB" sz="1800" b="0" i="1">
                            <a:solidFill>
                              <a:schemeClr val="bg1"/>
                            </a:solidFill>
                            <a:latin typeface="Cambria Math" panose="02040503050406030204" pitchFamily="18" charset="0"/>
                          </a:rPr>
                          <m:t>𝑁</m:t>
                        </m:r>
                      </m:sup>
                      <m:e>
                        <m:sSub>
                          <m:sSubPr>
                            <m:ctrlPr>
                              <a:rPr lang="en-GB" sz="1800" b="0" i="1">
                                <a:solidFill>
                                  <a:schemeClr val="bg1"/>
                                </a:solidFill>
                                <a:latin typeface="Cambria Math" panose="02040503050406030204" pitchFamily="18" charset="0"/>
                              </a:rPr>
                            </m:ctrlPr>
                          </m:sSubPr>
                          <m:e>
                            <m:r>
                              <a:rPr lang="en-GB" sz="1800" b="0" i="1">
                                <a:solidFill>
                                  <a:schemeClr val="bg1"/>
                                </a:solidFill>
                                <a:latin typeface="Cambria Math" panose="02040503050406030204" pitchFamily="18" charset="0"/>
                              </a:rPr>
                              <m:t>𝑎</m:t>
                            </m:r>
                          </m:e>
                          <m:sub>
                            <m:r>
                              <a:rPr lang="en-GB" sz="1800" b="0" i="1">
                                <a:solidFill>
                                  <a:schemeClr val="bg1"/>
                                </a:solidFill>
                                <a:latin typeface="Cambria Math" panose="02040503050406030204" pitchFamily="18" charset="0"/>
                              </a:rPr>
                              <m:t>𝑘</m:t>
                            </m:r>
                          </m:sub>
                        </m:sSub>
                        <m:sSub>
                          <m:sSubPr>
                            <m:ctrlPr>
                              <a:rPr lang="en-GB" sz="1800" b="0" i="1">
                                <a:solidFill>
                                  <a:schemeClr val="bg1"/>
                                </a:solidFill>
                                <a:latin typeface="Cambria Math" panose="02040503050406030204" pitchFamily="18" charset="0"/>
                              </a:rPr>
                            </m:ctrlPr>
                          </m:sSubPr>
                          <m:e>
                            <m:r>
                              <a:rPr lang="en-GB" sz="1800" b="0" i="1">
                                <a:solidFill>
                                  <a:schemeClr val="bg1"/>
                                </a:solidFill>
                                <a:latin typeface="Cambria Math" panose="02040503050406030204" pitchFamily="18" charset="0"/>
                              </a:rPr>
                              <m:t>𝜙</m:t>
                            </m:r>
                          </m:e>
                          <m:sub>
                            <m:r>
                              <a:rPr lang="en-GB" sz="1800" b="0" i="1">
                                <a:solidFill>
                                  <a:schemeClr val="bg1"/>
                                </a:solidFill>
                                <a:latin typeface="Cambria Math" panose="02040503050406030204" pitchFamily="18" charset="0"/>
                              </a:rPr>
                              <m:t>𝑘</m:t>
                            </m:r>
                          </m:sub>
                        </m:sSub>
                        <m:r>
                          <a:rPr lang="en-GB" sz="1800" b="0" i="1">
                            <a:solidFill>
                              <a:schemeClr val="bg1"/>
                            </a:solidFill>
                            <a:latin typeface="Cambria Math" panose="02040503050406030204" pitchFamily="18" charset="0"/>
                          </a:rPr>
                          <m:t>(</m:t>
                        </m:r>
                        <m:r>
                          <a:rPr lang="en-GB" sz="1800" b="0" i="1">
                            <a:solidFill>
                              <a:schemeClr val="bg1"/>
                            </a:solidFill>
                            <a:latin typeface="Cambria Math" panose="02040503050406030204" pitchFamily="18" charset="0"/>
                          </a:rPr>
                          <m:t>𝑥</m:t>
                        </m:r>
                        <m:r>
                          <a:rPr lang="en-GB" sz="1800" b="0" i="1">
                            <a:solidFill>
                              <a:schemeClr val="bg1"/>
                            </a:solidFill>
                            <a:latin typeface="Cambria Math" panose="02040503050406030204" pitchFamily="18" charset="0"/>
                          </a:rPr>
                          <m:t>)</m:t>
                        </m:r>
                      </m:e>
                    </m:nary>
                  </m:oMath>
                </a14:m>
                <a:endParaRPr lang="en-GB" sz="1800" b="0" dirty="0">
                  <a:solidFill>
                    <a:schemeClr val="bg1"/>
                  </a:solidFill>
                </a:endParaRPr>
              </a:p>
              <a:p>
                <a:pPr marL="0" indent="0">
                  <a:buNone/>
                </a:pPr>
                <a:r>
                  <a:rPr lang="en-GB" sz="1800" dirty="0">
                    <a:solidFill>
                      <a:schemeClr val="bg1"/>
                    </a:solidFill>
                  </a:rPr>
                  <a:t>Where </a:t>
                </a:r>
                <a14:m>
                  <m:oMath xmlns:m="http://schemas.openxmlformats.org/officeDocument/2006/math">
                    <m:sSub>
                      <m:sSubPr>
                        <m:ctrlPr>
                          <a:rPr lang="en-GB" sz="1800" i="1">
                            <a:solidFill>
                              <a:schemeClr val="bg1"/>
                            </a:solidFill>
                            <a:latin typeface="Cambria Math" panose="02040503050406030204" pitchFamily="18" charset="0"/>
                          </a:rPr>
                        </m:ctrlPr>
                      </m:sSubPr>
                      <m:e>
                        <m:r>
                          <a:rPr lang="en-GB" sz="1800" b="0" i="1">
                            <a:solidFill>
                              <a:schemeClr val="bg1"/>
                            </a:solidFill>
                            <a:latin typeface="Cambria Math" panose="02040503050406030204" pitchFamily="18" charset="0"/>
                          </a:rPr>
                          <m:t>𝜙</m:t>
                        </m:r>
                      </m:e>
                      <m:sub>
                        <m:r>
                          <a:rPr lang="en-GB" sz="1800" b="0" i="1">
                            <a:solidFill>
                              <a:schemeClr val="bg1"/>
                            </a:solidFill>
                            <a:latin typeface="Cambria Math" panose="02040503050406030204" pitchFamily="18" charset="0"/>
                          </a:rPr>
                          <m:t>𝑘</m:t>
                        </m:r>
                      </m:sub>
                    </m:sSub>
                    <m:r>
                      <a:rPr lang="en-GB" sz="1800" b="0" i="1">
                        <a:solidFill>
                          <a:schemeClr val="bg1"/>
                        </a:solidFill>
                        <a:latin typeface="Cambria Math" panose="02040503050406030204" pitchFamily="18" charset="0"/>
                      </a:rPr>
                      <m:t>(</m:t>
                    </m:r>
                    <m:r>
                      <a:rPr lang="en-GB" sz="1800" b="0" i="1">
                        <a:solidFill>
                          <a:schemeClr val="bg1"/>
                        </a:solidFill>
                        <a:latin typeface="Cambria Math" panose="02040503050406030204" pitchFamily="18" charset="0"/>
                      </a:rPr>
                      <m:t>𝑥</m:t>
                    </m:r>
                    <m:r>
                      <a:rPr lang="en-GB" sz="1800" b="0" i="1">
                        <a:solidFill>
                          <a:schemeClr val="bg1"/>
                        </a:solidFill>
                        <a:latin typeface="Cambria Math" panose="02040503050406030204" pitchFamily="18" charset="0"/>
                      </a:rPr>
                      <m:t>)</m:t>
                    </m:r>
                  </m:oMath>
                </a14:m>
                <a:r>
                  <a:rPr lang="en-GB" sz="1800" dirty="0">
                    <a:solidFill>
                      <a:schemeClr val="bg1"/>
                    </a:solidFill>
                  </a:rPr>
                  <a:t> are basis functions of a chosen basis (for instance Chebyshev or </a:t>
                </a:r>
                <a14:m>
                  <m:oMath xmlns:m="http://schemas.openxmlformats.org/officeDocument/2006/math">
                    <m:r>
                      <a:rPr lang="en-GB" sz="1800" b="0" i="1">
                        <a:solidFill>
                          <a:schemeClr val="bg1"/>
                        </a:solidFill>
                        <a:latin typeface="Cambria Math" panose="02040503050406030204" pitchFamily="18" charset="0"/>
                      </a:rPr>
                      <m:t>1,</m:t>
                    </m:r>
                    <m:r>
                      <a:rPr lang="en-GB" sz="1800" b="0" i="1">
                        <a:solidFill>
                          <a:schemeClr val="bg1"/>
                        </a:solidFill>
                        <a:latin typeface="Cambria Math" panose="02040503050406030204" pitchFamily="18" charset="0"/>
                      </a:rPr>
                      <m:t>𝑥</m:t>
                    </m:r>
                    <m:r>
                      <a:rPr lang="en-GB" sz="1800" b="0" i="1">
                        <a:solidFill>
                          <a:schemeClr val="bg1"/>
                        </a:solidFill>
                        <a:latin typeface="Cambria Math" panose="02040503050406030204" pitchFamily="18" charset="0"/>
                      </a:rPr>
                      <m:t>,</m:t>
                    </m:r>
                    <m:sSup>
                      <m:sSupPr>
                        <m:ctrlPr>
                          <a:rPr lang="en-GB" sz="1800" b="0" i="1">
                            <a:solidFill>
                              <a:schemeClr val="bg1"/>
                            </a:solidFill>
                            <a:latin typeface="Cambria Math" panose="02040503050406030204" pitchFamily="18" charset="0"/>
                          </a:rPr>
                        </m:ctrlPr>
                      </m:sSupPr>
                      <m:e>
                        <m:r>
                          <a:rPr lang="en-GB" sz="1800" b="0" i="1">
                            <a:solidFill>
                              <a:schemeClr val="bg1"/>
                            </a:solidFill>
                            <a:latin typeface="Cambria Math" panose="02040503050406030204" pitchFamily="18" charset="0"/>
                          </a:rPr>
                          <m:t>𝑥</m:t>
                        </m:r>
                      </m:e>
                      <m:sup>
                        <m:r>
                          <a:rPr lang="en-GB" sz="1800" b="0" i="1">
                            <a:solidFill>
                              <a:schemeClr val="bg1"/>
                            </a:solidFill>
                            <a:latin typeface="Cambria Math" panose="02040503050406030204" pitchFamily="18" charset="0"/>
                          </a:rPr>
                          <m:t>2</m:t>
                        </m:r>
                      </m:sup>
                    </m:sSup>
                    <m:r>
                      <a:rPr lang="en-GB" sz="1800" b="0" i="1">
                        <a:solidFill>
                          <a:schemeClr val="bg1"/>
                        </a:solidFill>
                        <a:latin typeface="Cambria Math" panose="02040503050406030204" pitchFamily="18" charset="0"/>
                      </a:rPr>
                      <m:t>…)</m:t>
                    </m:r>
                  </m:oMath>
                </a14:m>
                <a:endParaRPr lang="en-GB" sz="1800" dirty="0">
                  <a:solidFill>
                    <a:schemeClr val="bg1"/>
                  </a:solidFill>
                </a:endParaRPr>
              </a:p>
              <a:p>
                <a:pPr marL="0" indent="0">
                  <a:buNone/>
                </a:pPr>
                <a:r>
                  <a:rPr lang="en-GB" sz="1800" dirty="0">
                    <a:solidFill>
                      <a:schemeClr val="bg1"/>
                    </a:solidFill>
                  </a:rPr>
                  <a:t>Then our job is to find the </a:t>
                </a:r>
                <a14:m>
                  <m:oMath xmlns:m="http://schemas.openxmlformats.org/officeDocument/2006/math">
                    <m:sSub>
                      <m:sSubPr>
                        <m:ctrlPr>
                          <a:rPr lang="en-GB" sz="1800" i="1">
                            <a:solidFill>
                              <a:schemeClr val="bg1"/>
                            </a:solidFill>
                            <a:latin typeface="Cambria Math" panose="02040503050406030204" pitchFamily="18" charset="0"/>
                          </a:rPr>
                        </m:ctrlPr>
                      </m:sSubPr>
                      <m:e>
                        <m:r>
                          <a:rPr lang="en-GB" sz="1800" b="0" i="1">
                            <a:solidFill>
                              <a:schemeClr val="bg1"/>
                            </a:solidFill>
                            <a:latin typeface="Cambria Math" panose="02040503050406030204" pitchFamily="18" charset="0"/>
                          </a:rPr>
                          <m:t>𝑎</m:t>
                        </m:r>
                      </m:e>
                      <m:sub>
                        <m:r>
                          <a:rPr lang="en-GB" sz="1800" b="0" i="1">
                            <a:solidFill>
                              <a:schemeClr val="bg1"/>
                            </a:solidFill>
                            <a:latin typeface="Cambria Math" panose="02040503050406030204" pitchFamily="18" charset="0"/>
                          </a:rPr>
                          <m:t>𝑘</m:t>
                        </m:r>
                      </m:sub>
                    </m:sSub>
                  </m:oMath>
                </a14:m>
                <a:r>
                  <a:rPr lang="en-GB" sz="1800" dirty="0">
                    <a:solidFill>
                      <a:schemeClr val="bg1"/>
                    </a:solidFill>
                  </a:rPr>
                  <a:t> (Note we have N of these unknowns)</a:t>
                </a:r>
              </a:p>
              <a:p>
                <a:pPr marL="0" indent="0">
                  <a:buNone/>
                </a:pPr>
                <a:r>
                  <a:rPr lang="en-GB" sz="1800" dirty="0">
                    <a:solidFill>
                      <a:schemeClr val="bg1"/>
                    </a:solidFill>
                  </a:rPr>
                  <a:t>In order to do this, we hence need N equations. (which can be solved efficiently using Gauss Jordan)</a:t>
                </a:r>
              </a:p>
              <a:p>
                <a:pPr marL="0" indent="0">
                  <a:buNone/>
                </a:pPr>
                <a:r>
                  <a:rPr lang="en-GB" sz="1800" dirty="0">
                    <a:solidFill>
                      <a:schemeClr val="bg1"/>
                    </a:solidFill>
                  </a:rPr>
                  <a:t>n of these will come from forcing our solution to satisfy the Initial/Boundary Conditions</a:t>
                </a:r>
              </a:p>
              <a:p>
                <a:pPr marL="0" indent="0">
                  <a:buNone/>
                </a:pPr>
                <a:r>
                  <a:rPr lang="en-GB" sz="1800" dirty="0">
                    <a:solidFill>
                      <a:schemeClr val="bg1"/>
                    </a:solidFill>
                  </a:rPr>
                  <a:t>The remaining N-n will come from making our </a:t>
                </a:r>
                <a14:m>
                  <m:oMath xmlns:m="http://schemas.openxmlformats.org/officeDocument/2006/math">
                    <m:sSub>
                      <m:sSubPr>
                        <m:ctrlPr>
                          <a:rPr lang="en-GB" sz="1800" i="1">
                            <a:solidFill>
                              <a:schemeClr val="bg1"/>
                            </a:solidFill>
                            <a:latin typeface="Cambria Math" panose="02040503050406030204" pitchFamily="18" charset="0"/>
                          </a:rPr>
                        </m:ctrlPr>
                      </m:sSubPr>
                      <m:e>
                        <m:r>
                          <a:rPr lang="en-GB" sz="1800" b="0" i="1">
                            <a:solidFill>
                              <a:schemeClr val="bg1"/>
                            </a:solidFill>
                            <a:latin typeface="Cambria Math" panose="02040503050406030204" pitchFamily="18" charset="0"/>
                          </a:rPr>
                          <m:t>𝑦</m:t>
                        </m:r>
                      </m:e>
                      <m:sub>
                        <m:r>
                          <a:rPr lang="en-GB" sz="1800" b="0" i="1">
                            <a:solidFill>
                              <a:schemeClr val="bg1"/>
                            </a:solidFill>
                            <a:latin typeface="Cambria Math" panose="02040503050406030204" pitchFamily="18" charset="0"/>
                          </a:rPr>
                          <m:t>𝑁</m:t>
                        </m:r>
                      </m:sub>
                    </m:sSub>
                    <m:r>
                      <a:rPr lang="en-GB" sz="1800" b="0" i="0">
                        <a:solidFill>
                          <a:schemeClr val="bg1"/>
                        </a:solidFill>
                        <a:latin typeface="Cambria Math" panose="02040503050406030204" pitchFamily="18" charset="0"/>
                      </a:rPr>
                      <m:t> </m:t>
                    </m:r>
                  </m:oMath>
                </a14:m>
                <a:r>
                  <a:rPr lang="en-GB" sz="1800" dirty="0">
                    <a:solidFill>
                      <a:schemeClr val="bg1"/>
                    </a:solidFill>
                  </a:rPr>
                  <a:t>satisfy the ODE at N-n points</a:t>
                </a:r>
              </a:p>
            </p:txBody>
          </p:sp>
        </mc:Choice>
        <mc:Fallback>
          <p:sp>
            <p:nvSpPr>
              <p:cNvPr id="3" name="Content Placeholder 2">
                <a:extLst>
                  <a:ext uri="{FF2B5EF4-FFF2-40B4-BE49-F238E27FC236}">
                    <a16:creationId xmlns:a16="http://schemas.microsoft.com/office/drawing/2014/main" id="{2D7D1FA3-0522-6F90-76DC-C924A6DDEF6A}"/>
                  </a:ext>
                </a:extLst>
              </p:cNvPr>
              <p:cNvSpPr>
                <a:spLocks noGrp="1" noRot="1" noChangeAspect="1" noMove="1" noResize="1" noEditPoints="1" noAdjustHandles="1" noChangeArrowheads="1" noChangeShapeType="1" noTextEdit="1"/>
              </p:cNvSpPr>
              <p:nvPr>
                <p:ph idx="1"/>
              </p:nvPr>
            </p:nvSpPr>
            <p:spPr>
              <a:xfrm>
                <a:off x="6234868" y="1130846"/>
                <a:ext cx="5217173" cy="4351338"/>
              </a:xfrm>
              <a:blipFill>
                <a:blip r:embed="rId2"/>
                <a:stretch>
                  <a:fillRect l="-1051" t="-1964" r="-701"/>
                </a:stretch>
              </a:blipFill>
            </p:spPr>
            <p:txBody>
              <a:bodyPr/>
              <a:lstStyle/>
              <a:p>
                <a:r>
                  <a:rPr lang="en-GB">
                    <a:noFill/>
                  </a:rPr>
                  <a:t> </a:t>
                </a:r>
              </a:p>
            </p:txBody>
          </p:sp>
        </mc:Fallback>
      </mc:AlternateContent>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657108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398F3DEE-0E56-499F-AFAE-C2DA7C2C8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32A21FE-C56B-42B6-82D1-D3F0C4A47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C4BE011A-C166-4E7B-A300-186767380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1261A9AF-2897-4CFD-9D9D-17105C8A2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B0F172BB-FB72-1321-76B2-647150CACF0C}"/>
                  </a:ext>
                </a:extLst>
              </p:cNvPr>
              <p:cNvSpPr>
                <a:spLocks noGrp="1"/>
              </p:cNvSpPr>
              <p:nvPr>
                <p:ph type="title"/>
              </p:nvPr>
            </p:nvSpPr>
            <p:spPr>
              <a:xfrm>
                <a:off x="699608" y="1282890"/>
                <a:ext cx="2951168" cy="2756847"/>
              </a:xfrm>
            </p:spPr>
            <p:txBody>
              <a:bodyPr vert="horz" lIns="91440" tIns="45720" rIns="91440" bIns="45720" rtlCol="0" anchor="b">
                <a:normAutofit/>
              </a:bodyPr>
              <a:lstStyle/>
              <a:p>
                <a:pPr algn="r"/>
                <a:r>
                  <a:rPr lang="en-US" sz="4000" kern="1200" dirty="0">
                    <a:solidFill>
                      <a:srgbClr val="FFFFFF"/>
                    </a:solidFill>
                    <a:latin typeface="+mj-lt"/>
                    <a:ea typeface="+mj-ea"/>
                    <a:cs typeface="+mj-cs"/>
                  </a:rPr>
                  <a:t>Example: </a:t>
                </a:r>
                <a14:m>
                  <m:oMath xmlns:m="http://schemas.openxmlformats.org/officeDocument/2006/math">
                    <m:f>
                      <m:fPr>
                        <m:ctrlPr>
                          <a:rPr lang="en-US" sz="4000" i="1" kern="1200">
                            <a:solidFill>
                              <a:srgbClr val="FFFFFF"/>
                            </a:solidFill>
                            <a:latin typeface="Cambria Math" panose="02040503050406030204" pitchFamily="18" charset="0"/>
                            <a:ea typeface="+mj-ea"/>
                            <a:cs typeface="+mj-cs"/>
                          </a:rPr>
                        </m:ctrlPr>
                      </m:fPr>
                      <m:num>
                        <m:r>
                          <a:rPr lang="en-US" sz="4000" i="1" kern="1200">
                            <a:solidFill>
                              <a:srgbClr val="FFFFFF"/>
                            </a:solidFill>
                            <a:latin typeface="Cambria Math" panose="02040503050406030204" pitchFamily="18" charset="0"/>
                            <a:ea typeface="+mj-ea"/>
                            <a:cs typeface="+mj-cs"/>
                          </a:rPr>
                          <m:t>𝑑𝑦</m:t>
                        </m:r>
                      </m:num>
                      <m:den>
                        <m:r>
                          <a:rPr lang="en-US" sz="4000" i="1" kern="1200">
                            <a:solidFill>
                              <a:srgbClr val="FFFFFF"/>
                            </a:solidFill>
                            <a:latin typeface="Cambria Math" panose="02040503050406030204" pitchFamily="18" charset="0"/>
                            <a:ea typeface="+mj-ea"/>
                            <a:cs typeface="+mj-cs"/>
                          </a:rPr>
                          <m:t>𝑑𝑥</m:t>
                        </m:r>
                      </m:den>
                    </m:f>
                    <m:r>
                      <a:rPr lang="en-US" sz="4000" b="0" i="1" kern="1200">
                        <a:solidFill>
                          <a:srgbClr val="FFFFFF"/>
                        </a:solidFill>
                        <a:latin typeface="Cambria Math" panose="02040503050406030204" pitchFamily="18" charset="0"/>
                        <a:ea typeface="+mj-ea"/>
                        <a:cs typeface="+mj-cs"/>
                      </a:rPr>
                      <m:t>+</m:t>
                    </m:r>
                    <m:r>
                      <a:rPr lang="en-US" sz="4000" b="0" i="1" kern="1200">
                        <a:solidFill>
                          <a:srgbClr val="FFFFFF"/>
                        </a:solidFill>
                        <a:latin typeface="Cambria Math" panose="02040503050406030204" pitchFamily="18" charset="0"/>
                        <a:ea typeface="+mj-ea"/>
                        <a:cs typeface="+mj-cs"/>
                      </a:rPr>
                      <m:t>𝑦</m:t>
                    </m:r>
                    <m:r>
                      <a:rPr lang="en-US" sz="4000" b="0" i="1" kern="1200">
                        <a:solidFill>
                          <a:srgbClr val="FFFFFF"/>
                        </a:solidFill>
                        <a:latin typeface="Cambria Math" panose="02040503050406030204" pitchFamily="18" charset="0"/>
                        <a:ea typeface="+mj-ea"/>
                        <a:cs typeface="+mj-cs"/>
                      </a:rPr>
                      <m:t>=0,  </m:t>
                    </m:r>
                    <m:r>
                      <a:rPr lang="en-US" sz="4000" b="0" i="1" kern="1200">
                        <a:solidFill>
                          <a:srgbClr val="FFFFFF"/>
                        </a:solidFill>
                        <a:latin typeface="Cambria Math" panose="02040503050406030204" pitchFamily="18" charset="0"/>
                        <a:ea typeface="+mj-ea"/>
                        <a:cs typeface="+mj-cs"/>
                      </a:rPr>
                      <m:t>𝑦</m:t>
                    </m:r>
                    <m:d>
                      <m:dPr>
                        <m:ctrlPr>
                          <a:rPr lang="en-US" sz="4000" b="0" i="1" kern="1200">
                            <a:solidFill>
                              <a:srgbClr val="FFFFFF"/>
                            </a:solidFill>
                            <a:latin typeface="Cambria Math" panose="02040503050406030204" pitchFamily="18" charset="0"/>
                            <a:ea typeface="+mj-ea"/>
                            <a:cs typeface="+mj-cs"/>
                          </a:rPr>
                        </m:ctrlPr>
                      </m:dPr>
                      <m:e>
                        <m:r>
                          <a:rPr lang="en-US" sz="4000" b="0" i="1" kern="1200">
                            <a:solidFill>
                              <a:srgbClr val="FFFFFF"/>
                            </a:solidFill>
                            <a:latin typeface="Cambria Math" panose="02040503050406030204" pitchFamily="18" charset="0"/>
                            <a:ea typeface="+mj-ea"/>
                            <a:cs typeface="+mj-cs"/>
                          </a:rPr>
                          <m:t>0</m:t>
                        </m:r>
                      </m:e>
                    </m:d>
                    <m:r>
                      <a:rPr lang="en-US" sz="4000" b="0" i="1" kern="1200">
                        <a:solidFill>
                          <a:srgbClr val="FFFFFF"/>
                        </a:solidFill>
                        <a:latin typeface="Cambria Math" panose="02040503050406030204" pitchFamily="18" charset="0"/>
                        <a:ea typeface="+mj-ea"/>
                        <a:cs typeface="+mj-cs"/>
                      </a:rPr>
                      <m:t>=1 </m:t>
                    </m:r>
                    <m:r>
                      <a:rPr lang="en-US" sz="4000" b="0" i="1" kern="1200">
                        <a:solidFill>
                          <a:srgbClr val="FFFFFF"/>
                        </a:solidFill>
                        <a:latin typeface="Cambria Math" panose="02040503050406030204" pitchFamily="18" charset="0"/>
                        <a:ea typeface="+mj-ea"/>
                        <a:cs typeface="+mj-cs"/>
                      </a:rPr>
                      <m:t>𝑜𝑛</m:t>
                    </m:r>
                    <m:r>
                      <a:rPr lang="en-US" sz="4000" b="0" i="1" kern="1200">
                        <a:solidFill>
                          <a:srgbClr val="FFFFFF"/>
                        </a:solidFill>
                        <a:latin typeface="Cambria Math" panose="02040503050406030204" pitchFamily="18" charset="0"/>
                        <a:ea typeface="+mj-ea"/>
                        <a:cs typeface="+mj-cs"/>
                      </a:rPr>
                      <m:t> [0,1]</m:t>
                    </m:r>
                  </m:oMath>
                </a14:m>
                <a:r>
                  <a:rPr lang="en-US" sz="4000" kern="1200" dirty="0">
                    <a:solidFill>
                      <a:srgbClr val="FFFFFF"/>
                    </a:solidFill>
                    <a:latin typeface="+mj-lt"/>
                    <a:ea typeface="+mj-ea"/>
                    <a:cs typeface="+mj-cs"/>
                  </a:rPr>
                  <a:t> </a:t>
                </a:r>
              </a:p>
            </p:txBody>
          </p:sp>
        </mc:Choice>
        <mc:Fallback>
          <p:sp>
            <p:nvSpPr>
              <p:cNvPr id="2" name="Title 1">
                <a:extLst>
                  <a:ext uri="{FF2B5EF4-FFF2-40B4-BE49-F238E27FC236}">
                    <a16:creationId xmlns:a16="http://schemas.microsoft.com/office/drawing/2014/main" id="{B0F172BB-FB72-1321-76B2-647150CACF0C}"/>
                  </a:ext>
                </a:extLst>
              </p:cNvPr>
              <p:cNvSpPr>
                <a:spLocks noGrp="1" noRot="1" noChangeAspect="1" noMove="1" noResize="1" noEditPoints="1" noAdjustHandles="1" noChangeArrowheads="1" noChangeShapeType="1" noTextEdit="1"/>
              </p:cNvSpPr>
              <p:nvPr>
                <p:ph type="title"/>
              </p:nvPr>
            </p:nvSpPr>
            <p:spPr>
              <a:xfrm>
                <a:off x="699608" y="1282890"/>
                <a:ext cx="2951168" cy="2756847"/>
              </a:xfrm>
              <a:blipFill>
                <a:blip r:embed="rId2"/>
                <a:stretch>
                  <a:fillRect r="-11364"/>
                </a:stretch>
              </a:blipFill>
            </p:spPr>
            <p:txBody>
              <a:bodyPr/>
              <a:lstStyle/>
              <a:p>
                <a:r>
                  <a:rPr lang="en-GB">
                    <a:noFill/>
                  </a:rPr>
                  <a:t> </a:t>
                </a:r>
              </a:p>
            </p:txBody>
          </p:sp>
        </mc:Fallback>
      </mc:AlternateContent>
      <p:sp>
        <p:nvSpPr>
          <p:cNvPr id="48" name="Rectangle 47">
            <a:extLst>
              <a:ext uri="{FF2B5EF4-FFF2-40B4-BE49-F238E27FC236}">
                <a16:creationId xmlns:a16="http://schemas.microsoft.com/office/drawing/2014/main" id="{755E56EF-ADF6-479C-99B3-ADDDE69597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83596" y="3602565"/>
            <a:ext cx="2469272"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a function&#10;&#10;Description automatically generated">
            <a:extLst>
              <a:ext uri="{FF2B5EF4-FFF2-40B4-BE49-F238E27FC236}">
                <a16:creationId xmlns:a16="http://schemas.microsoft.com/office/drawing/2014/main" id="{2657F006-CCDD-FF70-FF31-1154CC2B8163}"/>
              </a:ext>
            </a:extLst>
          </p:cNvPr>
          <p:cNvPicPr>
            <a:picLocks noChangeAspect="1"/>
          </p:cNvPicPr>
          <p:nvPr/>
        </p:nvPicPr>
        <p:blipFill rotWithShape="1">
          <a:blip r:embed="rId3">
            <a:extLst>
              <a:ext uri="{28A0092B-C50C-407E-A947-70E740481C1C}">
                <a14:useLocalDpi xmlns:a14="http://schemas.microsoft.com/office/drawing/2010/main" val="0"/>
              </a:ext>
            </a:extLst>
          </a:blip>
          <a:srcRect l="6829" r="4307" b="-3"/>
          <a:stretch/>
        </p:blipFill>
        <p:spPr>
          <a:xfrm>
            <a:off x="4032902" y="3428999"/>
            <a:ext cx="4083839" cy="3446819"/>
          </a:xfrm>
          <a:prstGeom prst="rect">
            <a:avLst/>
          </a:prstGeom>
        </p:spPr>
      </p:pic>
      <p:pic>
        <p:nvPicPr>
          <p:cNvPr id="7" name="Picture 6" descr="A graph with a line and a red dot&#10;&#10;Description automatically generated">
            <a:extLst>
              <a:ext uri="{FF2B5EF4-FFF2-40B4-BE49-F238E27FC236}">
                <a16:creationId xmlns:a16="http://schemas.microsoft.com/office/drawing/2014/main" id="{22B50495-06B0-B688-75FA-6DA034ACA1C4}"/>
              </a:ext>
            </a:extLst>
          </p:cNvPr>
          <p:cNvPicPr>
            <a:picLocks noChangeAspect="1"/>
          </p:cNvPicPr>
          <p:nvPr/>
        </p:nvPicPr>
        <p:blipFill rotWithShape="1">
          <a:blip r:embed="rId4">
            <a:extLst>
              <a:ext uri="{28A0092B-C50C-407E-A947-70E740481C1C}">
                <a14:useLocalDpi xmlns:a14="http://schemas.microsoft.com/office/drawing/2010/main" val="0"/>
              </a:ext>
            </a:extLst>
          </a:blip>
          <a:srcRect l="6603" r="4308" b="-4"/>
          <a:stretch/>
        </p:blipFill>
        <p:spPr>
          <a:xfrm>
            <a:off x="4032902" y="1658"/>
            <a:ext cx="4083839" cy="3438124"/>
          </a:xfrm>
          <a:prstGeom prst="rect">
            <a:avLst/>
          </a:prstGeom>
        </p:spPr>
      </p:pic>
      <p:pic>
        <p:nvPicPr>
          <p:cNvPr id="9" name="Picture 8" descr="A graph of a function&#10;&#10;Description automatically generated">
            <a:extLst>
              <a:ext uri="{FF2B5EF4-FFF2-40B4-BE49-F238E27FC236}">
                <a16:creationId xmlns:a16="http://schemas.microsoft.com/office/drawing/2014/main" id="{D5568FF0-F1AE-AAB2-860D-C5A4F3B673A3}"/>
              </a:ext>
            </a:extLst>
          </p:cNvPr>
          <p:cNvPicPr>
            <a:picLocks noChangeAspect="1"/>
          </p:cNvPicPr>
          <p:nvPr/>
        </p:nvPicPr>
        <p:blipFill rotWithShape="1">
          <a:blip r:embed="rId5">
            <a:extLst>
              <a:ext uri="{28A0092B-C50C-407E-A947-70E740481C1C}">
                <a14:useLocalDpi xmlns:a14="http://schemas.microsoft.com/office/drawing/2010/main" val="0"/>
              </a:ext>
            </a:extLst>
          </a:blip>
          <a:srcRect l="6976" r="4160" b="-3"/>
          <a:stretch/>
        </p:blipFill>
        <p:spPr>
          <a:xfrm>
            <a:off x="8116741" y="3428999"/>
            <a:ext cx="4083837" cy="3446819"/>
          </a:xfrm>
          <a:prstGeom prst="rect">
            <a:avLst/>
          </a:prstGeom>
        </p:spPr>
      </p:pic>
      <p:pic>
        <p:nvPicPr>
          <p:cNvPr id="11" name="Picture 10" descr="A graph of a graph&#10;&#10;Description automatically generated">
            <a:extLst>
              <a:ext uri="{FF2B5EF4-FFF2-40B4-BE49-F238E27FC236}">
                <a16:creationId xmlns:a16="http://schemas.microsoft.com/office/drawing/2014/main" id="{4464D0FB-541B-2B9B-38A7-A6269C51A484}"/>
              </a:ext>
            </a:extLst>
          </p:cNvPr>
          <p:cNvPicPr>
            <a:picLocks noChangeAspect="1"/>
          </p:cNvPicPr>
          <p:nvPr/>
        </p:nvPicPr>
        <p:blipFill rotWithShape="1">
          <a:blip r:embed="rId6">
            <a:extLst>
              <a:ext uri="{28A0092B-C50C-407E-A947-70E740481C1C}">
                <a14:useLocalDpi xmlns:a14="http://schemas.microsoft.com/office/drawing/2010/main" val="0"/>
              </a:ext>
            </a:extLst>
          </a:blip>
          <a:srcRect l="6979" r="3932" b="-4"/>
          <a:stretch/>
        </p:blipFill>
        <p:spPr>
          <a:xfrm>
            <a:off x="8116741" y="1658"/>
            <a:ext cx="4083839" cy="3438124"/>
          </a:xfrm>
          <a:prstGeom prst="rect">
            <a:avLst/>
          </a:prstGeom>
        </p:spPr>
      </p:pic>
    </p:spTree>
    <p:extLst>
      <p:ext uri="{BB962C8B-B14F-4D97-AF65-F5344CB8AC3E}">
        <p14:creationId xmlns:p14="http://schemas.microsoft.com/office/powerpoint/2010/main" val="208134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90B0C-F7B5-1527-E8AD-7EC44D78D745}"/>
              </a:ext>
            </a:extLst>
          </p:cNvPr>
          <p:cNvSpPr>
            <a:spLocks noGrp="1"/>
          </p:cNvSpPr>
          <p:nvPr>
            <p:ph type="title"/>
          </p:nvPr>
        </p:nvSpPr>
        <p:spPr>
          <a:xfrm>
            <a:off x="1102368" y="1877492"/>
            <a:ext cx="4030132" cy="3215373"/>
          </a:xfrm>
        </p:spPr>
        <p:txBody>
          <a:bodyPr>
            <a:normAutofit/>
          </a:bodyPr>
          <a:lstStyle/>
          <a:p>
            <a:pPr algn="ctr"/>
            <a:r>
              <a:rPr lang="en-GB">
                <a:solidFill>
                  <a:schemeClr val="bg1"/>
                </a:solidFill>
              </a:rPr>
              <a:t>Some things to note:</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AF2A4F7A-6C3D-5E6C-8FEC-71B08751C708}"/>
              </a:ext>
            </a:extLst>
          </p:cNvPr>
          <p:cNvSpPr>
            <a:spLocks noGrp="1"/>
          </p:cNvSpPr>
          <p:nvPr>
            <p:ph idx="1"/>
          </p:nvPr>
        </p:nvSpPr>
        <p:spPr>
          <a:xfrm>
            <a:off x="6234868" y="1130846"/>
            <a:ext cx="5217173" cy="4351338"/>
          </a:xfrm>
        </p:spPr>
        <p:txBody>
          <a:bodyPr>
            <a:normAutofit/>
          </a:bodyPr>
          <a:lstStyle/>
          <a:p>
            <a:r>
              <a:rPr lang="en-GB" sz="2400">
                <a:solidFill>
                  <a:schemeClr val="bg1"/>
                </a:solidFill>
              </a:rPr>
              <a:t>The choice of basis functions and collocation points has an impact on the rate of convergence</a:t>
            </a:r>
          </a:p>
          <a:p>
            <a:pPr marL="0" indent="0">
              <a:buNone/>
            </a:pPr>
            <a:endParaRPr lang="en-GB" sz="2400">
              <a:solidFill>
                <a:schemeClr val="bg1"/>
              </a:solidFill>
            </a:endParaRPr>
          </a:p>
          <a:p>
            <a:pPr marL="0" indent="0">
              <a:buNone/>
            </a:pPr>
            <a:r>
              <a:rPr lang="en-GB" sz="2400">
                <a:solidFill>
                  <a:schemeClr val="bg1"/>
                </a:solidFill>
              </a:rPr>
              <a:t>For now, we will stick to using Chebyshev Polynomials with Chebyshev Nodes.</a:t>
            </a:r>
          </a:p>
          <a:p>
            <a:pPr marL="0" indent="0">
              <a:buNone/>
            </a:pPr>
            <a:endParaRPr lang="en-GB" sz="2400">
              <a:solidFill>
                <a:schemeClr val="bg1"/>
              </a:solidFill>
            </a:endParaRPr>
          </a:p>
          <a:p>
            <a:r>
              <a:rPr lang="en-GB" sz="2400">
                <a:solidFill>
                  <a:schemeClr val="bg1"/>
                </a:solidFill>
              </a:rPr>
              <a:t>In general, this will get us exponential convergence (highest order of convergence possible)</a:t>
            </a:r>
          </a:p>
          <a:p>
            <a:endParaRPr lang="en-GB" sz="2400">
              <a:solidFill>
                <a:schemeClr val="bg1"/>
              </a:solidFill>
            </a:endParaRP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589587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E77339-90D2-05A5-F188-E54CF1B41C57}"/>
              </a:ext>
            </a:extLst>
          </p:cNvPr>
          <p:cNvSpPr>
            <a:spLocks noGrp="1"/>
          </p:cNvSpPr>
          <p:nvPr>
            <p:ph type="title"/>
          </p:nvPr>
        </p:nvSpPr>
        <p:spPr>
          <a:xfrm>
            <a:off x="1102368" y="1877492"/>
            <a:ext cx="4030132" cy="3215373"/>
          </a:xfrm>
        </p:spPr>
        <p:txBody>
          <a:bodyPr>
            <a:normAutofit/>
          </a:bodyPr>
          <a:lstStyle/>
          <a:p>
            <a:pPr algn="ctr"/>
            <a:r>
              <a:rPr lang="en-GB">
                <a:solidFill>
                  <a:schemeClr val="bg1"/>
                </a:solidFill>
              </a:rPr>
              <a:t>But what about Non-Linear?</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BED334C4-E459-C596-62DD-0F138B077035}"/>
              </a:ext>
            </a:extLst>
          </p:cNvPr>
          <p:cNvSpPr>
            <a:spLocks noGrp="1"/>
          </p:cNvSpPr>
          <p:nvPr>
            <p:ph idx="1"/>
          </p:nvPr>
        </p:nvSpPr>
        <p:spPr>
          <a:xfrm>
            <a:off x="6234868" y="1130846"/>
            <a:ext cx="5217173" cy="4351338"/>
          </a:xfrm>
        </p:spPr>
        <p:txBody>
          <a:bodyPr>
            <a:normAutofit/>
          </a:bodyPr>
          <a:lstStyle/>
          <a:p>
            <a:r>
              <a:rPr lang="en-GB" sz="1800" dirty="0">
                <a:solidFill>
                  <a:schemeClr val="bg1"/>
                </a:solidFill>
              </a:rPr>
              <a:t>Doing the same procedure creates N non-linear equations. </a:t>
            </a:r>
          </a:p>
          <a:p>
            <a:r>
              <a:rPr lang="en-GB" sz="1800" dirty="0">
                <a:solidFill>
                  <a:schemeClr val="bg1"/>
                </a:solidFill>
              </a:rPr>
              <a:t>Generally, these will need to be solved numerically using the Newton-Raphson Method.</a:t>
            </a:r>
          </a:p>
          <a:p>
            <a:r>
              <a:rPr lang="en-GB" sz="1800" dirty="0">
                <a:solidFill>
                  <a:schemeClr val="bg1"/>
                </a:solidFill>
              </a:rPr>
              <a:t>A general problem unless we have more info about the ODE is choosing a starting point. </a:t>
            </a:r>
          </a:p>
          <a:p>
            <a:r>
              <a:rPr lang="en-GB" sz="1800" dirty="0">
                <a:solidFill>
                  <a:schemeClr val="bg1"/>
                </a:solidFill>
              </a:rPr>
              <a:t>This could be solved using trial and error but as we increase N the number of possible starting points will increase exponentially.</a:t>
            </a:r>
          </a:p>
          <a:p>
            <a:pPr marL="0" indent="0">
              <a:buNone/>
            </a:pPr>
            <a:r>
              <a:rPr lang="en-GB" sz="1800" b="1" dirty="0">
                <a:solidFill>
                  <a:schemeClr val="bg1"/>
                </a:solidFill>
              </a:rPr>
              <a:t>Remark: </a:t>
            </a:r>
            <a:r>
              <a:rPr lang="en-GB" sz="1800" dirty="0">
                <a:solidFill>
                  <a:schemeClr val="bg1"/>
                </a:solidFill>
              </a:rPr>
              <a:t>We may get multiple solutions that satisfy the equations but only one will be the solution we are after, which increases the difficulty in picking the starting point.</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713440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EFE37E-FB94-935B-A6F1-6D74650F263F}"/>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Example: </a:t>
            </a:r>
          </a:p>
        </p:txBody>
      </p:sp>
      <p:pic>
        <p:nvPicPr>
          <p:cNvPr id="5" name="Content Placeholder 4" descr="A graph of a function&#10;&#10;Description automatically generated with medium confidence">
            <a:extLst>
              <a:ext uri="{FF2B5EF4-FFF2-40B4-BE49-F238E27FC236}">
                <a16:creationId xmlns:a16="http://schemas.microsoft.com/office/drawing/2014/main" id="{C845E20E-FC05-AD82-35AB-A088519AD1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2225" y="2068458"/>
            <a:ext cx="11327549" cy="4247829"/>
          </a:xfrm>
          <a:prstGeom prst="rect">
            <a:avLst/>
          </a:prstGeom>
        </p:spPr>
      </p:pic>
    </p:spTree>
    <p:extLst>
      <p:ext uri="{BB962C8B-B14F-4D97-AF65-F5344CB8AC3E}">
        <p14:creationId xmlns:p14="http://schemas.microsoft.com/office/powerpoint/2010/main" val="946898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6A57EACD-61CA-4775-9551-2078FC0BC7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31107" y="5203828"/>
            <a:ext cx="1861478" cy="1557272"/>
            <a:chOff x="9731107" y="5203828"/>
            <a:chExt cx="1861478" cy="1557272"/>
          </a:xfrm>
          <a:solidFill>
            <a:schemeClr val="bg1"/>
          </a:solidFill>
        </p:grpSpPr>
        <p:sp>
          <p:nvSpPr>
            <p:cNvPr id="41" name="Freeform: Shape 40">
              <a:extLst>
                <a:ext uri="{FF2B5EF4-FFF2-40B4-BE49-F238E27FC236}">
                  <a16:creationId xmlns:a16="http://schemas.microsoft.com/office/drawing/2014/main" id="{5EA9CEFA-65DF-4773-AB16-4E0811348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203828"/>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A5B46568-197D-4462-A2AB-B32016E07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3A310550-C5D3-4B44-A74F-CA522D3EA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F4320944-CB85-404B-ACEB-4C621A2DE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CF09ADAE-8ED7-4349-9F53-C9846B34A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44A30888-D632-4303-AD63-F9F6425F6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C494E026-3245-4E27-8FA4-B5E50398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70980A2D-E8F8-4D53-96BD-549B6E43C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F9B2DDE9-70F9-46DE-A98D-A9E6A15B0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CD6359C0-FED2-4F38-AF2C-D2CCB137C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203828"/>
              <a:ext cx="36218" cy="36221"/>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E731DFD6-7643-4367-B357-419597215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BD5AD929-BDD1-4C17-B069-7F26DA239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A89B223-AC6D-428A-ADA0-A8107F132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D55AE910-CDA0-467B-91F1-30022FC70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356051"/>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A280BBB4-49D0-40C7-949B-CE40E918B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3560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25A691FB-DA8E-4CB6-B2CB-43996A8A6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26ABC7EF-0297-4356-A5FE-85B70C226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E2A4C124-2BE2-47A7-88BD-0D0E70225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C77B5782-F97B-49E6-B4CF-05080D43F7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356051"/>
              <a:ext cx="36221" cy="36221"/>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B45F28A-82A7-4E2A-AC1D-A9080F5F5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904D3904-C2B3-4481-9AD0-4F4B97BF7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356044"/>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17E99BD2-8425-452F-BBC9-DA271A4D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26826B2E-CE5F-4751-AB16-2F5D38E0D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356044"/>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73D69C59-2023-4CEC-BA7C-5EE1834EC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CB90D7BC-1D4E-4E24-B1E4-700CFE90C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35604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79425F03-8DA8-4B30-8D52-0F823F557C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356046"/>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E5042418-2AFD-437C-BDFE-95057749D1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50803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6F7247EC-FBD7-42B0-89E1-981401897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C642B17A-8F41-4932-B0D0-CAA198A36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0BC09251-BDF7-47DB-8213-2FD24431C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0F3F5D47-FD51-41B4-B385-72FB1B83F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5FEDA36F-4DFB-4CF9-AFCB-DF2830797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74B82A4E-24F2-4AF9-ACD9-032004D5C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948A1B0D-4A06-45BC-B4BC-CFC5300FB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50802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E5FAD49E-FD72-4576-A940-2428587BC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50C5050F-FCF4-41AE-A014-DA0E79C9D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50802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C05C37E2-39BD-41F3-A48B-0D6656AFD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AADE8E63-21C2-4361-9759-81558A67F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1BB2F91E-6261-407E-AB8B-BC2971C5E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508025"/>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51B8D98F-3287-4463-9C66-4D5562880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660254"/>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94B4DF75-5954-4360-BD08-C0F14F07B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660248"/>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9646D91-7334-4EF7-854E-31229C0EB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6B52D0D3-BAB6-4E87-A7E3-042FE194E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C99FAD0-CAF0-416B-A5C2-BF67795C5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E22E26C-C150-4D82-9949-7CBE6C6E3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660254"/>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072F62D-B9FA-4CBD-8427-DCDAE9724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4A5E7E19-8DF1-4E35-B975-14DB353C5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6602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F29CC129-69D0-48B1-969C-406A8EC16C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0863A762-C2BE-4B7F-8F77-FB38598F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660246"/>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75ED5B7-A269-4716-8A91-60C4640BC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B53D700F-89B5-47C3-88CF-F491CCA23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A60B6165-C5E0-4495-B9AC-5D3FAA17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66025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72C06BE7-B255-49E8-AFD7-16EA0DEE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812233"/>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A62BAA60-4FD3-4ED5-85B8-FA1AEBB54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7D285C5F-B15D-4C99-876E-11EA0EDDB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31D3315B-6CF6-4B8A-9AD6-15E8ED774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22316A1B-DF30-4B08-A25E-634088C3A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13B9824C-F3A0-4BB5-BA2D-E7B2C8739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812233"/>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E74AA607-331A-4D12-9628-01D4184C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BC5FC238-AD32-4501-B2D5-55A3F1409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92651C95-EE88-4D97-A4BD-842E093F0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D800BB2-C68A-40A6-8CD4-A733BD0DBA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812233"/>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8697780E-7DCF-4651-9953-FE1A7062C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B417FEE-0006-405F-A3EF-741EC0C6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ED2CA75D-333A-4FC0-A35C-150218932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8122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71FE7FEB-856E-4B91-9524-7CB608A04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964459"/>
              <a:ext cx="36465" cy="36221"/>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B815A820-71A2-4F06-909A-802956FC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964453"/>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4135222E-6463-4F37-A52D-8E5F48B17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34C684AC-F7CB-4096-BD97-E024A2203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2AEB483C-20AB-4095-912D-AB52A7C32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2D1625C5-4D6F-4AF0-8F52-3E430AD86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964459"/>
              <a:ext cx="36221" cy="36221"/>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BE6AC22C-25A4-400A-8E40-0DA9119C5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B4586291-7B87-4844-A3C7-1B10E7070A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964451"/>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7E6C849B-AC63-4611-9425-967763280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D3DD2AB7-F94D-4A1E-8D17-3A8418C7D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964451"/>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D99CE3DE-A5D3-4CBC-9771-BA0D4A71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F51F4BCD-DCFB-49C5-AA53-912A2644D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9644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217BD47A-2F24-467E-A016-650656A35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964453"/>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260F5B69-D34A-4A38-AC4F-E04BB730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11644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36D5DFC6-ED6D-4E93-BBFD-32876861C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116440"/>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046009FB-3E9E-46F5-9DC9-B225C7B7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E10C4A9D-1BAD-4C1A-B643-39CEA7C5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786231-B3C8-45C0-AB76-F0F35D7E1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8E05DBD8-3FC9-47DE-88E7-849A2BE28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116440"/>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F8B45623-D400-48AE-99CB-C50EF8208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650817F4-286D-4A64-A707-319964118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611643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E2CBB23-BC03-4233-B66D-F3E1BC361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611643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45B057C8-A242-41ED-B0DB-78B245C07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611643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9CB4C1C0-5F41-4E24-A7CD-AFB1DE7B3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61164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9153209C-5637-4CEC-AB94-73A0EA2C7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611643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7A55A31-FEC9-482A-B837-965828913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93BA94A3-F00C-4D17-9254-A955E4414F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268419"/>
              <a:ext cx="36465" cy="36219"/>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9A2902DE-23EF-49CE-A669-B9096A9D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35780746-7CB1-459B-ACF8-EE4C8FA2DA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EC72100-CCC7-485B-AB73-AFE6263C2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90330226-7157-4C26-8B12-849E7E40B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F6FC5CE2-A4E9-48A9-A687-9D3CBDF2C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71F8A61-039C-4875-ABD2-DDAD0AF61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5E9C48D7-E617-453A-95A7-4CBADCB70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268419"/>
              <a:ext cx="36221" cy="36219"/>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6028847A-3236-456C-ABCA-F17FACC74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68F10DA-E024-4DFF-B71A-284CE3783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268419"/>
              <a:ext cx="36218" cy="36219"/>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5D1258F2-08D2-4674-BB2B-00DA3F054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1CA4E673-ADD3-4C6A-B67D-077CD7F76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E8412C5A-7E5C-437B-A36E-FD4ADC57E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268417"/>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B56AC8FA-ED34-4749-9A15-E878B408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420645"/>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EEE8845F-6312-4CB4-8345-10FAA6E91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B6649974-BABE-465B-934C-798CD398A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9A2E8120-B8AC-4058-AB81-44A99CF53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EB3ACBEF-904A-4B73-A8B1-3A62AC125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F80CD75B-0C3D-4186-B1D8-E58A7580E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C17D40FB-488F-4EFD-9019-8E5802A73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089A9FA-C815-459B-8D43-862AC2805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42065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CA360E5B-3ABC-46DD-9DFE-5D8D1D4D2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42066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DBCC9121-E8F5-49AE-869E-1245398D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42066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B190A7C8-B00C-4DCB-929A-328811039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42066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DFBC02C4-69CC-4293-9249-E28D9F2C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42067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C4748328-B03B-4EDD-96F0-DAF652720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420679"/>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7E29EF6-5C38-4836-AE46-64215DD78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572627"/>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333BC27D-A755-4489-B73A-5B0EA4BD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572627"/>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E018ADBF-7412-4D0F-BC0F-8710DB9A4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370D54CD-D372-4C7F-B2AC-AB600FE52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9BB9398E-F21C-4918-8C5A-90735B80B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A7E3180-5F52-4B48-B3BD-F02177C4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572627"/>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B657DEC7-1A91-41CA-B3FD-593EFF942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1F66DBED-0EF0-4BC7-A733-8CEB9301F0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57265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327BC7E2-BB50-457E-8D53-CBADC3D0A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2E5B2F2A-FBC8-42A5-9305-B5C98A24D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57265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67BC862E-B59F-4BFB-A777-05409E727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33FB1571-92E7-4829-BCCD-7DCB0FE981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57265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E4F917C1-A8BC-4A0E-AE36-F9D0BE981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76F8931C-3AC8-4029-B30C-5361BFBCA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07" y="6724848"/>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076E87F7-1BC0-472D-B19E-FFB494247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3" y="672484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465149F4-5FFD-4DA3-B387-25DDFF149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2"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FCC143A2-5B71-45E0-A5DC-1AE44CF2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A29C66E6-99F1-4166-B11B-8C47DD310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7"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5D782C24-70D1-4DF0-A631-9FA264292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0" y="6724848"/>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204EA4D6-FB90-4EE9-9C94-FACE6D79A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F71E17C7-CF11-4295-85DA-5237670B3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724881"/>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3AF0AFB-AF22-44B2-B981-AF6098F19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EC7A3631-6B95-4E40-89A4-0DC231A1A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724881"/>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E320EDD3-FA1E-4F06-B5E6-86BA66BFF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25CB6263-11E9-4CF8-B171-7C627720C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19FB7707-C4F1-4107-A1AA-C702870A5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67" y="6724876"/>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E33439A0-B49A-94E6-E930-1732867F82A1}"/>
              </a:ext>
            </a:extLst>
          </p:cNvPr>
          <p:cNvSpPr>
            <a:spLocks noGrp="1"/>
          </p:cNvSpPr>
          <p:nvPr>
            <p:ph type="title"/>
          </p:nvPr>
        </p:nvSpPr>
        <p:spPr>
          <a:xfrm>
            <a:off x="7026992" y="1202026"/>
            <a:ext cx="4030132" cy="4406508"/>
          </a:xfrm>
        </p:spPr>
        <p:txBody>
          <a:bodyPr>
            <a:normAutofit/>
          </a:bodyPr>
          <a:lstStyle/>
          <a:p>
            <a:pPr algn="ctr"/>
            <a:r>
              <a:rPr lang="en-GB" sz="4100">
                <a:solidFill>
                  <a:schemeClr val="bg1"/>
                </a:solidFill>
              </a:rPr>
              <a:t>Quasilinearization Method</a:t>
            </a:r>
          </a:p>
        </p:txBody>
      </p:sp>
      <p:sp>
        <p:nvSpPr>
          <p:cNvPr id="3" name="Content Placeholder 2">
            <a:extLst>
              <a:ext uri="{FF2B5EF4-FFF2-40B4-BE49-F238E27FC236}">
                <a16:creationId xmlns:a16="http://schemas.microsoft.com/office/drawing/2014/main" id="{B5B1B758-1DF6-E53A-FE61-90EFDE99DD96}"/>
              </a:ext>
            </a:extLst>
          </p:cNvPr>
          <p:cNvSpPr>
            <a:spLocks noGrp="1"/>
          </p:cNvSpPr>
          <p:nvPr>
            <p:ph idx="1"/>
          </p:nvPr>
        </p:nvSpPr>
        <p:spPr>
          <a:xfrm>
            <a:off x="892228" y="1257565"/>
            <a:ext cx="5217173" cy="4351338"/>
          </a:xfrm>
        </p:spPr>
        <p:txBody>
          <a:bodyPr>
            <a:normAutofit/>
          </a:bodyPr>
          <a:lstStyle/>
          <a:p>
            <a:r>
              <a:rPr lang="en-GB" sz="2200" dirty="0">
                <a:solidFill>
                  <a:schemeClr val="bg1"/>
                </a:solidFill>
              </a:rPr>
              <a:t>Instead, we do Newton-Raphson on the actual Differential Equation</a:t>
            </a:r>
          </a:p>
          <a:p>
            <a:r>
              <a:rPr lang="en-GB" sz="2200" dirty="0">
                <a:solidFill>
                  <a:schemeClr val="bg1"/>
                </a:solidFill>
              </a:rPr>
              <a:t>Like before we may get convergence to multiple different solutions. </a:t>
            </a:r>
          </a:p>
          <a:p>
            <a:r>
              <a:rPr lang="en-GB" sz="2200" dirty="0">
                <a:solidFill>
                  <a:schemeClr val="bg1"/>
                </a:solidFill>
              </a:rPr>
              <a:t>BUT in this method simply by choosing an initial starting solution to satisfy the initial conditions it should converge to final solution</a:t>
            </a:r>
          </a:p>
          <a:p>
            <a:r>
              <a:rPr lang="en-GB" sz="2200" dirty="0">
                <a:solidFill>
                  <a:schemeClr val="bg1"/>
                </a:solidFill>
              </a:rPr>
              <a:t>“Should” is used here because there are some cases where this doesn’t work, and we need to fine tune our approach, we’ll discuss this later.</a:t>
            </a:r>
          </a:p>
          <a:p>
            <a:endParaRPr lang="en-GB" sz="2200" dirty="0">
              <a:solidFill>
                <a:schemeClr val="bg1"/>
              </a:solidFill>
            </a:endParaRPr>
          </a:p>
        </p:txBody>
      </p:sp>
      <p:grpSp>
        <p:nvGrpSpPr>
          <p:cNvPr id="185" name="Graphic 190">
            <a:extLst>
              <a:ext uri="{FF2B5EF4-FFF2-40B4-BE49-F238E27FC236}">
                <a16:creationId xmlns:a16="http://schemas.microsoft.com/office/drawing/2014/main" id="{55A100E1-E66E-4ED2-A56A-F7A819228F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725954"/>
            <a:ext cx="1598829" cy="531293"/>
            <a:chOff x="2504802" y="1755501"/>
            <a:chExt cx="1598829" cy="531293"/>
          </a:xfrm>
          <a:solidFill>
            <a:schemeClr val="bg1"/>
          </a:solidFill>
        </p:grpSpPr>
        <p:sp>
          <p:nvSpPr>
            <p:cNvPr id="186" name="Freeform: Shape 185">
              <a:extLst>
                <a:ext uri="{FF2B5EF4-FFF2-40B4-BE49-F238E27FC236}">
                  <a16:creationId xmlns:a16="http://schemas.microsoft.com/office/drawing/2014/main" id="{4AB9672F-EB60-4C69-965D-C7AD5217C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47B9190C-E3A6-476A-9BBD-79CC3E7A0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189" name="Graphic 212">
            <a:extLst>
              <a:ext uri="{FF2B5EF4-FFF2-40B4-BE49-F238E27FC236}">
                <a16:creationId xmlns:a16="http://schemas.microsoft.com/office/drawing/2014/main" id="{CAB9AD4F-A248-4D49-8779-CE40E64C0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91" name="Graphic 212">
            <a:extLst>
              <a:ext uri="{FF2B5EF4-FFF2-40B4-BE49-F238E27FC236}">
                <a16:creationId xmlns:a16="http://schemas.microsoft.com/office/drawing/2014/main" id="{3D4C1981-3D8B-446C-BFAE-E7EE5CF2D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Tree>
    <p:extLst>
      <p:ext uri="{BB962C8B-B14F-4D97-AF65-F5344CB8AC3E}">
        <p14:creationId xmlns:p14="http://schemas.microsoft.com/office/powerpoint/2010/main" val="3263824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6A57EACD-61CA-4775-9551-2078FC0BC7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31107" y="5203828"/>
            <a:ext cx="1861478" cy="1557272"/>
            <a:chOff x="9731107" y="5203828"/>
            <a:chExt cx="1861478" cy="1557272"/>
          </a:xfrm>
          <a:solidFill>
            <a:schemeClr val="bg1"/>
          </a:solidFill>
        </p:grpSpPr>
        <p:sp>
          <p:nvSpPr>
            <p:cNvPr id="11" name="Freeform: Shape 10">
              <a:extLst>
                <a:ext uri="{FF2B5EF4-FFF2-40B4-BE49-F238E27FC236}">
                  <a16:creationId xmlns:a16="http://schemas.microsoft.com/office/drawing/2014/main" id="{5EA9CEFA-65DF-4773-AB16-4E0811348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203828"/>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5B46568-197D-4462-A2AB-B32016E07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A310550-C5D3-4B44-A74F-CA522D3EA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F4320944-CB85-404B-ACEB-4C621A2DE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F09ADAE-8ED7-4349-9F53-C9846B34A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44A30888-D632-4303-AD63-F9F6425F6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494E026-3245-4E27-8FA4-B5E50398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0980A2D-E8F8-4D53-96BD-549B6E43C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9B2DDE9-70F9-46DE-A98D-A9E6A15B0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D6359C0-FED2-4F38-AF2C-D2CCB137C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203828"/>
              <a:ext cx="36218" cy="36221"/>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731DFD6-7643-4367-B357-419597215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D5AD929-BDD1-4C17-B069-7F26DA239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A89B223-AC6D-428A-ADA0-A8107F132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55AE910-CDA0-467B-91F1-30022FC70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356051"/>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280BBB4-49D0-40C7-949B-CE40E918B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3560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5A691FB-DA8E-4CB6-B2CB-43996A8A6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6ABC7EF-0297-4356-A5FE-85B70C226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E2A4C124-2BE2-47A7-88BD-0D0E70225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77B5782-F97B-49E6-B4CF-05080D43F7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356051"/>
              <a:ext cx="36221" cy="36221"/>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B45F28A-82A7-4E2A-AC1D-A9080F5F5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04D3904-C2B3-4481-9AD0-4F4B97BF7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356044"/>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7E99BD2-8425-452F-BBC9-DA271A4D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6826B2E-CE5F-4751-AB16-2F5D38E0D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356044"/>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3D69C59-2023-4CEC-BA7C-5EE1834EC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B90D7BC-1D4E-4E24-B1E4-700CFE90C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35604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9425F03-8DA8-4B30-8D52-0F823F557C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356046"/>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5042418-2AFD-437C-BDFE-95057749D1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50803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F7247EC-FBD7-42B0-89E1-981401897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642B17A-8F41-4932-B0D0-CAA198A36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BC09251-BDF7-47DB-8213-2FD24431C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F3F5D47-FD51-41B4-B385-72FB1B83F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FEDA36F-4DFB-4CF9-AFCB-DF2830797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4B82A4E-24F2-4AF9-ACD9-032004D5C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48A1B0D-4A06-45BC-B4BC-CFC5300FB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50802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5FAD49E-FD72-4576-A940-2428587BC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0C5050F-FCF4-41AE-A014-DA0E79C9D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50802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C05C37E2-39BD-41F3-A48B-0D6656AFD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ADE8E63-21C2-4361-9759-81558A67F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BB2F91E-6261-407E-AB8B-BC2971C5E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508025"/>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1B8D98F-3287-4463-9C66-4D5562880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660254"/>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94B4DF75-5954-4360-BD08-C0F14F07B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660248"/>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9646D91-7334-4EF7-854E-31229C0EB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B52D0D3-BAB6-4E87-A7E3-042FE194E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7C99FAD0-CAF0-416B-A5C2-BF67795C5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E22E26C-C150-4D82-9949-7CBE6C6E3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660254"/>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072F62D-B9FA-4CBD-8427-DCDAE9724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4A5E7E19-8DF1-4E35-B975-14DB353C5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6602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F29CC129-69D0-48B1-969C-406A8EC16C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863A762-C2BE-4B7F-8F77-FB38598F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660246"/>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75ED5B7-A269-4716-8A91-60C4640BC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B53D700F-89B5-47C3-88CF-F491CCA23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60B6165-C5E0-4495-B9AC-5D3FAA17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66025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72C06BE7-B255-49E8-AFD7-16EA0DEE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812233"/>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A62BAA60-4FD3-4ED5-85B8-FA1AEBB54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7D285C5F-B15D-4C99-876E-11EA0EDDB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1D3315B-6CF6-4B8A-9AD6-15E8ED774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22316A1B-DF30-4B08-A25E-634088C3A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13B9824C-F3A0-4BB5-BA2D-E7B2C8739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812233"/>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E74AA607-331A-4D12-9628-01D4184C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BC5FC238-AD32-4501-B2D5-55A3F1409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92651C95-EE88-4D97-A4BD-842E093F0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D800BB2-C68A-40A6-8CD4-A733BD0DBA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812233"/>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697780E-7DCF-4651-9953-FE1A7062C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6B417FEE-0006-405F-A3EF-741EC0C6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ED2CA75D-333A-4FC0-A35C-150218932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8122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71FE7FEB-856E-4B91-9524-7CB608A04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964459"/>
              <a:ext cx="36465" cy="36221"/>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815A820-71A2-4F06-909A-802956FC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964453"/>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135222E-6463-4F37-A52D-8E5F48B17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34C684AC-F7CB-4096-BD97-E024A2203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AEB483C-20AB-4095-912D-AB52A7C32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D1625C5-4D6F-4AF0-8F52-3E430AD86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964459"/>
              <a:ext cx="36221" cy="36221"/>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BE6AC22C-25A4-400A-8E40-0DA9119C5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4586291-7B87-4844-A3C7-1B10E7070A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964451"/>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E6C849B-AC63-4611-9425-967763280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3DD2AB7-F94D-4A1E-8D17-3A8418C7D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964451"/>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99CE3DE-A5D3-4CBC-9771-BA0D4A71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F51F4BCD-DCFB-49C5-AA53-912A2644D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9644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17BD47A-2F24-467E-A016-650656A35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964453"/>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60F5B69-D34A-4A38-AC4F-E04BB730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11644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6D5DFC6-ED6D-4E93-BBFD-32876861C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116440"/>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046009FB-3E9E-46F5-9DC9-B225C7B7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10C4A9D-1BAD-4C1A-B643-39CEA7C5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B3786231-B3C8-45C0-AB76-F0F35D7E1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8E05DBD8-3FC9-47DE-88E7-849A2BE28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116440"/>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8B45623-D400-48AE-99CB-C50EF8208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50817F4-286D-4A64-A707-319964118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611643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E2CBB23-BC03-4233-B66D-F3E1BC361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611643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5B057C8-A242-41ED-B0DB-78B245C07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611643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CB4C1C0-5F41-4E24-A7CD-AFB1DE7B3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61164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9153209C-5637-4CEC-AB94-73A0EA2C7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611643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F7A55A31-FEC9-482A-B837-965828913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93BA94A3-F00C-4D17-9254-A955E4414F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268419"/>
              <a:ext cx="36465" cy="36219"/>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A2902DE-23EF-49CE-A669-B9096A9D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35780746-7CB1-459B-ACF8-EE4C8FA2DA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EC72100-CCC7-485B-AB73-AFE6263C2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0330226-7157-4C26-8B12-849E7E40B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6FC5CE2-A4E9-48A9-A687-9D3CBDF2C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71F8A61-039C-4875-ABD2-DDAD0AF61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5E9C48D7-E617-453A-95A7-4CBADCB70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268419"/>
              <a:ext cx="36221" cy="36219"/>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6028847A-3236-456C-ABCA-F17FACC74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68F10DA-E024-4DFF-B71A-284CE3783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268419"/>
              <a:ext cx="36218" cy="36219"/>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5D1258F2-08D2-4674-BB2B-00DA3F054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1CA4E673-ADD3-4C6A-B67D-077CD7F76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E8412C5A-7E5C-437B-A36E-FD4ADC57E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268417"/>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B56AC8FA-ED34-4749-9A15-E878B408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420645"/>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EE8845F-6312-4CB4-8345-10FAA6E91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B6649974-BABE-465B-934C-798CD398A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A2E8120-B8AC-4058-AB81-44A99CF53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EB3ACBEF-904A-4B73-A8B1-3A62AC125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80CD75B-0C3D-4186-B1D8-E58A7580E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C17D40FB-488F-4EFD-9019-8E5802A73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089A9FA-C815-459B-8D43-862AC2805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42065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CA360E5B-3ABC-46DD-9DFE-5D8D1D4D2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42066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DBCC9121-E8F5-49AE-869E-1245398D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42066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190A7C8-B00C-4DCB-929A-328811039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42066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BC02C4-69CC-4293-9249-E28D9F2C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42067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4748328-B03B-4EDD-96F0-DAF652720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420679"/>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17E29EF6-5C38-4836-AE46-64215DD78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572627"/>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333BC27D-A755-4489-B73A-5B0EA4BD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572627"/>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E018ADBF-7412-4D0F-BC0F-8710DB9A4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370D54CD-D372-4C7F-B2AC-AB600FE52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9BB9398E-F21C-4918-8C5A-90735B80B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4A7E3180-5F52-4B48-B3BD-F02177C4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572627"/>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B657DEC7-1A91-41CA-B3FD-593EFF942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1F66DBED-0EF0-4BC7-A733-8CEB9301F0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57265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327BC7E2-BB50-457E-8D53-CBADC3D0A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2E5B2F2A-FBC8-42A5-9305-B5C98A24D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57265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7BC862E-B59F-4BFB-A777-05409E727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3FB1571-92E7-4829-BCCD-7DCB0FE981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57265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4F917C1-A8BC-4A0E-AE36-F9D0BE981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6F8931C-3AC8-4029-B30C-5361BFBCA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07" y="6724848"/>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076E87F7-1BC0-472D-B19E-FFB494247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3" y="672484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65149F4-5FFD-4DA3-B387-25DDFF149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2"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CC143A2-5B71-45E0-A5DC-1AE44CF2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29C66E6-99F1-4166-B11B-8C47DD310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7"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D782C24-70D1-4DF0-A631-9FA264292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0" y="6724848"/>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204EA4D6-FB90-4EE9-9C94-FACE6D79A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F71E17C7-CF11-4295-85DA-5237670B3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724881"/>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73AF0AFB-AF22-44B2-B981-AF6098F19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C7A3631-6B95-4E40-89A4-0DC231A1A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724881"/>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E320EDD3-FA1E-4F06-B5E6-86BA66BFF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25CB6263-11E9-4CF8-B171-7C627720C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19FB7707-C4F1-4107-A1AA-C702870A5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67" y="6724876"/>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4A3BC239-3315-5C9C-D20B-0BE595A15BE4}"/>
              </a:ext>
            </a:extLst>
          </p:cNvPr>
          <p:cNvSpPr>
            <a:spLocks noGrp="1"/>
          </p:cNvSpPr>
          <p:nvPr>
            <p:ph type="title"/>
          </p:nvPr>
        </p:nvSpPr>
        <p:spPr>
          <a:xfrm>
            <a:off x="7026992" y="1202026"/>
            <a:ext cx="4030132" cy="4406508"/>
          </a:xfrm>
        </p:spPr>
        <p:txBody>
          <a:bodyPr>
            <a:normAutofit/>
          </a:bodyPr>
          <a:lstStyle/>
          <a:p>
            <a:pPr algn="ctr"/>
            <a:r>
              <a:rPr lang="en-GB">
                <a:solidFill>
                  <a:schemeClr val="bg1"/>
                </a:solidFill>
              </a:rPr>
              <a:t>How does it work?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6966109-60B5-BC69-74B1-7E94ECABDCF8}"/>
                  </a:ext>
                </a:extLst>
              </p:cNvPr>
              <p:cNvSpPr>
                <a:spLocks noGrp="1"/>
              </p:cNvSpPr>
              <p:nvPr>
                <p:ph idx="1"/>
              </p:nvPr>
            </p:nvSpPr>
            <p:spPr>
              <a:xfrm>
                <a:off x="892228" y="1257565"/>
                <a:ext cx="5217173" cy="4351338"/>
              </a:xfrm>
            </p:spPr>
            <p:txBody>
              <a:bodyPr>
                <a:normAutofit/>
              </a:bodyPr>
              <a:lstStyle/>
              <a:p>
                <a:r>
                  <a:rPr lang="en-GB" sz="1800">
                    <a:solidFill>
                      <a:schemeClr val="bg1"/>
                    </a:solidFill>
                  </a:rPr>
                  <a:t>Step 1) Split the ODE as </a:t>
                </a:r>
                <a14:m>
                  <m:oMath xmlns:m="http://schemas.openxmlformats.org/officeDocument/2006/math">
                    <m:r>
                      <a:rPr lang="en-GB" sz="1800" b="0" i="1">
                        <a:solidFill>
                          <a:schemeClr val="bg1"/>
                        </a:solidFill>
                        <a:latin typeface="Cambria Math" panose="02040503050406030204" pitchFamily="18" charset="0"/>
                      </a:rPr>
                      <m:t>𝐿</m:t>
                    </m:r>
                    <m:d>
                      <m:dPr>
                        <m:ctrlPr>
                          <a:rPr lang="en-GB" sz="1800" b="0" i="1">
                            <a:solidFill>
                              <a:schemeClr val="bg1"/>
                            </a:solidFill>
                            <a:latin typeface="Cambria Math" panose="02040503050406030204" pitchFamily="18" charset="0"/>
                          </a:rPr>
                        </m:ctrlPr>
                      </m:dPr>
                      <m:e>
                        <m:sSub>
                          <m:sSubPr>
                            <m:ctrlPr>
                              <a:rPr lang="en-GB" sz="1800" b="0" i="1">
                                <a:solidFill>
                                  <a:schemeClr val="bg1"/>
                                </a:solidFill>
                                <a:latin typeface="Cambria Math" panose="02040503050406030204" pitchFamily="18" charset="0"/>
                              </a:rPr>
                            </m:ctrlPr>
                          </m:sSubPr>
                          <m:e>
                            <m:r>
                              <a:rPr lang="en-GB" sz="1800" b="0" i="1">
                                <a:solidFill>
                                  <a:schemeClr val="bg1"/>
                                </a:solidFill>
                                <a:latin typeface="Cambria Math" panose="02040503050406030204" pitchFamily="18" charset="0"/>
                              </a:rPr>
                              <m:t>𝑦</m:t>
                            </m:r>
                          </m:e>
                          <m:sub>
                            <m:r>
                              <a:rPr lang="en-GB" sz="1800" b="0" i="1">
                                <a:solidFill>
                                  <a:schemeClr val="bg1"/>
                                </a:solidFill>
                                <a:latin typeface="Cambria Math" panose="02040503050406030204" pitchFamily="18" charset="0"/>
                              </a:rPr>
                              <m:t>𝑖</m:t>
                            </m:r>
                            <m:r>
                              <a:rPr lang="en-GB" sz="1800" b="0" i="1">
                                <a:solidFill>
                                  <a:schemeClr val="bg1"/>
                                </a:solidFill>
                                <a:latin typeface="Cambria Math" panose="02040503050406030204" pitchFamily="18" charset="0"/>
                              </a:rPr>
                              <m:t>+1</m:t>
                            </m:r>
                          </m:sub>
                        </m:sSub>
                      </m:e>
                    </m:d>
                    <m:r>
                      <a:rPr lang="en-GB" sz="1800" b="0" i="1">
                        <a:solidFill>
                          <a:schemeClr val="bg1"/>
                        </a:solidFill>
                        <a:latin typeface="Cambria Math" panose="02040503050406030204" pitchFamily="18" charset="0"/>
                      </a:rPr>
                      <m:t>=</m:t>
                    </m:r>
                    <m:r>
                      <a:rPr lang="en-GB" sz="1800" b="0" i="1">
                        <a:solidFill>
                          <a:schemeClr val="bg1"/>
                        </a:solidFill>
                        <a:latin typeface="Cambria Math" panose="02040503050406030204" pitchFamily="18" charset="0"/>
                      </a:rPr>
                      <m:t>𝑓</m:t>
                    </m:r>
                    <m:d>
                      <m:dPr>
                        <m:ctrlPr>
                          <a:rPr lang="en-GB" sz="1800" b="0" i="1">
                            <a:solidFill>
                              <a:schemeClr val="bg1"/>
                            </a:solidFill>
                            <a:latin typeface="Cambria Math" panose="02040503050406030204" pitchFamily="18" charset="0"/>
                          </a:rPr>
                        </m:ctrlPr>
                      </m:dPr>
                      <m:e>
                        <m:sSub>
                          <m:sSubPr>
                            <m:ctrlPr>
                              <a:rPr lang="en-GB" sz="1800" b="0" i="1">
                                <a:solidFill>
                                  <a:schemeClr val="bg1"/>
                                </a:solidFill>
                                <a:latin typeface="Cambria Math" panose="02040503050406030204" pitchFamily="18" charset="0"/>
                              </a:rPr>
                            </m:ctrlPr>
                          </m:sSubPr>
                          <m:e>
                            <m:r>
                              <a:rPr lang="en-GB" sz="1800" b="0" i="1">
                                <a:solidFill>
                                  <a:schemeClr val="bg1"/>
                                </a:solidFill>
                                <a:latin typeface="Cambria Math" panose="02040503050406030204" pitchFamily="18" charset="0"/>
                              </a:rPr>
                              <m:t>𝑦</m:t>
                            </m:r>
                          </m:e>
                          <m:sub>
                            <m:r>
                              <a:rPr lang="en-GB" sz="1800" b="0" i="1">
                                <a:solidFill>
                                  <a:schemeClr val="bg1"/>
                                </a:solidFill>
                                <a:latin typeface="Cambria Math" panose="02040503050406030204" pitchFamily="18" charset="0"/>
                              </a:rPr>
                              <m:t>𝑖</m:t>
                            </m:r>
                            <m:r>
                              <a:rPr lang="en-GB" sz="1800" b="0" i="1">
                                <a:solidFill>
                                  <a:schemeClr val="bg1"/>
                                </a:solidFill>
                                <a:latin typeface="Cambria Math" panose="02040503050406030204" pitchFamily="18" charset="0"/>
                              </a:rPr>
                              <m:t>+1</m:t>
                            </m:r>
                          </m:sub>
                        </m:sSub>
                      </m:e>
                    </m:d>
                    <m:r>
                      <a:rPr lang="en-GB" sz="1800" b="0" i="1">
                        <a:solidFill>
                          <a:schemeClr val="bg1"/>
                        </a:solidFill>
                        <a:latin typeface="Cambria Math" panose="02040503050406030204" pitchFamily="18" charset="0"/>
                      </a:rPr>
                      <m:t>.</m:t>
                    </m:r>
                  </m:oMath>
                </a14:m>
                <a:r>
                  <a:rPr lang="en-GB" sz="1800">
                    <a:solidFill>
                      <a:schemeClr val="bg1"/>
                    </a:solidFill>
                  </a:rPr>
                  <a:t> Where L is a linear operator and f is a non-linear Operator. </a:t>
                </a:r>
              </a:p>
              <a:p>
                <a:r>
                  <a:rPr lang="en-GB" sz="1800">
                    <a:solidFill>
                      <a:schemeClr val="bg1"/>
                    </a:solidFill>
                  </a:rPr>
                  <a:t>Step 2) Expand </a:t>
                </a:r>
                <a14:m>
                  <m:oMath xmlns:m="http://schemas.openxmlformats.org/officeDocument/2006/math">
                    <m:r>
                      <a:rPr lang="en-GB" sz="1800" b="0" i="1">
                        <a:solidFill>
                          <a:schemeClr val="bg1"/>
                        </a:solidFill>
                        <a:latin typeface="Cambria Math" panose="02040503050406030204" pitchFamily="18" charset="0"/>
                      </a:rPr>
                      <m:t>𝑓</m:t>
                    </m:r>
                    <m:r>
                      <a:rPr lang="en-GB" sz="1800" b="0" i="1">
                        <a:solidFill>
                          <a:schemeClr val="bg1"/>
                        </a:solidFill>
                        <a:latin typeface="Cambria Math" panose="02040503050406030204" pitchFamily="18" charset="0"/>
                      </a:rPr>
                      <m:t>(</m:t>
                    </m:r>
                    <m:sSub>
                      <m:sSubPr>
                        <m:ctrlPr>
                          <a:rPr lang="en-GB" sz="1800" b="0" i="1">
                            <a:solidFill>
                              <a:schemeClr val="bg1"/>
                            </a:solidFill>
                            <a:latin typeface="Cambria Math" panose="02040503050406030204" pitchFamily="18" charset="0"/>
                          </a:rPr>
                        </m:ctrlPr>
                      </m:sSubPr>
                      <m:e>
                        <m:r>
                          <a:rPr lang="en-GB" sz="1800" b="0" i="1">
                            <a:solidFill>
                              <a:schemeClr val="bg1"/>
                            </a:solidFill>
                            <a:latin typeface="Cambria Math" panose="02040503050406030204" pitchFamily="18" charset="0"/>
                          </a:rPr>
                          <m:t>𝑦</m:t>
                        </m:r>
                      </m:e>
                      <m:sub>
                        <m:r>
                          <a:rPr lang="en-GB" sz="1800" b="0" i="1">
                            <a:solidFill>
                              <a:schemeClr val="bg1"/>
                            </a:solidFill>
                            <a:latin typeface="Cambria Math" panose="02040503050406030204" pitchFamily="18" charset="0"/>
                          </a:rPr>
                          <m:t>𝑖</m:t>
                        </m:r>
                        <m:r>
                          <a:rPr lang="en-GB" sz="1800" b="0" i="1">
                            <a:solidFill>
                              <a:schemeClr val="bg1"/>
                            </a:solidFill>
                            <a:latin typeface="Cambria Math" panose="02040503050406030204" pitchFamily="18" charset="0"/>
                          </a:rPr>
                          <m:t>+1</m:t>
                        </m:r>
                      </m:sub>
                    </m:sSub>
                    <m:r>
                      <a:rPr lang="en-GB" sz="1800" b="0" i="1">
                        <a:solidFill>
                          <a:schemeClr val="bg1"/>
                        </a:solidFill>
                        <a:latin typeface="Cambria Math" panose="02040503050406030204" pitchFamily="18" charset="0"/>
                      </a:rPr>
                      <m:t>)</m:t>
                    </m:r>
                  </m:oMath>
                </a14:m>
                <a:r>
                  <a:rPr lang="en-GB" sz="1800">
                    <a:solidFill>
                      <a:schemeClr val="bg1"/>
                    </a:solidFill>
                  </a:rPr>
                  <a:t> about </a:t>
                </a:r>
                <a14:m>
                  <m:oMath xmlns:m="http://schemas.openxmlformats.org/officeDocument/2006/math">
                    <m:sSub>
                      <m:sSubPr>
                        <m:ctrlPr>
                          <a:rPr lang="en-GB" sz="1800" i="1">
                            <a:solidFill>
                              <a:schemeClr val="bg1"/>
                            </a:solidFill>
                            <a:latin typeface="Cambria Math" panose="02040503050406030204" pitchFamily="18" charset="0"/>
                          </a:rPr>
                        </m:ctrlPr>
                      </m:sSubPr>
                      <m:e>
                        <m:r>
                          <a:rPr lang="en-GB" sz="1800" b="0" i="1">
                            <a:solidFill>
                              <a:schemeClr val="bg1"/>
                            </a:solidFill>
                            <a:latin typeface="Cambria Math" panose="02040503050406030204" pitchFamily="18" charset="0"/>
                          </a:rPr>
                          <m:t>𝑦</m:t>
                        </m:r>
                      </m:e>
                      <m:sub>
                        <m:r>
                          <a:rPr lang="en-GB" sz="1800" b="0" i="1">
                            <a:solidFill>
                              <a:schemeClr val="bg1"/>
                            </a:solidFill>
                            <a:latin typeface="Cambria Math" panose="02040503050406030204" pitchFamily="18" charset="0"/>
                          </a:rPr>
                          <m:t>𝑖</m:t>
                        </m:r>
                      </m:sub>
                    </m:sSub>
                  </m:oMath>
                </a14:m>
                <a:r>
                  <a:rPr lang="en-GB" sz="1800">
                    <a:solidFill>
                      <a:schemeClr val="bg1"/>
                    </a:solidFill>
                  </a:rPr>
                  <a:t> using the Functional Taylor Expansion up to it’s Linear Term. This is a Linear Approximation of </a:t>
                </a:r>
                <a14:m>
                  <m:oMath xmlns:m="http://schemas.openxmlformats.org/officeDocument/2006/math">
                    <m:r>
                      <a:rPr lang="en-GB" sz="1800" b="0" i="1">
                        <a:solidFill>
                          <a:schemeClr val="bg1"/>
                        </a:solidFill>
                        <a:latin typeface="Cambria Math" panose="02040503050406030204" pitchFamily="18" charset="0"/>
                      </a:rPr>
                      <m:t>𝑓</m:t>
                    </m:r>
                    <m:r>
                      <a:rPr lang="en-GB" sz="1800" b="0" i="1">
                        <a:solidFill>
                          <a:schemeClr val="bg1"/>
                        </a:solidFill>
                        <a:latin typeface="Cambria Math" panose="02040503050406030204" pitchFamily="18" charset="0"/>
                      </a:rPr>
                      <m:t>(</m:t>
                    </m:r>
                    <m:sSub>
                      <m:sSubPr>
                        <m:ctrlPr>
                          <a:rPr lang="en-GB" sz="1800" b="0" i="1">
                            <a:solidFill>
                              <a:schemeClr val="bg1"/>
                            </a:solidFill>
                            <a:latin typeface="Cambria Math" panose="02040503050406030204" pitchFamily="18" charset="0"/>
                          </a:rPr>
                        </m:ctrlPr>
                      </m:sSubPr>
                      <m:e>
                        <m:r>
                          <a:rPr lang="en-GB" sz="1800" b="0" i="1">
                            <a:solidFill>
                              <a:schemeClr val="bg1"/>
                            </a:solidFill>
                            <a:latin typeface="Cambria Math" panose="02040503050406030204" pitchFamily="18" charset="0"/>
                          </a:rPr>
                          <m:t>𝑦</m:t>
                        </m:r>
                      </m:e>
                      <m:sub>
                        <m:r>
                          <a:rPr lang="en-GB" sz="1800" b="0" i="1">
                            <a:solidFill>
                              <a:schemeClr val="bg1"/>
                            </a:solidFill>
                            <a:latin typeface="Cambria Math" panose="02040503050406030204" pitchFamily="18" charset="0"/>
                          </a:rPr>
                          <m:t>𝑖</m:t>
                        </m:r>
                        <m:r>
                          <a:rPr lang="en-GB" sz="1800" b="0" i="1">
                            <a:solidFill>
                              <a:schemeClr val="bg1"/>
                            </a:solidFill>
                            <a:latin typeface="Cambria Math" panose="02040503050406030204" pitchFamily="18" charset="0"/>
                          </a:rPr>
                          <m:t>+1</m:t>
                        </m:r>
                      </m:sub>
                    </m:sSub>
                    <m:r>
                      <a:rPr lang="en-GB" sz="1800" b="0" i="1">
                        <a:solidFill>
                          <a:schemeClr val="bg1"/>
                        </a:solidFill>
                        <a:latin typeface="Cambria Math" panose="02040503050406030204" pitchFamily="18" charset="0"/>
                      </a:rPr>
                      <m:t>)</m:t>
                    </m:r>
                  </m:oMath>
                </a14:m>
                <a:r>
                  <a:rPr lang="en-GB" sz="1800">
                    <a:solidFill>
                      <a:schemeClr val="bg1"/>
                    </a:solidFill>
                  </a:rPr>
                  <a:t>.</a:t>
                </a:r>
              </a:p>
              <a:p>
                <a:pPr marL="0" indent="0">
                  <a:buNone/>
                </a:pPr>
                <a:r>
                  <a:rPr lang="en-GB" sz="1800">
                    <a:solidFill>
                      <a:schemeClr val="bg1"/>
                    </a:solidFill>
                  </a:rPr>
                  <a:t>The resulting expression is a Linear ODE in </a:t>
                </a:r>
                <a14:m>
                  <m:oMath xmlns:m="http://schemas.openxmlformats.org/officeDocument/2006/math">
                    <m:sSub>
                      <m:sSubPr>
                        <m:ctrlPr>
                          <a:rPr lang="en-GB" sz="1800" i="1">
                            <a:solidFill>
                              <a:schemeClr val="bg1"/>
                            </a:solidFill>
                            <a:latin typeface="Cambria Math" panose="02040503050406030204" pitchFamily="18" charset="0"/>
                          </a:rPr>
                        </m:ctrlPr>
                      </m:sSubPr>
                      <m:e>
                        <m:r>
                          <a:rPr lang="en-GB" sz="1800" b="0" i="1">
                            <a:solidFill>
                              <a:schemeClr val="bg1"/>
                            </a:solidFill>
                            <a:latin typeface="Cambria Math" panose="02040503050406030204" pitchFamily="18" charset="0"/>
                          </a:rPr>
                          <m:t>𝑦</m:t>
                        </m:r>
                      </m:e>
                      <m:sub>
                        <m:r>
                          <a:rPr lang="en-GB" sz="1800" b="0" i="1">
                            <a:solidFill>
                              <a:schemeClr val="bg1"/>
                            </a:solidFill>
                            <a:latin typeface="Cambria Math" panose="02040503050406030204" pitchFamily="18" charset="0"/>
                          </a:rPr>
                          <m:t>𝑖</m:t>
                        </m:r>
                        <m:r>
                          <a:rPr lang="en-GB" sz="1800" b="0" i="1">
                            <a:solidFill>
                              <a:schemeClr val="bg1"/>
                            </a:solidFill>
                            <a:latin typeface="Cambria Math" panose="02040503050406030204" pitchFamily="18" charset="0"/>
                          </a:rPr>
                          <m:t>+1</m:t>
                        </m:r>
                      </m:sub>
                    </m:sSub>
                  </m:oMath>
                </a14:m>
                <a:r>
                  <a:rPr lang="en-GB" sz="1800">
                    <a:solidFill>
                      <a:schemeClr val="bg1"/>
                    </a:solidFill>
                  </a:rPr>
                  <a:t>. Which we can solve (if we know </a:t>
                </a:r>
                <a14:m>
                  <m:oMath xmlns:m="http://schemas.openxmlformats.org/officeDocument/2006/math">
                    <m:sSub>
                      <m:sSubPr>
                        <m:ctrlPr>
                          <a:rPr lang="en-GB" sz="1800" i="1">
                            <a:solidFill>
                              <a:schemeClr val="bg1"/>
                            </a:solidFill>
                            <a:latin typeface="Cambria Math" panose="02040503050406030204" pitchFamily="18" charset="0"/>
                          </a:rPr>
                        </m:ctrlPr>
                      </m:sSubPr>
                      <m:e>
                        <m:r>
                          <a:rPr lang="en-GB" sz="1800" b="0" i="1">
                            <a:solidFill>
                              <a:schemeClr val="bg1"/>
                            </a:solidFill>
                            <a:latin typeface="Cambria Math" panose="02040503050406030204" pitchFamily="18" charset="0"/>
                          </a:rPr>
                          <m:t>𝑦</m:t>
                        </m:r>
                      </m:e>
                      <m:sub>
                        <m:r>
                          <a:rPr lang="en-GB" sz="1800" b="0" i="1">
                            <a:solidFill>
                              <a:schemeClr val="bg1"/>
                            </a:solidFill>
                            <a:latin typeface="Cambria Math" panose="02040503050406030204" pitchFamily="18" charset="0"/>
                          </a:rPr>
                          <m:t>𝑖</m:t>
                        </m:r>
                      </m:sub>
                    </m:sSub>
                  </m:oMath>
                </a14:m>
                <a:r>
                  <a:rPr lang="en-GB" sz="1800">
                    <a:solidFill>
                      <a:schemeClr val="bg1"/>
                    </a:solidFill>
                  </a:rPr>
                  <a:t>)</a:t>
                </a:r>
              </a:p>
              <a:p>
                <a:r>
                  <a:rPr lang="en-GB" sz="1800">
                    <a:solidFill>
                      <a:schemeClr val="bg1"/>
                    </a:solidFill>
                  </a:rPr>
                  <a:t>Step 3) Choose a starting point </a:t>
                </a:r>
                <a14:m>
                  <m:oMath xmlns:m="http://schemas.openxmlformats.org/officeDocument/2006/math">
                    <m:sSub>
                      <m:sSubPr>
                        <m:ctrlPr>
                          <a:rPr lang="en-GB" sz="1800" i="1">
                            <a:solidFill>
                              <a:schemeClr val="bg1"/>
                            </a:solidFill>
                            <a:latin typeface="Cambria Math" panose="02040503050406030204" pitchFamily="18" charset="0"/>
                          </a:rPr>
                        </m:ctrlPr>
                      </m:sSubPr>
                      <m:e>
                        <m:r>
                          <a:rPr lang="en-GB" sz="1800" b="0" i="1">
                            <a:solidFill>
                              <a:schemeClr val="bg1"/>
                            </a:solidFill>
                            <a:latin typeface="Cambria Math" panose="02040503050406030204" pitchFamily="18" charset="0"/>
                          </a:rPr>
                          <m:t>𝑦</m:t>
                        </m:r>
                      </m:e>
                      <m:sub>
                        <m:r>
                          <a:rPr lang="en-GB" sz="1800" b="0" i="1">
                            <a:solidFill>
                              <a:schemeClr val="bg1"/>
                            </a:solidFill>
                            <a:latin typeface="Cambria Math" panose="02040503050406030204" pitchFamily="18" charset="0"/>
                          </a:rPr>
                          <m:t>0</m:t>
                        </m:r>
                      </m:sub>
                    </m:sSub>
                  </m:oMath>
                </a14:m>
                <a:r>
                  <a:rPr lang="en-GB" sz="1800">
                    <a:solidFill>
                      <a:schemeClr val="bg1"/>
                    </a:solidFill>
                  </a:rPr>
                  <a:t> that satisfies the initial conditions</a:t>
                </a:r>
              </a:p>
              <a:p>
                <a:r>
                  <a:rPr lang="en-GB" sz="1800">
                    <a:solidFill>
                      <a:schemeClr val="bg1"/>
                    </a:solidFill>
                  </a:rPr>
                  <a:t>Step 4) Use the iteration we found in Step 2 to find </a:t>
                </a:r>
                <a14:m>
                  <m:oMath xmlns:m="http://schemas.openxmlformats.org/officeDocument/2006/math">
                    <m:sSub>
                      <m:sSubPr>
                        <m:ctrlPr>
                          <a:rPr lang="en-GB" sz="1800" i="1">
                            <a:solidFill>
                              <a:schemeClr val="bg1"/>
                            </a:solidFill>
                            <a:latin typeface="Cambria Math" panose="02040503050406030204" pitchFamily="18" charset="0"/>
                          </a:rPr>
                        </m:ctrlPr>
                      </m:sSubPr>
                      <m:e>
                        <m:r>
                          <a:rPr lang="en-GB" sz="1800" b="0" i="1">
                            <a:solidFill>
                              <a:schemeClr val="bg1"/>
                            </a:solidFill>
                            <a:latin typeface="Cambria Math" panose="02040503050406030204" pitchFamily="18" charset="0"/>
                          </a:rPr>
                          <m:t>𝑦</m:t>
                        </m:r>
                      </m:e>
                      <m:sub>
                        <m:r>
                          <a:rPr lang="en-GB" sz="1800" b="0" i="1">
                            <a:solidFill>
                              <a:schemeClr val="bg1"/>
                            </a:solidFill>
                            <a:latin typeface="Cambria Math" panose="02040503050406030204" pitchFamily="18" charset="0"/>
                          </a:rPr>
                          <m:t>1</m:t>
                        </m:r>
                      </m:sub>
                    </m:sSub>
                    <m:r>
                      <a:rPr lang="en-GB" sz="1800" b="0" i="1">
                        <a:solidFill>
                          <a:schemeClr val="bg1"/>
                        </a:solidFill>
                        <a:latin typeface="Cambria Math" panose="02040503050406030204" pitchFamily="18" charset="0"/>
                      </a:rPr>
                      <m:t>,</m:t>
                    </m:r>
                    <m:sSub>
                      <m:sSubPr>
                        <m:ctrlPr>
                          <a:rPr lang="en-GB" sz="1800" b="0" i="1">
                            <a:solidFill>
                              <a:schemeClr val="bg1"/>
                            </a:solidFill>
                            <a:latin typeface="Cambria Math" panose="02040503050406030204" pitchFamily="18" charset="0"/>
                          </a:rPr>
                        </m:ctrlPr>
                      </m:sSubPr>
                      <m:e>
                        <m:r>
                          <a:rPr lang="en-GB" sz="1800" b="0" i="1">
                            <a:solidFill>
                              <a:schemeClr val="bg1"/>
                            </a:solidFill>
                            <a:latin typeface="Cambria Math" panose="02040503050406030204" pitchFamily="18" charset="0"/>
                          </a:rPr>
                          <m:t>𝑦</m:t>
                        </m:r>
                      </m:e>
                      <m:sub>
                        <m:r>
                          <a:rPr lang="en-GB" sz="1800" b="0" i="1">
                            <a:solidFill>
                              <a:schemeClr val="bg1"/>
                            </a:solidFill>
                            <a:latin typeface="Cambria Math" panose="02040503050406030204" pitchFamily="18" charset="0"/>
                          </a:rPr>
                          <m:t>2</m:t>
                        </m:r>
                      </m:sub>
                    </m:sSub>
                    <m:r>
                      <a:rPr lang="en-GB" sz="1800" b="0" i="1">
                        <a:solidFill>
                          <a:schemeClr val="bg1"/>
                        </a:solidFill>
                        <a:latin typeface="Cambria Math" panose="02040503050406030204" pitchFamily="18" charset="0"/>
                      </a:rPr>
                      <m:t>,</m:t>
                    </m:r>
                    <m:sSub>
                      <m:sSubPr>
                        <m:ctrlPr>
                          <a:rPr lang="en-GB" sz="1800" b="0" i="1">
                            <a:solidFill>
                              <a:schemeClr val="bg1"/>
                            </a:solidFill>
                            <a:latin typeface="Cambria Math" panose="02040503050406030204" pitchFamily="18" charset="0"/>
                          </a:rPr>
                        </m:ctrlPr>
                      </m:sSubPr>
                      <m:e>
                        <m:r>
                          <a:rPr lang="en-GB" sz="1800" b="0" i="1">
                            <a:solidFill>
                              <a:schemeClr val="bg1"/>
                            </a:solidFill>
                            <a:latin typeface="Cambria Math" panose="02040503050406030204" pitchFamily="18" charset="0"/>
                          </a:rPr>
                          <m:t>𝑦</m:t>
                        </m:r>
                      </m:e>
                      <m:sub>
                        <m:r>
                          <a:rPr lang="en-GB" sz="1800" b="0" i="1">
                            <a:solidFill>
                              <a:schemeClr val="bg1"/>
                            </a:solidFill>
                            <a:latin typeface="Cambria Math" panose="02040503050406030204" pitchFamily="18" charset="0"/>
                          </a:rPr>
                          <m:t>3</m:t>
                        </m:r>
                      </m:sub>
                    </m:sSub>
                    <m:r>
                      <a:rPr lang="en-GB" sz="1800" b="0" i="1">
                        <a:solidFill>
                          <a:schemeClr val="bg1"/>
                        </a:solidFill>
                        <a:latin typeface="Cambria Math" panose="02040503050406030204" pitchFamily="18" charset="0"/>
                      </a:rPr>
                      <m:t> </m:t>
                    </m:r>
                  </m:oMath>
                </a14:m>
                <a:r>
                  <a:rPr lang="en-GB" sz="1800">
                    <a:solidFill>
                      <a:schemeClr val="bg1"/>
                    </a:solidFill>
                  </a:rPr>
                  <a:t>ext.</a:t>
                </a:r>
              </a:p>
              <a:p>
                <a:pPr marL="0" indent="0">
                  <a:buNone/>
                </a:pPr>
                <a:r>
                  <a:rPr lang="en-GB" sz="1800">
                    <a:solidFill>
                      <a:schemeClr val="bg1"/>
                    </a:solidFill>
                  </a:rPr>
                  <a:t>This method achieves quadratic convergence and usually after 5 or 6 iterations we get very good accuracy. Each step we use Collocation.</a:t>
                </a:r>
              </a:p>
            </p:txBody>
          </p:sp>
        </mc:Choice>
        <mc:Fallback>
          <p:sp>
            <p:nvSpPr>
              <p:cNvPr id="3" name="Content Placeholder 2">
                <a:extLst>
                  <a:ext uri="{FF2B5EF4-FFF2-40B4-BE49-F238E27FC236}">
                    <a16:creationId xmlns:a16="http://schemas.microsoft.com/office/drawing/2014/main" id="{36966109-60B5-BC69-74B1-7E94ECABDCF8}"/>
                  </a:ext>
                </a:extLst>
              </p:cNvPr>
              <p:cNvSpPr>
                <a:spLocks noGrp="1" noRot="1" noChangeAspect="1" noMove="1" noResize="1" noEditPoints="1" noAdjustHandles="1" noChangeArrowheads="1" noChangeShapeType="1" noTextEdit="1"/>
              </p:cNvSpPr>
              <p:nvPr>
                <p:ph idx="1"/>
              </p:nvPr>
            </p:nvSpPr>
            <p:spPr>
              <a:xfrm>
                <a:off x="892228" y="1257565"/>
                <a:ext cx="5217173" cy="4351338"/>
              </a:xfrm>
              <a:blipFill>
                <a:blip r:embed="rId2"/>
                <a:stretch>
                  <a:fillRect l="-935" t="-1261" r="-584"/>
                </a:stretch>
              </a:blipFill>
            </p:spPr>
            <p:txBody>
              <a:bodyPr/>
              <a:lstStyle/>
              <a:p>
                <a:r>
                  <a:rPr lang="en-GB">
                    <a:noFill/>
                  </a:rPr>
                  <a:t> </a:t>
                </a:r>
              </a:p>
            </p:txBody>
          </p:sp>
        </mc:Fallback>
      </mc:AlternateContent>
      <p:grpSp>
        <p:nvGrpSpPr>
          <p:cNvPr id="155" name="Graphic 190">
            <a:extLst>
              <a:ext uri="{FF2B5EF4-FFF2-40B4-BE49-F238E27FC236}">
                <a16:creationId xmlns:a16="http://schemas.microsoft.com/office/drawing/2014/main" id="{55A100E1-E66E-4ED2-A56A-F7A819228F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725954"/>
            <a:ext cx="1598829" cy="531293"/>
            <a:chOff x="2504802" y="1755501"/>
            <a:chExt cx="1598829" cy="531293"/>
          </a:xfrm>
          <a:solidFill>
            <a:schemeClr val="bg1"/>
          </a:solidFill>
        </p:grpSpPr>
        <p:sp>
          <p:nvSpPr>
            <p:cNvPr id="156" name="Freeform: Shape 155">
              <a:extLst>
                <a:ext uri="{FF2B5EF4-FFF2-40B4-BE49-F238E27FC236}">
                  <a16:creationId xmlns:a16="http://schemas.microsoft.com/office/drawing/2014/main" id="{4AB9672F-EB60-4C69-965D-C7AD5217C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47B9190C-E3A6-476A-9BBD-79CC3E7A0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159" name="Graphic 212">
            <a:extLst>
              <a:ext uri="{FF2B5EF4-FFF2-40B4-BE49-F238E27FC236}">
                <a16:creationId xmlns:a16="http://schemas.microsoft.com/office/drawing/2014/main" id="{CAB9AD4F-A248-4D49-8779-CE40E64C0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1" name="Graphic 212">
            <a:extLst>
              <a:ext uri="{FF2B5EF4-FFF2-40B4-BE49-F238E27FC236}">
                <a16:creationId xmlns:a16="http://schemas.microsoft.com/office/drawing/2014/main" id="{3D4C1981-3D8B-446C-BFAE-E7EE5CF2D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Tree>
    <p:extLst>
      <p:ext uri="{BB962C8B-B14F-4D97-AF65-F5344CB8AC3E}">
        <p14:creationId xmlns:p14="http://schemas.microsoft.com/office/powerpoint/2010/main" val="1682794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2992</TotalTime>
  <Words>1159</Words>
  <Application>Microsoft Office PowerPoint</Application>
  <PresentationFormat>Widescreen</PresentationFormat>
  <Paragraphs>87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 Math</vt:lpstr>
      <vt:lpstr>Office Theme</vt:lpstr>
      <vt:lpstr>How to Differentiate a Differential Operator and Why</vt:lpstr>
      <vt:lpstr>A Problem</vt:lpstr>
      <vt:lpstr>Collocation </vt:lpstr>
      <vt:lpstr>Example: dy/dx+y=0,  y(0)=1 on [0,1] </vt:lpstr>
      <vt:lpstr>Some things to note:</vt:lpstr>
      <vt:lpstr>But what about Non-Linear?</vt:lpstr>
      <vt:lpstr>Example: </vt:lpstr>
      <vt:lpstr>Quasilinearization Method</vt:lpstr>
      <vt:lpstr>How does it work? </vt:lpstr>
      <vt:lpstr>Example – Lane Emden Equation</vt:lpstr>
      <vt:lpstr>The Results</vt:lpstr>
      <vt:lpstr>The Problem</vt:lpstr>
      <vt:lpstr>Observation of the Problem:</vt:lpstr>
      <vt:lpstr>The Discovery</vt:lpstr>
      <vt:lpstr>How to Calculate Error:</vt:lpstr>
      <vt:lpstr>Finding y_25 for the Lane-Emden Equation with n=3 on [0,50] </vt:lpstr>
      <vt:lpstr>Evaluation: SDEA</vt:lpstr>
      <vt:lpstr>The Fix: Alternative Basis Function</vt:lpstr>
      <vt:lpstr>Lane-Emden with n=3 on [0,50] using Trigonometric Basis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Differentiate a Differential Operator and Why</dc:title>
  <dc:creator>Max Smith</dc:creator>
  <cp:lastModifiedBy>Max Smith</cp:lastModifiedBy>
  <cp:revision>1</cp:revision>
  <dcterms:created xsi:type="dcterms:W3CDTF">2023-12-20T04:01:44Z</dcterms:created>
  <dcterms:modified xsi:type="dcterms:W3CDTF">2024-01-05T12:12:47Z</dcterms:modified>
</cp:coreProperties>
</file>