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93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3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47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0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2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6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1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7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516E-25FF-44BC-9BF0-347810B7B6BD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68D8-32AA-4706-92DA-E2648AB4F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4712" y="1214438"/>
            <a:ext cx="10062575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для демонстрационного экзамена по компетенции «Веб-дизайн и разработка»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4203287"/>
            <a:ext cx="9144000" cy="16557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Киногет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0536" y="5752412"/>
            <a:ext cx="3123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ИСИП ¾: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Калашников Максим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создать сайт используя полученные знания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тематику, придумать название и девиз сайта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похожие сайты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Подобрать нужные фото для сайта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9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8013"/>
          </a:xfrm>
        </p:spPr>
        <p:txBody>
          <a:bodyPr>
            <a:noAutofit/>
          </a:bodyPr>
          <a:lstStyle/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сайта: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Киногет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Тематика сайта: Сервис о кино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услуг: Просмотр фильмов из каталога за подписку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Предоставить удобный поиск и просмотр любого фильма или сериала в лучшем качестве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аудитория: Заказчик отметил, что деятельность сайта ориентирована на подростков и людей среднего возраста.</a:t>
            </a:r>
          </a:p>
          <a:p>
            <a:pPr lvl="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кино-сервиса “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Киногет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имеют возможность оформить подписку на сервис и получить доступ к онлайн просмотру или скачиванию фильмов и сериалов из обширного каталога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033" cy="1325563"/>
          </a:xfrm>
        </p:spPr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36"/>
          <a:stretch/>
        </p:blipFill>
        <p:spPr>
          <a:xfrm>
            <a:off x="7365305" y="157722"/>
            <a:ext cx="3988496" cy="6520284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186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странице можно посмотреть каталог фильмов,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Узнать основную информацию о сайте и оформить подписку на сервис</a:t>
            </a:r>
          </a:p>
        </p:txBody>
      </p:sp>
    </p:spTree>
    <p:extLst>
      <p:ext uri="{BB962C8B-B14F-4D97-AF65-F5344CB8AC3E}">
        <p14:creationId xmlns:p14="http://schemas.microsoft.com/office/powerpoint/2010/main" val="11316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оформления заказа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4" b="51853"/>
          <a:stretch/>
        </p:blipFill>
        <p:spPr>
          <a:xfrm>
            <a:off x="6067817" y="1690688"/>
            <a:ext cx="5285983" cy="4154017"/>
          </a:xfrm>
        </p:spPr>
      </p:pic>
      <p:sp>
        <p:nvSpPr>
          <p:cNvPr id="5" name="TextBox 4"/>
          <p:cNvSpPr txBox="1"/>
          <p:nvPr/>
        </p:nvSpPr>
        <p:spPr>
          <a:xfrm>
            <a:off x="951979" y="2304789"/>
            <a:ext cx="4622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оформления заказа имеются поля ввода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мени и почты пользователя и основная кнопка для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формления заказа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и задачи выполнены. Сайт загружен на сторонний хостинг и хостинг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46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184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Задание для демонстрационного экзамена по компетенции «Веб-дизайн и разработка»</vt:lpstr>
      <vt:lpstr>Цель и задачи</vt:lpstr>
      <vt:lpstr>Описание сайта</vt:lpstr>
      <vt:lpstr>Главная страница</vt:lpstr>
      <vt:lpstr>Страница оформления заказа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для демонстрационного экзамена по компетенции «Веб-дизайн и разработка»</dc:title>
  <dc:creator>Maksim</dc:creator>
  <cp:lastModifiedBy>Maksim</cp:lastModifiedBy>
  <cp:revision>4</cp:revision>
  <dcterms:created xsi:type="dcterms:W3CDTF">2022-06-09T07:54:48Z</dcterms:created>
  <dcterms:modified xsi:type="dcterms:W3CDTF">2022-06-09T08:24:32Z</dcterms:modified>
</cp:coreProperties>
</file>