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7" r:id="rId3"/>
    <p:sldId id="268" r:id="rId4"/>
    <p:sldId id="332" r:id="rId5"/>
    <p:sldId id="366" r:id="rId6"/>
    <p:sldId id="442" r:id="rId7"/>
    <p:sldId id="334" r:id="rId8"/>
    <p:sldId id="392" r:id="rId9"/>
    <p:sldId id="451" r:id="rId10"/>
    <p:sldId id="398" r:id="rId11"/>
    <p:sldId id="399" r:id="rId12"/>
    <p:sldId id="401" r:id="rId13"/>
    <p:sldId id="446" r:id="rId14"/>
    <p:sldId id="445" r:id="rId15"/>
    <p:sldId id="444" r:id="rId16"/>
    <p:sldId id="423" r:id="rId17"/>
    <p:sldId id="452" r:id="rId18"/>
    <p:sldId id="460" r:id="rId19"/>
    <p:sldId id="402" r:id="rId20"/>
    <p:sldId id="403" r:id="rId21"/>
    <p:sldId id="429" r:id="rId22"/>
    <p:sldId id="427" r:id="rId23"/>
    <p:sldId id="461" r:id="rId24"/>
    <p:sldId id="454" r:id="rId25"/>
    <p:sldId id="455" r:id="rId26"/>
    <p:sldId id="456" r:id="rId27"/>
    <p:sldId id="387" r:id="rId28"/>
    <p:sldId id="449" r:id="rId29"/>
    <p:sldId id="450" r:id="rId30"/>
    <p:sldId id="365" r:id="rId31"/>
    <p:sldId id="372" r:id="rId32"/>
    <p:sldId id="367" r:id="rId33"/>
    <p:sldId id="256" r:id="rId34"/>
    <p:sldId id="440" r:id="rId35"/>
    <p:sldId id="258" r:id="rId36"/>
    <p:sldId id="441" r:id="rId37"/>
    <p:sldId id="385" r:id="rId38"/>
    <p:sldId id="386" r:id="rId39"/>
    <p:sldId id="430" r:id="rId40"/>
    <p:sldId id="435" r:id="rId41"/>
    <p:sldId id="434" r:id="rId42"/>
    <p:sldId id="458" r:id="rId43"/>
    <p:sldId id="457" r:id="rId44"/>
    <p:sldId id="459" r:id="rId45"/>
    <p:sldId id="26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0F7"/>
    <a:srgbClr val="C181BE"/>
    <a:srgbClr val="71B5D0"/>
    <a:srgbClr val="6B8DE1"/>
    <a:srgbClr val="7BEBD8"/>
    <a:srgbClr val="6C92E1"/>
    <a:srgbClr val="1E3ADA"/>
    <a:srgbClr val="8335E5"/>
    <a:srgbClr val="CFD5EA"/>
    <a:srgbClr val="631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64837" autoAdjust="0"/>
  </p:normalViewPr>
  <p:slideViewPr>
    <p:cSldViewPr snapToGrid="0">
      <p:cViewPr varScale="1">
        <p:scale>
          <a:sx n="88" d="100"/>
          <a:sy n="88" d="100"/>
        </p:scale>
        <p:origin x="66" y="84"/>
      </p:cViewPr>
      <p:guideLst>
        <p:guide orient="horz" pos="2064"/>
        <p:guide pos="3840"/>
        <p:guide pos="456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จากเทอมที่แล้วที่เราทำเรื่อง </a:t>
            </a:r>
            <a:r>
              <a:rPr lang="en-US" dirty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84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หลังจากที่ได้</a:t>
            </a:r>
            <a:r>
              <a:rPr lang="en-US" dirty="0"/>
              <a:t> </a:t>
            </a:r>
            <a:r>
              <a:rPr lang="en-US" dirty="0" err="1"/>
              <a:t>cch</a:t>
            </a:r>
            <a:r>
              <a:rPr lang="en-US" dirty="0"/>
              <a:t> </a:t>
            </a:r>
            <a:r>
              <a:rPr lang="th-TH" dirty="0"/>
              <a:t>มาแล้ว </a:t>
            </a:r>
            <a:r>
              <a:rPr lang="en-US" dirty="0" err="1"/>
              <a:t>cch</a:t>
            </a:r>
            <a:r>
              <a:rPr lang="th-TH" dirty="0"/>
              <a:t>จะทำการเปรียบเทียบด้วยกันอง</a:t>
            </a:r>
          </a:p>
          <a:p>
            <a:r>
              <a:rPr lang="th-TH" dirty="0"/>
              <a:t>โดยการสร้าง </a:t>
            </a:r>
            <a:r>
              <a:rPr lang="en-US" dirty="0"/>
              <a:t>pkt </a:t>
            </a:r>
            <a:r>
              <a:rPr lang="th-TH" dirty="0"/>
              <a:t>ที่มีค่าพลังงานของตนเอง ออกไป</a:t>
            </a:r>
          </a:p>
          <a:p>
            <a:r>
              <a:rPr lang="th-TH" dirty="0"/>
              <a:t>เพื่อให้ตัวข้างเคียงได้เทียบกัน</a:t>
            </a:r>
          </a:p>
          <a:p>
            <a:r>
              <a:rPr lang="th-TH" dirty="0"/>
              <a:t>การทำงานของ </a:t>
            </a:r>
            <a:r>
              <a:rPr lang="en-US" dirty="0" err="1"/>
              <a:t>ch</a:t>
            </a:r>
            <a:r>
              <a:rPr lang="en-US" dirty="0"/>
              <a:t> </a:t>
            </a:r>
            <a:r>
              <a:rPr lang="th-TH" dirty="0"/>
              <a:t>ด้วยมีภาระหน้าที่ที่มากกว่าคนอื่น</a:t>
            </a:r>
          </a:p>
          <a:p>
            <a:r>
              <a:rPr lang="th-TH" dirty="0"/>
              <a:t>การเลือกเซ็นเซอร์ที่มพลังงานมากกว่ามาเป็นเป็นส่วนสำคัญที่ทำให้</a:t>
            </a:r>
          </a:p>
          <a:p>
            <a:r>
              <a:rPr lang="th-TH" dirty="0"/>
              <a:t>การทำงานมีอายุนานได้ เพราะถ้าเอาตัวที่มีพลังงานน้อยมาเป็นตัวนั้นอาจะ</a:t>
            </a:r>
          </a:p>
          <a:p>
            <a:r>
              <a:rPr lang="th-TH" dirty="0"/>
              <a:t>พลังงานหมดเอา</a:t>
            </a:r>
            <a:r>
              <a:rPr lang="th-TH" dirty="0" err="1"/>
              <a:t>ซะ</a:t>
            </a:r>
            <a:r>
              <a:rPr lang="th-TH" dirty="0"/>
              <a:t>ก่อน</a:t>
            </a:r>
          </a:p>
          <a:p>
            <a:r>
              <a:rPr lang="th-TH" dirty="0"/>
              <a:t>ดังนั้นใครที่มีพลังงานมากที่สุดในพื้นที่ก็ ควรได้รับหน้าไปนี้ไป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3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ตัวไหนที่พื้นที่ไม่ทับกับใครก็จะได้เป็น </a:t>
            </a:r>
            <a:r>
              <a:rPr lang="en-US" dirty="0" err="1"/>
              <a:t>ch</a:t>
            </a:r>
            <a:r>
              <a:rPr lang="en-US" dirty="0"/>
              <a:t> </a:t>
            </a:r>
            <a:r>
              <a:rPr lang="th-TH" dirty="0"/>
              <a:t>เลย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63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98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80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87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แต่ปัญหาของวิธี</a:t>
            </a:r>
            <a:r>
              <a:rPr lang="th-TH" dirty="0" err="1"/>
              <a:t>ได</a:t>
            </a:r>
            <a:r>
              <a:rPr lang="th-TH" dirty="0"/>
              <a:t>นาม</a:t>
            </a:r>
            <a:r>
              <a:rPr lang="th-TH" dirty="0" err="1"/>
              <a:t>ิก</a:t>
            </a:r>
            <a:r>
              <a:rPr lang="th-TH" dirty="0"/>
              <a:t>ยังมีข้อบกพร่องอยู่ที่</a:t>
            </a:r>
          </a:p>
          <a:p>
            <a:r>
              <a:rPr lang="th-TH" dirty="0"/>
              <a:t>จะมีบางรอบการทำงานของเซ็นเซอร์ที่ </a:t>
            </a:r>
          </a:p>
          <a:p>
            <a:r>
              <a:rPr lang="th-TH" dirty="0"/>
              <a:t>จะสุ่มได้ตัวพลังงานที่มีน้อยที่สุดในพื้นที่มาเป็นคลัสเตอร</a:t>
            </a:r>
            <a:r>
              <a:rPr lang="th-TH" dirty="0" err="1"/>
              <a:t>์เ</a:t>
            </a:r>
            <a:r>
              <a:rPr lang="th-TH" dirty="0"/>
              <a:t>ฮด</a:t>
            </a:r>
          </a:p>
          <a:p>
            <a:r>
              <a:rPr lang="th-TH" dirty="0"/>
              <a:t>เมื่อตัวที่มีพลังงานน้อยนั้นเป็น </a:t>
            </a:r>
            <a:r>
              <a:rPr lang="en-US" dirty="0" err="1"/>
              <a:t>ch</a:t>
            </a:r>
            <a:r>
              <a:rPr lang="en-US" dirty="0"/>
              <a:t> </a:t>
            </a:r>
            <a:r>
              <a:rPr lang="th-TH" dirty="0"/>
              <a:t>ละไม่เพียงพอต่อการทำงานตลอดรอดฝั่งทำให้</a:t>
            </a:r>
          </a:p>
          <a:p>
            <a:r>
              <a:rPr lang="th-TH" dirty="0"/>
              <a:t>เซ็นเซอร์ตัวนั้น ตายไปก่อนจะทำงานจบ รอบการทำงานของพื้นที่เลยจบลง </a:t>
            </a:r>
          </a:p>
          <a:p>
            <a:r>
              <a:rPr lang="th-TH" dirty="0"/>
              <a:t>แต่เซ็นเซอร์ตัว</a:t>
            </a:r>
            <a:r>
              <a:rPr lang="th-TH" dirty="0" err="1"/>
              <a:t>อื่นๆ</a:t>
            </a:r>
            <a:r>
              <a:rPr lang="th-TH" dirty="0"/>
              <a:t>ยังทีพลังงานเหลือพอที่จะทำงานต่อได้ </a:t>
            </a:r>
          </a:p>
          <a:p>
            <a:r>
              <a:rPr lang="th-TH" dirty="0"/>
              <a:t>เลยได้แก้ไขวิธีนี้ด้วย ไอเดีย </a:t>
            </a:r>
            <a:r>
              <a:rPr lang="en-US" dirty="0"/>
              <a:t>dynamic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34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56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จากการเ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457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58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แกน </a:t>
            </a:r>
            <a:r>
              <a:rPr lang="en-US" dirty="0"/>
              <a:t>y</a:t>
            </a:r>
          </a:p>
          <a:p>
            <a:r>
              <a:rPr lang="th-TH" dirty="0"/>
              <a:t>แกน </a:t>
            </a:r>
            <a:r>
              <a:rPr lang="en-US" dirty="0"/>
              <a:t>x</a:t>
            </a:r>
          </a:p>
          <a:p>
            <a:r>
              <a:rPr lang="en-US" dirty="0"/>
              <a:t> </a:t>
            </a:r>
            <a:r>
              <a:rPr lang="th-TH" dirty="0"/>
              <a:t>ค่า </a:t>
            </a:r>
            <a:r>
              <a:rPr lang="en-US" dirty="0"/>
              <a:t>T </a:t>
            </a:r>
            <a:r>
              <a:rPr lang="th-TH" dirty="0"/>
              <a:t>เมื่อเวลาผ่านไป ค่า </a:t>
            </a:r>
            <a:r>
              <a:rPr lang="en-US" dirty="0"/>
              <a:t>t </a:t>
            </a:r>
            <a:r>
              <a:rPr lang="th-TH" dirty="0"/>
              <a:t>จะปรับเปลี่ยนให้อยู่ในระดับที่</a:t>
            </a:r>
          </a:p>
          <a:p>
            <a:r>
              <a:rPr lang="th-TH" dirty="0"/>
              <a:t>เหมาะสมทั้งขนาดรัศมีคลัสเตอร</a:t>
            </a:r>
            <a:r>
              <a:rPr lang="th-TH" dirty="0" err="1"/>
              <a:t>์แ</a:t>
            </a:r>
            <a:r>
              <a:rPr lang="th-TH" dirty="0"/>
              <a:t>ละค่าพลังงานที่เท่าเทียม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เราได้ศึกษาเกี่ยวกับขั้นตอนการสื่อสารของ </a:t>
            </a:r>
            <a:r>
              <a:rPr lang="en-US" dirty="0" err="1"/>
              <a:t>wsn</a:t>
            </a:r>
            <a:r>
              <a:rPr lang="en-US" dirty="0"/>
              <a:t> </a:t>
            </a:r>
            <a:endParaRPr lang="th-TH" dirty="0"/>
          </a:p>
          <a:p>
            <a:r>
              <a:rPr lang="th-TH" dirty="0"/>
              <a:t>ที่ใช้คลื่นวิทยุในการสื่อสาร</a:t>
            </a:r>
          </a:p>
          <a:p>
            <a:r>
              <a:rPr lang="th-TH" dirty="0"/>
              <a:t>แต่ข้อจำกัดของเซ็นเซอร์คือ</a:t>
            </a:r>
          </a:p>
          <a:p>
            <a:r>
              <a:rPr lang="th-TH" dirty="0"/>
              <a:t>แบตอรี่</a:t>
            </a:r>
            <a:endParaRPr lang="en-US" dirty="0"/>
          </a:p>
          <a:p>
            <a:r>
              <a:rPr lang="th-TH" dirty="0"/>
              <a:t>เราจึงคิดวิธีที่จะให้</a:t>
            </a:r>
            <a:r>
              <a:rPr lang="th-TH" dirty="0" err="1"/>
              <a:t>แบต</a:t>
            </a:r>
            <a:r>
              <a:rPr lang="th-TH" dirty="0"/>
              <a:t>รี่ที่มีอยู่จำกัดใช้งานอย่างไรให้</a:t>
            </a:r>
          </a:p>
          <a:p>
            <a:r>
              <a:rPr lang="th-TH" dirty="0"/>
              <a:t>อายุการทำงานของเซ็นเซอร์เหล่านี้มากขึ้น</a:t>
            </a:r>
          </a:p>
          <a:p>
            <a:r>
              <a:rPr lang="th-TH" dirty="0"/>
              <a:t> โดยจะทำการทดลองด้วยการจำลองตัวระบบขึ้นมาด้วยภาษา </a:t>
            </a:r>
            <a:r>
              <a:rPr lang="en-US" dirty="0"/>
              <a:t>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65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รัศมีของวิธี </a:t>
            </a:r>
            <a:r>
              <a:rPr lang="en-US" dirty="0"/>
              <a:t>dynamic T </a:t>
            </a:r>
            <a:r>
              <a:rPr lang="th-TH" dirty="0"/>
              <a:t>นั้นสามารถควบคุมขนาดคลัสเตอร์ได้ตามที่เราต้องการ</a:t>
            </a:r>
          </a:p>
          <a:p>
            <a:r>
              <a:rPr lang="th-TH" dirty="0"/>
              <a:t>ต่างจากค่า </a:t>
            </a:r>
            <a:r>
              <a:rPr lang="en-US" dirty="0"/>
              <a:t>Fix T</a:t>
            </a:r>
            <a:endParaRPr lang="th-TH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55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การควบคุมขนาดคลัสเตอร์ทำให้มีการใช้พลังงานของ</a:t>
            </a:r>
          </a:p>
          <a:p>
            <a:r>
              <a:rPr lang="en-US" dirty="0"/>
              <a:t>CH </a:t>
            </a:r>
            <a:r>
              <a:rPr lang="th-TH" dirty="0"/>
              <a:t>ที่ใกล้เคียงกันของ</a:t>
            </a:r>
            <a:r>
              <a:rPr lang="th-TH" dirty="0" err="1"/>
              <a:t>ทุกๆ</a:t>
            </a:r>
            <a:r>
              <a:rPr lang="th-TH" dirty="0"/>
              <a:t>คลัสเตอร์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09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เลยมีแนวคิดว่าถ้าขนาดของคลัสเตอร์มีขนาดเท่ากัน</a:t>
            </a:r>
          </a:p>
          <a:p>
            <a:r>
              <a:rPr lang="th-TH" dirty="0"/>
              <a:t>การใช้พลังงานในแต่ละรอบก็น่าจะใช้เคียงกัน </a:t>
            </a:r>
          </a:p>
          <a:p>
            <a:r>
              <a:rPr lang="th-TH" dirty="0"/>
              <a:t>เมื่อพลังงานที่ใช้ใกล้เคียงกันแล้วนั้น </a:t>
            </a:r>
          </a:p>
          <a:p>
            <a:r>
              <a:rPr lang="th-TH" dirty="0"/>
              <a:t>ะทำเซ็นเซอร์มีอายุการใช้งานใกล้เคียงกัน มากสุด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4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เลยมีแนวคิดว่าถ้าขนาดของคลัสเตอร์มีขนาดเท่ากัน</a:t>
            </a:r>
          </a:p>
          <a:p>
            <a:r>
              <a:rPr lang="th-TH" dirty="0"/>
              <a:t>การใช้พลังงานในแต่ละรอบก็น่าจะใช้เคียงกัน </a:t>
            </a:r>
          </a:p>
          <a:p>
            <a:r>
              <a:rPr lang="th-TH" dirty="0"/>
              <a:t>เมื่อพลังงานที่ใช้ใกล้เคียงกันแล้วนั้น </a:t>
            </a:r>
          </a:p>
          <a:p>
            <a:r>
              <a:rPr lang="th-TH" dirty="0"/>
              <a:t>ะทำเซ็นเซอร์มีอายุการใช้งานใกล้เคียงกัน มากสุด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4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Nea</a:t>
            </a:r>
            <a:r>
              <a:rPr lang="en-US" dirty="0"/>
              <a:t> ma </a:t>
            </a:r>
            <a:r>
              <a:rPr lang="en-US" dirty="0" err="1"/>
              <a:t>tol</a:t>
            </a:r>
            <a:r>
              <a:rPr lang="en-US" dirty="0"/>
              <a:t> la hi </a:t>
            </a:r>
            <a:r>
              <a:rPr lang="th-TH" dirty="0"/>
              <a:t>และคณะได้เสนอวิธีการยืดอายุการใช้งานให้มีความยืดหยุ่นมากขึ้น</a:t>
            </a:r>
            <a:endParaRPr lang="en-US" dirty="0"/>
          </a:p>
          <a:p>
            <a:r>
              <a:rPr lang="th-TH" dirty="0"/>
              <a:t> โดยแบ่งรอบการทำงานด้วยตารางเวลาเป็นช่วง ๆ โดยแบ่งบทบาทของการทำงานออกเป็น </a:t>
            </a:r>
            <a:endParaRPr lang="en-US" dirty="0"/>
          </a:p>
          <a:p>
            <a:r>
              <a:rPr lang="th-TH" dirty="0"/>
              <a:t>หน้าที่ของการสร้างกลุ่มคลัสเตอร์ และขั้นตอนการส่งข้อมูลออกจากกัน โดยการทำงาน</a:t>
            </a:r>
            <a:endParaRPr lang="en-US" dirty="0"/>
          </a:p>
          <a:p>
            <a:r>
              <a:rPr lang="th-TH" dirty="0"/>
              <a:t> </a:t>
            </a:r>
            <a:r>
              <a:rPr lang="en-US" dirty="0"/>
              <a:t>Dynamic Hyper Round Policy (DHRP)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61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พูดถึงการทำงานใน </a:t>
            </a:r>
            <a:r>
              <a:rPr lang="en-US" dirty="0"/>
              <a:t>1 </a:t>
            </a:r>
            <a:r>
              <a:rPr lang="th-TH" dirty="0"/>
              <a:t>รอบปกติ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3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h-TH" dirty="0"/>
              <a:t>พูดถึงวิธีการก่อนหน้าแบบสรุป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th-TH" dirty="0"/>
              <a:t>แล้วเกริ่น การนำ </a:t>
            </a:r>
            <a:r>
              <a:rPr lang="en-US" dirty="0" err="1"/>
              <a:t>sr</a:t>
            </a:r>
            <a:r>
              <a:rPr lang="en-US" dirty="0"/>
              <a:t> </a:t>
            </a:r>
            <a:r>
              <a:rPr lang="th-TH" dirty="0"/>
              <a:t>มาประยุกใช้แก้เรื่องกระ</a:t>
            </a:r>
            <a:r>
              <a:rPr lang="th-TH" dirty="0" err="1"/>
              <a:t>บว</a:t>
            </a:r>
            <a:r>
              <a:rPr lang="th-TH" dirty="0"/>
              <a:t>ณการสร้าง </a:t>
            </a:r>
            <a:r>
              <a:rPr lang="en-US" dirty="0"/>
              <a:t>cluster </a:t>
            </a:r>
            <a:r>
              <a:rPr lang="th-TH" dirty="0"/>
              <a:t>ที่ถี่เกินไปเพื่อให้การทำงานในหนึ่งรอบมีประสิทธิ์ภาพมากขึ้น โดยตัว </a:t>
            </a:r>
            <a:r>
              <a:rPr lang="en-US" dirty="0" err="1"/>
              <a:t>sr</a:t>
            </a:r>
            <a:r>
              <a:rPr lang="en-US" dirty="0"/>
              <a:t> </a:t>
            </a:r>
            <a:r>
              <a:rPr lang="th-TH" dirty="0"/>
              <a:t>จะทำให้เรากำหนดจำนวนรอบการ </a:t>
            </a:r>
            <a:r>
              <a:rPr lang="en-US" dirty="0"/>
              <a:t>send data</a:t>
            </a:r>
            <a:r>
              <a:rPr lang="th-TH" dirty="0"/>
              <a:t>ได้ เพื่อประหยัดพลังงานในการสร้างคลัสเตอร์โดยให้หนึ่งรอบในการสร้างส่งข้อมูลได้เยอะขึ้น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5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h-TH" dirty="0"/>
              <a:t>ก่อนกดโชว์เปอเซน</a:t>
            </a:r>
          </a:p>
          <a:p>
            <a:pPr marL="171450" indent="-171450">
              <a:buFontTx/>
              <a:buChar char="-"/>
            </a:pPr>
            <a:r>
              <a:rPr lang="th-TH" dirty="0"/>
              <a:t>กร</a:t>
            </a:r>
            <a:r>
              <a:rPr lang="th-TH" dirty="0" err="1"/>
              <a:t>ิ่นดิสซิม</a:t>
            </a:r>
            <a:r>
              <a:rPr lang="th-TH" dirty="0"/>
              <a:t>ดาต้า ว่านำเอามาแก้เรื่องการส่งข้อมูลให้ประหยัดมากขึ้น โดยตั้งค่าความต่างของข้อมูลขึ้นมา ถ้าต่างกันไม่เกินค่านี้ก็จะไม่ส่งค่าไปทำให้ประหยัดพลังงาน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67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</a:t>
            </a:r>
            <a:r>
              <a:rPr lang="th-TH" dirty="0"/>
              <a:t>ชุด</a:t>
            </a:r>
          </a:p>
          <a:p>
            <a:r>
              <a:rPr lang="th-TH" dirty="0"/>
              <a:t>เก็บ</a:t>
            </a:r>
            <a:r>
              <a:rPr lang="th-TH" dirty="0" err="1"/>
              <a:t>ทุกๆ</a:t>
            </a:r>
            <a:r>
              <a:rPr lang="th-TH" dirty="0"/>
              <a:t> </a:t>
            </a:r>
            <a:r>
              <a:rPr lang="en-US" dirty="0"/>
              <a:t>10 </a:t>
            </a:r>
            <a:r>
              <a:rPr lang="th-TH" dirty="0"/>
              <a:t>นาที</a:t>
            </a:r>
          </a:p>
          <a:p>
            <a:r>
              <a:rPr lang="en-US" dirty="0"/>
              <a:t>4608 record</a:t>
            </a:r>
            <a:endParaRPr lang="th-TH" dirty="0"/>
          </a:p>
          <a:p>
            <a:r>
              <a:rPr lang="th-TH" dirty="0"/>
              <a:t>ข้อมูลตั้งแต่วันที่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th-T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มกราคม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 </a:t>
            </a:r>
            <a:r>
              <a:rPr lang="th-T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ถึง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th-T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กุมภาพันธ์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th-T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92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กราฟจำนวนรอบเฉลี่ยที่ใช้วิธี </a:t>
            </a:r>
            <a:r>
              <a:rPr lang="en-US" dirty="0"/>
              <a:t>super</a:t>
            </a:r>
            <a:r>
              <a:rPr lang="th-TH" dirty="0"/>
              <a:t> </a:t>
            </a:r>
            <a:r>
              <a:rPr lang="en-US" dirty="0"/>
              <a:t>round </a:t>
            </a:r>
            <a:r>
              <a:rPr lang="th-TH" dirty="0"/>
              <a:t>และ ความแตกต่างข้อมูลร่วมด้วยกัน </a:t>
            </a:r>
          </a:p>
          <a:p>
            <a:r>
              <a:rPr lang="th-TH" dirty="0"/>
              <a:t>แกน </a:t>
            </a:r>
            <a:r>
              <a:rPr lang="en-US" dirty="0"/>
              <a:t>x </a:t>
            </a:r>
            <a:r>
              <a:rPr lang="th-TH" dirty="0"/>
              <a:t>รอบการทำงานที่เซ็นเซอร์สามารถทำงานได้</a:t>
            </a:r>
          </a:p>
          <a:p>
            <a:r>
              <a:rPr lang="th-TH" dirty="0"/>
              <a:t>แกน </a:t>
            </a:r>
            <a:r>
              <a:rPr lang="en-US" dirty="0"/>
              <a:t>y </a:t>
            </a:r>
            <a:r>
              <a:rPr lang="th-TH" dirty="0"/>
              <a:t>คือเปอเซ็นความแตกต่างของข้อมูล ที่ </a:t>
            </a:r>
            <a:r>
              <a:rPr lang="en-US" dirty="0"/>
              <a:t>0,2,4,</a:t>
            </a:r>
          </a:p>
          <a:p>
            <a:r>
              <a:rPr lang="th-TH" dirty="0"/>
              <a:t>เส้นที่ฟ้า เส้นสีส้ม </a:t>
            </a:r>
            <a:r>
              <a:rPr lang="en-US" dirty="0"/>
              <a:t>… </a:t>
            </a:r>
            <a:r>
              <a:rPr lang="th-TH" dirty="0"/>
              <a:t>ตาม </a:t>
            </a:r>
            <a:r>
              <a:rPr lang="en-US" dirty="0" err="1"/>
              <a:t>sr</a:t>
            </a:r>
            <a:r>
              <a:rPr lang="en-US" dirty="0"/>
              <a:t> </a:t>
            </a:r>
            <a:endParaRPr lang="th-TH" dirty="0"/>
          </a:p>
          <a:p>
            <a:r>
              <a:rPr lang="th-TH" dirty="0"/>
              <a:t>จะเห็นได้ว่าเส้นที่ฟ้า </a:t>
            </a:r>
            <a:r>
              <a:rPr lang="en-US" dirty="0" err="1"/>
              <a:t>sr</a:t>
            </a:r>
            <a:r>
              <a:rPr lang="en-US" dirty="0"/>
              <a:t> 1 </a:t>
            </a:r>
            <a:r>
              <a:rPr lang="th-TH" dirty="0"/>
              <a:t>เท่ากับการทำงานแบบปกติที่เซ็นเซอร์ทำ</a:t>
            </a:r>
          </a:p>
          <a:p>
            <a:r>
              <a:rPr lang="th-TH" dirty="0"/>
              <a:t>คือสร้างกรุ๊ป ส่งข้อมูล สร้างกรุ๊ปส่งข้อมูล</a:t>
            </a:r>
            <a:endParaRPr lang="en-US" dirty="0"/>
          </a:p>
          <a:p>
            <a:r>
              <a:rPr lang="th-TH" dirty="0"/>
              <a:t>จะเห็นได้อีกว่า </a:t>
            </a:r>
            <a:r>
              <a:rPr lang="en-US" dirty="0"/>
              <a:t>% </a:t>
            </a:r>
            <a:r>
              <a:rPr lang="th-TH" dirty="0"/>
              <a:t>ความต่างที่เพิ่มขึ้นนั้นทำให้รอบการทำงานเพ</a:t>
            </a:r>
            <a:r>
              <a:rPr lang="th-TH" dirty="0" err="1"/>
              <a:t>ื่ม</a:t>
            </a:r>
            <a:r>
              <a:rPr lang="th-TH" dirty="0"/>
              <a:t>ขึ้น </a:t>
            </a:r>
          </a:p>
          <a:p>
            <a:r>
              <a:rPr lang="th-TH" dirty="0"/>
              <a:t>จากการที่พลังงานไม่ถูกลดทอนไปเมื่อ รอบการส่งข้อมูลไม่ถึง</a:t>
            </a:r>
            <a:r>
              <a:rPr lang="en-US" dirty="0"/>
              <a:t>%</a:t>
            </a:r>
            <a:r>
              <a:rPr lang="th-TH" dirty="0"/>
              <a:t>ความต่างที่กำหนดไว้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0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เมื่อเซ็นเซอร์ได้เก็บข้อมูลปัจจัย</a:t>
            </a:r>
          </a:p>
          <a:p>
            <a:r>
              <a:rPr lang="th-TH" dirty="0"/>
              <a:t>ที่ต้องการศึกษาในบริเวณรอบตัวมันเองแล้วจะส่งไปที่ </a:t>
            </a:r>
            <a:r>
              <a:rPr lang="en-US" dirty="0"/>
              <a:t>BS </a:t>
            </a:r>
            <a:endParaRPr lang="th-TH" dirty="0"/>
          </a:p>
          <a:p>
            <a:r>
              <a:rPr lang="th-TH" dirty="0"/>
              <a:t>แต่การส่งโดยตรงแบบปกติ ทำให้เซ็นเซอร์ที่อยู่ไกลต้องใช้พลังงานส่งมากกว่า</a:t>
            </a:r>
          </a:p>
          <a:p>
            <a:r>
              <a:rPr lang="th-TH" dirty="0"/>
              <a:t>เซ็นเซอร์ที่อยู่ไกลจาก </a:t>
            </a:r>
            <a:r>
              <a:rPr lang="en-US" dirty="0"/>
              <a:t>Bs </a:t>
            </a:r>
            <a:r>
              <a:rPr lang="th-TH" dirty="0"/>
              <a:t>จะเหลือพลังงานไม่เพียงพอกับการส่ง ถือว่าเราไม่ได้ข้อมูลหมดทั้งพื้นที่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9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กราฟขนาดคลัสเตอร์ที่ เรากำหนดขนาดที่ต้องการไว้ที่ </a:t>
            </a:r>
            <a:r>
              <a:rPr lang="en-US" dirty="0"/>
              <a:t>30 </a:t>
            </a:r>
            <a:r>
              <a:rPr lang="th-TH" dirty="0"/>
              <a:t>เมตร</a:t>
            </a:r>
          </a:p>
          <a:p>
            <a:r>
              <a:rPr lang="th-TH" dirty="0"/>
              <a:t>แกน </a:t>
            </a:r>
            <a:r>
              <a:rPr lang="en-US" dirty="0"/>
              <a:t>x </a:t>
            </a:r>
            <a:r>
              <a:rPr lang="th-TH" dirty="0"/>
              <a:t>คือ ระยะที่คลัสเตอร์ครอบคลุมได้ เป็นค่าเฉลี่ยจากทุกรอบการทดลอง</a:t>
            </a:r>
          </a:p>
          <a:p>
            <a:r>
              <a:rPr lang="th-TH" dirty="0"/>
              <a:t>แกน </a:t>
            </a:r>
            <a:r>
              <a:rPr lang="en-US" dirty="0"/>
              <a:t>y </a:t>
            </a:r>
            <a:r>
              <a:rPr lang="th-TH" dirty="0"/>
              <a:t>คือ ค่า</a:t>
            </a:r>
            <a:r>
              <a:rPr lang="en-US" dirty="0"/>
              <a:t>%</a:t>
            </a:r>
            <a:r>
              <a:rPr lang="th-TH" dirty="0"/>
              <a:t>ความต่างของข้อมูลที่เพิ่มขึ้น</a:t>
            </a:r>
          </a:p>
          <a:p>
            <a:r>
              <a:rPr lang="th-TH" dirty="0"/>
              <a:t>ควบคุมขนาดได้จาก วิธี</a:t>
            </a:r>
            <a:r>
              <a:rPr lang="th-TH" dirty="0" err="1"/>
              <a:t>ได</a:t>
            </a:r>
            <a:r>
              <a:rPr lang="th-TH" dirty="0"/>
              <a:t>นาม</a:t>
            </a:r>
            <a:r>
              <a:rPr lang="th-TH" dirty="0" err="1"/>
              <a:t>ิก</a:t>
            </a:r>
            <a:r>
              <a:rPr lang="th-TH" dirty="0"/>
              <a:t> ที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285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763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33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การใช้ วิธีการส่งแบบ </a:t>
            </a:r>
            <a:r>
              <a:rPr lang="en-US" dirty="0"/>
              <a:t>super round </a:t>
            </a:r>
            <a:r>
              <a:rPr lang="th-TH" dirty="0"/>
              <a:t>มีทั้งข้อดีและ ข้อเสีย</a:t>
            </a:r>
          </a:p>
          <a:p>
            <a:r>
              <a:rPr lang="th-TH" dirty="0"/>
              <a:t>การสร้างกลุ่มคลัสเตอร์บ่อยเกินไป ทำให้ เราสูญเสียพลังงานไปกับการสร้างมาก</a:t>
            </a:r>
          </a:p>
          <a:p>
            <a:r>
              <a:rPr lang="th-TH" dirty="0"/>
              <a:t>หาก เราใช้คลัสเตอร</a:t>
            </a:r>
            <a:r>
              <a:rPr lang="th-TH" dirty="0" err="1"/>
              <a:t>์ก</a:t>
            </a:r>
            <a:r>
              <a:rPr lang="th-TH" dirty="0"/>
              <a:t>ลุ่มเดิม</a:t>
            </a:r>
            <a:r>
              <a:rPr lang="th-TH" dirty="0" err="1"/>
              <a:t>ซ้ำๆ</a:t>
            </a:r>
            <a:r>
              <a:rPr lang="th-TH" dirty="0"/>
              <a:t>ไปเรื่อย </a:t>
            </a:r>
            <a:r>
              <a:rPr lang="en-US" dirty="0"/>
              <a:t>CH </a:t>
            </a:r>
            <a:r>
              <a:rPr lang="th-TH" dirty="0"/>
              <a:t>ตัวนั้นก็จะสูญเสียพลังงานมาก</a:t>
            </a:r>
          </a:p>
          <a:p>
            <a:r>
              <a:rPr lang="th-TH" dirty="0"/>
              <a:t>ต่อการรับส่งข้อมูล</a:t>
            </a:r>
          </a:p>
          <a:p>
            <a:r>
              <a:rPr lang="th-TH" dirty="0"/>
              <a:t>ทางที่เหมาะสมคือหาสมดุลของของการสร้างกลุ่ม </a:t>
            </a:r>
            <a:r>
              <a:rPr lang="en-US" dirty="0"/>
              <a:t>CH </a:t>
            </a:r>
            <a:r>
              <a:rPr lang="th-TH" dirty="0"/>
              <a:t>ต่อการส่งข้อมูล</a:t>
            </a:r>
          </a:p>
          <a:p>
            <a:r>
              <a:rPr lang="th-TH" dirty="0"/>
              <a:t>ซึ่งผล</a:t>
            </a:r>
            <a:r>
              <a:rPr lang="th-TH" dirty="0" err="1"/>
              <a:t>ลัพ</a:t>
            </a:r>
            <a:r>
              <a:rPr lang="th-TH" dirty="0"/>
              <a:t>ที่ได้นั้นคือ การทำงานของ </a:t>
            </a:r>
            <a:r>
              <a:rPr lang="en-US" dirty="0"/>
              <a:t>Super round </a:t>
            </a:r>
            <a:r>
              <a:rPr lang="th-TH" dirty="0"/>
              <a:t>ที่มีการส่งข้อมูลจำนวนสิบครั้งต่อการสร้าง </a:t>
            </a:r>
            <a:r>
              <a:rPr lang="en-US" dirty="0"/>
              <a:t>CH </a:t>
            </a:r>
            <a:r>
              <a:rPr lang="th-TH" dirty="0"/>
              <a:t> </a:t>
            </a:r>
            <a:r>
              <a:rPr lang="en-US" dirty="0"/>
              <a:t>1 </a:t>
            </a:r>
            <a:r>
              <a:rPr lang="th-TH" dirty="0"/>
              <a:t>รอบนั้นดีที่สุด</a:t>
            </a:r>
            <a:endParaRPr lang="en-US" dirty="0"/>
          </a:p>
          <a:p>
            <a:r>
              <a:rPr lang="th-TH" dirty="0"/>
              <a:t>ใช้ </a:t>
            </a:r>
            <a:r>
              <a:rPr lang="en-US" dirty="0"/>
              <a:t>dissimilar data  </a:t>
            </a:r>
            <a:r>
              <a:rPr lang="th-TH" dirty="0"/>
              <a:t>ข้อดีคือเราได้จำนวนรอบการทำงานเพิ่มขึ้น </a:t>
            </a:r>
          </a:p>
          <a:p>
            <a:r>
              <a:rPr lang="th-TH" dirty="0"/>
              <a:t>แต่ผลเสียที่ได้คือ ความผิดพลาดของข้อมูลที่ </a:t>
            </a:r>
            <a:r>
              <a:rPr lang="en-US" dirty="0"/>
              <a:t>bs </a:t>
            </a:r>
            <a:r>
              <a:rPr lang="th-TH" dirty="0"/>
              <a:t>ได้รับ มีความแตกต่างจากข้อมูลที่เก็บได้จริง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7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 </a:t>
            </a:r>
            <a:r>
              <a:rPr lang="th-TH" dirty="0"/>
              <a:t>เก็บข้อมูล</a:t>
            </a:r>
            <a:endParaRPr lang="en-US" dirty="0"/>
          </a:p>
          <a:p>
            <a:r>
              <a:rPr lang="en-US" dirty="0" err="1"/>
              <a:t>Cch</a:t>
            </a:r>
            <a:r>
              <a:rPr lang="en-US" dirty="0"/>
              <a:t> </a:t>
            </a:r>
            <a:r>
              <a:rPr lang="th-TH" dirty="0"/>
              <a:t>แข่งขันกันเป็น </a:t>
            </a:r>
            <a:r>
              <a:rPr lang="en-US" dirty="0" err="1"/>
              <a:t>ch</a:t>
            </a:r>
            <a:endParaRPr lang="en-US" dirty="0"/>
          </a:p>
          <a:p>
            <a:r>
              <a:rPr lang="en-US" dirty="0"/>
              <a:t>Ch </a:t>
            </a:r>
            <a:r>
              <a:rPr lang="th-TH" dirty="0"/>
              <a:t>รวมข้อมูลพื้นที่ย่อย</a:t>
            </a:r>
          </a:p>
          <a:p>
            <a:r>
              <a:rPr lang="en-US" dirty="0"/>
              <a:t>Bs </a:t>
            </a:r>
            <a:r>
              <a:rPr lang="th-TH" dirty="0"/>
              <a:t>รวมรมข้อมูลทั้งหมด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6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จึง</a:t>
            </a:r>
            <a:r>
              <a:rPr lang="th-TH"/>
              <a:t>ได้นำ</a:t>
            </a:r>
            <a:r>
              <a:rPr lang="th-TH" dirty="0"/>
              <a:t>ไอเดียการให้เซ็นเซอร์จับกลุ่มกันเอง</a:t>
            </a:r>
            <a:r>
              <a:rPr lang="th-TH"/>
              <a:t>มาใช้</a:t>
            </a:r>
            <a:r>
              <a:rPr lang="th-TH" dirty="0"/>
              <a:t> </a:t>
            </a:r>
          </a:p>
          <a:p>
            <a:r>
              <a:rPr lang="th-TH" dirty="0"/>
              <a:t>หลักการคือให้มีตัวแทนเพียงหนึ่งเดียวทำหน้าที่ </a:t>
            </a:r>
          </a:p>
          <a:p>
            <a:r>
              <a:rPr lang="th-TH" dirty="0"/>
              <a:t>ส่งข้อมูลแทนเซ็นเซอร์ตัวอื่นทั้งหมด </a:t>
            </a:r>
          </a:p>
          <a:p>
            <a:r>
              <a:rPr lang="th-TH" dirty="0"/>
              <a:t>ลดระยะการส่งให้สั้นลง ไอเดียนี้</a:t>
            </a:r>
            <a:r>
              <a:rPr lang="th-TH"/>
              <a:t>คือ</a:t>
            </a:r>
            <a:r>
              <a:rPr lang="th-TH" dirty="0"/>
              <a:t> </a:t>
            </a:r>
            <a:r>
              <a:rPr lang="en-US" dirty="0"/>
              <a:t>Cluster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หน้าที่ของคลัส</a:t>
            </a:r>
            <a:r>
              <a:rPr lang="th-TH" dirty="0" err="1"/>
              <a:t>เต</a:t>
            </a:r>
            <a:r>
              <a:rPr lang="th-TH" dirty="0"/>
              <a:t>อร</a:t>
            </a:r>
            <a:r>
              <a:rPr lang="th-TH" dirty="0" err="1"/>
              <a:t>์เ</a:t>
            </a:r>
            <a:r>
              <a:rPr lang="th-TH" dirty="0"/>
              <a:t>ฮด</a:t>
            </a:r>
            <a:r>
              <a:rPr lang="th-TH"/>
              <a:t>หลัก</a:t>
            </a:r>
            <a:r>
              <a:rPr lang="th-TH" dirty="0"/>
              <a:t>เลยก็คือ </a:t>
            </a:r>
          </a:p>
          <a:p>
            <a:r>
              <a:rPr lang="th-TH" dirty="0"/>
              <a:t>ทำหน้าที่รวบรวมข้อมูลในพื้นที่ของตนเองแล้ว</a:t>
            </a:r>
          </a:p>
          <a:p>
            <a:r>
              <a:rPr lang="th-TH" dirty="0"/>
              <a:t>นั้นสรุปค่าทั้งหมดมาเป็นค่าเฉลี่ยนจากนั้นค่อยส่งให้ </a:t>
            </a:r>
            <a:r>
              <a:rPr lang="en-US" dirty="0"/>
              <a:t>Bs </a:t>
            </a:r>
            <a:endParaRPr lang="th-TH" dirty="0"/>
          </a:p>
          <a:p>
            <a:r>
              <a:rPr lang="th-TH" dirty="0"/>
              <a:t>แทนเซ็นเซอร์ที่อยู่รอบ ๆ </a:t>
            </a:r>
          </a:p>
          <a:p>
            <a:r>
              <a:rPr lang="en-US" dirty="0"/>
              <a:t> </a:t>
            </a:r>
            <a:r>
              <a:rPr lang="th-TH" dirty="0"/>
              <a:t>การส่งข้อมูลที่สรุปให้ </a:t>
            </a:r>
            <a:r>
              <a:rPr lang="en-US" dirty="0"/>
              <a:t>bs </a:t>
            </a:r>
            <a:r>
              <a:rPr lang="th-TH" dirty="0"/>
              <a:t>นั้นจะนับได้เป็น </a:t>
            </a:r>
            <a:r>
              <a:rPr lang="en-US" dirty="0"/>
              <a:t>1 </a:t>
            </a:r>
            <a:r>
              <a:rPr lang="th-TH" dirty="0"/>
              <a:t>รอบการทำงานของ </a:t>
            </a:r>
          </a:p>
          <a:p>
            <a:endParaRPr lang="th-TH" dirty="0"/>
          </a:p>
          <a:p>
            <a:r>
              <a:rPr lang="th-TH" dirty="0"/>
              <a:t>แล้วการเป็น </a:t>
            </a:r>
            <a:r>
              <a:rPr lang="en-US" dirty="0"/>
              <a:t>CH </a:t>
            </a:r>
            <a:r>
              <a:rPr lang="th-TH" dirty="0"/>
              <a:t>จะวัดจากค่าอะไร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86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อันดับแรกของการจะเป็น </a:t>
            </a:r>
            <a:r>
              <a:rPr lang="en-US" dirty="0" err="1"/>
              <a:t>ch</a:t>
            </a:r>
            <a:r>
              <a:rPr lang="en-US" dirty="0"/>
              <a:t> </a:t>
            </a:r>
            <a:r>
              <a:rPr lang="th-TH" dirty="0"/>
              <a:t>ได้ จะต้องมีการเฟ้นหาตัวที่แทนขึ้นมาเพื่อหาว่า</a:t>
            </a:r>
          </a:p>
          <a:p>
            <a:r>
              <a:rPr lang="th-TH" dirty="0"/>
              <a:t>เซ็นเซอร์ตัวไหนจะสามารถทำหน้าที่ </a:t>
            </a:r>
            <a:r>
              <a:rPr lang="en-US" dirty="0"/>
              <a:t>CH </a:t>
            </a:r>
            <a:r>
              <a:rPr lang="th-TH" dirty="0"/>
              <a:t>ได้อย่างสมบูรณ์แบบ </a:t>
            </a:r>
          </a:p>
          <a:p>
            <a:r>
              <a:rPr lang="th-TH" dirty="0"/>
              <a:t>เซ็นเซอร์พวกนี้จะถูกเรียกว่า </a:t>
            </a:r>
            <a:r>
              <a:rPr lang="en-US" dirty="0"/>
              <a:t>Candidate cluster head</a:t>
            </a:r>
            <a:endParaRPr lang="th-TH" dirty="0"/>
          </a:p>
          <a:p>
            <a:r>
              <a:rPr lang="th-TH" dirty="0"/>
              <a:t>การที่จะสามารถเป็น </a:t>
            </a:r>
            <a:r>
              <a:rPr lang="en-US" dirty="0"/>
              <a:t>CCH </a:t>
            </a:r>
            <a:r>
              <a:rPr lang="th-TH" dirty="0"/>
              <a:t>ได้ จะวัดได้จากค่า  </a:t>
            </a:r>
            <a:r>
              <a:rPr lang="en-US" dirty="0"/>
              <a:t>t initial</a:t>
            </a:r>
          </a:p>
          <a:p>
            <a:r>
              <a:rPr lang="th-TH" dirty="0"/>
              <a:t>ที่เป็นตัวแทนความน่าจะเป็นของ เซ็นเซอร์แต่ละตัวว่าสามารถเป็น </a:t>
            </a:r>
            <a:r>
              <a:rPr lang="en-US" dirty="0"/>
              <a:t>CCH </a:t>
            </a:r>
            <a:r>
              <a:rPr lang="th-TH" dirty="0"/>
              <a:t>ได้รึป่าว</a:t>
            </a:r>
          </a:p>
          <a:p>
            <a:r>
              <a:rPr lang="th-TH" dirty="0"/>
              <a:t>โดย จะวัดจากเงื่อนไขของค่า </a:t>
            </a:r>
            <a:r>
              <a:rPr lang="en-US" dirty="0"/>
              <a:t>random</a:t>
            </a:r>
          </a:p>
          <a:p>
            <a:r>
              <a:rPr lang="th-TH" dirty="0"/>
              <a:t>ซึ่งเป็น</a:t>
            </a:r>
            <a:r>
              <a:rPr lang="th-TH"/>
              <a:t>ค่าตัวเลขที่ถูก</a:t>
            </a:r>
            <a:r>
              <a:rPr lang="th-TH" dirty="0"/>
              <a:t>สุ่มภายในเซ็นเซอร์แต่ละตัวขึ้นมา </a:t>
            </a:r>
          </a:p>
          <a:p>
            <a:r>
              <a:rPr lang="th-TH" dirty="0"/>
              <a:t>มีเงื่อนไขการเป็น </a:t>
            </a:r>
            <a:r>
              <a:rPr lang="en-US" dirty="0" err="1"/>
              <a:t>cch</a:t>
            </a:r>
            <a:r>
              <a:rPr lang="en-US" dirty="0"/>
              <a:t> </a:t>
            </a:r>
            <a:r>
              <a:rPr lang="th-TH" dirty="0"/>
              <a:t>ว่า</a:t>
            </a:r>
            <a:r>
              <a:rPr lang="en-US" dirty="0"/>
              <a:t> </a:t>
            </a:r>
            <a:r>
              <a:rPr lang="th-TH" dirty="0"/>
              <a:t>ถ้า ค่า </a:t>
            </a:r>
            <a:r>
              <a:rPr lang="en-US" dirty="0"/>
              <a:t>t </a:t>
            </a:r>
            <a:r>
              <a:rPr lang="th-TH" dirty="0"/>
              <a:t>ของเซ็นเซอร์ที่มีอยู่ มากกว่าค่า</a:t>
            </a:r>
            <a:r>
              <a:rPr lang="en-US" dirty="0"/>
              <a:t> R </a:t>
            </a:r>
            <a:r>
              <a:rPr lang="th-TH" dirty="0"/>
              <a:t>ที่สุ่มได้ </a:t>
            </a:r>
          </a:p>
          <a:p>
            <a:r>
              <a:rPr lang="th-TH" dirty="0"/>
              <a:t>เซ็นเซอร์นั้นจะได้เป็น  </a:t>
            </a:r>
            <a:r>
              <a:rPr lang="en-US" dirty="0"/>
              <a:t>CCH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001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เซ็นเซอร์ทุกตัวมีค่า </a:t>
            </a:r>
            <a:r>
              <a:rPr lang="en-US" dirty="0"/>
              <a:t>t = 0.3 </a:t>
            </a:r>
            <a:endParaRPr lang="th-TH" dirty="0"/>
          </a:p>
          <a:p>
            <a:r>
              <a:rPr lang="th-TH" dirty="0"/>
              <a:t>ค่า </a:t>
            </a:r>
            <a:r>
              <a:rPr lang="en-US" dirty="0"/>
              <a:t>R</a:t>
            </a:r>
            <a:r>
              <a:rPr lang="th-TH" dirty="0"/>
              <a:t> ที่เซ็นเซอร์แต่ละตัวได้สุ่มขึ้น </a:t>
            </a:r>
          </a:p>
          <a:p>
            <a:r>
              <a:rPr lang="th-TH" dirty="0"/>
              <a:t>โดย  จะเป็น </a:t>
            </a:r>
            <a:r>
              <a:rPr lang="en-US" dirty="0" err="1"/>
              <a:t>cch</a:t>
            </a:r>
            <a:r>
              <a:rPr lang="en-US" dirty="0"/>
              <a:t> </a:t>
            </a:r>
            <a:r>
              <a:rPr lang="th-TH" dirty="0"/>
              <a:t>ได้จะต้องมี</a:t>
            </a:r>
            <a:r>
              <a:rPr lang="en-US" dirty="0"/>
              <a:t> </a:t>
            </a:r>
            <a:r>
              <a:rPr lang="th-TH" dirty="0"/>
              <a:t>ค่า </a:t>
            </a:r>
            <a:r>
              <a:rPr lang="en-US" dirty="0"/>
              <a:t>R</a:t>
            </a:r>
            <a:r>
              <a:rPr lang="th-TH" dirty="0"/>
              <a:t> ที่สุ่มขึ้นมา</a:t>
            </a:r>
            <a:r>
              <a:rPr lang="th-TH"/>
              <a:t>น้อย</a:t>
            </a:r>
            <a:r>
              <a:rPr lang="th-TH" dirty="0"/>
              <a:t>กว่าค่า</a:t>
            </a:r>
            <a:r>
              <a:rPr lang="en-US" dirty="0"/>
              <a:t>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6BF5-D884-4040-A117-AE95FDBA0315}" type="datetime1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D331-3A62-400E-909B-A989669B404F}" type="datetime1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0465-B0D0-46A4-88FC-4AB72238CEA8}" type="datetime1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C87B-3B57-405A-B8DE-4FFF07233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E9C5A-836A-456D-9ED7-901661D35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73AAE-A3CB-4DCE-99CB-7C7F3BAC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2C8A-935F-48DD-9C82-0CC02880A6FA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B3145-34BD-46FF-81C4-6F1184D4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FB69-0264-4308-9326-AA26FF10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8C1F-A535-4B4E-A094-9B0509F8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54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C639-7E8B-4D2A-A2FB-2422560C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B687-49C8-4DC5-9D7B-3703B4D2E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939CC-DEB3-4018-B2BB-A3EA5F45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2C8A-935F-48DD-9C82-0CC02880A6FA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5926E-78D1-49B4-927C-23C4F2C8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9BC2E-3043-4C8D-9329-A4AECB09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8C1F-A535-4B4E-A094-9B0509F8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62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DEF8-34BA-4CD2-8C1C-E4713FD8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686E-AC6A-4414-B28F-B1E1BC3D8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580F7-684F-42F0-9D51-1986E133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2C8A-935F-48DD-9C82-0CC02880A6FA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75B1-1C7B-4800-AB70-FE3AA027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4B7B-58D1-44DD-8405-8029EAD4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8C1F-A535-4B4E-A094-9B0509F8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22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A7F6-B62B-4CBA-935E-6C37D7C4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7AD3-BDAA-409B-9C53-822EB5C73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C6393-2533-49AE-B5A2-BED76778A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B5E65-7EB1-4419-9079-1F4D733D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2C8A-935F-48DD-9C82-0CC02880A6FA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753EC-A97E-4957-923C-1CD2DE7B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5D784-65DA-4530-BA10-D65D8482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8C1F-A535-4B4E-A094-9B0509F8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9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CE02-F65D-49C2-8406-3DF0A6C6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577D0-E3B9-421D-AB38-99735C192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5F9AB-54EA-4B03-AE92-70C6AE08A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A806E-7874-4BE2-A695-065357909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A3E69-1502-4D12-8B2C-D80A87807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1D093-D20D-40B2-81B4-F9E07D63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2C8A-935F-48DD-9C82-0CC02880A6FA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C9044-9F66-4BD5-851C-607648D3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16B51-CEF7-47FB-89A9-78C534D3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8C1F-A535-4B4E-A094-9B0509F8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1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146D-1007-4B44-B1C5-D7190DD4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5E301-2FEC-47AD-9CD7-BD1DCBFB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2C8A-935F-48DD-9C82-0CC02880A6FA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B2B24-B629-44B1-B4E2-5916D7AF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59ED2-1852-49D1-9D32-DCEFC6F9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8C1F-A535-4B4E-A094-9B0509F8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02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A4CF4-A5E7-42F2-952F-7060DD34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2C8A-935F-48DD-9C82-0CC02880A6FA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F8058-3FB6-468E-9D90-FD71E9DD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A3A4C-2800-4B97-92FF-E9043A20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8C1F-A535-4B4E-A094-9B0509F8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09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506-B96C-48C0-80E2-BDD84ED5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ABB4-E379-4F69-A507-476C6112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8EFBF-43F8-4FE8-BCDB-CD52B7EB3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54367-BADA-45CB-8A3E-10DBD2B8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2C8A-935F-48DD-9C82-0CC02880A6FA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92CF0-3EE3-45CD-8F60-92E3A872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2162-426D-4A08-9AAD-192C9FAB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8C1F-A535-4B4E-A094-9B0509F8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4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D65D-551D-436F-B21F-CF10069702C9}" type="datetime1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38BB-309B-4F06-B56C-C39D11BE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E516C-C4A9-4837-9B8D-ABDCDDF16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EC478-7855-486F-BC2A-57FFDF6CC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DA146-C229-460E-B96D-92F708EA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2C8A-935F-48DD-9C82-0CC02880A6FA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B4E77-E1ED-4F48-B7F2-7113CB1C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A87C4-0E64-42A2-8FD6-1D441324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8C1F-A535-4B4E-A094-9B0509F8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4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1C12-BE00-4430-810D-7BDB3C71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75408-AC1E-41D3-8196-84A13990D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EA37F-CE1A-498E-B382-F78CC932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2C8A-935F-48DD-9C82-0CC02880A6FA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5F2B-CA04-4AFC-BD1E-9F94A85E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9C02-E033-47F1-BE07-75C200AC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8C1F-A535-4B4E-A094-9B0509F8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0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8D1FB-A0A6-4621-B918-E7FC9CDBE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C59C-26F3-468A-A4DC-249B0AFB3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1D22-D8EF-4099-A911-3B80F8F0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2C8A-935F-48DD-9C82-0CC02880A6FA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ACF16-A1CD-4D0D-893F-1935BAEA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F883A-0E38-4661-B4BC-947A3185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8C1F-A535-4B4E-A094-9B0509F8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4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E4F2-A24C-4C80-80D2-EF4F0AAA1924}" type="datetime1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7436-B8CA-4724-83ED-FFDD19E5266B}" type="datetime1">
              <a:rPr lang="en-US" smtClean="0"/>
              <a:t>12-Jun-19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4B56-AE91-45FB-B43A-83F20352EFE1}" type="datetime1">
              <a:rPr lang="en-US" smtClean="0"/>
              <a:t>12-Jun-19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B127-3BC9-400B-BCDF-21C66ECC6285}" type="datetime1">
              <a:rPr lang="en-US" smtClean="0"/>
              <a:t>12-Jun-19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49A9-B37A-4C30-9D31-09D11FE9AD1D}" type="datetime1">
              <a:rPr lang="en-US" smtClean="0"/>
              <a:t>12-Jun-19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389B-615D-4800-B970-567485335876}" type="datetime1">
              <a:rPr lang="en-US" smtClean="0"/>
              <a:t>12-Jun-19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1312-D406-42C5-B29B-A22A3118ACBF}" type="datetime1">
              <a:rPr lang="en-US" smtClean="0"/>
              <a:t>12-Jun-19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C13DD-B0EA-473E-ABB4-66EEDFE2BAAC}" type="datetime1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1A749-ED3A-462E-8F55-F393F06D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1C66B-B8E0-4E2E-8A21-D5265CBE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6769-FDF1-4F8E-9BFB-44EB2659D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2C8A-935F-48DD-9C82-0CC02880A6FA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0CE95-32E5-438A-8472-6A22D77CB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35C8-88A1-4435-9C1E-58813F4AE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98C1F-A535-4B4E-A094-9B0509F8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0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gif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165944" y="4144266"/>
            <a:ext cx="6933356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STUDY ON COMMUNICATION OF </a:t>
            </a: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WIRELESS SENSOR NETWORK </a:t>
            </a:r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en-US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165944" y="5595795"/>
            <a:ext cx="472355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th-TH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ศึกษาการสื่อสารของโปรโตคอลไว</a:t>
            </a:r>
            <a:r>
              <a:rPr lang="th-TH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เล</a:t>
            </a:r>
            <a:r>
              <a:rPr lang="th-TH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สเซ็นเซอร์</a:t>
            </a:r>
            <a:endParaRPr lang="en-US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6096000" y="685181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Human resources slide 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1B387A-E007-4189-8E98-2F8E5B7C9511}"/>
              </a:ext>
            </a:extLst>
          </p:cNvPr>
          <p:cNvGrpSpPr/>
          <p:nvPr/>
        </p:nvGrpSpPr>
        <p:grpSpPr>
          <a:xfrm>
            <a:off x="804883" y="679548"/>
            <a:ext cx="313090" cy="346590"/>
            <a:chOff x="-2198688" y="-1935162"/>
            <a:chExt cx="1157288" cy="1281111"/>
          </a:xfrm>
        </p:grpSpPr>
        <p:sp>
          <p:nvSpPr>
            <p:cNvPr id="25" name="Freeform 11">
              <a:hlinkClick r:id="rId3"/>
              <a:extLst>
                <a:ext uri="{FF2B5EF4-FFF2-40B4-BE49-F238E27FC236}">
                  <a16:creationId xmlns:a16="http://schemas.microsoft.com/office/drawing/2014/main" id="{CA3FECAC-E569-460A-8F81-CECE58A61C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36738" y="-1697038"/>
              <a:ext cx="795338" cy="1042987"/>
            </a:xfrm>
            <a:custGeom>
              <a:avLst/>
              <a:gdLst>
                <a:gd name="T0" fmla="*/ 76 w 512"/>
                <a:gd name="T1" fmla="*/ 419 h 673"/>
                <a:gd name="T2" fmla="*/ 79 w 512"/>
                <a:gd name="T3" fmla="*/ 412 h 673"/>
                <a:gd name="T4" fmla="*/ 287 w 512"/>
                <a:gd name="T5" fmla="*/ 115 h 673"/>
                <a:gd name="T6" fmla="*/ 294 w 512"/>
                <a:gd name="T7" fmla="*/ 110 h 673"/>
                <a:gd name="T8" fmla="*/ 295 w 512"/>
                <a:gd name="T9" fmla="*/ 110 h 673"/>
                <a:gd name="T10" fmla="*/ 299 w 512"/>
                <a:gd name="T11" fmla="*/ 115 h 673"/>
                <a:gd name="T12" fmla="*/ 299 w 512"/>
                <a:gd name="T13" fmla="*/ 425 h 673"/>
                <a:gd name="T14" fmla="*/ 83 w 512"/>
                <a:gd name="T15" fmla="*/ 425 h 673"/>
                <a:gd name="T16" fmla="*/ 76 w 512"/>
                <a:gd name="T17" fmla="*/ 419 h 673"/>
                <a:gd name="T18" fmla="*/ 304 w 512"/>
                <a:gd name="T19" fmla="*/ 0 h 673"/>
                <a:gd name="T20" fmla="*/ 278 w 512"/>
                <a:gd name="T21" fmla="*/ 14 h 673"/>
                <a:gd name="T22" fmla="*/ 11 w 512"/>
                <a:gd name="T23" fmla="*/ 390 h 673"/>
                <a:gd name="T24" fmla="*/ 0 w 512"/>
                <a:gd name="T25" fmla="*/ 424 h 673"/>
                <a:gd name="T26" fmla="*/ 0 w 512"/>
                <a:gd name="T27" fmla="*/ 458 h 673"/>
                <a:gd name="T28" fmla="*/ 37 w 512"/>
                <a:gd name="T29" fmla="*/ 494 h 673"/>
                <a:gd name="T30" fmla="*/ 298 w 512"/>
                <a:gd name="T31" fmla="*/ 494 h 673"/>
                <a:gd name="T32" fmla="*/ 298 w 512"/>
                <a:gd name="T33" fmla="*/ 655 h 673"/>
                <a:gd name="T34" fmla="*/ 313 w 512"/>
                <a:gd name="T35" fmla="*/ 673 h 673"/>
                <a:gd name="T36" fmla="*/ 365 w 512"/>
                <a:gd name="T37" fmla="*/ 673 h 673"/>
                <a:gd name="T38" fmla="*/ 381 w 512"/>
                <a:gd name="T39" fmla="*/ 655 h 673"/>
                <a:gd name="T40" fmla="*/ 381 w 512"/>
                <a:gd name="T41" fmla="*/ 494 h 673"/>
                <a:gd name="T42" fmla="*/ 494 w 512"/>
                <a:gd name="T43" fmla="*/ 494 h 673"/>
                <a:gd name="T44" fmla="*/ 512 w 512"/>
                <a:gd name="T45" fmla="*/ 477 h 673"/>
                <a:gd name="T46" fmla="*/ 512 w 512"/>
                <a:gd name="T47" fmla="*/ 441 h 673"/>
                <a:gd name="T48" fmla="*/ 494 w 512"/>
                <a:gd name="T49" fmla="*/ 425 h 673"/>
                <a:gd name="T50" fmla="*/ 381 w 512"/>
                <a:gd name="T51" fmla="*/ 425 h 673"/>
                <a:gd name="T52" fmla="*/ 381 w 512"/>
                <a:gd name="T53" fmla="*/ 20 h 673"/>
                <a:gd name="T54" fmla="*/ 357 w 512"/>
                <a:gd name="T55" fmla="*/ 0 h 673"/>
                <a:gd name="T56" fmla="*/ 304 w 512"/>
                <a:gd name="T5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2" h="673">
                  <a:moveTo>
                    <a:pt x="76" y="419"/>
                  </a:moveTo>
                  <a:cubicBezTo>
                    <a:pt x="76" y="418"/>
                    <a:pt x="77" y="415"/>
                    <a:pt x="79" y="412"/>
                  </a:cubicBezTo>
                  <a:cubicBezTo>
                    <a:pt x="287" y="115"/>
                    <a:pt x="287" y="115"/>
                    <a:pt x="287" y="115"/>
                  </a:cubicBezTo>
                  <a:cubicBezTo>
                    <a:pt x="289" y="112"/>
                    <a:pt x="291" y="110"/>
                    <a:pt x="294" y="110"/>
                  </a:cubicBezTo>
                  <a:cubicBezTo>
                    <a:pt x="295" y="110"/>
                    <a:pt x="295" y="110"/>
                    <a:pt x="295" y="110"/>
                  </a:cubicBezTo>
                  <a:cubicBezTo>
                    <a:pt x="298" y="110"/>
                    <a:pt x="299" y="111"/>
                    <a:pt x="299" y="115"/>
                  </a:cubicBezTo>
                  <a:cubicBezTo>
                    <a:pt x="299" y="425"/>
                    <a:pt x="299" y="425"/>
                    <a:pt x="299" y="425"/>
                  </a:cubicBezTo>
                  <a:cubicBezTo>
                    <a:pt x="83" y="425"/>
                    <a:pt x="83" y="425"/>
                    <a:pt x="83" y="425"/>
                  </a:cubicBezTo>
                  <a:cubicBezTo>
                    <a:pt x="79" y="425"/>
                    <a:pt x="76" y="423"/>
                    <a:pt x="76" y="419"/>
                  </a:cubicBezTo>
                  <a:moveTo>
                    <a:pt x="304" y="0"/>
                  </a:moveTo>
                  <a:cubicBezTo>
                    <a:pt x="289" y="0"/>
                    <a:pt x="282" y="7"/>
                    <a:pt x="278" y="14"/>
                  </a:cubicBezTo>
                  <a:cubicBezTo>
                    <a:pt x="11" y="390"/>
                    <a:pt x="11" y="390"/>
                    <a:pt x="11" y="390"/>
                  </a:cubicBezTo>
                  <a:cubicBezTo>
                    <a:pt x="3" y="401"/>
                    <a:pt x="0" y="412"/>
                    <a:pt x="0" y="424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0" y="485"/>
                    <a:pt x="10" y="494"/>
                    <a:pt x="37" y="494"/>
                  </a:cubicBezTo>
                  <a:cubicBezTo>
                    <a:pt x="298" y="494"/>
                    <a:pt x="298" y="494"/>
                    <a:pt x="298" y="494"/>
                  </a:cubicBezTo>
                  <a:cubicBezTo>
                    <a:pt x="298" y="655"/>
                    <a:pt x="298" y="655"/>
                    <a:pt x="298" y="655"/>
                  </a:cubicBezTo>
                  <a:cubicBezTo>
                    <a:pt x="298" y="665"/>
                    <a:pt x="303" y="673"/>
                    <a:pt x="313" y="673"/>
                  </a:cubicBezTo>
                  <a:cubicBezTo>
                    <a:pt x="365" y="673"/>
                    <a:pt x="365" y="673"/>
                    <a:pt x="365" y="673"/>
                  </a:cubicBezTo>
                  <a:cubicBezTo>
                    <a:pt x="375" y="673"/>
                    <a:pt x="381" y="664"/>
                    <a:pt x="381" y="655"/>
                  </a:cubicBezTo>
                  <a:cubicBezTo>
                    <a:pt x="381" y="494"/>
                    <a:pt x="381" y="494"/>
                    <a:pt x="381" y="494"/>
                  </a:cubicBezTo>
                  <a:cubicBezTo>
                    <a:pt x="494" y="494"/>
                    <a:pt x="494" y="494"/>
                    <a:pt x="494" y="494"/>
                  </a:cubicBezTo>
                  <a:cubicBezTo>
                    <a:pt x="504" y="494"/>
                    <a:pt x="512" y="487"/>
                    <a:pt x="512" y="477"/>
                  </a:cubicBezTo>
                  <a:cubicBezTo>
                    <a:pt x="512" y="441"/>
                    <a:pt x="512" y="441"/>
                    <a:pt x="512" y="441"/>
                  </a:cubicBezTo>
                  <a:cubicBezTo>
                    <a:pt x="512" y="431"/>
                    <a:pt x="503" y="425"/>
                    <a:pt x="494" y="425"/>
                  </a:cubicBezTo>
                  <a:cubicBezTo>
                    <a:pt x="381" y="425"/>
                    <a:pt x="381" y="425"/>
                    <a:pt x="381" y="425"/>
                  </a:cubicBezTo>
                  <a:cubicBezTo>
                    <a:pt x="381" y="20"/>
                    <a:pt x="381" y="20"/>
                    <a:pt x="381" y="20"/>
                  </a:cubicBezTo>
                  <a:cubicBezTo>
                    <a:pt x="381" y="6"/>
                    <a:pt x="372" y="0"/>
                    <a:pt x="357" y="0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7CB7D654-7384-4C22-9BEF-3BF3A786C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98688" y="-1935162"/>
              <a:ext cx="642938" cy="1001712"/>
            </a:xfrm>
            <a:custGeom>
              <a:avLst/>
              <a:gdLst>
                <a:gd name="T0" fmla="*/ 27 w 414"/>
                <a:gd name="T1" fmla="*/ 18 h 647"/>
                <a:gd name="T2" fmla="*/ 9 w 414"/>
                <a:gd name="T3" fmla="*/ 33 h 647"/>
                <a:gd name="T4" fmla="*/ 9 w 414"/>
                <a:gd name="T5" fmla="*/ 63 h 647"/>
                <a:gd name="T6" fmla="*/ 24 w 414"/>
                <a:gd name="T7" fmla="*/ 79 h 647"/>
                <a:gd name="T8" fmla="*/ 28 w 414"/>
                <a:gd name="T9" fmla="*/ 79 h 647"/>
                <a:gd name="T10" fmla="*/ 192 w 414"/>
                <a:gd name="T11" fmla="*/ 66 h 647"/>
                <a:gd name="T12" fmla="*/ 332 w 414"/>
                <a:gd name="T13" fmla="*/ 155 h 647"/>
                <a:gd name="T14" fmla="*/ 236 w 414"/>
                <a:gd name="T15" fmla="*/ 275 h 647"/>
                <a:gd name="T16" fmla="*/ 142 w 414"/>
                <a:gd name="T17" fmla="*/ 334 h 647"/>
                <a:gd name="T18" fmla="*/ 0 w 414"/>
                <a:gd name="T19" fmla="*/ 561 h 647"/>
                <a:gd name="T20" fmla="*/ 0 w 414"/>
                <a:gd name="T21" fmla="*/ 631 h 647"/>
                <a:gd name="T22" fmla="*/ 19 w 414"/>
                <a:gd name="T23" fmla="*/ 647 h 647"/>
                <a:gd name="T24" fmla="*/ 387 w 414"/>
                <a:gd name="T25" fmla="*/ 647 h 647"/>
                <a:gd name="T26" fmla="*/ 406 w 414"/>
                <a:gd name="T27" fmla="*/ 632 h 647"/>
                <a:gd name="T28" fmla="*/ 406 w 414"/>
                <a:gd name="T29" fmla="*/ 594 h 647"/>
                <a:gd name="T30" fmla="*/ 387 w 414"/>
                <a:gd name="T31" fmla="*/ 579 h 647"/>
                <a:gd name="T32" fmla="*/ 74 w 414"/>
                <a:gd name="T33" fmla="*/ 579 h 647"/>
                <a:gd name="T34" fmla="*/ 74 w 414"/>
                <a:gd name="T35" fmla="*/ 561 h 647"/>
                <a:gd name="T36" fmla="*/ 204 w 414"/>
                <a:gd name="T37" fmla="*/ 377 h 647"/>
                <a:gd name="T38" fmla="*/ 294 w 414"/>
                <a:gd name="T39" fmla="*/ 321 h 647"/>
                <a:gd name="T40" fmla="*/ 414 w 414"/>
                <a:gd name="T41" fmla="*/ 155 h 647"/>
                <a:gd name="T42" fmla="*/ 192 w 414"/>
                <a:gd name="T43" fmla="*/ 0 h 647"/>
                <a:gd name="T44" fmla="*/ 27 w 414"/>
                <a:gd name="T45" fmla="*/ 18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4" h="647">
                  <a:moveTo>
                    <a:pt x="27" y="18"/>
                  </a:moveTo>
                  <a:cubicBezTo>
                    <a:pt x="18" y="19"/>
                    <a:pt x="9" y="25"/>
                    <a:pt x="9" y="3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3"/>
                    <a:pt x="15" y="79"/>
                    <a:pt x="24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80" y="72"/>
                    <a:pt x="144" y="66"/>
                    <a:pt x="192" y="66"/>
                  </a:cubicBezTo>
                  <a:cubicBezTo>
                    <a:pt x="293" y="66"/>
                    <a:pt x="332" y="93"/>
                    <a:pt x="332" y="155"/>
                  </a:cubicBezTo>
                  <a:cubicBezTo>
                    <a:pt x="332" y="207"/>
                    <a:pt x="313" y="227"/>
                    <a:pt x="236" y="275"/>
                  </a:cubicBezTo>
                  <a:cubicBezTo>
                    <a:pt x="142" y="334"/>
                    <a:pt x="142" y="334"/>
                    <a:pt x="142" y="334"/>
                  </a:cubicBezTo>
                  <a:cubicBezTo>
                    <a:pt x="41" y="397"/>
                    <a:pt x="0" y="471"/>
                    <a:pt x="0" y="561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40"/>
                    <a:pt x="8" y="647"/>
                    <a:pt x="19" y="647"/>
                  </a:cubicBezTo>
                  <a:cubicBezTo>
                    <a:pt x="387" y="647"/>
                    <a:pt x="387" y="647"/>
                    <a:pt x="387" y="647"/>
                  </a:cubicBezTo>
                  <a:cubicBezTo>
                    <a:pt x="398" y="647"/>
                    <a:pt x="406" y="641"/>
                    <a:pt x="406" y="632"/>
                  </a:cubicBezTo>
                  <a:cubicBezTo>
                    <a:pt x="406" y="594"/>
                    <a:pt x="406" y="594"/>
                    <a:pt x="406" y="594"/>
                  </a:cubicBezTo>
                  <a:cubicBezTo>
                    <a:pt x="406" y="584"/>
                    <a:pt x="398" y="579"/>
                    <a:pt x="387" y="579"/>
                  </a:cubicBezTo>
                  <a:cubicBezTo>
                    <a:pt x="74" y="579"/>
                    <a:pt x="74" y="579"/>
                    <a:pt x="74" y="579"/>
                  </a:cubicBezTo>
                  <a:cubicBezTo>
                    <a:pt x="74" y="561"/>
                    <a:pt x="74" y="561"/>
                    <a:pt x="74" y="561"/>
                  </a:cubicBezTo>
                  <a:cubicBezTo>
                    <a:pt x="74" y="486"/>
                    <a:pt x="101" y="442"/>
                    <a:pt x="204" y="377"/>
                  </a:cubicBezTo>
                  <a:cubicBezTo>
                    <a:pt x="294" y="321"/>
                    <a:pt x="294" y="321"/>
                    <a:pt x="294" y="321"/>
                  </a:cubicBezTo>
                  <a:cubicBezTo>
                    <a:pt x="380" y="267"/>
                    <a:pt x="414" y="223"/>
                    <a:pt x="414" y="155"/>
                  </a:cubicBezTo>
                  <a:cubicBezTo>
                    <a:pt x="414" y="49"/>
                    <a:pt x="343" y="0"/>
                    <a:pt x="192" y="0"/>
                  </a:cubicBezTo>
                  <a:cubicBezTo>
                    <a:pt x="137" y="0"/>
                    <a:pt x="74" y="6"/>
                    <a:pt x="27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F86AF-D477-4572-AD3B-1E22841D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7DC-6B26-49FC-8F04-9B2F4D85DBDF}"/>
              </a:ext>
            </a:extLst>
          </p:cNvPr>
          <p:cNvGrpSpPr/>
          <p:nvPr/>
        </p:nvGrpSpPr>
        <p:grpSpPr>
          <a:xfrm>
            <a:off x="0" y="-97945"/>
            <a:ext cx="12979400" cy="7226300"/>
            <a:chOff x="0" y="-97945"/>
            <a:chExt cx="12979400" cy="72263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FC1247-77DF-4703-BDB6-17DAC33A90A9}"/>
                </a:ext>
              </a:extLst>
            </p:cNvPr>
            <p:cNvGrpSpPr/>
            <p:nvPr/>
          </p:nvGrpSpPr>
          <p:grpSpPr>
            <a:xfrm>
              <a:off x="0" y="-97945"/>
              <a:ext cx="12979400" cy="7226300"/>
              <a:chOff x="1272037" y="1373813"/>
              <a:chExt cx="3961053" cy="4059842"/>
            </a:xfrm>
          </p:grpSpPr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105DC335-876E-40AC-8E80-9AEFECF6F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272037" y="1373813"/>
                <a:ext cx="3961053" cy="4059842"/>
              </a:xfrm>
              <a:prstGeom prst="parallelogram">
                <a:avLst>
                  <a:gd name="adj" fmla="val 0"/>
                </a:avLst>
              </a:prstGeom>
              <a:gradFill>
                <a:gsLst>
                  <a:gs pos="0">
                    <a:srgbClr val="7CEFD8"/>
                  </a:gs>
                  <a:gs pos="71000">
                    <a:srgbClr val="6672E4"/>
                  </a:gs>
                  <a:gs pos="100000">
                    <a:srgbClr val="882BE5"/>
                  </a:gs>
                </a:gsLst>
                <a:lin ang="5400000" scaled="1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E03C30B2-D2D8-4DED-B373-E9C179CB1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14643" y="1492524"/>
                <a:ext cx="3639932" cy="3730712"/>
              </a:xfrm>
              <a:prstGeom prst="parallelogram">
                <a:avLst>
                  <a:gd name="adj" fmla="val 1421"/>
                </a:avLst>
              </a:prstGeom>
              <a:solidFill>
                <a:schemeClr val="bg1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41B7FF57-1FDA-41FE-8F21-CEB084302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55696" y="233468"/>
              <a:ext cx="6400800" cy="6400800"/>
            </a:xfrm>
            <a:prstGeom prst="parallelogram">
              <a:avLst>
                <a:gd name="adj" fmla="val 0"/>
              </a:avLst>
            </a:prstGeom>
            <a:solidFill>
              <a:srgbClr val="6B8DE1">
                <a:alpha val="20000"/>
              </a:srgb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2" descr="Image result for icon base station">
            <a:extLst>
              <a:ext uri="{FF2B5EF4-FFF2-40B4-BE49-F238E27FC236}">
                <a16:creationId xmlns:a16="http://schemas.microsoft.com/office/drawing/2014/main" id="{B264ACDE-4EA4-43FD-B926-BF170279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5" y="3019998"/>
            <a:ext cx="818004" cy="81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27">
            <a:extLst>
              <a:ext uri="{FF2B5EF4-FFF2-40B4-BE49-F238E27FC236}">
                <a16:creationId xmlns:a16="http://schemas.microsoft.com/office/drawing/2014/main" id="{220452E9-FB52-4D4E-BF38-A8BC28A8DDCD}"/>
              </a:ext>
            </a:extLst>
          </p:cNvPr>
          <p:cNvSpPr>
            <a:spLocks/>
          </p:cNvSpPr>
          <p:nvPr/>
        </p:nvSpPr>
        <p:spPr bwMode="auto">
          <a:xfrm>
            <a:off x="4467209" y="1306531"/>
            <a:ext cx="538156" cy="543936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03D9F9D4-A57B-4FC4-BED0-02ED7EDC1B6F}"/>
              </a:ext>
            </a:extLst>
          </p:cNvPr>
          <p:cNvSpPr>
            <a:spLocks/>
          </p:cNvSpPr>
          <p:nvPr/>
        </p:nvSpPr>
        <p:spPr bwMode="auto">
          <a:xfrm>
            <a:off x="8415082" y="401157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9AD75A8-FC5E-4055-A42B-20E8C30E0B1E}"/>
              </a:ext>
            </a:extLst>
          </p:cNvPr>
          <p:cNvSpPr>
            <a:spLocks/>
          </p:cNvSpPr>
          <p:nvPr/>
        </p:nvSpPr>
        <p:spPr bwMode="auto">
          <a:xfrm>
            <a:off x="5479360" y="483036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7">
            <a:extLst>
              <a:ext uri="{FF2B5EF4-FFF2-40B4-BE49-F238E27FC236}">
                <a16:creationId xmlns:a16="http://schemas.microsoft.com/office/drawing/2014/main" id="{CB6A5FA7-E5D1-43A4-BE8A-1386E0938696}"/>
              </a:ext>
            </a:extLst>
          </p:cNvPr>
          <p:cNvSpPr>
            <a:spLocks/>
          </p:cNvSpPr>
          <p:nvPr/>
        </p:nvSpPr>
        <p:spPr bwMode="auto">
          <a:xfrm>
            <a:off x="6678715" y="361621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7">
            <a:extLst>
              <a:ext uri="{FF2B5EF4-FFF2-40B4-BE49-F238E27FC236}">
                <a16:creationId xmlns:a16="http://schemas.microsoft.com/office/drawing/2014/main" id="{85ED0AE1-196C-4FA9-B052-689FAE04E59C}"/>
              </a:ext>
            </a:extLst>
          </p:cNvPr>
          <p:cNvSpPr>
            <a:spLocks/>
          </p:cNvSpPr>
          <p:nvPr/>
        </p:nvSpPr>
        <p:spPr bwMode="auto">
          <a:xfrm>
            <a:off x="9794309" y="6131688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E9B4FFD5-FDCD-4079-A193-5483B8089FCB}"/>
              </a:ext>
            </a:extLst>
          </p:cNvPr>
          <p:cNvSpPr>
            <a:spLocks/>
          </p:cNvSpPr>
          <p:nvPr/>
        </p:nvSpPr>
        <p:spPr bwMode="auto">
          <a:xfrm>
            <a:off x="5743870" y="253570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21FF133B-81B8-4AC2-A0CD-718D9690BE53}"/>
              </a:ext>
            </a:extLst>
          </p:cNvPr>
          <p:cNvSpPr>
            <a:spLocks/>
          </p:cNvSpPr>
          <p:nvPr/>
        </p:nvSpPr>
        <p:spPr bwMode="auto">
          <a:xfrm>
            <a:off x="6900500" y="662575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8E97DB8D-A783-4064-A514-6BD06AECC9A3}"/>
              </a:ext>
            </a:extLst>
          </p:cNvPr>
          <p:cNvSpPr>
            <a:spLocks/>
          </p:cNvSpPr>
          <p:nvPr/>
        </p:nvSpPr>
        <p:spPr bwMode="auto">
          <a:xfrm>
            <a:off x="6980436" y="204824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F57F5C-E42F-4BE9-AB65-1B726314A7F8}"/>
              </a:ext>
            </a:extLst>
          </p:cNvPr>
          <p:cNvSpPr>
            <a:spLocks/>
          </p:cNvSpPr>
          <p:nvPr/>
        </p:nvSpPr>
        <p:spPr bwMode="auto">
          <a:xfrm>
            <a:off x="9384620" y="279821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7">
            <a:extLst>
              <a:ext uri="{FF2B5EF4-FFF2-40B4-BE49-F238E27FC236}">
                <a16:creationId xmlns:a16="http://schemas.microsoft.com/office/drawing/2014/main" id="{9CB22E56-C11F-46F7-9238-37ADD10B7B09}"/>
              </a:ext>
            </a:extLst>
          </p:cNvPr>
          <p:cNvSpPr>
            <a:spLocks/>
          </p:cNvSpPr>
          <p:nvPr/>
        </p:nvSpPr>
        <p:spPr bwMode="auto">
          <a:xfrm>
            <a:off x="8525976" y="223090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7">
            <a:extLst>
              <a:ext uri="{FF2B5EF4-FFF2-40B4-BE49-F238E27FC236}">
                <a16:creationId xmlns:a16="http://schemas.microsoft.com/office/drawing/2014/main" id="{830F8327-B3B3-4CCA-9960-2EBA2A28ED96}"/>
              </a:ext>
            </a:extLst>
          </p:cNvPr>
          <p:cNvSpPr>
            <a:spLocks/>
          </p:cNvSpPr>
          <p:nvPr/>
        </p:nvSpPr>
        <p:spPr bwMode="auto">
          <a:xfrm>
            <a:off x="6789607" y="596616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7">
            <a:extLst>
              <a:ext uri="{FF2B5EF4-FFF2-40B4-BE49-F238E27FC236}">
                <a16:creationId xmlns:a16="http://schemas.microsoft.com/office/drawing/2014/main" id="{4018A95C-1E8F-4CE5-A3C3-3775A2E88001}"/>
              </a:ext>
            </a:extLst>
          </p:cNvPr>
          <p:cNvSpPr>
            <a:spLocks/>
          </p:cNvSpPr>
          <p:nvPr/>
        </p:nvSpPr>
        <p:spPr bwMode="auto">
          <a:xfrm>
            <a:off x="4085093" y="6133456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87BFA402-C9FA-4457-8E91-8EE7191C7727}"/>
              </a:ext>
            </a:extLst>
          </p:cNvPr>
          <p:cNvSpPr>
            <a:spLocks/>
          </p:cNvSpPr>
          <p:nvPr/>
        </p:nvSpPr>
        <p:spPr bwMode="auto">
          <a:xfrm>
            <a:off x="4912485" y="55168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2BE66F04-0CF5-4D46-938B-871D498A4453}"/>
              </a:ext>
            </a:extLst>
          </p:cNvPr>
          <p:cNvSpPr>
            <a:spLocks/>
          </p:cNvSpPr>
          <p:nvPr/>
        </p:nvSpPr>
        <p:spPr bwMode="auto">
          <a:xfrm>
            <a:off x="9162835" y="25423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1ABA92-7378-4462-B0BC-4AEC189D9CF2}"/>
              </a:ext>
            </a:extLst>
          </p:cNvPr>
          <p:cNvSpPr/>
          <p:nvPr/>
        </p:nvSpPr>
        <p:spPr>
          <a:xfrm>
            <a:off x="329223" y="363272"/>
            <a:ext cx="353619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Competition Cluster Head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25A79-B4BC-48A5-951C-30CF35900908}"/>
              </a:ext>
            </a:extLst>
          </p:cNvPr>
          <p:cNvSpPr txBox="1"/>
          <p:nvPr/>
        </p:nvSpPr>
        <p:spPr>
          <a:xfrm>
            <a:off x="4398108" y="1389798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sp>
        <p:nvSpPr>
          <p:cNvPr id="62" name="Freeform 27">
            <a:extLst>
              <a:ext uri="{FF2B5EF4-FFF2-40B4-BE49-F238E27FC236}">
                <a16:creationId xmlns:a16="http://schemas.microsoft.com/office/drawing/2014/main" id="{0F16D0B1-2092-4D74-A2B6-65ADE4856F14}"/>
              </a:ext>
            </a:extLst>
          </p:cNvPr>
          <p:cNvSpPr>
            <a:spLocks/>
          </p:cNvSpPr>
          <p:nvPr/>
        </p:nvSpPr>
        <p:spPr bwMode="auto">
          <a:xfrm>
            <a:off x="4163747" y="3855709"/>
            <a:ext cx="538156" cy="543936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BEC246-B5A2-44DD-BDC6-975E09C9A2DF}"/>
              </a:ext>
            </a:extLst>
          </p:cNvPr>
          <p:cNvSpPr txBox="1"/>
          <p:nvPr/>
        </p:nvSpPr>
        <p:spPr>
          <a:xfrm>
            <a:off x="4094646" y="3938976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sp>
        <p:nvSpPr>
          <p:cNvPr id="64" name="Freeform 27">
            <a:extLst>
              <a:ext uri="{FF2B5EF4-FFF2-40B4-BE49-F238E27FC236}">
                <a16:creationId xmlns:a16="http://schemas.microsoft.com/office/drawing/2014/main" id="{50B1B8A3-1BF3-4C32-9DC0-0775E7568DFD}"/>
              </a:ext>
            </a:extLst>
          </p:cNvPr>
          <p:cNvSpPr>
            <a:spLocks/>
          </p:cNvSpPr>
          <p:nvPr/>
        </p:nvSpPr>
        <p:spPr bwMode="auto">
          <a:xfrm>
            <a:off x="7038384" y="3016242"/>
            <a:ext cx="538156" cy="543936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AC73FF-4E6A-40CC-82EF-BD0BD767AF4E}"/>
              </a:ext>
            </a:extLst>
          </p:cNvPr>
          <p:cNvSpPr txBox="1"/>
          <p:nvPr/>
        </p:nvSpPr>
        <p:spPr>
          <a:xfrm>
            <a:off x="6969283" y="3099509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sp>
        <p:nvSpPr>
          <p:cNvPr id="66" name="Freeform 27">
            <a:extLst>
              <a:ext uri="{FF2B5EF4-FFF2-40B4-BE49-F238E27FC236}">
                <a16:creationId xmlns:a16="http://schemas.microsoft.com/office/drawing/2014/main" id="{C17659A8-2D8C-44E9-99B2-14845FFA0209}"/>
              </a:ext>
            </a:extLst>
          </p:cNvPr>
          <p:cNvSpPr>
            <a:spLocks/>
          </p:cNvSpPr>
          <p:nvPr/>
        </p:nvSpPr>
        <p:spPr bwMode="auto">
          <a:xfrm>
            <a:off x="9221277" y="831097"/>
            <a:ext cx="538156" cy="543936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CFAD90-B7D7-4915-97DF-78C52130A613}"/>
              </a:ext>
            </a:extLst>
          </p:cNvPr>
          <p:cNvSpPr txBox="1"/>
          <p:nvPr/>
        </p:nvSpPr>
        <p:spPr>
          <a:xfrm>
            <a:off x="9152176" y="914364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sp>
        <p:nvSpPr>
          <p:cNvPr id="68" name="Freeform 27">
            <a:extLst>
              <a:ext uri="{FF2B5EF4-FFF2-40B4-BE49-F238E27FC236}">
                <a16:creationId xmlns:a16="http://schemas.microsoft.com/office/drawing/2014/main" id="{B51C4BD6-A159-4D94-9C69-DABCD201F658}"/>
              </a:ext>
            </a:extLst>
          </p:cNvPr>
          <p:cNvSpPr>
            <a:spLocks/>
          </p:cNvSpPr>
          <p:nvPr/>
        </p:nvSpPr>
        <p:spPr bwMode="auto">
          <a:xfrm>
            <a:off x="8330322" y="5473261"/>
            <a:ext cx="538156" cy="543936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337B1C-72E6-4D82-86F4-5EAD66A0E8D0}"/>
              </a:ext>
            </a:extLst>
          </p:cNvPr>
          <p:cNvSpPr txBox="1"/>
          <p:nvPr/>
        </p:nvSpPr>
        <p:spPr>
          <a:xfrm>
            <a:off x="8261221" y="5556528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sp>
        <p:nvSpPr>
          <p:cNvPr id="70" name="Freeform 27">
            <a:extLst>
              <a:ext uri="{FF2B5EF4-FFF2-40B4-BE49-F238E27FC236}">
                <a16:creationId xmlns:a16="http://schemas.microsoft.com/office/drawing/2014/main" id="{E9EB652E-20A8-464E-8D01-63D2ABE82815}"/>
              </a:ext>
            </a:extLst>
          </p:cNvPr>
          <p:cNvSpPr>
            <a:spLocks/>
          </p:cNvSpPr>
          <p:nvPr/>
        </p:nvSpPr>
        <p:spPr bwMode="auto">
          <a:xfrm>
            <a:off x="6924733" y="4471811"/>
            <a:ext cx="538156" cy="543936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AD469B-5759-400E-927D-E9AAF4B7CCF5}"/>
              </a:ext>
            </a:extLst>
          </p:cNvPr>
          <p:cNvSpPr txBox="1"/>
          <p:nvPr/>
        </p:nvSpPr>
        <p:spPr>
          <a:xfrm>
            <a:off x="6855632" y="4555078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pic>
        <p:nvPicPr>
          <p:cNvPr id="72" name="Picture 2" descr="Image result for letter icon">
            <a:extLst>
              <a:ext uri="{FF2B5EF4-FFF2-40B4-BE49-F238E27FC236}">
                <a16:creationId xmlns:a16="http://schemas.microsoft.com/office/drawing/2014/main" id="{32DB8DD4-45EE-4B86-A9FD-6B7487AE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600" y="1663958"/>
            <a:ext cx="356878" cy="3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Image result for letter icon">
            <a:extLst>
              <a:ext uri="{FF2B5EF4-FFF2-40B4-BE49-F238E27FC236}">
                <a16:creationId xmlns:a16="http://schemas.microsoft.com/office/drawing/2014/main" id="{932FEA4E-3F33-4CEB-8B83-ABEEA2D82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11" y="4213136"/>
            <a:ext cx="356878" cy="3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Image result for letter icon">
            <a:extLst>
              <a:ext uri="{FF2B5EF4-FFF2-40B4-BE49-F238E27FC236}">
                <a16:creationId xmlns:a16="http://schemas.microsoft.com/office/drawing/2014/main" id="{141AF084-EBB9-4CAA-A041-1F50FE094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27" y="3360585"/>
            <a:ext cx="356878" cy="3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Image result for letter icon">
            <a:extLst>
              <a:ext uri="{FF2B5EF4-FFF2-40B4-BE49-F238E27FC236}">
                <a16:creationId xmlns:a16="http://schemas.microsoft.com/office/drawing/2014/main" id="{BC5C1AC5-DAAC-4657-A830-42DAB4FD2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397" y="1168202"/>
            <a:ext cx="356878" cy="3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Image result for letter icon">
            <a:extLst>
              <a:ext uri="{FF2B5EF4-FFF2-40B4-BE49-F238E27FC236}">
                <a16:creationId xmlns:a16="http://schemas.microsoft.com/office/drawing/2014/main" id="{52475029-ADAD-43CE-B9C3-CD50721EC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124" y="4816154"/>
            <a:ext cx="356878" cy="3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Image result for letter icon">
            <a:extLst>
              <a:ext uri="{FF2B5EF4-FFF2-40B4-BE49-F238E27FC236}">
                <a16:creationId xmlns:a16="http://schemas.microsoft.com/office/drawing/2014/main" id="{BAE933EC-468E-457D-8F4E-2F7DA39FD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588" y="5817604"/>
            <a:ext cx="356878" cy="3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ED49-5D48-4EE1-A1E1-C4DBB31D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10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4B9CA4-1CF7-4852-935E-982EF93EEB4C}"/>
              </a:ext>
            </a:extLst>
          </p:cNvPr>
          <p:cNvSpPr txBox="1"/>
          <p:nvPr/>
        </p:nvSpPr>
        <p:spPr>
          <a:xfrm>
            <a:off x="1235650" y="2683312"/>
            <a:ext cx="13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62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DEC5A02A-DF97-4899-B0F9-AF111F6E030B}"/>
              </a:ext>
            </a:extLst>
          </p:cNvPr>
          <p:cNvGrpSpPr/>
          <p:nvPr/>
        </p:nvGrpSpPr>
        <p:grpSpPr>
          <a:xfrm>
            <a:off x="-354307" y="-157706"/>
            <a:ext cx="12979400" cy="7226300"/>
            <a:chOff x="-354307" y="-157706"/>
            <a:chExt cx="12979400" cy="72263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F1C1508-1EFC-4088-AFC5-54E5EDABBEB3}"/>
                </a:ext>
              </a:extLst>
            </p:cNvPr>
            <p:cNvGrpSpPr/>
            <p:nvPr/>
          </p:nvGrpSpPr>
          <p:grpSpPr>
            <a:xfrm>
              <a:off x="-354307" y="-157706"/>
              <a:ext cx="12979400" cy="7226300"/>
              <a:chOff x="1272037" y="1399079"/>
              <a:chExt cx="3961053" cy="4059842"/>
            </a:xfrm>
          </p:grpSpPr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489BA715-B522-4628-AD0D-43224DD1F8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272037" y="1399079"/>
                <a:ext cx="3961053" cy="4059842"/>
              </a:xfrm>
              <a:prstGeom prst="parallelogram">
                <a:avLst>
                  <a:gd name="adj" fmla="val 0"/>
                </a:avLst>
              </a:prstGeom>
              <a:gradFill>
                <a:gsLst>
                  <a:gs pos="0">
                    <a:srgbClr val="7CEFD8"/>
                  </a:gs>
                  <a:gs pos="71000">
                    <a:srgbClr val="6672E4"/>
                  </a:gs>
                  <a:gs pos="100000">
                    <a:srgbClr val="882BE5"/>
                  </a:gs>
                </a:gsLst>
                <a:lin ang="5400000" scaled="1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A4FC70E7-A133-499B-ADDE-EFA622C6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424438" y="1551479"/>
                <a:ext cx="3639932" cy="3730712"/>
              </a:xfrm>
              <a:prstGeom prst="parallelogram">
                <a:avLst>
                  <a:gd name="adj" fmla="val 1421"/>
                </a:avLst>
              </a:prstGeom>
              <a:solidFill>
                <a:schemeClr val="bg1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Parallelogram 96">
              <a:extLst>
                <a:ext uri="{FF2B5EF4-FFF2-40B4-BE49-F238E27FC236}">
                  <a16:creationId xmlns:a16="http://schemas.microsoft.com/office/drawing/2014/main" id="{25C72E9C-64F4-4938-8275-04B89BD4C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55721" y="227334"/>
              <a:ext cx="6400800" cy="6400800"/>
            </a:xfrm>
            <a:prstGeom prst="parallelogram">
              <a:avLst>
                <a:gd name="adj" fmla="val 0"/>
              </a:avLst>
            </a:prstGeom>
            <a:solidFill>
              <a:srgbClr val="6B8DE1">
                <a:alpha val="20000"/>
              </a:srgb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9751D31D-C4C4-4BF3-ABBE-D8A4118A2518}"/>
              </a:ext>
            </a:extLst>
          </p:cNvPr>
          <p:cNvSpPr/>
          <p:nvPr/>
        </p:nvSpPr>
        <p:spPr>
          <a:xfrm>
            <a:off x="8970059" y="428479"/>
            <a:ext cx="1153870" cy="1169640"/>
          </a:xfrm>
          <a:prstGeom prst="flowChartConnector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8FF06191-FF07-432C-9DCB-019FC939ED88}"/>
              </a:ext>
            </a:extLst>
          </p:cNvPr>
          <p:cNvSpPr/>
          <p:nvPr/>
        </p:nvSpPr>
        <p:spPr>
          <a:xfrm>
            <a:off x="8031783" y="5106702"/>
            <a:ext cx="1153870" cy="1169640"/>
          </a:xfrm>
          <a:prstGeom prst="flowChartConnector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DB2C3723-5799-401E-AC96-377F0A586075}"/>
              </a:ext>
            </a:extLst>
          </p:cNvPr>
          <p:cNvSpPr/>
          <p:nvPr/>
        </p:nvSpPr>
        <p:spPr>
          <a:xfrm>
            <a:off x="6654343" y="4071255"/>
            <a:ext cx="1153870" cy="1169640"/>
          </a:xfrm>
          <a:prstGeom prst="flowChartConnector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53CB8940-1ACC-4E4C-9A40-EC5B33B28C4B}"/>
              </a:ext>
            </a:extLst>
          </p:cNvPr>
          <p:cNvSpPr/>
          <p:nvPr/>
        </p:nvSpPr>
        <p:spPr>
          <a:xfrm>
            <a:off x="6763144" y="2631987"/>
            <a:ext cx="1153870" cy="1169640"/>
          </a:xfrm>
          <a:prstGeom prst="flowChartConnector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214BBBDB-DDE3-4236-B954-8790F8C0BDD6}"/>
              </a:ext>
            </a:extLst>
          </p:cNvPr>
          <p:cNvSpPr/>
          <p:nvPr/>
        </p:nvSpPr>
        <p:spPr>
          <a:xfrm>
            <a:off x="3875211" y="3500414"/>
            <a:ext cx="1153870" cy="1169640"/>
          </a:xfrm>
          <a:prstGeom prst="flowChartConnector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6F59A6FC-93BA-4DDD-899F-4D8E16A684B6}"/>
              </a:ext>
            </a:extLst>
          </p:cNvPr>
          <p:cNvSpPr/>
          <p:nvPr/>
        </p:nvSpPr>
        <p:spPr>
          <a:xfrm>
            <a:off x="4183097" y="1010401"/>
            <a:ext cx="1153870" cy="1169640"/>
          </a:xfrm>
          <a:prstGeom prst="flowChartConnector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icon base station">
            <a:extLst>
              <a:ext uri="{FF2B5EF4-FFF2-40B4-BE49-F238E27FC236}">
                <a16:creationId xmlns:a16="http://schemas.microsoft.com/office/drawing/2014/main" id="{B264ACDE-4EA4-43FD-B926-BF170279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5" y="3019998"/>
            <a:ext cx="818004" cy="81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27">
            <a:extLst>
              <a:ext uri="{FF2B5EF4-FFF2-40B4-BE49-F238E27FC236}">
                <a16:creationId xmlns:a16="http://schemas.microsoft.com/office/drawing/2014/main" id="{220452E9-FB52-4D4E-BF38-A8BC28A8DDCD}"/>
              </a:ext>
            </a:extLst>
          </p:cNvPr>
          <p:cNvSpPr>
            <a:spLocks/>
          </p:cNvSpPr>
          <p:nvPr/>
        </p:nvSpPr>
        <p:spPr bwMode="auto">
          <a:xfrm>
            <a:off x="4467209" y="1306531"/>
            <a:ext cx="538156" cy="543936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03D9F9D4-A57B-4FC4-BED0-02ED7EDC1B6F}"/>
              </a:ext>
            </a:extLst>
          </p:cNvPr>
          <p:cNvSpPr>
            <a:spLocks/>
          </p:cNvSpPr>
          <p:nvPr/>
        </p:nvSpPr>
        <p:spPr bwMode="auto">
          <a:xfrm>
            <a:off x="8415082" y="401157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9AD75A8-FC5E-4055-A42B-20E8C30E0B1E}"/>
              </a:ext>
            </a:extLst>
          </p:cNvPr>
          <p:cNvSpPr>
            <a:spLocks/>
          </p:cNvSpPr>
          <p:nvPr/>
        </p:nvSpPr>
        <p:spPr bwMode="auto">
          <a:xfrm>
            <a:off x="5479360" y="483036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7">
            <a:extLst>
              <a:ext uri="{FF2B5EF4-FFF2-40B4-BE49-F238E27FC236}">
                <a16:creationId xmlns:a16="http://schemas.microsoft.com/office/drawing/2014/main" id="{CB6A5FA7-E5D1-43A4-BE8A-1386E0938696}"/>
              </a:ext>
            </a:extLst>
          </p:cNvPr>
          <p:cNvSpPr>
            <a:spLocks/>
          </p:cNvSpPr>
          <p:nvPr/>
        </p:nvSpPr>
        <p:spPr bwMode="auto">
          <a:xfrm>
            <a:off x="6678715" y="361621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7">
            <a:extLst>
              <a:ext uri="{FF2B5EF4-FFF2-40B4-BE49-F238E27FC236}">
                <a16:creationId xmlns:a16="http://schemas.microsoft.com/office/drawing/2014/main" id="{85ED0AE1-196C-4FA9-B052-689FAE04E59C}"/>
              </a:ext>
            </a:extLst>
          </p:cNvPr>
          <p:cNvSpPr>
            <a:spLocks/>
          </p:cNvSpPr>
          <p:nvPr/>
        </p:nvSpPr>
        <p:spPr bwMode="auto">
          <a:xfrm>
            <a:off x="9794309" y="6131688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E9B4FFD5-FDCD-4079-A193-5483B8089FCB}"/>
              </a:ext>
            </a:extLst>
          </p:cNvPr>
          <p:cNvSpPr>
            <a:spLocks/>
          </p:cNvSpPr>
          <p:nvPr/>
        </p:nvSpPr>
        <p:spPr bwMode="auto">
          <a:xfrm>
            <a:off x="5743870" y="253570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21FF133B-81B8-4AC2-A0CD-718D9690BE53}"/>
              </a:ext>
            </a:extLst>
          </p:cNvPr>
          <p:cNvSpPr>
            <a:spLocks/>
          </p:cNvSpPr>
          <p:nvPr/>
        </p:nvSpPr>
        <p:spPr bwMode="auto">
          <a:xfrm>
            <a:off x="6900500" y="662575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8E97DB8D-A783-4064-A514-6BD06AECC9A3}"/>
              </a:ext>
            </a:extLst>
          </p:cNvPr>
          <p:cNvSpPr>
            <a:spLocks/>
          </p:cNvSpPr>
          <p:nvPr/>
        </p:nvSpPr>
        <p:spPr bwMode="auto">
          <a:xfrm>
            <a:off x="6980436" y="204824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F57F5C-E42F-4BE9-AB65-1B726314A7F8}"/>
              </a:ext>
            </a:extLst>
          </p:cNvPr>
          <p:cNvSpPr>
            <a:spLocks/>
          </p:cNvSpPr>
          <p:nvPr/>
        </p:nvSpPr>
        <p:spPr bwMode="auto">
          <a:xfrm>
            <a:off x="9384620" y="279821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7">
            <a:extLst>
              <a:ext uri="{FF2B5EF4-FFF2-40B4-BE49-F238E27FC236}">
                <a16:creationId xmlns:a16="http://schemas.microsoft.com/office/drawing/2014/main" id="{9CB22E56-C11F-46F7-9238-37ADD10B7B09}"/>
              </a:ext>
            </a:extLst>
          </p:cNvPr>
          <p:cNvSpPr>
            <a:spLocks/>
          </p:cNvSpPr>
          <p:nvPr/>
        </p:nvSpPr>
        <p:spPr bwMode="auto">
          <a:xfrm>
            <a:off x="8525976" y="223090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7">
            <a:extLst>
              <a:ext uri="{FF2B5EF4-FFF2-40B4-BE49-F238E27FC236}">
                <a16:creationId xmlns:a16="http://schemas.microsoft.com/office/drawing/2014/main" id="{830F8327-B3B3-4CCA-9960-2EBA2A28ED96}"/>
              </a:ext>
            </a:extLst>
          </p:cNvPr>
          <p:cNvSpPr>
            <a:spLocks/>
          </p:cNvSpPr>
          <p:nvPr/>
        </p:nvSpPr>
        <p:spPr bwMode="auto">
          <a:xfrm>
            <a:off x="6789607" y="596616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7">
            <a:extLst>
              <a:ext uri="{FF2B5EF4-FFF2-40B4-BE49-F238E27FC236}">
                <a16:creationId xmlns:a16="http://schemas.microsoft.com/office/drawing/2014/main" id="{4018A95C-1E8F-4CE5-A3C3-3775A2E88001}"/>
              </a:ext>
            </a:extLst>
          </p:cNvPr>
          <p:cNvSpPr>
            <a:spLocks/>
          </p:cNvSpPr>
          <p:nvPr/>
        </p:nvSpPr>
        <p:spPr bwMode="auto">
          <a:xfrm>
            <a:off x="4085093" y="6133456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87BFA402-C9FA-4457-8E91-8EE7191C7727}"/>
              </a:ext>
            </a:extLst>
          </p:cNvPr>
          <p:cNvSpPr>
            <a:spLocks/>
          </p:cNvSpPr>
          <p:nvPr/>
        </p:nvSpPr>
        <p:spPr bwMode="auto">
          <a:xfrm>
            <a:off x="4912485" y="55168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2BE66F04-0CF5-4D46-938B-871D498A4453}"/>
              </a:ext>
            </a:extLst>
          </p:cNvPr>
          <p:cNvSpPr>
            <a:spLocks/>
          </p:cNvSpPr>
          <p:nvPr/>
        </p:nvSpPr>
        <p:spPr bwMode="auto">
          <a:xfrm>
            <a:off x="9162835" y="25423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1ABA92-7378-4462-B0BC-4AEC189D9CF2}"/>
              </a:ext>
            </a:extLst>
          </p:cNvPr>
          <p:cNvSpPr/>
          <p:nvPr/>
        </p:nvSpPr>
        <p:spPr>
          <a:xfrm>
            <a:off x="329223" y="363272"/>
            <a:ext cx="353619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Competition Cluster Head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25A79-B4BC-48A5-951C-30CF35900908}"/>
              </a:ext>
            </a:extLst>
          </p:cNvPr>
          <p:cNvSpPr txBox="1"/>
          <p:nvPr/>
        </p:nvSpPr>
        <p:spPr>
          <a:xfrm>
            <a:off x="4398108" y="1389798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sp>
        <p:nvSpPr>
          <p:cNvPr id="62" name="Freeform 27">
            <a:extLst>
              <a:ext uri="{FF2B5EF4-FFF2-40B4-BE49-F238E27FC236}">
                <a16:creationId xmlns:a16="http://schemas.microsoft.com/office/drawing/2014/main" id="{0F16D0B1-2092-4D74-A2B6-65ADE4856F14}"/>
              </a:ext>
            </a:extLst>
          </p:cNvPr>
          <p:cNvSpPr>
            <a:spLocks/>
          </p:cNvSpPr>
          <p:nvPr/>
        </p:nvSpPr>
        <p:spPr bwMode="auto">
          <a:xfrm>
            <a:off x="4163747" y="3855709"/>
            <a:ext cx="538156" cy="543936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BEC246-B5A2-44DD-BDC6-975E09C9A2DF}"/>
              </a:ext>
            </a:extLst>
          </p:cNvPr>
          <p:cNvSpPr txBox="1"/>
          <p:nvPr/>
        </p:nvSpPr>
        <p:spPr>
          <a:xfrm>
            <a:off x="4094646" y="3938976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sp>
        <p:nvSpPr>
          <p:cNvPr id="64" name="Freeform 27">
            <a:extLst>
              <a:ext uri="{FF2B5EF4-FFF2-40B4-BE49-F238E27FC236}">
                <a16:creationId xmlns:a16="http://schemas.microsoft.com/office/drawing/2014/main" id="{50B1B8A3-1BF3-4C32-9DC0-0775E7568DFD}"/>
              </a:ext>
            </a:extLst>
          </p:cNvPr>
          <p:cNvSpPr>
            <a:spLocks/>
          </p:cNvSpPr>
          <p:nvPr/>
        </p:nvSpPr>
        <p:spPr bwMode="auto">
          <a:xfrm>
            <a:off x="7038384" y="3016242"/>
            <a:ext cx="538156" cy="543936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AC73FF-4E6A-40CC-82EF-BD0BD767AF4E}"/>
              </a:ext>
            </a:extLst>
          </p:cNvPr>
          <p:cNvSpPr txBox="1"/>
          <p:nvPr/>
        </p:nvSpPr>
        <p:spPr>
          <a:xfrm>
            <a:off x="6969283" y="3099509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sp>
        <p:nvSpPr>
          <p:cNvPr id="66" name="Freeform 27">
            <a:extLst>
              <a:ext uri="{FF2B5EF4-FFF2-40B4-BE49-F238E27FC236}">
                <a16:creationId xmlns:a16="http://schemas.microsoft.com/office/drawing/2014/main" id="{C17659A8-2D8C-44E9-99B2-14845FFA0209}"/>
              </a:ext>
            </a:extLst>
          </p:cNvPr>
          <p:cNvSpPr>
            <a:spLocks/>
          </p:cNvSpPr>
          <p:nvPr/>
        </p:nvSpPr>
        <p:spPr bwMode="auto">
          <a:xfrm>
            <a:off x="9221277" y="831097"/>
            <a:ext cx="538156" cy="543936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CFAD90-B7D7-4915-97DF-78C52130A613}"/>
              </a:ext>
            </a:extLst>
          </p:cNvPr>
          <p:cNvSpPr txBox="1"/>
          <p:nvPr/>
        </p:nvSpPr>
        <p:spPr>
          <a:xfrm>
            <a:off x="9152176" y="914364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sp>
        <p:nvSpPr>
          <p:cNvPr id="68" name="Freeform 27">
            <a:extLst>
              <a:ext uri="{FF2B5EF4-FFF2-40B4-BE49-F238E27FC236}">
                <a16:creationId xmlns:a16="http://schemas.microsoft.com/office/drawing/2014/main" id="{B51C4BD6-A159-4D94-9C69-DABCD201F658}"/>
              </a:ext>
            </a:extLst>
          </p:cNvPr>
          <p:cNvSpPr>
            <a:spLocks/>
          </p:cNvSpPr>
          <p:nvPr/>
        </p:nvSpPr>
        <p:spPr bwMode="auto">
          <a:xfrm>
            <a:off x="8330322" y="5473261"/>
            <a:ext cx="538156" cy="543936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337B1C-72E6-4D82-86F4-5EAD66A0E8D0}"/>
              </a:ext>
            </a:extLst>
          </p:cNvPr>
          <p:cNvSpPr txBox="1"/>
          <p:nvPr/>
        </p:nvSpPr>
        <p:spPr>
          <a:xfrm>
            <a:off x="8261221" y="5556528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sp>
        <p:nvSpPr>
          <p:cNvPr id="70" name="Freeform 27">
            <a:extLst>
              <a:ext uri="{FF2B5EF4-FFF2-40B4-BE49-F238E27FC236}">
                <a16:creationId xmlns:a16="http://schemas.microsoft.com/office/drawing/2014/main" id="{E9EB652E-20A8-464E-8D01-63D2ABE82815}"/>
              </a:ext>
            </a:extLst>
          </p:cNvPr>
          <p:cNvSpPr>
            <a:spLocks/>
          </p:cNvSpPr>
          <p:nvPr/>
        </p:nvSpPr>
        <p:spPr bwMode="auto">
          <a:xfrm>
            <a:off x="6924733" y="4471811"/>
            <a:ext cx="538156" cy="543936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AD469B-5759-400E-927D-E9AAF4B7CCF5}"/>
              </a:ext>
            </a:extLst>
          </p:cNvPr>
          <p:cNvSpPr txBox="1"/>
          <p:nvPr/>
        </p:nvSpPr>
        <p:spPr>
          <a:xfrm>
            <a:off x="6855632" y="4555078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pic>
        <p:nvPicPr>
          <p:cNvPr id="72" name="Picture 2" descr="Image result for letter icon">
            <a:extLst>
              <a:ext uri="{FF2B5EF4-FFF2-40B4-BE49-F238E27FC236}">
                <a16:creationId xmlns:a16="http://schemas.microsoft.com/office/drawing/2014/main" id="{32DB8DD4-45EE-4B86-A9FD-6B7487AE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600" y="1663958"/>
            <a:ext cx="356878" cy="3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Image result for letter icon">
            <a:extLst>
              <a:ext uri="{FF2B5EF4-FFF2-40B4-BE49-F238E27FC236}">
                <a16:creationId xmlns:a16="http://schemas.microsoft.com/office/drawing/2014/main" id="{932FEA4E-3F33-4CEB-8B83-ABEEA2D82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11" y="4213136"/>
            <a:ext cx="356878" cy="3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Image result for letter icon">
            <a:extLst>
              <a:ext uri="{FF2B5EF4-FFF2-40B4-BE49-F238E27FC236}">
                <a16:creationId xmlns:a16="http://schemas.microsoft.com/office/drawing/2014/main" id="{141AF084-EBB9-4CAA-A041-1F50FE094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27" y="3360585"/>
            <a:ext cx="356878" cy="3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Image result for letter icon">
            <a:extLst>
              <a:ext uri="{FF2B5EF4-FFF2-40B4-BE49-F238E27FC236}">
                <a16:creationId xmlns:a16="http://schemas.microsoft.com/office/drawing/2014/main" id="{BC5C1AC5-DAAC-4657-A830-42DAB4FD2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397" y="1168202"/>
            <a:ext cx="356878" cy="3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Image result for letter icon">
            <a:extLst>
              <a:ext uri="{FF2B5EF4-FFF2-40B4-BE49-F238E27FC236}">
                <a16:creationId xmlns:a16="http://schemas.microsoft.com/office/drawing/2014/main" id="{52475029-ADAD-43CE-B9C3-CD50721EC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124" y="4816154"/>
            <a:ext cx="356878" cy="3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Image result for letter icon">
            <a:extLst>
              <a:ext uri="{FF2B5EF4-FFF2-40B4-BE49-F238E27FC236}">
                <a16:creationId xmlns:a16="http://schemas.microsoft.com/office/drawing/2014/main" id="{BAE933EC-468E-457D-8F4E-2F7DA39FD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588" y="5817604"/>
            <a:ext cx="356878" cy="3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38EB9-64C7-4670-9961-72F17E635065}"/>
              </a:ext>
            </a:extLst>
          </p:cNvPr>
          <p:cNvSpPr txBox="1"/>
          <p:nvPr/>
        </p:nvSpPr>
        <p:spPr>
          <a:xfrm>
            <a:off x="6759627" y="5021585"/>
            <a:ext cx="9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= 0.99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79CDD6-9C4B-46F7-A57A-E8E7C434B451}"/>
              </a:ext>
            </a:extLst>
          </p:cNvPr>
          <p:cNvSpPr txBox="1"/>
          <p:nvPr/>
        </p:nvSpPr>
        <p:spPr>
          <a:xfrm>
            <a:off x="6867510" y="3545173"/>
            <a:ext cx="9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= 0.91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225B2F-26E3-4924-9C7B-EABE2C2BCFC1}"/>
              </a:ext>
            </a:extLst>
          </p:cNvPr>
          <p:cNvSpPr txBox="1"/>
          <p:nvPr/>
        </p:nvSpPr>
        <p:spPr>
          <a:xfrm>
            <a:off x="4006220" y="4465855"/>
            <a:ext cx="9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= 0.95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C3D74B-E224-49F5-9584-0142D1567173}"/>
              </a:ext>
            </a:extLst>
          </p:cNvPr>
          <p:cNvSpPr txBox="1"/>
          <p:nvPr/>
        </p:nvSpPr>
        <p:spPr>
          <a:xfrm>
            <a:off x="8147119" y="6025197"/>
            <a:ext cx="9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= 0.98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9EC0DB-D054-4331-AE2A-5B655C7FD056}"/>
              </a:ext>
            </a:extLst>
          </p:cNvPr>
          <p:cNvSpPr txBox="1"/>
          <p:nvPr/>
        </p:nvSpPr>
        <p:spPr>
          <a:xfrm>
            <a:off x="9066579" y="1438868"/>
            <a:ext cx="9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= 0.93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9544EA-6CEF-4F91-B7B2-3A36EF6F1F7C}"/>
              </a:ext>
            </a:extLst>
          </p:cNvPr>
          <p:cNvSpPr txBox="1"/>
          <p:nvPr/>
        </p:nvSpPr>
        <p:spPr>
          <a:xfrm>
            <a:off x="4270440" y="1905194"/>
            <a:ext cx="9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= 0.85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25F852-97A7-462A-A704-5487EECE3423}"/>
              </a:ext>
            </a:extLst>
          </p:cNvPr>
          <p:cNvGrpSpPr/>
          <p:nvPr/>
        </p:nvGrpSpPr>
        <p:grpSpPr>
          <a:xfrm>
            <a:off x="4083655" y="3585702"/>
            <a:ext cx="691332" cy="718678"/>
            <a:chOff x="1670438" y="4011573"/>
            <a:chExt cx="691332" cy="718678"/>
          </a:xfrm>
        </p:grpSpPr>
        <p:pic>
          <p:nvPicPr>
            <p:cNvPr id="80" name="Picture 2" descr="Related image">
              <a:extLst>
                <a:ext uri="{FF2B5EF4-FFF2-40B4-BE49-F238E27FC236}">
                  <a16:creationId xmlns:a16="http://schemas.microsoft.com/office/drawing/2014/main" id="{5E138409-F637-4457-A431-D5E66E3FD5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01"/>
            <a:stretch/>
          </p:blipFill>
          <p:spPr bwMode="auto">
            <a:xfrm>
              <a:off x="1776758" y="4011573"/>
              <a:ext cx="478692" cy="376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0F00140-5039-417E-B933-90C25A6FFBB6}"/>
                </a:ext>
              </a:extLst>
            </p:cNvPr>
            <p:cNvSpPr txBox="1"/>
            <p:nvPr/>
          </p:nvSpPr>
          <p:spPr>
            <a:xfrm>
              <a:off x="1670438" y="4360919"/>
              <a:ext cx="691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DB79E9C-AC99-48F3-9CC5-C69F8EC5FD7E}"/>
              </a:ext>
            </a:extLst>
          </p:cNvPr>
          <p:cNvGrpSpPr/>
          <p:nvPr/>
        </p:nvGrpSpPr>
        <p:grpSpPr>
          <a:xfrm>
            <a:off x="9135892" y="565018"/>
            <a:ext cx="691332" cy="718678"/>
            <a:chOff x="1670438" y="4011573"/>
            <a:chExt cx="691332" cy="718678"/>
          </a:xfrm>
        </p:grpSpPr>
        <p:pic>
          <p:nvPicPr>
            <p:cNvPr id="83" name="Picture 2" descr="Related image">
              <a:extLst>
                <a:ext uri="{FF2B5EF4-FFF2-40B4-BE49-F238E27FC236}">
                  <a16:creationId xmlns:a16="http://schemas.microsoft.com/office/drawing/2014/main" id="{FC5C7002-F4EF-4258-9A4C-73E0D002A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01"/>
            <a:stretch/>
          </p:blipFill>
          <p:spPr bwMode="auto">
            <a:xfrm>
              <a:off x="1776758" y="4011573"/>
              <a:ext cx="478692" cy="376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75E47B-0EF7-4129-B986-717D15FFC61A}"/>
                </a:ext>
              </a:extLst>
            </p:cNvPr>
            <p:cNvSpPr txBox="1"/>
            <p:nvPr/>
          </p:nvSpPr>
          <p:spPr>
            <a:xfrm>
              <a:off x="1670438" y="4360919"/>
              <a:ext cx="691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A85E5A-ACE3-4D35-A7AD-87442B09683B}"/>
              </a:ext>
            </a:extLst>
          </p:cNvPr>
          <p:cNvGrpSpPr/>
          <p:nvPr/>
        </p:nvGrpSpPr>
        <p:grpSpPr>
          <a:xfrm>
            <a:off x="4386877" y="1042487"/>
            <a:ext cx="691332" cy="718678"/>
            <a:chOff x="1670438" y="4011573"/>
            <a:chExt cx="691332" cy="718678"/>
          </a:xfrm>
        </p:grpSpPr>
        <p:pic>
          <p:nvPicPr>
            <p:cNvPr id="86" name="Picture 2" descr="Related image">
              <a:extLst>
                <a:ext uri="{FF2B5EF4-FFF2-40B4-BE49-F238E27FC236}">
                  <a16:creationId xmlns:a16="http://schemas.microsoft.com/office/drawing/2014/main" id="{EC5C1134-13E9-4004-882B-0D300AA21F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01"/>
            <a:stretch/>
          </p:blipFill>
          <p:spPr bwMode="auto">
            <a:xfrm>
              <a:off x="1776758" y="4011573"/>
              <a:ext cx="478692" cy="376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4D6171A-7240-4C62-8626-34F596AF9DFC}"/>
                </a:ext>
              </a:extLst>
            </p:cNvPr>
            <p:cNvSpPr txBox="1"/>
            <p:nvPr/>
          </p:nvSpPr>
          <p:spPr>
            <a:xfrm>
              <a:off x="1670438" y="4360919"/>
              <a:ext cx="691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3D7C28B-8629-47D4-BA13-C5F09B33560E}"/>
              </a:ext>
            </a:extLst>
          </p:cNvPr>
          <p:cNvGrpSpPr/>
          <p:nvPr/>
        </p:nvGrpSpPr>
        <p:grpSpPr>
          <a:xfrm>
            <a:off x="6838030" y="4202423"/>
            <a:ext cx="691332" cy="718678"/>
            <a:chOff x="1670438" y="4011573"/>
            <a:chExt cx="691332" cy="718678"/>
          </a:xfrm>
        </p:grpSpPr>
        <p:pic>
          <p:nvPicPr>
            <p:cNvPr id="89" name="Picture 2" descr="Related image">
              <a:extLst>
                <a:ext uri="{FF2B5EF4-FFF2-40B4-BE49-F238E27FC236}">
                  <a16:creationId xmlns:a16="http://schemas.microsoft.com/office/drawing/2014/main" id="{3D5ADBD4-328C-49C0-AD4B-9B033008A2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01"/>
            <a:stretch/>
          </p:blipFill>
          <p:spPr bwMode="auto">
            <a:xfrm>
              <a:off x="1776758" y="4011573"/>
              <a:ext cx="478692" cy="376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A766A46-7C4A-4080-AA81-2D8BDCA29A7C}"/>
                </a:ext>
              </a:extLst>
            </p:cNvPr>
            <p:cNvSpPr txBox="1"/>
            <p:nvPr/>
          </p:nvSpPr>
          <p:spPr>
            <a:xfrm>
              <a:off x="1670438" y="4360919"/>
              <a:ext cx="691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</a:t>
              </a:r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C4D8F56-15A3-4C67-858E-35422C64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11</a:t>
            </a:fld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AC4F663-7A53-40CE-BFE0-58FDB2ED8045}"/>
              </a:ext>
            </a:extLst>
          </p:cNvPr>
          <p:cNvSpPr txBox="1"/>
          <p:nvPr/>
        </p:nvSpPr>
        <p:spPr>
          <a:xfrm>
            <a:off x="1235650" y="2683312"/>
            <a:ext cx="13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1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7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7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7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50" fill="hold"/>
                                        <p:tgtEl>
                                          <p:spTgt spid="7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7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50" fill="hold"/>
                                        <p:tgtEl>
                                          <p:spTgt spid="40"/>
                                        </p:tgtEl>
                                      </p:cBhvr>
                                      <p:by x="280000" y="28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50" fill="hold"/>
                                        <p:tgtEl>
                                          <p:spTgt spid="58"/>
                                        </p:tgtEl>
                                      </p:cBhvr>
                                      <p:by x="280000" y="28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280000" y="28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50" fill="hold"/>
                                        <p:tgtEl>
                                          <p:spTgt spid="60"/>
                                        </p:tgtEl>
                                      </p:cBhvr>
                                      <p:by x="280000" y="28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50" fill="hold"/>
                                        <p:tgtEl>
                                          <p:spTgt spid="61"/>
                                        </p:tgtEl>
                                      </p:cBhvr>
                                      <p:by x="280000" y="28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50" fill="hold"/>
                                        <p:tgtEl>
                                          <p:spTgt spid="78"/>
                                        </p:tgtEl>
                                      </p:cBhvr>
                                      <p:by x="280000" y="2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8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3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250" fill="hold"/>
                                        <p:tgtEl>
                                          <p:spTgt spid="64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250" fill="hold"/>
                                        <p:tgtEl>
                                          <p:spTgt spid="68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0" grpId="2" animBg="1"/>
      <p:bldP spid="78" grpId="0" animBg="1"/>
      <p:bldP spid="78" grpId="1" animBg="1"/>
      <p:bldP spid="78" grpId="2" animBg="1"/>
      <p:bldP spid="61" grpId="0" animBg="1"/>
      <p:bldP spid="61" grpId="1" animBg="1"/>
      <p:bldP spid="61" grpId="2" animBg="1"/>
      <p:bldP spid="59" grpId="0" animBg="1"/>
      <p:bldP spid="59" grpId="1" animBg="1"/>
      <p:bldP spid="59" grpId="2" animBg="1"/>
      <p:bldP spid="58" grpId="0" animBg="1"/>
      <p:bldP spid="58" grpId="1" animBg="1"/>
      <p:bldP spid="58" grpId="2" animBg="1"/>
      <p:bldP spid="40" grpId="0" animBg="1"/>
      <p:bldP spid="40" grpId="1" animBg="1"/>
      <p:bldP spid="40" grpId="2" animBg="1"/>
      <p:bldP spid="2" grpId="0"/>
      <p:bldP spid="63" grpId="0"/>
      <p:bldP spid="64" grpId="0" animBg="1"/>
      <p:bldP spid="64" grpId="1" animBg="1"/>
      <p:bldP spid="65" grpId="0"/>
      <p:bldP spid="67" grpId="0"/>
      <p:bldP spid="68" grpId="0" animBg="1"/>
      <p:bldP spid="68" grpId="1" animBg="1"/>
      <p:bldP spid="69" grpId="0"/>
      <p:bldP spid="71" grpId="0"/>
      <p:bldP spid="6" grpId="0"/>
      <p:bldP spid="6" grpId="1"/>
      <p:bldP spid="6" grpId="2"/>
      <p:bldP spid="6" grpId="3"/>
      <p:bldP spid="50" grpId="0"/>
      <p:bldP spid="50" grpId="1"/>
      <p:bldP spid="51" grpId="0"/>
      <p:bldP spid="51" grpId="1"/>
      <p:bldP spid="51" grpId="2"/>
      <p:bldP spid="51" grpId="3"/>
      <p:bldP spid="52" grpId="0"/>
      <p:bldP spid="52" grpId="1"/>
      <p:bldP spid="53" grpId="0"/>
      <p:bldP spid="53" grpId="1"/>
      <p:bldP spid="53" grpId="2"/>
      <p:bldP spid="53" grpId="3"/>
      <p:bldP spid="54" grpId="0"/>
      <p:bldP spid="54" grpId="1"/>
      <p:bldP spid="54" grpId="2"/>
      <p:bldP spid="54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514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756300" y="2949460"/>
            <a:ext cx="4370336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EXPERIMENTAL</a:t>
            </a:r>
          </a:p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12474" y="13065"/>
            <a:ext cx="5460326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704BA3-593E-4519-9139-4E1D86366677}"/>
                  </a:ext>
                </a:extLst>
              </p:cNvPr>
              <p:cNvSpPr txBox="1"/>
              <p:nvPr/>
            </p:nvSpPr>
            <p:spPr>
              <a:xfrm>
                <a:off x="5763573" y="1335745"/>
                <a:ext cx="5209227" cy="3635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Area 			: 100 x 100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𝑚𝑒𝑡𝑒𝑟</m:t>
                        </m:r>
                      </m:e>
                      <m:sup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th-TH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Start energy 		: 3 joule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Density Node		: 0.0125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Deploy Cluster Size	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 meter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Base station Point	: -50,50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Simulations 		: 30 times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Fix T			: [0 -1]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704BA3-593E-4519-9139-4E1D86366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573" y="1335745"/>
                <a:ext cx="5209227" cy="3635995"/>
              </a:xfrm>
              <a:prstGeom prst="rect">
                <a:avLst/>
              </a:prstGeom>
              <a:blipFill>
                <a:blip r:embed="rId5"/>
                <a:stretch>
                  <a:fillRect l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BF6051-F35D-40AC-A3A3-D6BD589D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9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A17DF3-88D7-45BC-89B2-1BE3C1C0E54F}"/>
              </a:ext>
            </a:extLst>
          </p:cNvPr>
          <p:cNvGrpSpPr/>
          <p:nvPr/>
        </p:nvGrpSpPr>
        <p:grpSpPr>
          <a:xfrm>
            <a:off x="-368300" y="-152400"/>
            <a:ext cx="12979400" cy="7226300"/>
            <a:chOff x="1272037" y="1399079"/>
            <a:chExt cx="3961053" cy="4059842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BD3DF015-51CD-44CF-BD05-F16E281A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72037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74F54AD-04D9-4987-95A2-77557EAAA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4438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178EA-01D3-4ABD-AE7C-73053141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7F273-B63C-49B8-976C-94CB18A2D9DB}"/>
              </a:ext>
            </a:extLst>
          </p:cNvPr>
          <p:cNvSpPr txBox="1"/>
          <p:nvPr/>
        </p:nvSpPr>
        <p:spPr>
          <a:xfrm>
            <a:off x="1117600" y="5727700"/>
            <a:ext cx="241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01E7843-4CFF-4EFE-B269-2FD5FAF46B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956" r="9167" b="3870"/>
          <a:stretch/>
        </p:blipFill>
        <p:spPr>
          <a:xfrm>
            <a:off x="357553" y="221707"/>
            <a:ext cx="11153473" cy="609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2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A17DF3-88D7-45BC-89B2-1BE3C1C0E54F}"/>
              </a:ext>
            </a:extLst>
          </p:cNvPr>
          <p:cNvGrpSpPr/>
          <p:nvPr/>
        </p:nvGrpSpPr>
        <p:grpSpPr>
          <a:xfrm>
            <a:off x="-393700" y="-184150"/>
            <a:ext cx="12979400" cy="7226300"/>
            <a:chOff x="1272037" y="1399079"/>
            <a:chExt cx="3961053" cy="4059842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BD3DF015-51CD-44CF-BD05-F16E281A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72037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74F54AD-04D9-4987-95A2-77557EAAA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4438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178EA-01D3-4ABD-AE7C-73053141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7F273-B63C-49B8-976C-94CB18A2D9DB}"/>
              </a:ext>
            </a:extLst>
          </p:cNvPr>
          <p:cNvSpPr txBox="1"/>
          <p:nvPr/>
        </p:nvSpPr>
        <p:spPr>
          <a:xfrm>
            <a:off x="1117600" y="5727700"/>
            <a:ext cx="241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5C9E74-850C-4E08-861A-6CEDC6090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8" t="7956" r="9167" b="3870"/>
          <a:stretch/>
        </p:blipFill>
        <p:spPr>
          <a:xfrm>
            <a:off x="574431" y="439916"/>
            <a:ext cx="10643796" cy="59164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E99AEB-51C3-4F9E-AFC3-DAF9C1DB3871}"/>
              </a:ext>
            </a:extLst>
          </p:cNvPr>
          <p:cNvSpPr txBox="1"/>
          <p:nvPr/>
        </p:nvSpPr>
        <p:spPr>
          <a:xfrm>
            <a:off x="3144643" y="316984"/>
            <a:ext cx="64119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Operation Cluster Size of Fix T when Deploy Cluster Size = 30 meter</a:t>
            </a:r>
          </a:p>
        </p:txBody>
      </p:sp>
    </p:spTree>
    <p:extLst>
      <p:ext uri="{BB962C8B-B14F-4D97-AF65-F5344CB8AC3E}">
        <p14:creationId xmlns:p14="http://schemas.microsoft.com/office/powerpoint/2010/main" val="205455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A17DF3-88D7-45BC-89B2-1BE3C1C0E54F}"/>
              </a:ext>
            </a:extLst>
          </p:cNvPr>
          <p:cNvGrpSpPr/>
          <p:nvPr/>
        </p:nvGrpSpPr>
        <p:grpSpPr>
          <a:xfrm>
            <a:off x="-368300" y="-152400"/>
            <a:ext cx="12979400" cy="7226300"/>
            <a:chOff x="1272037" y="1399079"/>
            <a:chExt cx="3961053" cy="4059842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BD3DF015-51CD-44CF-BD05-F16E281A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72037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74F54AD-04D9-4987-95A2-77557EAAA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4438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178EA-01D3-4ABD-AE7C-73053141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2A966D-920F-4189-992D-6399387F08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017" y="574673"/>
            <a:ext cx="7397548" cy="570865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21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BF69-1786-46E2-869F-E4DA0204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เป้าหมาย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5B4F9-B452-482A-8023-8F1FF2A1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9151F-04DC-4E61-B58F-9384947DA316}"/>
              </a:ext>
            </a:extLst>
          </p:cNvPr>
          <p:cNvSpPr txBox="1"/>
          <p:nvPr/>
        </p:nvSpPr>
        <p:spPr>
          <a:xfrm>
            <a:off x="838200" y="2143592"/>
            <a:ext cx="4198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dirty="0"/>
              <a:t>ควบคุมขนาดรัศมีของ </a:t>
            </a:r>
            <a:r>
              <a:rPr lang="en-US" dirty="0"/>
              <a:t>Cluster </a:t>
            </a:r>
            <a:r>
              <a:rPr lang="th-TH" dirty="0">
                <a:solidFill>
                  <a:srgbClr val="FF0000"/>
                </a:solidFill>
              </a:rPr>
              <a:t>เพราะ.................. ทำให้</a:t>
            </a:r>
          </a:p>
          <a:p>
            <a:endParaRPr lang="th-TH" dirty="0"/>
          </a:p>
          <a:p>
            <a:pPr marL="285750" indent="-285750">
              <a:buFontTx/>
              <a:buChar char="-"/>
            </a:pPr>
            <a:r>
              <a:rPr lang="th-TH" dirty="0"/>
              <a:t>ยืดอายุการใช้พลังงานของตัว </a:t>
            </a:r>
            <a:r>
              <a:rPr lang="en-US" dirty="0"/>
              <a:t>Nodes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29FB1018-EA98-4F8B-8A38-397EB8D422A5}"/>
              </a:ext>
            </a:extLst>
          </p:cNvPr>
          <p:cNvSpPr/>
          <p:nvPr/>
        </p:nvSpPr>
        <p:spPr>
          <a:xfrm rot="4414318">
            <a:off x="3692640" y="2798080"/>
            <a:ext cx="1202519" cy="1431998"/>
          </a:xfrm>
          <a:prstGeom prst="curvedLeftArrow">
            <a:avLst>
              <a:gd name="adj1" fmla="val 25000"/>
              <a:gd name="adj2" fmla="val 372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3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2163" y="-1171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3892" y="-11708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1195014" y="2601249"/>
            <a:ext cx="2767386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GOALS OF</a:t>
            </a:r>
          </a:p>
          <a:p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THESIS</a:t>
            </a: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813244-C67D-40AF-A387-D777C626034E}"/>
              </a:ext>
            </a:extLst>
          </p:cNvPr>
          <p:cNvSpPr/>
          <p:nvPr/>
        </p:nvSpPr>
        <p:spPr>
          <a:xfrm>
            <a:off x="6083836" y="3184027"/>
            <a:ext cx="24882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Extend sensor life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D8EA2E5-9385-4B89-A808-66685373BA1D}"/>
              </a:ext>
            </a:extLst>
          </p:cNvPr>
          <p:cNvSpPr/>
          <p:nvPr/>
        </p:nvSpPr>
        <p:spPr>
          <a:xfrm>
            <a:off x="6096000" y="2355028"/>
            <a:ext cx="24882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Control Cluster Size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171221F-C528-4176-BE0A-513413711F59}"/>
              </a:ext>
            </a:extLst>
          </p:cNvPr>
          <p:cNvSpPr/>
          <p:nvPr/>
        </p:nvSpPr>
        <p:spPr>
          <a:xfrm>
            <a:off x="6083837" y="2674290"/>
            <a:ext cx="2421164" cy="88582"/>
          </a:xfrm>
          <a:prstGeom prst="roundRect">
            <a:avLst>
              <a:gd name="adj" fmla="val 5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6132FB4-31D4-47CB-B451-7FB1434EAC9C}"/>
              </a:ext>
            </a:extLst>
          </p:cNvPr>
          <p:cNvSpPr/>
          <p:nvPr/>
        </p:nvSpPr>
        <p:spPr>
          <a:xfrm>
            <a:off x="6083837" y="3499415"/>
            <a:ext cx="2421164" cy="88582"/>
          </a:xfrm>
          <a:prstGeom prst="roundRect">
            <a:avLst>
              <a:gd name="adj" fmla="val 5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807A1-293D-4E57-8E72-C1054D0B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4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816240" y="2448688"/>
            <a:ext cx="3955522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IDEA OF</a:t>
            </a: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DYNAMIC</a:t>
            </a: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T-INITIAL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12474" y="-1925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5850458" y="1227906"/>
            <a:ext cx="242797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PURPOSE: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50458" y="2335975"/>
            <a:ext cx="3074541" cy="1684401"/>
            <a:chOff x="4712185" y="4189525"/>
            <a:chExt cx="3074540" cy="168440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375CECE-C8C6-426B-9A8C-EB696D69F141}"/>
                </a:ext>
              </a:extLst>
            </p:cNvPr>
            <p:cNvGrpSpPr/>
            <p:nvPr/>
          </p:nvGrpSpPr>
          <p:grpSpPr>
            <a:xfrm>
              <a:off x="4719329" y="4189525"/>
              <a:ext cx="3056266" cy="315913"/>
              <a:chOff x="5063285" y="3728115"/>
              <a:chExt cx="3056266" cy="31591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Oval 268">
                  <a:extLst>
                    <a:ext uri="{FF2B5EF4-FFF2-40B4-BE49-F238E27FC236}">
                      <a16:creationId xmlns:a16="http://schemas.microsoft.com/office/drawing/2014/main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 269">
                  <a:extLst>
                    <a:ext uri="{FF2B5EF4-FFF2-40B4-BE49-F238E27FC236}">
                      <a16:creationId xmlns:a16="http://schemas.microsoft.com/office/drawing/2014/main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270">
                  <a:extLst>
                    <a:ext uri="{FF2B5EF4-FFF2-40B4-BE49-F238E27FC236}">
                      <a16:creationId xmlns:a16="http://schemas.microsoft.com/office/drawing/2014/main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 271">
                  <a:extLst>
                    <a:ext uri="{FF2B5EF4-FFF2-40B4-BE49-F238E27FC236}">
                      <a16:creationId xmlns:a16="http://schemas.microsoft.com/office/drawing/2014/main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272">
                  <a:extLst>
                    <a:ext uri="{FF2B5EF4-FFF2-40B4-BE49-F238E27FC236}">
                      <a16:creationId xmlns:a16="http://schemas.microsoft.com/office/drawing/2014/main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Freeform 273">
                  <a:extLst>
                    <a:ext uri="{FF2B5EF4-FFF2-40B4-BE49-F238E27FC236}">
                      <a16:creationId xmlns:a16="http://schemas.microsoft.com/office/drawing/2014/main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 274">
                  <a:extLst>
                    <a:ext uri="{FF2B5EF4-FFF2-40B4-BE49-F238E27FC236}">
                      <a16:creationId xmlns:a16="http://schemas.microsoft.com/office/drawing/2014/main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 275">
                  <a:extLst>
                    <a:ext uri="{FF2B5EF4-FFF2-40B4-BE49-F238E27FC236}">
                      <a16:creationId xmlns:a16="http://schemas.microsoft.com/office/drawing/2014/main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 276">
                  <a:extLst>
                    <a:ext uri="{FF2B5EF4-FFF2-40B4-BE49-F238E27FC236}">
                      <a16:creationId xmlns:a16="http://schemas.microsoft.com/office/drawing/2014/main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7E16F25-9A73-4F49-8593-4DDEE2A8AB5D}"/>
                  </a:ext>
                </a:extLst>
              </p:cNvPr>
              <p:cNvSpPr/>
              <p:nvPr/>
            </p:nvSpPr>
            <p:spPr>
              <a:xfrm>
                <a:off x="5631257" y="3791404"/>
                <a:ext cx="248829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Segoe UI" panose="020B0502040204020203" pitchFamily="34" charset="0"/>
                  </a:rPr>
                  <a:t>Find suitable</a:t>
                </a:r>
                <a:r>
                  <a:rPr kumimoji="0" lang="th-TH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Segoe UI" panose="020B0502040204020203" pitchFamily="34" charset="0"/>
                  </a:rPr>
                  <a:t> </a:t>
                </a: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Segoe UI" panose="020B0502040204020203" pitchFamily="34" charset="0"/>
                  </a:rPr>
                  <a:t>T value 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7DB03EE-BB00-488A-B451-6DF7DA5AC981}"/>
                </a:ext>
              </a:extLst>
            </p:cNvPr>
            <p:cNvGrpSpPr/>
            <p:nvPr/>
          </p:nvGrpSpPr>
          <p:grpSpPr>
            <a:xfrm>
              <a:off x="4712185" y="5162542"/>
              <a:ext cx="3074540" cy="346075"/>
              <a:chOff x="5056141" y="4633426"/>
              <a:chExt cx="3074540" cy="34607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Freeform 258">
                  <a:extLst>
                    <a:ext uri="{FF2B5EF4-FFF2-40B4-BE49-F238E27FC236}">
                      <a16:creationId xmlns:a16="http://schemas.microsoft.com/office/drawing/2014/main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Freeform 259">
                  <a:extLst>
                    <a:ext uri="{FF2B5EF4-FFF2-40B4-BE49-F238E27FC236}">
                      <a16:creationId xmlns:a16="http://schemas.microsoft.com/office/drawing/2014/main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Freeform 260">
                  <a:extLst>
                    <a:ext uri="{FF2B5EF4-FFF2-40B4-BE49-F238E27FC236}">
                      <a16:creationId xmlns:a16="http://schemas.microsoft.com/office/drawing/2014/main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Line 261">
                  <a:extLst>
                    <a:ext uri="{FF2B5EF4-FFF2-40B4-BE49-F238E27FC236}">
                      <a16:creationId xmlns:a16="http://schemas.microsoft.com/office/drawing/2014/main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Line 262">
                  <a:extLst>
                    <a:ext uri="{FF2B5EF4-FFF2-40B4-BE49-F238E27FC236}">
                      <a16:creationId xmlns:a16="http://schemas.microsoft.com/office/drawing/2014/main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Line 263">
                  <a:extLst>
                    <a:ext uri="{FF2B5EF4-FFF2-40B4-BE49-F238E27FC236}">
                      <a16:creationId xmlns:a16="http://schemas.microsoft.com/office/drawing/2014/main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Oval 264">
                  <a:extLst>
                    <a:ext uri="{FF2B5EF4-FFF2-40B4-BE49-F238E27FC236}">
                      <a16:creationId xmlns:a16="http://schemas.microsoft.com/office/drawing/2014/main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Oval 265">
                  <a:extLst>
                    <a:ext uri="{FF2B5EF4-FFF2-40B4-BE49-F238E27FC236}">
                      <a16:creationId xmlns:a16="http://schemas.microsoft.com/office/drawing/2014/main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Oval 266">
                  <a:extLst>
                    <a:ext uri="{FF2B5EF4-FFF2-40B4-BE49-F238E27FC236}">
                      <a16:creationId xmlns:a16="http://schemas.microsoft.com/office/drawing/2014/main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 267">
                  <a:extLst>
                    <a:ext uri="{FF2B5EF4-FFF2-40B4-BE49-F238E27FC236}">
                      <a16:creationId xmlns:a16="http://schemas.microsoft.com/office/drawing/2014/main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482C2C4-A83F-481A-A4DA-8A5D9AD7A680}"/>
                  </a:ext>
                </a:extLst>
              </p:cNvPr>
              <p:cNvSpPr/>
              <p:nvPr/>
            </p:nvSpPr>
            <p:spPr>
              <a:xfrm>
                <a:off x="5642387" y="4672955"/>
                <a:ext cx="248829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Segoe UI" panose="020B0502040204020203" pitchFamily="34" charset="0"/>
                  </a:rPr>
                  <a:t>Control Cluster size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BA54A74-91C7-4A8E-8256-29CECA65EBE5}"/>
                </a:ext>
              </a:extLst>
            </p:cNvPr>
            <p:cNvGrpSpPr/>
            <p:nvPr/>
          </p:nvGrpSpPr>
          <p:grpSpPr>
            <a:xfrm>
              <a:off x="5298431" y="4797232"/>
              <a:ext cx="2421164" cy="88596"/>
              <a:chOff x="4674462" y="2940354"/>
              <a:chExt cx="3045133" cy="81030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AF05105-E146-4A76-80BC-D132339D80CC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C85F8D48-F497-4FF4-86A4-A306F3F0ED91}"/>
                  </a:ext>
                </a:extLst>
              </p:cNvPr>
              <p:cNvSpPr/>
              <p:nvPr/>
            </p:nvSpPr>
            <p:spPr>
              <a:xfrm>
                <a:off x="4674463" y="2940354"/>
                <a:ext cx="3045132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7ADDD0C-4947-4DFD-8604-1C7FC185D6F1}"/>
                </a:ext>
              </a:extLst>
            </p:cNvPr>
            <p:cNvGrpSpPr/>
            <p:nvPr/>
          </p:nvGrpSpPr>
          <p:grpSpPr>
            <a:xfrm>
              <a:off x="5298431" y="5785330"/>
              <a:ext cx="2421164" cy="88596"/>
              <a:chOff x="4674462" y="2940354"/>
              <a:chExt cx="3045133" cy="81030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3EE0ED0C-1321-4AB3-B03A-B7AD85571E6C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4409F7EA-DE17-4C15-80F3-78361F8366BE}"/>
                  </a:ext>
                </a:extLst>
              </p:cNvPr>
              <p:cNvSpPr/>
              <p:nvPr/>
            </p:nvSpPr>
            <p:spPr>
              <a:xfrm>
                <a:off x="4674465" y="2940354"/>
                <a:ext cx="3045130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44FDB2-933C-422B-88CA-7901FFD8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6580AB-5C3C-4B4F-8E2A-8B7A0A8CE6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454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282878" y="2122210"/>
            <a:ext cx="468744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DYNAMIC T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INITIAL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BB486D-CA6C-4549-BE97-5E2D3BE15FA7}"/>
              </a:ext>
            </a:extLst>
          </p:cNvPr>
          <p:cNvGrpSpPr/>
          <p:nvPr/>
        </p:nvGrpSpPr>
        <p:grpSpPr>
          <a:xfrm>
            <a:off x="828445" y="1399079"/>
            <a:ext cx="4692694" cy="4059842"/>
            <a:chOff x="1272037" y="1399079"/>
            <a:chExt cx="3961053" cy="4059842"/>
          </a:xfrm>
        </p:grpSpPr>
        <p:sp>
          <p:nvSpPr>
            <p:cNvPr id="113" name="Parallelogram 112">
              <a:extLst>
                <a:ext uri="{FF2B5EF4-FFF2-40B4-BE49-F238E27FC236}">
                  <a16:creationId xmlns:a16="http://schemas.microsoft.com/office/drawing/2014/main" id="{183952AA-FC5F-465B-B52E-1A53109E0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72037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Parallelogram 114">
              <a:extLst>
                <a:ext uri="{FF2B5EF4-FFF2-40B4-BE49-F238E27FC236}">
                  <a16:creationId xmlns:a16="http://schemas.microsoft.com/office/drawing/2014/main" id="{AADC26EB-E133-4918-855A-91E4195A7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4438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7E3E6F-8476-493B-A3AC-A0473376A15E}"/>
              </a:ext>
            </a:extLst>
          </p:cNvPr>
          <p:cNvSpPr txBox="1"/>
          <p:nvPr/>
        </p:nvSpPr>
        <p:spPr>
          <a:xfrm>
            <a:off x="3517900" y="3802579"/>
            <a:ext cx="673100" cy="48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6AF4C4-E601-4A95-89B7-92E7E3F88084}"/>
                  </a:ext>
                </a:extLst>
              </p:cNvPr>
              <p:cNvSpPr txBox="1"/>
              <p:nvPr/>
            </p:nvSpPr>
            <p:spPr>
              <a:xfrm>
                <a:off x="1332650" y="3124447"/>
                <a:ext cx="36861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sub>
                      </m:sSub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6AF4C4-E601-4A95-89B7-92E7E3F88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650" y="3124447"/>
                <a:ext cx="368617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37B36C39-99FD-47B1-85A7-22D37E3BF82A}"/>
              </a:ext>
            </a:extLst>
          </p:cNvPr>
          <p:cNvSpPr/>
          <p:nvPr/>
        </p:nvSpPr>
        <p:spPr>
          <a:xfrm>
            <a:off x="7912411" y="2849346"/>
            <a:ext cx="2488295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Deployed Cluster 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Radius 30 meter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4CC316-349F-4380-AD59-114432A2EC06}"/>
                  </a:ext>
                </a:extLst>
              </p:cNvPr>
              <p:cNvSpPr txBox="1"/>
              <p:nvPr/>
            </p:nvSpPr>
            <p:spPr>
              <a:xfrm>
                <a:off x="7214399" y="2724943"/>
                <a:ext cx="5490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4CC316-349F-4380-AD59-114432A2E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399" y="2724943"/>
                <a:ext cx="54903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E77130F4-2258-4DCF-BDD3-16851AC4650F}"/>
              </a:ext>
            </a:extLst>
          </p:cNvPr>
          <p:cNvSpPr/>
          <p:nvPr/>
        </p:nvSpPr>
        <p:spPr>
          <a:xfrm>
            <a:off x="7912411" y="3861020"/>
            <a:ext cx="2488295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Operation Cluster 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Maximum distance 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86EBB6-0A9B-408B-A302-DB237ABF56A7}"/>
                  </a:ext>
                </a:extLst>
              </p:cNvPr>
              <p:cNvSpPr txBox="1"/>
              <p:nvPr/>
            </p:nvSpPr>
            <p:spPr>
              <a:xfrm>
                <a:off x="7214399" y="3736617"/>
                <a:ext cx="5490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86EBB6-0A9B-408B-A302-DB237ABF5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399" y="3736617"/>
                <a:ext cx="54903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576B6-E1B7-4DB4-8DCD-6A7AC041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6580AB-5C3C-4B4F-8E2A-8B7A0A8CE6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39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661946" y="2584733"/>
            <a:ext cx="6651050" cy="5000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WIRELESS SENSOR NETWORK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0" y="3427009"/>
            <a:ext cx="3263630" cy="2260253"/>
            <a:chOff x="726781" y="3291989"/>
            <a:chExt cx="3263630" cy="22602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l 26" descr="This image is an icon of one person interacting with three people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307" y="1569650"/>
                <a:ext cx="584972" cy="674404"/>
                <a:chOff x="2686050" y="2895601"/>
                <a:chExt cx="330200" cy="346075"/>
              </a:xfrm>
            </p:grpSpPr>
            <p:sp>
              <p:nvSpPr>
                <p:cNvPr id="9" name="Oval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" name="Freeform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" name="Oval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2" name="Freeform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3" name="Oval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4" name="Freeform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" name="Oval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" name="Freeform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7" name="Oval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8" name="Freeform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" name="Freeform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Line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Freeform 25" descr="This image is an icon of three people interacting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45" y="2465107"/>
                <a:ext cx="613097" cy="674404"/>
                <a:chOff x="3398838" y="2895601"/>
                <a:chExt cx="346075" cy="346075"/>
              </a:xfrm>
            </p:grpSpPr>
            <p:sp>
              <p:nvSpPr>
                <p:cNvPr id="24" name="Freeform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5" name="Freeform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6" name="Oval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8" name="Freeform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9" name="Freeform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0" name="Oval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1" name="Freeform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2" name="Freeform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4" name="Oval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5" name="Freeform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6" name="Line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7" name="Line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E4B96B-58FD-4E6A-AF13-C5020615E0FE}"/>
                </a:ext>
              </a:extLst>
            </p:cNvPr>
            <p:cNvGrpSpPr/>
            <p:nvPr/>
          </p:nvGrpSpPr>
          <p:grpSpPr>
            <a:xfrm>
              <a:off x="905557" y="5237628"/>
              <a:ext cx="284700" cy="314614"/>
              <a:chOff x="4841875" y="2895601"/>
              <a:chExt cx="344488" cy="346075"/>
            </a:xfrm>
          </p:grpSpPr>
          <p:sp>
            <p:nvSpPr>
              <p:cNvPr id="41" name="Freeform 258">
                <a:extLst>
                  <a:ext uri="{FF2B5EF4-FFF2-40B4-BE49-F238E27FC236}">
                    <a16:creationId xmlns:a16="http://schemas.microsoft.com/office/drawing/2014/main" id="{9171BF0F-A8C1-40E4-8B5E-018BF6635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259">
                <a:extLst>
                  <a:ext uri="{FF2B5EF4-FFF2-40B4-BE49-F238E27FC236}">
                    <a16:creationId xmlns:a16="http://schemas.microsoft.com/office/drawing/2014/main" id="{B64E9334-097C-4CB9-9617-46C8650E4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260">
                <a:extLst>
                  <a:ext uri="{FF2B5EF4-FFF2-40B4-BE49-F238E27FC236}">
                    <a16:creationId xmlns:a16="http://schemas.microsoft.com/office/drawing/2014/main" id="{B9A1BA9E-445A-47A3-ADC3-32683BF48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Line 261">
                <a:extLst>
                  <a:ext uri="{FF2B5EF4-FFF2-40B4-BE49-F238E27FC236}">
                    <a16:creationId xmlns:a16="http://schemas.microsoft.com/office/drawing/2014/main" id="{C3A77B5D-68B1-4090-BBC4-B0E5DCEC1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Line 262">
                <a:extLst>
                  <a:ext uri="{FF2B5EF4-FFF2-40B4-BE49-F238E27FC236}">
                    <a16:creationId xmlns:a16="http://schemas.microsoft.com/office/drawing/2014/main" id="{1A7BA1EA-CD95-424F-8A0A-F35B3CB9B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Line 263">
                <a:extLst>
                  <a:ext uri="{FF2B5EF4-FFF2-40B4-BE49-F238E27FC236}">
                    <a16:creationId xmlns:a16="http://schemas.microsoft.com/office/drawing/2014/main" id="{31E345C1-BFCC-4770-880A-DBB426F70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Oval 264">
                <a:extLst>
                  <a:ext uri="{FF2B5EF4-FFF2-40B4-BE49-F238E27FC236}">
                    <a16:creationId xmlns:a16="http://schemas.microsoft.com/office/drawing/2014/main" id="{19215AFA-FCFF-4C23-9FA1-5D129B00D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Oval 265">
                <a:extLst>
                  <a:ext uri="{FF2B5EF4-FFF2-40B4-BE49-F238E27FC236}">
                    <a16:creationId xmlns:a16="http://schemas.microsoft.com/office/drawing/2014/main" id="{BD2367C6-5620-4A86-9127-9FEB4968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Oval 266">
                <a:extLst>
                  <a:ext uri="{FF2B5EF4-FFF2-40B4-BE49-F238E27FC236}">
                    <a16:creationId xmlns:a16="http://schemas.microsoft.com/office/drawing/2014/main" id="{DAEB3F93-9D9D-4620-87D0-9DEB1033E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267">
                <a:extLst>
                  <a:ext uri="{FF2B5EF4-FFF2-40B4-BE49-F238E27FC236}">
                    <a16:creationId xmlns:a16="http://schemas.microsoft.com/office/drawing/2014/main" id="{39E2F49B-9389-47F1-9AD1-A580B79C3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7F9128D-E30C-4733-AE4B-3863B632A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36216" y="3373268"/>
              <a:ext cx="2354195" cy="511926"/>
            </a:xfrm>
            <a:prstGeom prst="roundRect">
              <a:avLst>
                <a:gd name="adj" fmla="val 50000"/>
              </a:avLst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7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RADIO WAVES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8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74C0F93-60FE-46A8-9F17-7B78E4495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33276" y="4424789"/>
            <a:ext cx="2354195" cy="511926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7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BATTERY</a:t>
            </a:r>
          </a:p>
          <a:p>
            <a:pPr algn="ctr"/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id="{01C81C93-C9AD-4359-AF06-8D2107BB9236}"/>
              </a:ext>
            </a:extLst>
          </p:cNvPr>
          <p:cNvSpPr>
            <a:spLocks/>
          </p:cNvSpPr>
          <p:nvPr/>
        </p:nvSpPr>
        <p:spPr bwMode="auto">
          <a:xfrm>
            <a:off x="5218458" y="0"/>
            <a:ext cx="8739665" cy="7848790"/>
          </a:xfrm>
          <a:custGeom>
            <a:avLst/>
            <a:gdLst>
              <a:gd name="T0" fmla="*/ 2254 w 2254"/>
              <a:gd name="T1" fmla="*/ 0 h 2026"/>
              <a:gd name="T2" fmla="*/ 2254 w 2254"/>
              <a:gd name="T3" fmla="*/ 2026 h 2026"/>
              <a:gd name="T4" fmla="*/ 2091 w 2254"/>
              <a:gd name="T5" fmla="*/ 1927 h 2026"/>
              <a:gd name="T6" fmla="*/ 1829 w 2254"/>
              <a:gd name="T7" fmla="*/ 1867 h 2026"/>
              <a:gd name="T8" fmla="*/ 1784 w 2254"/>
              <a:gd name="T9" fmla="*/ 1860 h 2026"/>
              <a:gd name="T10" fmla="*/ 1025 w 2254"/>
              <a:gd name="T11" fmla="*/ 1812 h 2026"/>
              <a:gd name="T12" fmla="*/ 330 w 2254"/>
              <a:gd name="T13" fmla="*/ 1005 h 2026"/>
              <a:gd name="T14" fmla="*/ 662 w 2254"/>
              <a:gd name="T15" fmla="*/ 430 h 2026"/>
              <a:gd name="T16" fmla="*/ 770 w 2254"/>
              <a:gd name="T17" fmla="*/ 0 h 2026"/>
              <a:gd name="T18" fmla="*/ 2254 w 2254"/>
              <a:gd name="T19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4" h="2026">
                <a:moveTo>
                  <a:pt x="2254" y="0"/>
                </a:moveTo>
                <a:cubicBezTo>
                  <a:pt x="2254" y="2026"/>
                  <a:pt x="2254" y="2026"/>
                  <a:pt x="2254" y="2026"/>
                </a:cubicBezTo>
                <a:cubicBezTo>
                  <a:pt x="2243" y="2005"/>
                  <a:pt x="2206" y="1966"/>
                  <a:pt x="2091" y="1927"/>
                </a:cubicBezTo>
                <a:cubicBezTo>
                  <a:pt x="2029" y="1906"/>
                  <a:pt x="1944" y="1885"/>
                  <a:pt x="1829" y="1867"/>
                </a:cubicBezTo>
                <a:cubicBezTo>
                  <a:pt x="1814" y="1865"/>
                  <a:pt x="1800" y="1862"/>
                  <a:pt x="1784" y="1860"/>
                </a:cubicBezTo>
                <a:cubicBezTo>
                  <a:pt x="1606" y="1835"/>
                  <a:pt x="1361" y="1816"/>
                  <a:pt x="1025" y="1812"/>
                </a:cubicBezTo>
                <a:cubicBezTo>
                  <a:pt x="0" y="1800"/>
                  <a:pt x="66" y="1196"/>
                  <a:pt x="330" y="1005"/>
                </a:cubicBezTo>
                <a:cubicBezTo>
                  <a:pt x="580" y="825"/>
                  <a:pt x="686" y="680"/>
                  <a:pt x="662" y="430"/>
                </a:cubicBezTo>
                <a:cubicBezTo>
                  <a:pt x="638" y="181"/>
                  <a:pt x="770" y="0"/>
                  <a:pt x="770" y="0"/>
                </a:cubicBezTo>
                <a:lnTo>
                  <a:pt x="2254" y="0"/>
                </a:lnTo>
                <a:close/>
              </a:path>
            </a:pathLst>
          </a:custGeom>
          <a:gradFill>
            <a:gsLst>
              <a:gs pos="0">
                <a:srgbClr val="7CEFD8"/>
              </a:gs>
              <a:gs pos="55000">
                <a:srgbClr val="6672E4"/>
              </a:gs>
              <a:gs pos="100000">
                <a:srgbClr val="882BE5"/>
              </a:gs>
            </a:gsLst>
            <a:lin ang="4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186106C3-CF2F-451E-AC61-B8C8F7E59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720" y="2132507"/>
            <a:ext cx="2476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12CD8B5-F0A0-4682-BA12-29FB1E0A1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33275" y="5294197"/>
            <a:ext cx="2354195" cy="511926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7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</a:p>
          <a:p>
            <a:pPr algn="ctr"/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49F766-F8A9-4697-BF5A-CCBE20E7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</a:t>
            </a:fld>
            <a:endParaRPr lang="en-US"/>
          </a:p>
        </p:txBody>
      </p:sp>
      <p:sp>
        <p:nvSpPr>
          <p:cNvPr id="54" name="Freeform 25" descr="This image is an icon of three people interacting. ">
            <a:extLst>
              <a:ext uri="{FF2B5EF4-FFF2-40B4-BE49-F238E27FC236}">
                <a16:creationId xmlns:a16="http://schemas.microsoft.com/office/drawing/2014/main" id="{E7AEBD71-DFEF-4653-A1B8-2250B05BE1D4}"/>
              </a:ext>
            </a:extLst>
          </p:cNvPr>
          <p:cNvSpPr>
            <a:spLocks/>
          </p:cNvSpPr>
          <p:nvPr/>
        </p:nvSpPr>
        <p:spPr bwMode="auto">
          <a:xfrm>
            <a:off x="723076" y="5154413"/>
            <a:ext cx="651710" cy="651710"/>
          </a:xfrm>
          <a:custGeom>
            <a:avLst/>
            <a:gdLst>
              <a:gd name="T0" fmla="*/ 276 w 336"/>
              <a:gd name="T1" fmla="*/ 276 h 336"/>
              <a:gd name="T2" fmla="*/ 60 w 336"/>
              <a:gd name="T3" fmla="*/ 276 h 336"/>
              <a:gd name="T4" fmla="*/ 60 w 336"/>
              <a:gd name="T5" fmla="*/ 60 h 336"/>
              <a:gd name="T6" fmla="*/ 276 w 336"/>
              <a:gd name="T7" fmla="*/ 60 h 336"/>
              <a:gd name="T8" fmla="*/ 276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276" y="276"/>
                </a:moveTo>
                <a:cubicBezTo>
                  <a:pt x="217" y="336"/>
                  <a:pt x="120" y="336"/>
                  <a:pt x="60" y="276"/>
                </a:cubicBez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Image result for python logo">
            <a:extLst>
              <a:ext uri="{FF2B5EF4-FFF2-40B4-BE49-F238E27FC236}">
                <a16:creationId xmlns:a16="http://schemas.microsoft.com/office/drawing/2014/main" id="{CBE95ECC-CC73-47D7-A2FA-74ECF523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12" y="5266855"/>
            <a:ext cx="404384" cy="40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568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178EA-01D3-4ABD-AE7C-73053141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20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5F4110-C6ED-4B5A-AE46-D7FB09758276}"/>
              </a:ext>
            </a:extLst>
          </p:cNvPr>
          <p:cNvSpPr txBox="1"/>
          <p:nvPr/>
        </p:nvSpPr>
        <p:spPr>
          <a:xfrm>
            <a:off x="1585308" y="5858531"/>
            <a:ext cx="15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E_avg</a:t>
            </a:r>
            <a:r>
              <a:rPr lang="en-US"/>
              <a:t> x 90%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3C70C5-FDBE-4AC8-AFDD-99D4FE823596}"/>
              </a:ext>
            </a:extLst>
          </p:cNvPr>
          <p:cNvSpPr txBox="1"/>
          <p:nvPr/>
        </p:nvSpPr>
        <p:spPr>
          <a:xfrm>
            <a:off x="9061459" y="5961202"/>
            <a:ext cx="21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E_avg</a:t>
            </a:r>
            <a:r>
              <a:rPr lang="en-US"/>
              <a:t> x 110%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1B0FB4-CE79-45E7-9696-771BFB0E4203}"/>
                  </a:ext>
                </a:extLst>
              </p:cNvPr>
              <p:cNvSpPr txBox="1"/>
              <p:nvPr/>
            </p:nvSpPr>
            <p:spPr>
              <a:xfrm>
                <a:off x="524809" y="3657081"/>
                <a:ext cx="2371522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800"/>
              </a:p>
              <a:p>
                <a:endParaRPr 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1B0FB4-CE79-45E7-9696-771BFB0E4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09" y="3657081"/>
                <a:ext cx="2371522" cy="800219"/>
              </a:xfrm>
              <a:prstGeom prst="rect">
                <a:avLst/>
              </a:prstGeom>
              <a:blipFill>
                <a:blip r:embed="rId2"/>
                <a:stretch>
                  <a:fillRect l="-5141" t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2DB54A9-30C5-49A9-B688-530FB0F9D2D3}"/>
              </a:ext>
            </a:extLst>
          </p:cNvPr>
          <p:cNvSpPr txBox="1"/>
          <p:nvPr/>
        </p:nvSpPr>
        <p:spPr>
          <a:xfrm>
            <a:off x="905617" y="5127766"/>
            <a:ext cx="1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 -= 0.01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FD24F1-A4AB-4D93-8F76-891DAEE1C758}"/>
              </a:ext>
            </a:extLst>
          </p:cNvPr>
          <p:cNvSpPr txBox="1"/>
          <p:nvPr/>
        </p:nvSpPr>
        <p:spPr>
          <a:xfrm>
            <a:off x="10101933" y="5100221"/>
            <a:ext cx="1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 -= 0.0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EEA719-73F4-4F56-9F62-F5874C006EAD}"/>
              </a:ext>
            </a:extLst>
          </p:cNvPr>
          <p:cNvGrpSpPr/>
          <p:nvPr/>
        </p:nvGrpSpPr>
        <p:grpSpPr>
          <a:xfrm>
            <a:off x="329865" y="1521345"/>
            <a:ext cx="11468100" cy="1149350"/>
            <a:chOff x="329865" y="1521345"/>
            <a:chExt cx="11468100" cy="114935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58CDD2-E2E5-42A0-8672-23E9804BA55A}"/>
                </a:ext>
              </a:extLst>
            </p:cNvPr>
            <p:cNvCxnSpPr>
              <a:cxnSpLocks/>
            </p:cNvCxnSpPr>
            <p:nvPr/>
          </p:nvCxnSpPr>
          <p:spPr>
            <a:xfrm>
              <a:off x="329865" y="2105257"/>
              <a:ext cx="11468100" cy="0"/>
            </a:xfrm>
            <a:prstGeom prst="line">
              <a:avLst/>
            </a:prstGeom>
            <a:ln w="63500" cap="rnd" cmpd="sng">
              <a:gradFill>
                <a:gsLst>
                  <a:gs pos="0">
                    <a:srgbClr val="7BEBD8"/>
                  </a:gs>
                  <a:gs pos="74000">
                    <a:srgbClr val="6C92E1"/>
                  </a:gs>
                  <a:gs pos="83000">
                    <a:srgbClr val="6B8DE1"/>
                  </a:gs>
                  <a:gs pos="100000">
                    <a:srgbClr val="1E3ADA"/>
                  </a:gs>
                </a:gsLst>
                <a:lin ang="10800000" scaled="0"/>
              </a:gra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E8582F0-96C6-4F01-81A4-28B8E9AFD688}"/>
                </a:ext>
              </a:extLst>
            </p:cNvPr>
            <p:cNvCxnSpPr/>
            <p:nvPr/>
          </p:nvCxnSpPr>
          <p:spPr>
            <a:xfrm>
              <a:off x="2462102" y="1819507"/>
              <a:ext cx="0" cy="62230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B6C96E-9C26-48E7-9DF1-2662DB484535}"/>
                </a:ext>
              </a:extLst>
            </p:cNvPr>
            <p:cNvCxnSpPr/>
            <p:nvPr/>
          </p:nvCxnSpPr>
          <p:spPr>
            <a:xfrm>
              <a:off x="4527211" y="1810038"/>
              <a:ext cx="0" cy="62230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3B52EE7-96E9-432F-822A-FEC0B565BE74}"/>
                </a:ext>
              </a:extLst>
            </p:cNvPr>
            <p:cNvCxnSpPr/>
            <p:nvPr/>
          </p:nvCxnSpPr>
          <p:spPr>
            <a:xfrm>
              <a:off x="7378554" y="1819507"/>
              <a:ext cx="0" cy="62230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9F83F80-E2FB-4EDA-9173-30668D446FE3}"/>
                </a:ext>
              </a:extLst>
            </p:cNvPr>
            <p:cNvCxnSpPr>
              <a:cxnSpLocks/>
            </p:cNvCxnSpPr>
            <p:nvPr/>
          </p:nvCxnSpPr>
          <p:spPr>
            <a:xfrm>
              <a:off x="5965405" y="1521345"/>
              <a:ext cx="0" cy="11493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AD1EA99-544A-44F0-92BE-20DB2CE5341B}"/>
                </a:ext>
              </a:extLst>
            </p:cNvPr>
            <p:cNvCxnSpPr/>
            <p:nvPr/>
          </p:nvCxnSpPr>
          <p:spPr>
            <a:xfrm>
              <a:off x="9412621" y="1780940"/>
              <a:ext cx="0" cy="62230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CBE6671-ED46-4999-B4E5-EE17756E5592}"/>
              </a:ext>
            </a:extLst>
          </p:cNvPr>
          <p:cNvSpPr txBox="1"/>
          <p:nvPr/>
        </p:nvSpPr>
        <p:spPr>
          <a:xfrm>
            <a:off x="1710570" y="2512076"/>
            <a:ext cx="15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E_avg</a:t>
            </a:r>
            <a:r>
              <a:rPr lang="en-US"/>
              <a:t> x 90%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F9E95A-C4BE-4054-871F-196D7248B6A5}"/>
              </a:ext>
            </a:extLst>
          </p:cNvPr>
          <p:cNvSpPr txBox="1"/>
          <p:nvPr/>
        </p:nvSpPr>
        <p:spPr>
          <a:xfrm>
            <a:off x="8951857" y="2579117"/>
            <a:ext cx="21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E_avg</a:t>
            </a:r>
            <a:r>
              <a:rPr lang="en-US"/>
              <a:t> x 110%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12C506-E0E0-43DA-869A-1A8D70C9FF0F}"/>
                  </a:ext>
                </a:extLst>
              </p:cNvPr>
              <p:cNvSpPr txBox="1"/>
              <p:nvPr/>
            </p:nvSpPr>
            <p:spPr>
              <a:xfrm>
                <a:off x="524809" y="347085"/>
                <a:ext cx="2371522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800"/>
              </a:p>
              <a:p>
                <a:endParaRPr lang="en-US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12C506-E0E0-43DA-869A-1A8D70C9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09" y="347085"/>
                <a:ext cx="2371522" cy="800219"/>
              </a:xfrm>
              <a:prstGeom prst="rect">
                <a:avLst/>
              </a:prstGeom>
              <a:blipFill>
                <a:blip r:embed="rId3"/>
                <a:stretch>
                  <a:fillRect l="-5141" t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8E68955B-842A-411C-B96F-605D2B0A2BC7}"/>
              </a:ext>
            </a:extLst>
          </p:cNvPr>
          <p:cNvSpPr txBox="1"/>
          <p:nvPr/>
        </p:nvSpPr>
        <p:spPr>
          <a:xfrm>
            <a:off x="9616932" y="1730663"/>
            <a:ext cx="1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 += 0.01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90C851-8A1F-4CCF-811A-1D4C911D382C}"/>
              </a:ext>
            </a:extLst>
          </p:cNvPr>
          <p:cNvSpPr txBox="1"/>
          <p:nvPr/>
        </p:nvSpPr>
        <p:spPr>
          <a:xfrm>
            <a:off x="1179256" y="1751912"/>
            <a:ext cx="1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 += 0.0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650D93-C6BC-4C39-806B-DE4D07D82826}"/>
              </a:ext>
            </a:extLst>
          </p:cNvPr>
          <p:cNvCxnSpPr/>
          <p:nvPr/>
        </p:nvCxnSpPr>
        <p:spPr>
          <a:xfrm>
            <a:off x="417423" y="3429000"/>
            <a:ext cx="11380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0C1AF4-29C5-419F-92C9-9190A49C9FC5}"/>
              </a:ext>
            </a:extLst>
          </p:cNvPr>
          <p:cNvCxnSpPr>
            <a:cxnSpLocks/>
          </p:cNvCxnSpPr>
          <p:nvPr/>
        </p:nvCxnSpPr>
        <p:spPr>
          <a:xfrm>
            <a:off x="2418560" y="1015998"/>
            <a:ext cx="1993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50B6BA-DADB-4EEF-8AE8-41CF7FB862C0}"/>
              </a:ext>
            </a:extLst>
          </p:cNvPr>
          <p:cNvCxnSpPr>
            <a:cxnSpLocks/>
          </p:cNvCxnSpPr>
          <p:nvPr/>
        </p:nvCxnSpPr>
        <p:spPr>
          <a:xfrm>
            <a:off x="7378554" y="1015998"/>
            <a:ext cx="2048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6A78010-DA5D-4335-9C5B-38CE178D86E9}"/>
                  </a:ext>
                </a:extLst>
              </p:cNvPr>
              <p:cNvSpPr/>
              <p:nvPr/>
            </p:nvSpPr>
            <p:spPr>
              <a:xfrm>
                <a:off x="4412344" y="575551"/>
                <a:ext cx="2966208" cy="84480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0.9−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𝑛𝑒𝑟𝑔𝑦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den>
                          </m:f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num>
                        <m:den>
                          <m:r>
                            <a:rPr lang="th-TH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6A78010-DA5D-4335-9C5B-38CE178D8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344" y="575551"/>
                <a:ext cx="2966208" cy="84480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9E19CCD3-0D0B-404E-A70D-0E0317EF830C}"/>
              </a:ext>
            </a:extLst>
          </p:cNvPr>
          <p:cNvGrpSpPr/>
          <p:nvPr/>
        </p:nvGrpSpPr>
        <p:grpSpPr>
          <a:xfrm>
            <a:off x="329865" y="4894099"/>
            <a:ext cx="11468100" cy="1149350"/>
            <a:chOff x="329865" y="1521345"/>
            <a:chExt cx="11468100" cy="114935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66F2E79-338E-43FD-988F-01824E550C7A}"/>
                </a:ext>
              </a:extLst>
            </p:cNvPr>
            <p:cNvCxnSpPr>
              <a:cxnSpLocks/>
            </p:cNvCxnSpPr>
            <p:nvPr/>
          </p:nvCxnSpPr>
          <p:spPr>
            <a:xfrm>
              <a:off x="329865" y="2105257"/>
              <a:ext cx="11468100" cy="0"/>
            </a:xfrm>
            <a:prstGeom prst="line">
              <a:avLst/>
            </a:prstGeom>
            <a:ln w="63500" cap="rnd" cmpd="sng">
              <a:gradFill>
                <a:gsLst>
                  <a:gs pos="0">
                    <a:srgbClr val="7BEBD8"/>
                  </a:gs>
                  <a:gs pos="74000">
                    <a:srgbClr val="6C92E1"/>
                  </a:gs>
                  <a:gs pos="83000">
                    <a:srgbClr val="6B8DE1"/>
                  </a:gs>
                  <a:gs pos="100000">
                    <a:srgbClr val="1E3ADA"/>
                  </a:gs>
                </a:gsLst>
                <a:lin ang="10800000" scaled="0"/>
              </a:gra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4F06741-D484-4C25-A599-86F94A2F46CB}"/>
                </a:ext>
              </a:extLst>
            </p:cNvPr>
            <p:cNvCxnSpPr/>
            <p:nvPr/>
          </p:nvCxnSpPr>
          <p:spPr>
            <a:xfrm>
              <a:off x="2462102" y="1819507"/>
              <a:ext cx="0" cy="62230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11CB9C4-FEB2-432B-BC10-749CFD79F090}"/>
                </a:ext>
              </a:extLst>
            </p:cNvPr>
            <p:cNvCxnSpPr/>
            <p:nvPr/>
          </p:nvCxnSpPr>
          <p:spPr>
            <a:xfrm>
              <a:off x="4527211" y="1810038"/>
              <a:ext cx="0" cy="62230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F1715B5-7A99-47FC-8355-8D00128F2330}"/>
                </a:ext>
              </a:extLst>
            </p:cNvPr>
            <p:cNvCxnSpPr/>
            <p:nvPr/>
          </p:nvCxnSpPr>
          <p:spPr>
            <a:xfrm>
              <a:off x="7378554" y="1819507"/>
              <a:ext cx="0" cy="62230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2C924C0-EACE-466C-8BD4-FA6BA2386480}"/>
                </a:ext>
              </a:extLst>
            </p:cNvPr>
            <p:cNvCxnSpPr>
              <a:cxnSpLocks/>
            </p:cNvCxnSpPr>
            <p:nvPr/>
          </p:nvCxnSpPr>
          <p:spPr>
            <a:xfrm>
              <a:off x="5965405" y="1521345"/>
              <a:ext cx="0" cy="11493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5E5CA8F-084B-47FF-A90D-0A54FEC3734D}"/>
                </a:ext>
              </a:extLst>
            </p:cNvPr>
            <p:cNvCxnSpPr/>
            <p:nvPr/>
          </p:nvCxnSpPr>
          <p:spPr>
            <a:xfrm>
              <a:off x="9412621" y="1780940"/>
              <a:ext cx="0" cy="62230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C6B0407-4A2D-44B8-ADD5-EFD9B50CC26E}"/>
              </a:ext>
            </a:extLst>
          </p:cNvPr>
          <p:cNvCxnSpPr>
            <a:cxnSpLocks/>
          </p:cNvCxnSpPr>
          <p:nvPr/>
        </p:nvCxnSpPr>
        <p:spPr>
          <a:xfrm>
            <a:off x="2404079" y="4405698"/>
            <a:ext cx="20082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463780-D6DF-41F3-9D80-C01BC15B357C}"/>
              </a:ext>
            </a:extLst>
          </p:cNvPr>
          <p:cNvCxnSpPr>
            <a:cxnSpLocks/>
          </p:cNvCxnSpPr>
          <p:nvPr/>
        </p:nvCxnSpPr>
        <p:spPr>
          <a:xfrm>
            <a:off x="7378554" y="4405698"/>
            <a:ext cx="2034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5D0E27EA-B268-4EE0-9465-479385DAB5CB}"/>
                  </a:ext>
                </a:extLst>
              </p:cNvPr>
              <p:cNvSpPr/>
              <p:nvPr/>
            </p:nvSpPr>
            <p:spPr>
              <a:xfrm>
                <a:off x="4412343" y="3965251"/>
                <a:ext cx="2966209" cy="84480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1.1−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𝐸𝑛𝑒𝑟𝑔𝑦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0.01</m:t>
                          </m:r>
                        </m:num>
                        <m:den>
                          <m:r>
                            <a:rPr lang="th-TH" sz="1600" i="1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%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5D0E27EA-B268-4EE0-9465-479385DAB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343" y="3965251"/>
                <a:ext cx="2966209" cy="84480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31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194606" y="1847551"/>
            <a:ext cx="4263941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NEW </a:t>
            </a: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 PREDEFINE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522F3F9-ECF0-4D2A-9244-1942DCB20E98}"/>
              </a:ext>
            </a:extLst>
          </p:cNvPr>
          <p:cNvSpPr/>
          <p:nvPr/>
        </p:nvSpPr>
        <p:spPr>
          <a:xfrm>
            <a:off x="8030043" y="2902375"/>
            <a:ext cx="2488295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Increase 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Decrease 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BB486D-CA6C-4549-BE97-5E2D3BE15FA7}"/>
              </a:ext>
            </a:extLst>
          </p:cNvPr>
          <p:cNvGrpSpPr/>
          <p:nvPr/>
        </p:nvGrpSpPr>
        <p:grpSpPr>
          <a:xfrm>
            <a:off x="828445" y="1399079"/>
            <a:ext cx="4692694" cy="4059842"/>
            <a:chOff x="1272037" y="1399079"/>
            <a:chExt cx="3961053" cy="4059842"/>
          </a:xfrm>
        </p:grpSpPr>
        <p:sp>
          <p:nvSpPr>
            <p:cNvPr id="113" name="Parallelogram 112">
              <a:extLst>
                <a:ext uri="{FF2B5EF4-FFF2-40B4-BE49-F238E27FC236}">
                  <a16:creationId xmlns:a16="http://schemas.microsoft.com/office/drawing/2014/main" id="{183952AA-FC5F-465B-B52E-1A53109E0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72037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Parallelogram 114">
              <a:extLst>
                <a:ext uri="{FF2B5EF4-FFF2-40B4-BE49-F238E27FC236}">
                  <a16:creationId xmlns:a16="http://schemas.microsoft.com/office/drawing/2014/main" id="{AADC26EB-E133-4918-855A-91E4195A7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4438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FC7A850-0D13-4280-8A6F-75654A083F3C}"/>
                  </a:ext>
                </a:extLst>
              </p:cNvPr>
              <p:cNvSpPr txBox="1"/>
              <p:nvPr/>
            </p:nvSpPr>
            <p:spPr>
              <a:xfrm>
                <a:off x="7332031" y="2777972"/>
                <a:ext cx="5490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Angsana New" panose="02020603050405020304" pitchFamily="18" charset="-34"/>
                          <a:cs typeface="+mn-cs"/>
                        </a:rPr>
                        <m:t>T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FC7A850-0D13-4280-8A6F-75654A083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031" y="2777972"/>
                <a:ext cx="54903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Image result for letter icon">
            <a:extLst>
              <a:ext uri="{FF2B5EF4-FFF2-40B4-BE49-F238E27FC236}">
                <a16:creationId xmlns:a16="http://schemas.microsoft.com/office/drawing/2014/main" id="{0D6E2419-FBBE-48F1-8FCA-369375814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54" y="2652024"/>
            <a:ext cx="1270076" cy="1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7E3E6F-8476-493B-A3AC-A0473376A15E}"/>
              </a:ext>
            </a:extLst>
          </p:cNvPr>
          <p:cNvSpPr txBox="1"/>
          <p:nvPr/>
        </p:nvSpPr>
        <p:spPr>
          <a:xfrm>
            <a:off x="3517900" y="3802579"/>
            <a:ext cx="673100" cy="48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1B959-3E73-4255-B407-6DADA8D8C09E}"/>
              </a:ext>
            </a:extLst>
          </p:cNvPr>
          <p:cNvSpPr txBox="1"/>
          <p:nvPr/>
        </p:nvSpPr>
        <p:spPr>
          <a:xfrm>
            <a:off x="3542413" y="3592484"/>
            <a:ext cx="51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811C0-472E-4471-8CC7-16B84241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6580AB-5C3C-4B4F-8E2A-8B7A0A8CE6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E08E97-DB3A-413A-B4C1-B4A950F9FBBF}"/>
                  </a:ext>
                </a:extLst>
              </p:cNvPr>
              <p:cNvSpPr/>
              <p:nvPr/>
            </p:nvSpPr>
            <p:spPr>
              <a:xfrm>
                <a:off x="5892258" y="3244334"/>
                <a:ext cx="407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≈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E08E97-DB3A-413A-B4C1-B4A950F9F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58" y="3244334"/>
                <a:ext cx="4074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721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514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756300" y="2949460"/>
            <a:ext cx="4370336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EXPERIMENTAL</a:t>
            </a:r>
          </a:p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12474" y="13065"/>
            <a:ext cx="5460326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704BA3-593E-4519-9139-4E1D86366677}"/>
                  </a:ext>
                </a:extLst>
              </p:cNvPr>
              <p:cNvSpPr txBox="1"/>
              <p:nvPr/>
            </p:nvSpPr>
            <p:spPr>
              <a:xfrm>
                <a:off x="5763573" y="1335745"/>
                <a:ext cx="5209227" cy="3635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Area 			: 100 x 100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𝑚𝑒𝑡𝑒𝑟</m:t>
                        </m:r>
                      </m:e>
                      <m:sup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th-TH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Start energy 		: 3 joule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Density Node		: 0.0125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Deploy Cluster Size	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 meter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Base station Point	: -50,50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Simulations 		: 30 times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Initial </a:t>
                </a: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			: [0 -1]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704BA3-593E-4519-9139-4E1D86366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573" y="1335745"/>
                <a:ext cx="5209227" cy="3635995"/>
              </a:xfrm>
              <a:prstGeom prst="rect">
                <a:avLst/>
              </a:prstGeom>
              <a:blipFill>
                <a:blip r:embed="rId5"/>
                <a:stretch>
                  <a:fillRect l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BF6051-F35D-40AC-A3A3-D6BD589D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71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40CD11-CE78-472F-B90D-A00EB330A262}"/>
              </a:ext>
            </a:extLst>
          </p:cNvPr>
          <p:cNvGrpSpPr/>
          <p:nvPr/>
        </p:nvGrpSpPr>
        <p:grpSpPr>
          <a:xfrm>
            <a:off x="-393700" y="-184150"/>
            <a:ext cx="12979400" cy="7226300"/>
            <a:chOff x="1272037" y="1399079"/>
            <a:chExt cx="3961053" cy="4059842"/>
          </a:xfrm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1D374F4-2420-411B-BED1-BD072981F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72037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10D9426E-B06C-4585-BAB1-D95905907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4438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90EB32-E941-4409-9D25-F7489917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58E33-AD56-4DC8-8F23-9497A23F7C88}"/>
              </a:ext>
            </a:extLst>
          </p:cNvPr>
          <p:cNvSpPr txBox="1"/>
          <p:nvPr/>
        </p:nvSpPr>
        <p:spPr>
          <a:xfrm>
            <a:off x="1696278" y="5963478"/>
            <a:ext cx="9553019" cy="1538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0DD58-1DF9-4499-A9B7-4A7A6313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09075-1CF6-412F-B827-5F6751B9C4A7}"/>
              </a:ext>
            </a:extLst>
          </p:cNvPr>
          <p:cNvSpPr txBox="1"/>
          <p:nvPr/>
        </p:nvSpPr>
        <p:spPr>
          <a:xfrm rot="16200000">
            <a:off x="811072" y="3267804"/>
            <a:ext cx="62491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     </a:t>
            </a:r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20BC2B53-64FC-4CBD-9F0B-05C9281E6F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" t="9490" r="9135" b="6165"/>
          <a:stretch/>
        </p:blipFill>
        <p:spPr>
          <a:xfrm>
            <a:off x="748406" y="628751"/>
            <a:ext cx="10695187" cy="5744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4C7817-CCE3-4CEE-8B1E-B808BA4E6417}"/>
              </a:ext>
            </a:extLst>
          </p:cNvPr>
          <p:cNvSpPr txBox="1"/>
          <p:nvPr/>
        </p:nvSpPr>
        <p:spPr>
          <a:xfrm rot="16200000">
            <a:off x="20160" y="3096328"/>
            <a:ext cx="96786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Initiate  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F996C-3B8D-4324-8983-61BE46D968AD}"/>
              </a:ext>
            </a:extLst>
          </p:cNvPr>
          <p:cNvSpPr txBox="1"/>
          <p:nvPr/>
        </p:nvSpPr>
        <p:spPr>
          <a:xfrm>
            <a:off x="4925256" y="473035"/>
            <a:ext cx="2554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Differentiation of Dynamic 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F983E-41D9-4DFF-83B6-8605AD0F45CA}"/>
              </a:ext>
            </a:extLst>
          </p:cNvPr>
          <p:cNvSpPr txBox="1"/>
          <p:nvPr/>
        </p:nvSpPr>
        <p:spPr>
          <a:xfrm>
            <a:off x="11094443" y="811589"/>
            <a:ext cx="357189" cy="2359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aseline="-25000" dirty="0"/>
              <a:t>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06CC8F-5D8B-4965-AE58-E19D74FA02B0}"/>
              </a:ext>
            </a:extLst>
          </p:cNvPr>
          <p:cNvSpPr txBox="1"/>
          <p:nvPr/>
        </p:nvSpPr>
        <p:spPr>
          <a:xfrm>
            <a:off x="11094443" y="1015176"/>
            <a:ext cx="357189" cy="2359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aseline="-25000" dirty="0"/>
              <a:t>0.3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12D1C-0405-436A-A451-55A8E0963565}"/>
              </a:ext>
            </a:extLst>
          </p:cNvPr>
          <p:cNvSpPr txBox="1"/>
          <p:nvPr/>
        </p:nvSpPr>
        <p:spPr>
          <a:xfrm>
            <a:off x="11098518" y="1234951"/>
            <a:ext cx="357189" cy="2359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aseline="-25000" dirty="0"/>
              <a:t>0.4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9E58BE-1DF0-45F5-B12B-5A533B9299C4}"/>
              </a:ext>
            </a:extLst>
          </p:cNvPr>
          <p:cNvSpPr txBox="1"/>
          <p:nvPr/>
        </p:nvSpPr>
        <p:spPr>
          <a:xfrm>
            <a:off x="11098518" y="1438935"/>
            <a:ext cx="357189" cy="2359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aseline="-25000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78E7F-1E86-4348-8418-0C32517BA846}"/>
              </a:ext>
            </a:extLst>
          </p:cNvPr>
          <p:cNvSpPr txBox="1"/>
          <p:nvPr/>
        </p:nvSpPr>
        <p:spPr>
          <a:xfrm>
            <a:off x="11097570" y="1645161"/>
            <a:ext cx="357189" cy="2359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aseline="-25000" dirty="0"/>
              <a:t>0.6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D69AF-9B38-4991-B592-7961D8E2EAB5}"/>
              </a:ext>
            </a:extLst>
          </p:cNvPr>
          <p:cNvSpPr txBox="1"/>
          <p:nvPr/>
        </p:nvSpPr>
        <p:spPr>
          <a:xfrm>
            <a:off x="11103486" y="1850718"/>
            <a:ext cx="357189" cy="2359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aseline="-25000" dirty="0"/>
              <a:t>0.7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CFE91A-19D2-4D4F-B0CB-F1315BE286DF}"/>
              </a:ext>
            </a:extLst>
          </p:cNvPr>
          <p:cNvSpPr txBox="1"/>
          <p:nvPr/>
        </p:nvSpPr>
        <p:spPr>
          <a:xfrm>
            <a:off x="11107506" y="2055940"/>
            <a:ext cx="357189" cy="2359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aseline="-25000" dirty="0"/>
              <a:t>0.8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6CCC6E-D444-4C35-A07A-A501235A44F9}"/>
              </a:ext>
            </a:extLst>
          </p:cNvPr>
          <p:cNvCxnSpPr>
            <a:cxnSpLocks/>
          </p:cNvCxnSpPr>
          <p:nvPr/>
        </p:nvCxnSpPr>
        <p:spPr>
          <a:xfrm>
            <a:off x="9993086" y="2291902"/>
            <a:ext cx="1467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BCDC16-2402-4B8C-A267-BE73C913396E}"/>
              </a:ext>
            </a:extLst>
          </p:cNvPr>
          <p:cNvCxnSpPr>
            <a:cxnSpLocks/>
          </p:cNvCxnSpPr>
          <p:nvPr/>
        </p:nvCxnSpPr>
        <p:spPr>
          <a:xfrm>
            <a:off x="9976004" y="843617"/>
            <a:ext cx="1475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1FC6D1-98DC-41FB-8234-7CF676D78409}"/>
              </a:ext>
            </a:extLst>
          </p:cNvPr>
          <p:cNvCxnSpPr/>
          <p:nvPr/>
        </p:nvCxnSpPr>
        <p:spPr>
          <a:xfrm>
            <a:off x="9976004" y="843617"/>
            <a:ext cx="0" cy="144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6B0B13-D67A-4C70-A974-767E7B245907}"/>
              </a:ext>
            </a:extLst>
          </p:cNvPr>
          <p:cNvCxnSpPr>
            <a:cxnSpLocks/>
          </p:cNvCxnSpPr>
          <p:nvPr/>
        </p:nvCxnSpPr>
        <p:spPr>
          <a:xfrm>
            <a:off x="11460675" y="843617"/>
            <a:ext cx="0" cy="144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3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A17DF3-88D7-45BC-89B2-1BE3C1C0E54F}"/>
              </a:ext>
            </a:extLst>
          </p:cNvPr>
          <p:cNvGrpSpPr/>
          <p:nvPr/>
        </p:nvGrpSpPr>
        <p:grpSpPr>
          <a:xfrm>
            <a:off x="-368300" y="-152400"/>
            <a:ext cx="12979400" cy="7226300"/>
            <a:chOff x="1272037" y="1399079"/>
            <a:chExt cx="3961053" cy="4059842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BD3DF015-51CD-44CF-BD05-F16E281A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72037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74F54AD-04D9-4987-95A2-77557EAAA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4438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178EA-01D3-4ABD-AE7C-73053141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7F273-B63C-49B8-976C-94CB18A2D9DB}"/>
              </a:ext>
            </a:extLst>
          </p:cNvPr>
          <p:cNvSpPr txBox="1"/>
          <p:nvPr/>
        </p:nvSpPr>
        <p:spPr>
          <a:xfrm>
            <a:off x="1117600" y="5727700"/>
            <a:ext cx="241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A screenshot of a map&#10;&#10;Description automatically generated">
            <a:extLst>
              <a:ext uri="{FF2B5EF4-FFF2-40B4-BE49-F238E27FC236}">
                <a16:creationId xmlns:a16="http://schemas.microsoft.com/office/drawing/2014/main" id="{8880A4F1-2A33-4EB1-B8A5-2341EE8AB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 t="6159" r="8462" b="3871"/>
          <a:stretch/>
        </p:blipFill>
        <p:spPr>
          <a:xfrm>
            <a:off x="1031630" y="646933"/>
            <a:ext cx="10128739" cy="57094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8A1203-CE3C-4EE5-9667-BDE55FE197EC}"/>
              </a:ext>
            </a:extLst>
          </p:cNvPr>
          <p:cNvSpPr txBox="1"/>
          <p:nvPr/>
        </p:nvSpPr>
        <p:spPr>
          <a:xfrm rot="16200000">
            <a:off x="729803" y="2285292"/>
            <a:ext cx="824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FDD28-C8BF-4C54-B5F4-83E6596669AD}"/>
              </a:ext>
            </a:extLst>
          </p:cNvPr>
          <p:cNvSpPr txBox="1"/>
          <p:nvPr/>
        </p:nvSpPr>
        <p:spPr>
          <a:xfrm>
            <a:off x="2787805" y="590858"/>
            <a:ext cx="6893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Operation Cluster Size of Dynamic T when Deploy Cluster = 30 meter</a:t>
            </a:r>
          </a:p>
        </p:txBody>
      </p:sp>
    </p:spTree>
    <p:extLst>
      <p:ext uri="{BB962C8B-B14F-4D97-AF65-F5344CB8AC3E}">
        <p14:creationId xmlns:p14="http://schemas.microsoft.com/office/powerpoint/2010/main" val="220897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A17DF3-88D7-45BC-89B2-1BE3C1C0E54F}"/>
              </a:ext>
            </a:extLst>
          </p:cNvPr>
          <p:cNvGrpSpPr/>
          <p:nvPr/>
        </p:nvGrpSpPr>
        <p:grpSpPr>
          <a:xfrm>
            <a:off x="-368300" y="-152400"/>
            <a:ext cx="12979400" cy="7226300"/>
            <a:chOff x="1272037" y="1399079"/>
            <a:chExt cx="3961053" cy="4059842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BD3DF015-51CD-44CF-BD05-F16E281A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72037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74F54AD-04D9-4987-95A2-77557EAAA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4438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178EA-01D3-4ABD-AE7C-73053141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7F273-B63C-49B8-976C-94CB18A2D9DB}"/>
              </a:ext>
            </a:extLst>
          </p:cNvPr>
          <p:cNvSpPr txBox="1"/>
          <p:nvPr/>
        </p:nvSpPr>
        <p:spPr>
          <a:xfrm>
            <a:off x="1117600" y="5727700"/>
            <a:ext cx="241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68ED19-1328-4219-AA85-66601F070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7456" r="8575" b="4370"/>
          <a:stretch/>
        </p:blipFill>
        <p:spPr>
          <a:xfrm>
            <a:off x="702527" y="760968"/>
            <a:ext cx="10270273" cy="5595382"/>
          </a:xfrm>
          <a:prstGeom prst="rect">
            <a:avLst/>
          </a:prstGeom>
        </p:spPr>
      </p:pic>
      <p:pic>
        <p:nvPicPr>
          <p:cNvPr id="8" name="Picture 7" descr="A screenshot of a map&#10;&#10;Description automatically generated">
            <a:extLst>
              <a:ext uri="{FF2B5EF4-FFF2-40B4-BE49-F238E27FC236}">
                <a16:creationId xmlns:a16="http://schemas.microsoft.com/office/drawing/2014/main" id="{A86FFF79-5E83-4BC7-9DA2-C51F4E52DB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8" t="12270" r="10146" b="79766"/>
          <a:stretch/>
        </p:blipFill>
        <p:spPr>
          <a:xfrm>
            <a:off x="9390347" y="1804738"/>
            <a:ext cx="1245568" cy="5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3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594F3C43-AF47-4788-ABC9-29472A7E614E}"/>
              </a:ext>
            </a:extLst>
          </p:cNvPr>
          <p:cNvGrpSpPr/>
          <p:nvPr/>
        </p:nvGrpSpPr>
        <p:grpSpPr>
          <a:xfrm>
            <a:off x="-368300" y="-152400"/>
            <a:ext cx="12979400" cy="7226300"/>
            <a:chOff x="1272037" y="1399079"/>
            <a:chExt cx="3961053" cy="4059842"/>
          </a:xfrm>
        </p:grpSpPr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8B72373D-5381-498C-AB04-BFD206085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72037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5EAE6B9F-F7F0-434A-B9B4-27812B4F1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4438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Parallelogram 2">
            <a:extLst>
              <a:ext uri="{FF2B5EF4-FFF2-40B4-BE49-F238E27FC236}">
                <a16:creationId xmlns:a16="http://schemas.microsoft.com/office/drawing/2014/main" id="{68762913-28BB-4B80-8DA7-2C4E8FFEE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90928" y="240069"/>
            <a:ext cx="6400800" cy="6400800"/>
          </a:xfrm>
          <a:prstGeom prst="parallelogram">
            <a:avLst>
              <a:gd name="adj" fmla="val 0"/>
            </a:avLst>
          </a:prstGeom>
          <a:solidFill>
            <a:srgbClr val="6B8DE1">
              <a:alpha val="20000"/>
            </a:srgb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 descr="Image result for icon base station">
            <a:extLst>
              <a:ext uri="{FF2B5EF4-FFF2-40B4-BE49-F238E27FC236}">
                <a16:creationId xmlns:a16="http://schemas.microsoft.com/office/drawing/2014/main" id="{B264ACDE-4EA4-43FD-B926-BF170279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5" y="3019998"/>
            <a:ext cx="818004" cy="81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27">
            <a:extLst>
              <a:ext uri="{FF2B5EF4-FFF2-40B4-BE49-F238E27FC236}">
                <a16:creationId xmlns:a16="http://schemas.microsoft.com/office/drawing/2014/main" id="{220452E9-FB52-4D4E-BF38-A8BC28A8DDCD}"/>
              </a:ext>
            </a:extLst>
          </p:cNvPr>
          <p:cNvSpPr>
            <a:spLocks/>
          </p:cNvSpPr>
          <p:nvPr/>
        </p:nvSpPr>
        <p:spPr bwMode="auto">
          <a:xfrm>
            <a:off x="4677070" y="146890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7">
            <a:extLst>
              <a:ext uri="{FF2B5EF4-FFF2-40B4-BE49-F238E27FC236}">
                <a16:creationId xmlns:a16="http://schemas.microsoft.com/office/drawing/2014/main" id="{3D178F16-CC2E-4A75-918A-B323CF2DB4B9}"/>
              </a:ext>
            </a:extLst>
          </p:cNvPr>
          <p:cNvSpPr>
            <a:spLocks/>
          </p:cNvSpPr>
          <p:nvPr/>
        </p:nvSpPr>
        <p:spPr bwMode="auto">
          <a:xfrm>
            <a:off x="9415538" y="1027906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BC7CE80D-874D-46C9-976A-279B5B65DE19}"/>
              </a:ext>
            </a:extLst>
          </p:cNvPr>
          <p:cNvSpPr>
            <a:spLocks/>
          </p:cNvSpPr>
          <p:nvPr/>
        </p:nvSpPr>
        <p:spPr bwMode="auto">
          <a:xfrm>
            <a:off x="7136408" y="4664679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03D9F9D4-A57B-4FC4-BED0-02ED7EDC1B6F}"/>
              </a:ext>
            </a:extLst>
          </p:cNvPr>
          <p:cNvSpPr>
            <a:spLocks/>
          </p:cNvSpPr>
          <p:nvPr/>
        </p:nvSpPr>
        <p:spPr bwMode="auto">
          <a:xfrm>
            <a:off x="8415082" y="401157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9AD75A8-FC5E-4055-A42B-20E8C30E0B1E}"/>
              </a:ext>
            </a:extLst>
          </p:cNvPr>
          <p:cNvSpPr>
            <a:spLocks/>
          </p:cNvSpPr>
          <p:nvPr/>
        </p:nvSpPr>
        <p:spPr bwMode="auto">
          <a:xfrm>
            <a:off x="5479360" y="483036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7">
            <a:extLst>
              <a:ext uri="{FF2B5EF4-FFF2-40B4-BE49-F238E27FC236}">
                <a16:creationId xmlns:a16="http://schemas.microsoft.com/office/drawing/2014/main" id="{CB6A5FA7-E5D1-43A4-BE8A-1386E0938696}"/>
              </a:ext>
            </a:extLst>
          </p:cNvPr>
          <p:cNvSpPr>
            <a:spLocks/>
          </p:cNvSpPr>
          <p:nvPr/>
        </p:nvSpPr>
        <p:spPr bwMode="auto">
          <a:xfrm>
            <a:off x="6678715" y="361621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7">
            <a:extLst>
              <a:ext uri="{FF2B5EF4-FFF2-40B4-BE49-F238E27FC236}">
                <a16:creationId xmlns:a16="http://schemas.microsoft.com/office/drawing/2014/main" id="{85ED0AE1-196C-4FA9-B052-689FAE04E59C}"/>
              </a:ext>
            </a:extLst>
          </p:cNvPr>
          <p:cNvSpPr>
            <a:spLocks/>
          </p:cNvSpPr>
          <p:nvPr/>
        </p:nvSpPr>
        <p:spPr bwMode="auto">
          <a:xfrm>
            <a:off x="9988279" y="6311799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E9B4FFD5-FDCD-4079-A193-5483B8089FCB}"/>
              </a:ext>
            </a:extLst>
          </p:cNvPr>
          <p:cNvSpPr>
            <a:spLocks/>
          </p:cNvSpPr>
          <p:nvPr/>
        </p:nvSpPr>
        <p:spPr bwMode="auto">
          <a:xfrm>
            <a:off x="5743870" y="253570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21FF133B-81B8-4AC2-A0CD-718D9690BE53}"/>
              </a:ext>
            </a:extLst>
          </p:cNvPr>
          <p:cNvSpPr>
            <a:spLocks/>
          </p:cNvSpPr>
          <p:nvPr/>
        </p:nvSpPr>
        <p:spPr bwMode="auto">
          <a:xfrm>
            <a:off x="6900500" y="662575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8E97DB8D-A783-4064-A514-6BD06AECC9A3}"/>
              </a:ext>
            </a:extLst>
          </p:cNvPr>
          <p:cNvSpPr>
            <a:spLocks/>
          </p:cNvSpPr>
          <p:nvPr/>
        </p:nvSpPr>
        <p:spPr bwMode="auto">
          <a:xfrm>
            <a:off x="6980436" y="204824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F57F5C-E42F-4BE9-AB65-1B726314A7F8}"/>
              </a:ext>
            </a:extLst>
          </p:cNvPr>
          <p:cNvSpPr>
            <a:spLocks/>
          </p:cNvSpPr>
          <p:nvPr/>
        </p:nvSpPr>
        <p:spPr bwMode="auto">
          <a:xfrm>
            <a:off x="9384620" y="279821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7">
            <a:extLst>
              <a:ext uri="{FF2B5EF4-FFF2-40B4-BE49-F238E27FC236}">
                <a16:creationId xmlns:a16="http://schemas.microsoft.com/office/drawing/2014/main" id="{9CB22E56-C11F-46F7-9238-37ADD10B7B09}"/>
              </a:ext>
            </a:extLst>
          </p:cNvPr>
          <p:cNvSpPr>
            <a:spLocks/>
          </p:cNvSpPr>
          <p:nvPr/>
        </p:nvSpPr>
        <p:spPr bwMode="auto">
          <a:xfrm>
            <a:off x="8525976" y="223090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7">
            <a:extLst>
              <a:ext uri="{FF2B5EF4-FFF2-40B4-BE49-F238E27FC236}">
                <a16:creationId xmlns:a16="http://schemas.microsoft.com/office/drawing/2014/main" id="{DB4311C9-BA60-4A17-A9F2-D2D1E1D1D6BB}"/>
              </a:ext>
            </a:extLst>
          </p:cNvPr>
          <p:cNvSpPr>
            <a:spLocks/>
          </p:cNvSpPr>
          <p:nvPr/>
        </p:nvSpPr>
        <p:spPr bwMode="auto">
          <a:xfrm>
            <a:off x="4323033" y="4049151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7">
            <a:extLst>
              <a:ext uri="{FF2B5EF4-FFF2-40B4-BE49-F238E27FC236}">
                <a16:creationId xmlns:a16="http://schemas.microsoft.com/office/drawing/2014/main" id="{830F8327-B3B3-4CCA-9960-2EBA2A28ED96}"/>
              </a:ext>
            </a:extLst>
          </p:cNvPr>
          <p:cNvSpPr>
            <a:spLocks/>
          </p:cNvSpPr>
          <p:nvPr/>
        </p:nvSpPr>
        <p:spPr bwMode="auto">
          <a:xfrm>
            <a:off x="6789607" y="596616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7">
            <a:extLst>
              <a:ext uri="{FF2B5EF4-FFF2-40B4-BE49-F238E27FC236}">
                <a16:creationId xmlns:a16="http://schemas.microsoft.com/office/drawing/2014/main" id="{4018A95C-1E8F-4CE5-A3C3-3775A2E88001}"/>
              </a:ext>
            </a:extLst>
          </p:cNvPr>
          <p:cNvSpPr>
            <a:spLocks/>
          </p:cNvSpPr>
          <p:nvPr/>
        </p:nvSpPr>
        <p:spPr bwMode="auto">
          <a:xfrm rot="18525436">
            <a:off x="4097793" y="6133456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87BFA402-C9FA-4457-8E91-8EE7191C7727}"/>
              </a:ext>
            </a:extLst>
          </p:cNvPr>
          <p:cNvSpPr>
            <a:spLocks/>
          </p:cNvSpPr>
          <p:nvPr/>
        </p:nvSpPr>
        <p:spPr bwMode="auto">
          <a:xfrm>
            <a:off x="4912485" y="55168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2BE66F04-0CF5-4D46-938B-871D498A4453}"/>
              </a:ext>
            </a:extLst>
          </p:cNvPr>
          <p:cNvSpPr>
            <a:spLocks/>
          </p:cNvSpPr>
          <p:nvPr/>
        </p:nvSpPr>
        <p:spPr bwMode="auto">
          <a:xfrm>
            <a:off x="9162835" y="25423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">
            <a:extLst>
              <a:ext uri="{FF2B5EF4-FFF2-40B4-BE49-F238E27FC236}">
                <a16:creationId xmlns:a16="http://schemas.microsoft.com/office/drawing/2014/main" id="{C9A0097E-B755-4141-B83E-1BA00028337F}"/>
              </a:ext>
            </a:extLst>
          </p:cNvPr>
          <p:cNvSpPr>
            <a:spLocks/>
          </p:cNvSpPr>
          <p:nvPr/>
        </p:nvSpPr>
        <p:spPr bwMode="auto">
          <a:xfrm>
            <a:off x="7202221" y="3218684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7">
            <a:extLst>
              <a:ext uri="{FF2B5EF4-FFF2-40B4-BE49-F238E27FC236}">
                <a16:creationId xmlns:a16="http://schemas.microsoft.com/office/drawing/2014/main" id="{34E46629-1D18-4565-833D-AE626BEEFB37}"/>
              </a:ext>
            </a:extLst>
          </p:cNvPr>
          <p:cNvSpPr>
            <a:spLocks/>
          </p:cNvSpPr>
          <p:nvPr/>
        </p:nvSpPr>
        <p:spPr bwMode="auto">
          <a:xfrm>
            <a:off x="8525975" y="5638105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27">
            <a:extLst>
              <a:ext uri="{FF2B5EF4-FFF2-40B4-BE49-F238E27FC236}">
                <a16:creationId xmlns:a16="http://schemas.microsoft.com/office/drawing/2014/main" id="{4FF367FF-1A2F-4FD2-B073-C0B4903B5542}"/>
              </a:ext>
            </a:extLst>
          </p:cNvPr>
          <p:cNvSpPr>
            <a:spLocks/>
          </p:cNvSpPr>
          <p:nvPr/>
        </p:nvSpPr>
        <p:spPr bwMode="auto">
          <a:xfrm>
            <a:off x="8385632" y="5425284"/>
            <a:ext cx="579339" cy="579339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</a:t>
            </a:r>
          </a:p>
        </p:txBody>
      </p:sp>
      <p:sp>
        <p:nvSpPr>
          <p:cNvPr id="43" name="Freeform 27">
            <a:extLst>
              <a:ext uri="{FF2B5EF4-FFF2-40B4-BE49-F238E27FC236}">
                <a16:creationId xmlns:a16="http://schemas.microsoft.com/office/drawing/2014/main" id="{1BB9F96D-9D33-4D8F-8770-DA3412746395}"/>
              </a:ext>
            </a:extLst>
          </p:cNvPr>
          <p:cNvSpPr>
            <a:spLocks/>
          </p:cNvSpPr>
          <p:nvPr/>
        </p:nvSpPr>
        <p:spPr bwMode="auto">
          <a:xfrm>
            <a:off x="4150155" y="3870373"/>
            <a:ext cx="579339" cy="579339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CH</a:t>
            </a:r>
          </a:p>
        </p:txBody>
      </p:sp>
      <p:sp>
        <p:nvSpPr>
          <p:cNvPr id="44" name="Freeform 27">
            <a:extLst>
              <a:ext uri="{FF2B5EF4-FFF2-40B4-BE49-F238E27FC236}">
                <a16:creationId xmlns:a16="http://schemas.microsoft.com/office/drawing/2014/main" id="{71A5DB8E-7BE9-4FF2-9228-C46C963038D5}"/>
              </a:ext>
            </a:extLst>
          </p:cNvPr>
          <p:cNvSpPr>
            <a:spLocks/>
          </p:cNvSpPr>
          <p:nvPr/>
        </p:nvSpPr>
        <p:spPr bwMode="auto">
          <a:xfrm>
            <a:off x="9163867" y="1323542"/>
            <a:ext cx="579339" cy="579339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</a:t>
            </a:r>
          </a:p>
        </p:txBody>
      </p:sp>
      <p:sp>
        <p:nvSpPr>
          <p:cNvPr id="46" name="Freeform 27">
            <a:extLst>
              <a:ext uri="{FF2B5EF4-FFF2-40B4-BE49-F238E27FC236}">
                <a16:creationId xmlns:a16="http://schemas.microsoft.com/office/drawing/2014/main" id="{B0F5A71F-A3F2-46E4-823C-BE6863793EE0}"/>
              </a:ext>
            </a:extLst>
          </p:cNvPr>
          <p:cNvSpPr>
            <a:spLocks/>
          </p:cNvSpPr>
          <p:nvPr/>
        </p:nvSpPr>
        <p:spPr bwMode="auto">
          <a:xfrm>
            <a:off x="5411475" y="1387447"/>
            <a:ext cx="579339" cy="579339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</a:t>
            </a:r>
          </a:p>
        </p:txBody>
      </p:sp>
      <p:pic>
        <p:nvPicPr>
          <p:cNvPr id="11266" name="Picture 2" descr="Related image">
            <a:extLst>
              <a:ext uri="{FF2B5EF4-FFF2-40B4-BE49-F238E27FC236}">
                <a16:creationId xmlns:a16="http://schemas.microsoft.com/office/drawing/2014/main" id="{43E7B9BB-2946-495A-80D3-5AF74C581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1"/>
          <a:stretch/>
        </p:blipFill>
        <p:spPr bwMode="auto">
          <a:xfrm>
            <a:off x="4194579" y="3678928"/>
            <a:ext cx="478692" cy="37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Related image">
            <a:extLst>
              <a:ext uri="{FF2B5EF4-FFF2-40B4-BE49-F238E27FC236}">
                <a16:creationId xmlns:a16="http://schemas.microsoft.com/office/drawing/2014/main" id="{499A2B01-2A31-49E5-B03C-B93F45FC3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1"/>
          <a:stretch/>
        </p:blipFill>
        <p:spPr bwMode="auto">
          <a:xfrm>
            <a:off x="8424878" y="5197273"/>
            <a:ext cx="478692" cy="37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Related image">
            <a:extLst>
              <a:ext uri="{FF2B5EF4-FFF2-40B4-BE49-F238E27FC236}">
                <a16:creationId xmlns:a16="http://schemas.microsoft.com/office/drawing/2014/main" id="{4517DAE1-BB53-4D68-B706-BF0E01FD3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1"/>
          <a:stretch/>
        </p:blipFill>
        <p:spPr bwMode="auto">
          <a:xfrm>
            <a:off x="9214190" y="1143992"/>
            <a:ext cx="478692" cy="37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Related image">
            <a:extLst>
              <a:ext uri="{FF2B5EF4-FFF2-40B4-BE49-F238E27FC236}">
                <a16:creationId xmlns:a16="http://schemas.microsoft.com/office/drawing/2014/main" id="{95D79E99-A915-4E28-A120-9BC23D253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1"/>
          <a:stretch/>
        </p:blipFill>
        <p:spPr bwMode="auto">
          <a:xfrm>
            <a:off x="5442430" y="1137445"/>
            <a:ext cx="478692" cy="37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mage result for letter icon">
            <a:extLst>
              <a:ext uri="{FF2B5EF4-FFF2-40B4-BE49-F238E27FC236}">
                <a16:creationId xmlns:a16="http://schemas.microsoft.com/office/drawing/2014/main" id="{5C67D3F9-67AD-4056-9FE6-C87C1E52E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43" y="1821968"/>
            <a:ext cx="417181" cy="41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letter icon">
            <a:extLst>
              <a:ext uri="{FF2B5EF4-FFF2-40B4-BE49-F238E27FC236}">
                <a16:creationId xmlns:a16="http://schemas.microsoft.com/office/drawing/2014/main" id="{56782CEF-41BD-4F3F-B040-901C7FA78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837" y="4312342"/>
            <a:ext cx="417181" cy="41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Image result for letter icon">
            <a:extLst>
              <a:ext uri="{FF2B5EF4-FFF2-40B4-BE49-F238E27FC236}">
                <a16:creationId xmlns:a16="http://schemas.microsoft.com/office/drawing/2014/main" id="{7BD0EE93-83AF-4B29-8A12-0E0B9693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258" y="1749893"/>
            <a:ext cx="417181" cy="41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E54A3B3E-7E27-45F2-9E9E-5E00A4425AA1}"/>
              </a:ext>
            </a:extLst>
          </p:cNvPr>
          <p:cNvSpPr/>
          <p:nvPr/>
        </p:nvSpPr>
        <p:spPr>
          <a:xfrm>
            <a:off x="7042637" y="-580944"/>
            <a:ext cx="4369932" cy="4369932"/>
          </a:xfrm>
          <a:prstGeom prst="flowChartConnector">
            <a:avLst/>
          </a:prstGeom>
          <a:solidFill>
            <a:srgbClr val="8335E5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8A1A0860-3E14-4A82-ABD1-B9C9C77569D1}"/>
              </a:ext>
            </a:extLst>
          </p:cNvPr>
          <p:cNvSpPr/>
          <p:nvPr/>
        </p:nvSpPr>
        <p:spPr>
          <a:xfrm>
            <a:off x="3585795" y="-439242"/>
            <a:ext cx="4369932" cy="4369932"/>
          </a:xfrm>
          <a:prstGeom prst="flowChartConnector">
            <a:avLst/>
          </a:prstGeom>
          <a:solidFill>
            <a:srgbClr val="8335E5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C9B17C9F-4EF0-4ED9-B05A-41F8D91561AF}"/>
              </a:ext>
            </a:extLst>
          </p:cNvPr>
          <p:cNvSpPr/>
          <p:nvPr/>
        </p:nvSpPr>
        <p:spPr>
          <a:xfrm>
            <a:off x="2494376" y="2123666"/>
            <a:ext cx="4369932" cy="4369932"/>
          </a:xfrm>
          <a:prstGeom prst="flowChartConnector">
            <a:avLst/>
          </a:prstGeom>
          <a:solidFill>
            <a:srgbClr val="8335E5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D63C47-78B9-42C9-A5E0-B960F637768B}"/>
              </a:ext>
            </a:extLst>
          </p:cNvPr>
          <p:cNvSpPr txBox="1"/>
          <p:nvPr/>
        </p:nvSpPr>
        <p:spPr>
          <a:xfrm>
            <a:off x="1345709" y="2675969"/>
            <a:ext cx="173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station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725DFA-127C-41B4-B88A-812B259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26</a:t>
            </a:fld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71069E55-BE89-43BA-A2AE-EA21464E0A41}"/>
              </a:ext>
            </a:extLst>
          </p:cNvPr>
          <p:cNvSpPr/>
          <p:nvPr/>
        </p:nvSpPr>
        <p:spPr>
          <a:xfrm>
            <a:off x="6455959" y="3651137"/>
            <a:ext cx="4369932" cy="4369932"/>
          </a:xfrm>
          <a:prstGeom prst="flowChartConnector">
            <a:avLst/>
          </a:prstGeom>
          <a:solidFill>
            <a:srgbClr val="8335E5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84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4C71-5B62-426A-B2EA-C189F70D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8186DB-2021-4BFE-AF05-F8CDFAF9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27</a:t>
            </a:fld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80003597-1BEB-4D9E-A2C4-64C885FBC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1081" y="118864"/>
            <a:ext cx="11927165" cy="6640466"/>
          </a:xfrm>
          <a:prstGeom prst="parallelogram">
            <a:avLst>
              <a:gd name="adj" fmla="val 1421"/>
            </a:avLst>
          </a:prstGeom>
          <a:solidFill>
            <a:schemeClr val="bg1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29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7">
            <a:extLst>
              <a:ext uri="{FF2B5EF4-FFF2-40B4-BE49-F238E27FC236}">
                <a16:creationId xmlns:a16="http://schemas.microsoft.com/office/drawing/2014/main" id="{220452E9-FB52-4D4E-BF38-A8BC28A8DDCD}"/>
              </a:ext>
            </a:extLst>
          </p:cNvPr>
          <p:cNvSpPr>
            <a:spLocks/>
          </p:cNvSpPr>
          <p:nvPr/>
        </p:nvSpPr>
        <p:spPr bwMode="auto">
          <a:xfrm>
            <a:off x="4227057" y="1363757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7">
            <a:extLst>
              <a:ext uri="{FF2B5EF4-FFF2-40B4-BE49-F238E27FC236}">
                <a16:creationId xmlns:a16="http://schemas.microsoft.com/office/drawing/2014/main" id="{3D178F16-CC2E-4A75-918A-B323CF2DB4B9}"/>
              </a:ext>
            </a:extLst>
          </p:cNvPr>
          <p:cNvSpPr>
            <a:spLocks/>
          </p:cNvSpPr>
          <p:nvPr/>
        </p:nvSpPr>
        <p:spPr bwMode="auto">
          <a:xfrm>
            <a:off x="8965525" y="922760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BC7CE80D-874D-46C9-976A-279B5B65DE19}"/>
              </a:ext>
            </a:extLst>
          </p:cNvPr>
          <p:cNvSpPr>
            <a:spLocks/>
          </p:cNvSpPr>
          <p:nvPr/>
        </p:nvSpPr>
        <p:spPr bwMode="auto">
          <a:xfrm>
            <a:off x="6686395" y="4559533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03D9F9D4-A57B-4FC4-BED0-02ED7EDC1B6F}"/>
              </a:ext>
            </a:extLst>
          </p:cNvPr>
          <p:cNvSpPr>
            <a:spLocks/>
          </p:cNvSpPr>
          <p:nvPr/>
        </p:nvSpPr>
        <p:spPr bwMode="auto">
          <a:xfrm>
            <a:off x="7965069" y="3906427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9AD75A8-FC5E-4055-A42B-20E8C30E0B1E}"/>
              </a:ext>
            </a:extLst>
          </p:cNvPr>
          <p:cNvSpPr>
            <a:spLocks/>
          </p:cNvSpPr>
          <p:nvPr/>
        </p:nvSpPr>
        <p:spPr bwMode="auto">
          <a:xfrm>
            <a:off x="5029347" y="4725221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7">
            <a:extLst>
              <a:ext uri="{FF2B5EF4-FFF2-40B4-BE49-F238E27FC236}">
                <a16:creationId xmlns:a16="http://schemas.microsoft.com/office/drawing/2014/main" id="{CB6A5FA7-E5D1-43A4-BE8A-1386E0938696}"/>
              </a:ext>
            </a:extLst>
          </p:cNvPr>
          <p:cNvSpPr>
            <a:spLocks/>
          </p:cNvSpPr>
          <p:nvPr/>
        </p:nvSpPr>
        <p:spPr bwMode="auto">
          <a:xfrm>
            <a:off x="6228702" y="3511071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7">
            <a:extLst>
              <a:ext uri="{FF2B5EF4-FFF2-40B4-BE49-F238E27FC236}">
                <a16:creationId xmlns:a16="http://schemas.microsoft.com/office/drawing/2014/main" id="{85ED0AE1-196C-4FA9-B052-689FAE04E59C}"/>
              </a:ext>
            </a:extLst>
          </p:cNvPr>
          <p:cNvSpPr>
            <a:spLocks/>
          </p:cNvSpPr>
          <p:nvPr/>
        </p:nvSpPr>
        <p:spPr bwMode="auto">
          <a:xfrm>
            <a:off x="9538266" y="6206653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E9B4FFD5-FDCD-4079-A193-5483B8089FCB}"/>
              </a:ext>
            </a:extLst>
          </p:cNvPr>
          <p:cNvSpPr>
            <a:spLocks/>
          </p:cNvSpPr>
          <p:nvPr/>
        </p:nvSpPr>
        <p:spPr bwMode="auto">
          <a:xfrm>
            <a:off x="5293857" y="2430557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21FF133B-81B8-4AC2-A0CD-718D9690BE53}"/>
              </a:ext>
            </a:extLst>
          </p:cNvPr>
          <p:cNvSpPr>
            <a:spLocks/>
          </p:cNvSpPr>
          <p:nvPr/>
        </p:nvSpPr>
        <p:spPr bwMode="auto">
          <a:xfrm>
            <a:off x="6450487" y="557429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8E97DB8D-A783-4064-A514-6BD06AECC9A3}"/>
              </a:ext>
            </a:extLst>
          </p:cNvPr>
          <p:cNvSpPr>
            <a:spLocks/>
          </p:cNvSpPr>
          <p:nvPr/>
        </p:nvSpPr>
        <p:spPr bwMode="auto">
          <a:xfrm>
            <a:off x="6530423" y="1943096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F57F5C-E42F-4BE9-AB65-1B726314A7F8}"/>
              </a:ext>
            </a:extLst>
          </p:cNvPr>
          <p:cNvSpPr>
            <a:spLocks/>
          </p:cNvSpPr>
          <p:nvPr/>
        </p:nvSpPr>
        <p:spPr bwMode="auto">
          <a:xfrm>
            <a:off x="8934607" y="2693067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7">
            <a:extLst>
              <a:ext uri="{FF2B5EF4-FFF2-40B4-BE49-F238E27FC236}">
                <a16:creationId xmlns:a16="http://schemas.microsoft.com/office/drawing/2014/main" id="{9CB22E56-C11F-46F7-9238-37ADD10B7B09}"/>
              </a:ext>
            </a:extLst>
          </p:cNvPr>
          <p:cNvSpPr>
            <a:spLocks/>
          </p:cNvSpPr>
          <p:nvPr/>
        </p:nvSpPr>
        <p:spPr bwMode="auto">
          <a:xfrm>
            <a:off x="8075963" y="2125757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7">
            <a:extLst>
              <a:ext uri="{FF2B5EF4-FFF2-40B4-BE49-F238E27FC236}">
                <a16:creationId xmlns:a16="http://schemas.microsoft.com/office/drawing/2014/main" id="{DB4311C9-BA60-4A17-A9F2-D2D1E1D1D6BB}"/>
              </a:ext>
            </a:extLst>
          </p:cNvPr>
          <p:cNvSpPr>
            <a:spLocks/>
          </p:cNvSpPr>
          <p:nvPr/>
        </p:nvSpPr>
        <p:spPr bwMode="auto">
          <a:xfrm>
            <a:off x="3873020" y="3944005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7">
            <a:extLst>
              <a:ext uri="{FF2B5EF4-FFF2-40B4-BE49-F238E27FC236}">
                <a16:creationId xmlns:a16="http://schemas.microsoft.com/office/drawing/2014/main" id="{830F8327-B3B3-4CCA-9960-2EBA2A28ED96}"/>
              </a:ext>
            </a:extLst>
          </p:cNvPr>
          <p:cNvSpPr>
            <a:spLocks/>
          </p:cNvSpPr>
          <p:nvPr/>
        </p:nvSpPr>
        <p:spPr bwMode="auto">
          <a:xfrm>
            <a:off x="6339594" y="5861021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7">
            <a:extLst>
              <a:ext uri="{FF2B5EF4-FFF2-40B4-BE49-F238E27FC236}">
                <a16:creationId xmlns:a16="http://schemas.microsoft.com/office/drawing/2014/main" id="{4018A95C-1E8F-4CE5-A3C3-3775A2E88001}"/>
              </a:ext>
            </a:extLst>
          </p:cNvPr>
          <p:cNvSpPr>
            <a:spLocks/>
          </p:cNvSpPr>
          <p:nvPr/>
        </p:nvSpPr>
        <p:spPr bwMode="auto">
          <a:xfrm rot="18525436">
            <a:off x="3632259" y="6035753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87BFA402-C9FA-4457-8E91-8EE7191C7727}"/>
              </a:ext>
            </a:extLst>
          </p:cNvPr>
          <p:cNvSpPr>
            <a:spLocks/>
          </p:cNvSpPr>
          <p:nvPr/>
        </p:nvSpPr>
        <p:spPr bwMode="auto">
          <a:xfrm>
            <a:off x="4462472" y="446536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2BE66F04-0CF5-4D46-938B-871D498A4453}"/>
              </a:ext>
            </a:extLst>
          </p:cNvPr>
          <p:cNvSpPr>
            <a:spLocks/>
          </p:cNvSpPr>
          <p:nvPr/>
        </p:nvSpPr>
        <p:spPr bwMode="auto">
          <a:xfrm>
            <a:off x="8712822" y="149086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">
            <a:extLst>
              <a:ext uri="{FF2B5EF4-FFF2-40B4-BE49-F238E27FC236}">
                <a16:creationId xmlns:a16="http://schemas.microsoft.com/office/drawing/2014/main" id="{C9A0097E-B755-4141-B83E-1BA00028337F}"/>
              </a:ext>
            </a:extLst>
          </p:cNvPr>
          <p:cNvSpPr>
            <a:spLocks/>
          </p:cNvSpPr>
          <p:nvPr/>
        </p:nvSpPr>
        <p:spPr bwMode="auto">
          <a:xfrm>
            <a:off x="6752208" y="3113538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7">
            <a:extLst>
              <a:ext uri="{FF2B5EF4-FFF2-40B4-BE49-F238E27FC236}">
                <a16:creationId xmlns:a16="http://schemas.microsoft.com/office/drawing/2014/main" id="{34E46629-1D18-4565-833D-AE626BEEFB37}"/>
              </a:ext>
            </a:extLst>
          </p:cNvPr>
          <p:cNvSpPr>
            <a:spLocks/>
          </p:cNvSpPr>
          <p:nvPr/>
        </p:nvSpPr>
        <p:spPr bwMode="auto">
          <a:xfrm>
            <a:off x="8075962" y="5532959"/>
            <a:ext cx="185102" cy="185102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27">
            <a:extLst>
              <a:ext uri="{FF2B5EF4-FFF2-40B4-BE49-F238E27FC236}">
                <a16:creationId xmlns:a16="http://schemas.microsoft.com/office/drawing/2014/main" id="{4FF367FF-1A2F-4FD2-B073-C0B4903B5542}"/>
              </a:ext>
            </a:extLst>
          </p:cNvPr>
          <p:cNvSpPr>
            <a:spLocks/>
          </p:cNvSpPr>
          <p:nvPr/>
        </p:nvSpPr>
        <p:spPr bwMode="auto">
          <a:xfrm>
            <a:off x="7596081" y="4852769"/>
            <a:ext cx="483518" cy="483518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</a:t>
            </a:r>
          </a:p>
        </p:txBody>
      </p:sp>
      <p:sp>
        <p:nvSpPr>
          <p:cNvPr id="43" name="Freeform 27">
            <a:extLst>
              <a:ext uri="{FF2B5EF4-FFF2-40B4-BE49-F238E27FC236}">
                <a16:creationId xmlns:a16="http://schemas.microsoft.com/office/drawing/2014/main" id="{1BB9F96D-9D33-4D8F-8770-DA3412746395}"/>
              </a:ext>
            </a:extLst>
          </p:cNvPr>
          <p:cNvSpPr>
            <a:spLocks/>
          </p:cNvSpPr>
          <p:nvPr/>
        </p:nvSpPr>
        <p:spPr bwMode="auto">
          <a:xfrm>
            <a:off x="4915281" y="4587693"/>
            <a:ext cx="483518" cy="483518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</a:t>
            </a:r>
          </a:p>
        </p:txBody>
      </p:sp>
      <p:sp>
        <p:nvSpPr>
          <p:cNvPr id="44" name="Freeform 27">
            <a:extLst>
              <a:ext uri="{FF2B5EF4-FFF2-40B4-BE49-F238E27FC236}">
                <a16:creationId xmlns:a16="http://schemas.microsoft.com/office/drawing/2014/main" id="{71A5DB8E-7BE9-4FF2-9228-C46C963038D5}"/>
              </a:ext>
            </a:extLst>
          </p:cNvPr>
          <p:cNvSpPr>
            <a:spLocks/>
          </p:cNvSpPr>
          <p:nvPr/>
        </p:nvSpPr>
        <p:spPr bwMode="auto">
          <a:xfrm>
            <a:off x="7957583" y="1918886"/>
            <a:ext cx="483518" cy="483518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</a:t>
            </a:r>
          </a:p>
        </p:txBody>
      </p:sp>
      <p:sp>
        <p:nvSpPr>
          <p:cNvPr id="46" name="Freeform 27">
            <a:extLst>
              <a:ext uri="{FF2B5EF4-FFF2-40B4-BE49-F238E27FC236}">
                <a16:creationId xmlns:a16="http://schemas.microsoft.com/office/drawing/2014/main" id="{B0F5A71F-A3F2-46E4-823C-BE6863793EE0}"/>
              </a:ext>
            </a:extLst>
          </p:cNvPr>
          <p:cNvSpPr>
            <a:spLocks/>
          </p:cNvSpPr>
          <p:nvPr/>
        </p:nvSpPr>
        <p:spPr bwMode="auto">
          <a:xfrm>
            <a:off x="5157040" y="2252436"/>
            <a:ext cx="483518" cy="483518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</a:t>
            </a:r>
          </a:p>
        </p:txBody>
      </p:sp>
      <p:pic>
        <p:nvPicPr>
          <p:cNvPr id="11266" name="Picture 2" descr="Related image">
            <a:extLst>
              <a:ext uri="{FF2B5EF4-FFF2-40B4-BE49-F238E27FC236}">
                <a16:creationId xmlns:a16="http://schemas.microsoft.com/office/drawing/2014/main" id="{43E7B9BB-2946-495A-80D3-5AF74C581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1"/>
          <a:stretch/>
        </p:blipFill>
        <p:spPr bwMode="auto">
          <a:xfrm>
            <a:off x="4957281" y="4365135"/>
            <a:ext cx="399517" cy="31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Related image">
            <a:extLst>
              <a:ext uri="{FF2B5EF4-FFF2-40B4-BE49-F238E27FC236}">
                <a16:creationId xmlns:a16="http://schemas.microsoft.com/office/drawing/2014/main" id="{499A2B01-2A31-49E5-B03C-B93F45FC3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1"/>
          <a:stretch/>
        </p:blipFill>
        <p:spPr bwMode="auto">
          <a:xfrm>
            <a:off x="7596081" y="4649455"/>
            <a:ext cx="399517" cy="31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Related image">
            <a:extLst>
              <a:ext uri="{FF2B5EF4-FFF2-40B4-BE49-F238E27FC236}">
                <a16:creationId xmlns:a16="http://schemas.microsoft.com/office/drawing/2014/main" id="{4517DAE1-BB53-4D68-B706-BF0E01FD3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1"/>
          <a:stretch/>
        </p:blipFill>
        <p:spPr bwMode="auto">
          <a:xfrm>
            <a:off x="7995711" y="1680173"/>
            <a:ext cx="399517" cy="31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Related image">
            <a:extLst>
              <a:ext uri="{FF2B5EF4-FFF2-40B4-BE49-F238E27FC236}">
                <a16:creationId xmlns:a16="http://schemas.microsoft.com/office/drawing/2014/main" id="{95D79E99-A915-4E28-A120-9BC23D253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1"/>
          <a:stretch/>
        </p:blipFill>
        <p:spPr bwMode="auto">
          <a:xfrm>
            <a:off x="5198954" y="2035647"/>
            <a:ext cx="399517" cy="31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mage result for letter icon">
            <a:extLst>
              <a:ext uri="{FF2B5EF4-FFF2-40B4-BE49-F238E27FC236}">
                <a16:creationId xmlns:a16="http://schemas.microsoft.com/office/drawing/2014/main" id="{5C67D3F9-67AD-4056-9FE6-C87C1E52E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498" y="1476776"/>
            <a:ext cx="348181" cy="34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letter icon">
            <a:extLst>
              <a:ext uri="{FF2B5EF4-FFF2-40B4-BE49-F238E27FC236}">
                <a16:creationId xmlns:a16="http://schemas.microsoft.com/office/drawing/2014/main" id="{56782CEF-41BD-4F3F-B040-901C7FA78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40" y="4239512"/>
            <a:ext cx="348181" cy="34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Image result for letter icon">
            <a:extLst>
              <a:ext uri="{FF2B5EF4-FFF2-40B4-BE49-F238E27FC236}">
                <a16:creationId xmlns:a16="http://schemas.microsoft.com/office/drawing/2014/main" id="{7BD0EE93-83AF-4B29-8A12-0E0B9693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561" y="1677063"/>
            <a:ext cx="348181" cy="34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E54A3B3E-7E27-45F2-9E9E-5E00A4425AA1}"/>
              </a:ext>
            </a:extLst>
          </p:cNvPr>
          <p:cNvSpPr/>
          <p:nvPr/>
        </p:nvSpPr>
        <p:spPr>
          <a:xfrm>
            <a:off x="6393535" y="173683"/>
            <a:ext cx="3647158" cy="3647158"/>
          </a:xfrm>
          <a:prstGeom prst="flowChartConnector">
            <a:avLst/>
          </a:prstGeom>
          <a:solidFill>
            <a:srgbClr val="8335E5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8A1A0860-3E14-4A82-ABD1-B9C9C77569D1}"/>
              </a:ext>
            </a:extLst>
          </p:cNvPr>
          <p:cNvSpPr/>
          <p:nvPr/>
        </p:nvSpPr>
        <p:spPr>
          <a:xfrm>
            <a:off x="3620232" y="699529"/>
            <a:ext cx="3647158" cy="3647158"/>
          </a:xfrm>
          <a:prstGeom prst="flowChartConnector">
            <a:avLst/>
          </a:prstGeom>
          <a:solidFill>
            <a:srgbClr val="8335E5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C9B17C9F-4EF0-4ED9-B05A-41F8D91561AF}"/>
              </a:ext>
            </a:extLst>
          </p:cNvPr>
          <p:cNvSpPr/>
          <p:nvPr/>
        </p:nvSpPr>
        <p:spPr>
          <a:xfrm>
            <a:off x="3396015" y="2901642"/>
            <a:ext cx="3647158" cy="3647158"/>
          </a:xfrm>
          <a:prstGeom prst="flowChartConnector">
            <a:avLst/>
          </a:prstGeom>
          <a:solidFill>
            <a:srgbClr val="8335E5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725DFA-127C-41B4-B88A-812B259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7624" y="6274912"/>
            <a:ext cx="2289480" cy="304734"/>
          </a:xfrm>
        </p:spPr>
        <p:txBody>
          <a:bodyPr/>
          <a:lstStyle/>
          <a:p>
            <a:fld id="{ED6580AB-5C3C-4B4F-8E2A-8B7A0A8CE695}" type="slidenum">
              <a:rPr lang="en-US" smtClean="0"/>
              <a:t>28</a:t>
            </a:fld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71069E55-BE89-43BA-A2AE-EA21464E0A41}"/>
              </a:ext>
            </a:extLst>
          </p:cNvPr>
          <p:cNvSpPr/>
          <p:nvPr/>
        </p:nvSpPr>
        <p:spPr>
          <a:xfrm>
            <a:off x="5986820" y="3167832"/>
            <a:ext cx="3647158" cy="3647158"/>
          </a:xfrm>
          <a:prstGeom prst="flowChartConnector">
            <a:avLst/>
          </a:prstGeom>
          <a:solidFill>
            <a:srgbClr val="8335E5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4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165944" y="4144266"/>
            <a:ext cx="693335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ln>
                  <a:solidFill>
                    <a:schemeClr val="accent1"/>
                  </a:solidFill>
                </a:ln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ENERGY EFFICIENT </a:t>
            </a:r>
          </a:p>
          <a:p>
            <a:r>
              <a:rPr lang="en-US" sz="3200" b="1" dirty="0">
                <a:ln>
                  <a:solidFill>
                    <a:schemeClr val="accent1"/>
                  </a:solidFill>
                </a:ln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SCHEDULING MECHANISM FOR WIRELESS SENSOR NETWORK</a:t>
            </a:r>
            <a:endParaRPr lang="en-US" sz="4400" b="1" dirty="0">
              <a:ln>
                <a:solidFill>
                  <a:schemeClr val="accent1"/>
                </a:solidFill>
              </a:ln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165944" y="5621594"/>
            <a:ext cx="5222920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th-TH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การจัดกำหนดการส่งข้อมูลในเครือข่ายไว</a:t>
            </a:r>
            <a:r>
              <a:rPr lang="th-TH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เล</a:t>
            </a:r>
            <a:r>
              <a:rPr lang="th-TH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สเซ็นเซอร์ไร้สายเพื่อการประหยัดพลังงาน</a:t>
            </a:r>
            <a:endParaRPr lang="en-US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6096000" y="685181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Human resources slide 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1B387A-E007-4189-8E98-2F8E5B7C9511}"/>
              </a:ext>
            </a:extLst>
          </p:cNvPr>
          <p:cNvGrpSpPr/>
          <p:nvPr/>
        </p:nvGrpSpPr>
        <p:grpSpPr>
          <a:xfrm>
            <a:off x="804883" y="679548"/>
            <a:ext cx="313090" cy="346590"/>
            <a:chOff x="-2198688" y="-1935162"/>
            <a:chExt cx="1157288" cy="1281111"/>
          </a:xfrm>
        </p:grpSpPr>
        <p:sp>
          <p:nvSpPr>
            <p:cNvPr id="25" name="Freeform 11">
              <a:hlinkClick r:id="rId2"/>
              <a:extLst>
                <a:ext uri="{FF2B5EF4-FFF2-40B4-BE49-F238E27FC236}">
                  <a16:creationId xmlns:a16="http://schemas.microsoft.com/office/drawing/2014/main" id="{CA3FECAC-E569-460A-8F81-CECE58A61C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36738" y="-1697038"/>
              <a:ext cx="795338" cy="1042987"/>
            </a:xfrm>
            <a:custGeom>
              <a:avLst/>
              <a:gdLst>
                <a:gd name="T0" fmla="*/ 76 w 512"/>
                <a:gd name="T1" fmla="*/ 419 h 673"/>
                <a:gd name="T2" fmla="*/ 79 w 512"/>
                <a:gd name="T3" fmla="*/ 412 h 673"/>
                <a:gd name="T4" fmla="*/ 287 w 512"/>
                <a:gd name="T5" fmla="*/ 115 h 673"/>
                <a:gd name="T6" fmla="*/ 294 w 512"/>
                <a:gd name="T7" fmla="*/ 110 h 673"/>
                <a:gd name="T8" fmla="*/ 295 w 512"/>
                <a:gd name="T9" fmla="*/ 110 h 673"/>
                <a:gd name="T10" fmla="*/ 299 w 512"/>
                <a:gd name="T11" fmla="*/ 115 h 673"/>
                <a:gd name="T12" fmla="*/ 299 w 512"/>
                <a:gd name="T13" fmla="*/ 425 h 673"/>
                <a:gd name="T14" fmla="*/ 83 w 512"/>
                <a:gd name="T15" fmla="*/ 425 h 673"/>
                <a:gd name="T16" fmla="*/ 76 w 512"/>
                <a:gd name="T17" fmla="*/ 419 h 673"/>
                <a:gd name="T18" fmla="*/ 304 w 512"/>
                <a:gd name="T19" fmla="*/ 0 h 673"/>
                <a:gd name="T20" fmla="*/ 278 w 512"/>
                <a:gd name="T21" fmla="*/ 14 h 673"/>
                <a:gd name="T22" fmla="*/ 11 w 512"/>
                <a:gd name="T23" fmla="*/ 390 h 673"/>
                <a:gd name="T24" fmla="*/ 0 w 512"/>
                <a:gd name="T25" fmla="*/ 424 h 673"/>
                <a:gd name="T26" fmla="*/ 0 w 512"/>
                <a:gd name="T27" fmla="*/ 458 h 673"/>
                <a:gd name="T28" fmla="*/ 37 w 512"/>
                <a:gd name="T29" fmla="*/ 494 h 673"/>
                <a:gd name="T30" fmla="*/ 298 w 512"/>
                <a:gd name="T31" fmla="*/ 494 h 673"/>
                <a:gd name="T32" fmla="*/ 298 w 512"/>
                <a:gd name="T33" fmla="*/ 655 h 673"/>
                <a:gd name="T34" fmla="*/ 313 w 512"/>
                <a:gd name="T35" fmla="*/ 673 h 673"/>
                <a:gd name="T36" fmla="*/ 365 w 512"/>
                <a:gd name="T37" fmla="*/ 673 h 673"/>
                <a:gd name="T38" fmla="*/ 381 w 512"/>
                <a:gd name="T39" fmla="*/ 655 h 673"/>
                <a:gd name="T40" fmla="*/ 381 w 512"/>
                <a:gd name="T41" fmla="*/ 494 h 673"/>
                <a:gd name="T42" fmla="*/ 494 w 512"/>
                <a:gd name="T43" fmla="*/ 494 h 673"/>
                <a:gd name="T44" fmla="*/ 512 w 512"/>
                <a:gd name="T45" fmla="*/ 477 h 673"/>
                <a:gd name="T46" fmla="*/ 512 w 512"/>
                <a:gd name="T47" fmla="*/ 441 h 673"/>
                <a:gd name="T48" fmla="*/ 494 w 512"/>
                <a:gd name="T49" fmla="*/ 425 h 673"/>
                <a:gd name="T50" fmla="*/ 381 w 512"/>
                <a:gd name="T51" fmla="*/ 425 h 673"/>
                <a:gd name="T52" fmla="*/ 381 w 512"/>
                <a:gd name="T53" fmla="*/ 20 h 673"/>
                <a:gd name="T54" fmla="*/ 357 w 512"/>
                <a:gd name="T55" fmla="*/ 0 h 673"/>
                <a:gd name="T56" fmla="*/ 304 w 512"/>
                <a:gd name="T5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2" h="673">
                  <a:moveTo>
                    <a:pt x="76" y="419"/>
                  </a:moveTo>
                  <a:cubicBezTo>
                    <a:pt x="76" y="418"/>
                    <a:pt x="77" y="415"/>
                    <a:pt x="79" y="412"/>
                  </a:cubicBezTo>
                  <a:cubicBezTo>
                    <a:pt x="287" y="115"/>
                    <a:pt x="287" y="115"/>
                    <a:pt x="287" y="115"/>
                  </a:cubicBezTo>
                  <a:cubicBezTo>
                    <a:pt x="289" y="112"/>
                    <a:pt x="291" y="110"/>
                    <a:pt x="294" y="110"/>
                  </a:cubicBezTo>
                  <a:cubicBezTo>
                    <a:pt x="295" y="110"/>
                    <a:pt x="295" y="110"/>
                    <a:pt x="295" y="110"/>
                  </a:cubicBezTo>
                  <a:cubicBezTo>
                    <a:pt x="298" y="110"/>
                    <a:pt x="299" y="111"/>
                    <a:pt x="299" y="115"/>
                  </a:cubicBezTo>
                  <a:cubicBezTo>
                    <a:pt x="299" y="425"/>
                    <a:pt x="299" y="425"/>
                    <a:pt x="299" y="425"/>
                  </a:cubicBezTo>
                  <a:cubicBezTo>
                    <a:pt x="83" y="425"/>
                    <a:pt x="83" y="425"/>
                    <a:pt x="83" y="425"/>
                  </a:cubicBezTo>
                  <a:cubicBezTo>
                    <a:pt x="79" y="425"/>
                    <a:pt x="76" y="423"/>
                    <a:pt x="76" y="419"/>
                  </a:cubicBezTo>
                  <a:moveTo>
                    <a:pt x="304" y="0"/>
                  </a:moveTo>
                  <a:cubicBezTo>
                    <a:pt x="289" y="0"/>
                    <a:pt x="282" y="7"/>
                    <a:pt x="278" y="14"/>
                  </a:cubicBezTo>
                  <a:cubicBezTo>
                    <a:pt x="11" y="390"/>
                    <a:pt x="11" y="390"/>
                    <a:pt x="11" y="390"/>
                  </a:cubicBezTo>
                  <a:cubicBezTo>
                    <a:pt x="3" y="401"/>
                    <a:pt x="0" y="412"/>
                    <a:pt x="0" y="424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0" y="485"/>
                    <a:pt x="10" y="494"/>
                    <a:pt x="37" y="494"/>
                  </a:cubicBezTo>
                  <a:cubicBezTo>
                    <a:pt x="298" y="494"/>
                    <a:pt x="298" y="494"/>
                    <a:pt x="298" y="494"/>
                  </a:cubicBezTo>
                  <a:cubicBezTo>
                    <a:pt x="298" y="655"/>
                    <a:pt x="298" y="655"/>
                    <a:pt x="298" y="655"/>
                  </a:cubicBezTo>
                  <a:cubicBezTo>
                    <a:pt x="298" y="665"/>
                    <a:pt x="303" y="673"/>
                    <a:pt x="313" y="673"/>
                  </a:cubicBezTo>
                  <a:cubicBezTo>
                    <a:pt x="365" y="673"/>
                    <a:pt x="365" y="673"/>
                    <a:pt x="365" y="673"/>
                  </a:cubicBezTo>
                  <a:cubicBezTo>
                    <a:pt x="375" y="673"/>
                    <a:pt x="381" y="664"/>
                    <a:pt x="381" y="655"/>
                  </a:cubicBezTo>
                  <a:cubicBezTo>
                    <a:pt x="381" y="494"/>
                    <a:pt x="381" y="494"/>
                    <a:pt x="381" y="494"/>
                  </a:cubicBezTo>
                  <a:cubicBezTo>
                    <a:pt x="494" y="494"/>
                    <a:pt x="494" y="494"/>
                    <a:pt x="494" y="494"/>
                  </a:cubicBezTo>
                  <a:cubicBezTo>
                    <a:pt x="504" y="494"/>
                    <a:pt x="512" y="487"/>
                    <a:pt x="512" y="477"/>
                  </a:cubicBezTo>
                  <a:cubicBezTo>
                    <a:pt x="512" y="441"/>
                    <a:pt x="512" y="441"/>
                    <a:pt x="512" y="441"/>
                  </a:cubicBezTo>
                  <a:cubicBezTo>
                    <a:pt x="512" y="431"/>
                    <a:pt x="503" y="425"/>
                    <a:pt x="494" y="425"/>
                  </a:cubicBezTo>
                  <a:cubicBezTo>
                    <a:pt x="381" y="425"/>
                    <a:pt x="381" y="425"/>
                    <a:pt x="381" y="425"/>
                  </a:cubicBezTo>
                  <a:cubicBezTo>
                    <a:pt x="381" y="20"/>
                    <a:pt x="381" y="20"/>
                    <a:pt x="381" y="20"/>
                  </a:cubicBezTo>
                  <a:cubicBezTo>
                    <a:pt x="381" y="6"/>
                    <a:pt x="372" y="0"/>
                    <a:pt x="357" y="0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7CB7D654-7384-4C22-9BEF-3BF3A786C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98688" y="-1935162"/>
              <a:ext cx="642938" cy="1001712"/>
            </a:xfrm>
            <a:custGeom>
              <a:avLst/>
              <a:gdLst>
                <a:gd name="T0" fmla="*/ 27 w 414"/>
                <a:gd name="T1" fmla="*/ 18 h 647"/>
                <a:gd name="T2" fmla="*/ 9 w 414"/>
                <a:gd name="T3" fmla="*/ 33 h 647"/>
                <a:gd name="T4" fmla="*/ 9 w 414"/>
                <a:gd name="T5" fmla="*/ 63 h 647"/>
                <a:gd name="T6" fmla="*/ 24 w 414"/>
                <a:gd name="T7" fmla="*/ 79 h 647"/>
                <a:gd name="T8" fmla="*/ 28 w 414"/>
                <a:gd name="T9" fmla="*/ 79 h 647"/>
                <a:gd name="T10" fmla="*/ 192 w 414"/>
                <a:gd name="T11" fmla="*/ 66 h 647"/>
                <a:gd name="T12" fmla="*/ 332 w 414"/>
                <a:gd name="T13" fmla="*/ 155 h 647"/>
                <a:gd name="T14" fmla="*/ 236 w 414"/>
                <a:gd name="T15" fmla="*/ 275 h 647"/>
                <a:gd name="T16" fmla="*/ 142 w 414"/>
                <a:gd name="T17" fmla="*/ 334 h 647"/>
                <a:gd name="T18" fmla="*/ 0 w 414"/>
                <a:gd name="T19" fmla="*/ 561 h 647"/>
                <a:gd name="T20" fmla="*/ 0 w 414"/>
                <a:gd name="T21" fmla="*/ 631 h 647"/>
                <a:gd name="T22" fmla="*/ 19 w 414"/>
                <a:gd name="T23" fmla="*/ 647 h 647"/>
                <a:gd name="T24" fmla="*/ 387 w 414"/>
                <a:gd name="T25" fmla="*/ 647 h 647"/>
                <a:gd name="T26" fmla="*/ 406 w 414"/>
                <a:gd name="T27" fmla="*/ 632 h 647"/>
                <a:gd name="T28" fmla="*/ 406 w 414"/>
                <a:gd name="T29" fmla="*/ 594 h 647"/>
                <a:gd name="T30" fmla="*/ 387 w 414"/>
                <a:gd name="T31" fmla="*/ 579 h 647"/>
                <a:gd name="T32" fmla="*/ 74 w 414"/>
                <a:gd name="T33" fmla="*/ 579 h 647"/>
                <a:gd name="T34" fmla="*/ 74 w 414"/>
                <a:gd name="T35" fmla="*/ 561 h 647"/>
                <a:gd name="T36" fmla="*/ 204 w 414"/>
                <a:gd name="T37" fmla="*/ 377 h 647"/>
                <a:gd name="T38" fmla="*/ 294 w 414"/>
                <a:gd name="T39" fmla="*/ 321 h 647"/>
                <a:gd name="T40" fmla="*/ 414 w 414"/>
                <a:gd name="T41" fmla="*/ 155 h 647"/>
                <a:gd name="T42" fmla="*/ 192 w 414"/>
                <a:gd name="T43" fmla="*/ 0 h 647"/>
                <a:gd name="T44" fmla="*/ 27 w 414"/>
                <a:gd name="T45" fmla="*/ 18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4" h="647">
                  <a:moveTo>
                    <a:pt x="27" y="18"/>
                  </a:moveTo>
                  <a:cubicBezTo>
                    <a:pt x="18" y="19"/>
                    <a:pt x="9" y="25"/>
                    <a:pt x="9" y="3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3"/>
                    <a:pt x="15" y="79"/>
                    <a:pt x="24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80" y="72"/>
                    <a:pt x="144" y="66"/>
                    <a:pt x="192" y="66"/>
                  </a:cubicBezTo>
                  <a:cubicBezTo>
                    <a:pt x="293" y="66"/>
                    <a:pt x="332" y="93"/>
                    <a:pt x="332" y="155"/>
                  </a:cubicBezTo>
                  <a:cubicBezTo>
                    <a:pt x="332" y="207"/>
                    <a:pt x="313" y="227"/>
                    <a:pt x="236" y="275"/>
                  </a:cubicBezTo>
                  <a:cubicBezTo>
                    <a:pt x="142" y="334"/>
                    <a:pt x="142" y="334"/>
                    <a:pt x="142" y="334"/>
                  </a:cubicBezTo>
                  <a:cubicBezTo>
                    <a:pt x="41" y="397"/>
                    <a:pt x="0" y="471"/>
                    <a:pt x="0" y="561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40"/>
                    <a:pt x="8" y="647"/>
                    <a:pt x="19" y="647"/>
                  </a:cubicBezTo>
                  <a:cubicBezTo>
                    <a:pt x="387" y="647"/>
                    <a:pt x="387" y="647"/>
                    <a:pt x="387" y="647"/>
                  </a:cubicBezTo>
                  <a:cubicBezTo>
                    <a:pt x="398" y="647"/>
                    <a:pt x="406" y="641"/>
                    <a:pt x="406" y="632"/>
                  </a:cubicBezTo>
                  <a:cubicBezTo>
                    <a:pt x="406" y="594"/>
                    <a:pt x="406" y="594"/>
                    <a:pt x="406" y="594"/>
                  </a:cubicBezTo>
                  <a:cubicBezTo>
                    <a:pt x="406" y="584"/>
                    <a:pt x="398" y="579"/>
                    <a:pt x="387" y="579"/>
                  </a:cubicBezTo>
                  <a:cubicBezTo>
                    <a:pt x="74" y="579"/>
                    <a:pt x="74" y="579"/>
                    <a:pt x="74" y="579"/>
                  </a:cubicBezTo>
                  <a:cubicBezTo>
                    <a:pt x="74" y="561"/>
                    <a:pt x="74" y="561"/>
                    <a:pt x="74" y="561"/>
                  </a:cubicBezTo>
                  <a:cubicBezTo>
                    <a:pt x="74" y="486"/>
                    <a:pt x="101" y="442"/>
                    <a:pt x="204" y="377"/>
                  </a:cubicBezTo>
                  <a:cubicBezTo>
                    <a:pt x="294" y="321"/>
                    <a:pt x="294" y="321"/>
                    <a:pt x="294" y="321"/>
                  </a:cubicBezTo>
                  <a:cubicBezTo>
                    <a:pt x="380" y="267"/>
                    <a:pt x="414" y="223"/>
                    <a:pt x="414" y="155"/>
                  </a:cubicBezTo>
                  <a:cubicBezTo>
                    <a:pt x="414" y="49"/>
                    <a:pt x="343" y="0"/>
                    <a:pt x="192" y="0"/>
                  </a:cubicBezTo>
                  <a:cubicBezTo>
                    <a:pt x="137" y="0"/>
                    <a:pt x="74" y="6"/>
                    <a:pt x="27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26E6-5797-4AAF-AF42-2186FD5F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CE13D50-18BF-4612-86B0-3A51D506520C}"/>
              </a:ext>
            </a:extLst>
          </p:cNvPr>
          <p:cNvGrpSpPr/>
          <p:nvPr/>
        </p:nvGrpSpPr>
        <p:grpSpPr>
          <a:xfrm>
            <a:off x="-393700" y="-172681"/>
            <a:ext cx="12979400" cy="7226300"/>
            <a:chOff x="1272037" y="1399079"/>
            <a:chExt cx="3961053" cy="4059842"/>
          </a:xfrm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529B0D19-51FC-4C98-A8B9-DBB0971FC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72037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B2AA2F51-29F6-41BA-B452-414ED100D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4438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Parallelogram 2">
            <a:extLst>
              <a:ext uri="{FF2B5EF4-FFF2-40B4-BE49-F238E27FC236}">
                <a16:creationId xmlns:a16="http://schemas.microsoft.com/office/drawing/2014/main" id="{68762913-28BB-4B80-8DA7-2C4E8FFEE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0036" y="215234"/>
            <a:ext cx="6400800" cy="6400800"/>
          </a:xfrm>
          <a:prstGeom prst="parallelogram">
            <a:avLst>
              <a:gd name="adj" fmla="val 0"/>
            </a:avLst>
          </a:prstGeom>
          <a:solidFill>
            <a:srgbClr val="6B8DE1">
              <a:alpha val="20000"/>
            </a:srgb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 descr="Image result for icon base station">
            <a:extLst>
              <a:ext uri="{FF2B5EF4-FFF2-40B4-BE49-F238E27FC236}">
                <a16:creationId xmlns:a16="http://schemas.microsoft.com/office/drawing/2014/main" id="{B264ACDE-4EA4-43FD-B926-BF170279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5" y="3019998"/>
            <a:ext cx="818004" cy="81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27">
            <a:extLst>
              <a:ext uri="{FF2B5EF4-FFF2-40B4-BE49-F238E27FC236}">
                <a16:creationId xmlns:a16="http://schemas.microsoft.com/office/drawing/2014/main" id="{220452E9-FB52-4D4E-BF38-A8BC28A8DDCD}"/>
              </a:ext>
            </a:extLst>
          </p:cNvPr>
          <p:cNvSpPr>
            <a:spLocks/>
          </p:cNvSpPr>
          <p:nvPr/>
        </p:nvSpPr>
        <p:spPr bwMode="auto">
          <a:xfrm>
            <a:off x="4677070" y="146890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7">
            <a:extLst>
              <a:ext uri="{FF2B5EF4-FFF2-40B4-BE49-F238E27FC236}">
                <a16:creationId xmlns:a16="http://schemas.microsoft.com/office/drawing/2014/main" id="{3D178F16-CC2E-4A75-918A-B323CF2DB4B9}"/>
              </a:ext>
            </a:extLst>
          </p:cNvPr>
          <p:cNvSpPr>
            <a:spLocks/>
          </p:cNvSpPr>
          <p:nvPr/>
        </p:nvSpPr>
        <p:spPr bwMode="auto">
          <a:xfrm>
            <a:off x="9415538" y="1027906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BC7CE80D-874D-46C9-976A-279B5B65DE19}"/>
              </a:ext>
            </a:extLst>
          </p:cNvPr>
          <p:cNvSpPr>
            <a:spLocks/>
          </p:cNvSpPr>
          <p:nvPr/>
        </p:nvSpPr>
        <p:spPr bwMode="auto">
          <a:xfrm>
            <a:off x="7136408" y="4664679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03D9F9D4-A57B-4FC4-BED0-02ED7EDC1B6F}"/>
              </a:ext>
            </a:extLst>
          </p:cNvPr>
          <p:cNvSpPr>
            <a:spLocks/>
          </p:cNvSpPr>
          <p:nvPr/>
        </p:nvSpPr>
        <p:spPr bwMode="auto">
          <a:xfrm>
            <a:off x="8415082" y="401157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9AD75A8-FC5E-4055-A42B-20E8C30E0B1E}"/>
              </a:ext>
            </a:extLst>
          </p:cNvPr>
          <p:cNvSpPr>
            <a:spLocks/>
          </p:cNvSpPr>
          <p:nvPr/>
        </p:nvSpPr>
        <p:spPr bwMode="auto">
          <a:xfrm>
            <a:off x="5479360" y="483036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7">
            <a:extLst>
              <a:ext uri="{FF2B5EF4-FFF2-40B4-BE49-F238E27FC236}">
                <a16:creationId xmlns:a16="http://schemas.microsoft.com/office/drawing/2014/main" id="{CB6A5FA7-E5D1-43A4-BE8A-1386E0938696}"/>
              </a:ext>
            </a:extLst>
          </p:cNvPr>
          <p:cNvSpPr>
            <a:spLocks/>
          </p:cNvSpPr>
          <p:nvPr/>
        </p:nvSpPr>
        <p:spPr bwMode="auto">
          <a:xfrm>
            <a:off x="6678715" y="361621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7">
            <a:extLst>
              <a:ext uri="{FF2B5EF4-FFF2-40B4-BE49-F238E27FC236}">
                <a16:creationId xmlns:a16="http://schemas.microsoft.com/office/drawing/2014/main" id="{85ED0AE1-196C-4FA9-B052-689FAE04E59C}"/>
              </a:ext>
            </a:extLst>
          </p:cNvPr>
          <p:cNvSpPr>
            <a:spLocks/>
          </p:cNvSpPr>
          <p:nvPr/>
        </p:nvSpPr>
        <p:spPr bwMode="auto">
          <a:xfrm>
            <a:off x="9988279" y="6311799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E9B4FFD5-FDCD-4079-A193-5483B8089FCB}"/>
              </a:ext>
            </a:extLst>
          </p:cNvPr>
          <p:cNvSpPr>
            <a:spLocks/>
          </p:cNvSpPr>
          <p:nvPr/>
        </p:nvSpPr>
        <p:spPr bwMode="auto">
          <a:xfrm>
            <a:off x="5743870" y="253570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21FF133B-81B8-4AC2-A0CD-718D9690BE53}"/>
              </a:ext>
            </a:extLst>
          </p:cNvPr>
          <p:cNvSpPr>
            <a:spLocks/>
          </p:cNvSpPr>
          <p:nvPr/>
        </p:nvSpPr>
        <p:spPr bwMode="auto">
          <a:xfrm>
            <a:off x="6900500" y="662575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8E97DB8D-A783-4064-A514-6BD06AECC9A3}"/>
              </a:ext>
            </a:extLst>
          </p:cNvPr>
          <p:cNvSpPr>
            <a:spLocks/>
          </p:cNvSpPr>
          <p:nvPr/>
        </p:nvSpPr>
        <p:spPr bwMode="auto">
          <a:xfrm>
            <a:off x="6980436" y="204824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F57F5C-E42F-4BE9-AB65-1B726314A7F8}"/>
              </a:ext>
            </a:extLst>
          </p:cNvPr>
          <p:cNvSpPr>
            <a:spLocks/>
          </p:cNvSpPr>
          <p:nvPr/>
        </p:nvSpPr>
        <p:spPr bwMode="auto">
          <a:xfrm>
            <a:off x="9293093" y="294316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7">
            <a:extLst>
              <a:ext uri="{FF2B5EF4-FFF2-40B4-BE49-F238E27FC236}">
                <a16:creationId xmlns:a16="http://schemas.microsoft.com/office/drawing/2014/main" id="{9CB22E56-C11F-46F7-9238-37ADD10B7B09}"/>
              </a:ext>
            </a:extLst>
          </p:cNvPr>
          <p:cNvSpPr>
            <a:spLocks/>
          </p:cNvSpPr>
          <p:nvPr/>
        </p:nvSpPr>
        <p:spPr bwMode="auto">
          <a:xfrm>
            <a:off x="8525976" y="223090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7">
            <a:extLst>
              <a:ext uri="{FF2B5EF4-FFF2-40B4-BE49-F238E27FC236}">
                <a16:creationId xmlns:a16="http://schemas.microsoft.com/office/drawing/2014/main" id="{DB4311C9-BA60-4A17-A9F2-D2D1E1D1D6BB}"/>
              </a:ext>
            </a:extLst>
          </p:cNvPr>
          <p:cNvSpPr>
            <a:spLocks/>
          </p:cNvSpPr>
          <p:nvPr/>
        </p:nvSpPr>
        <p:spPr bwMode="auto">
          <a:xfrm>
            <a:off x="4323033" y="4049151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7">
            <a:extLst>
              <a:ext uri="{FF2B5EF4-FFF2-40B4-BE49-F238E27FC236}">
                <a16:creationId xmlns:a16="http://schemas.microsoft.com/office/drawing/2014/main" id="{830F8327-B3B3-4CCA-9960-2EBA2A28ED96}"/>
              </a:ext>
            </a:extLst>
          </p:cNvPr>
          <p:cNvSpPr>
            <a:spLocks/>
          </p:cNvSpPr>
          <p:nvPr/>
        </p:nvSpPr>
        <p:spPr bwMode="auto">
          <a:xfrm>
            <a:off x="6789607" y="596616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7">
            <a:extLst>
              <a:ext uri="{FF2B5EF4-FFF2-40B4-BE49-F238E27FC236}">
                <a16:creationId xmlns:a16="http://schemas.microsoft.com/office/drawing/2014/main" id="{4018A95C-1E8F-4CE5-A3C3-3775A2E88001}"/>
              </a:ext>
            </a:extLst>
          </p:cNvPr>
          <p:cNvSpPr>
            <a:spLocks/>
          </p:cNvSpPr>
          <p:nvPr/>
        </p:nvSpPr>
        <p:spPr bwMode="auto">
          <a:xfrm>
            <a:off x="4085093" y="6133456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87BFA402-C9FA-4457-8E91-8EE7191C7727}"/>
              </a:ext>
            </a:extLst>
          </p:cNvPr>
          <p:cNvSpPr>
            <a:spLocks/>
          </p:cNvSpPr>
          <p:nvPr/>
        </p:nvSpPr>
        <p:spPr bwMode="auto">
          <a:xfrm>
            <a:off x="4912485" y="55168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2BE66F04-0CF5-4D46-938B-871D498A4453}"/>
              </a:ext>
            </a:extLst>
          </p:cNvPr>
          <p:cNvSpPr>
            <a:spLocks/>
          </p:cNvSpPr>
          <p:nvPr/>
        </p:nvSpPr>
        <p:spPr bwMode="auto">
          <a:xfrm>
            <a:off x="9162835" y="25423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">
            <a:extLst>
              <a:ext uri="{FF2B5EF4-FFF2-40B4-BE49-F238E27FC236}">
                <a16:creationId xmlns:a16="http://schemas.microsoft.com/office/drawing/2014/main" id="{C9A0097E-B755-4141-B83E-1BA00028337F}"/>
              </a:ext>
            </a:extLst>
          </p:cNvPr>
          <p:cNvSpPr>
            <a:spLocks/>
          </p:cNvSpPr>
          <p:nvPr/>
        </p:nvSpPr>
        <p:spPr bwMode="auto">
          <a:xfrm>
            <a:off x="7202221" y="3218684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7">
            <a:extLst>
              <a:ext uri="{FF2B5EF4-FFF2-40B4-BE49-F238E27FC236}">
                <a16:creationId xmlns:a16="http://schemas.microsoft.com/office/drawing/2014/main" id="{34E46629-1D18-4565-833D-AE626BEEFB37}"/>
              </a:ext>
            </a:extLst>
          </p:cNvPr>
          <p:cNvSpPr>
            <a:spLocks/>
          </p:cNvSpPr>
          <p:nvPr/>
        </p:nvSpPr>
        <p:spPr bwMode="auto">
          <a:xfrm>
            <a:off x="8525975" y="5638105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569A540F-77CB-4A47-A621-6D0689136B94}"/>
              </a:ext>
            </a:extLst>
          </p:cNvPr>
          <p:cNvSpPr/>
          <p:nvPr/>
        </p:nvSpPr>
        <p:spPr>
          <a:xfrm rot="16686343">
            <a:off x="1922259" y="787926"/>
            <a:ext cx="5276725" cy="4900078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173CD542-9296-44C7-9C34-72B22774C3E5}"/>
              </a:ext>
            </a:extLst>
          </p:cNvPr>
          <p:cNvSpPr/>
          <p:nvPr/>
        </p:nvSpPr>
        <p:spPr>
          <a:xfrm rot="18295267">
            <a:off x="-101347" y="1789476"/>
            <a:ext cx="9093684" cy="5585372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F12BCA28-4BF6-4402-9624-D282D4134F2D}"/>
              </a:ext>
            </a:extLst>
          </p:cNvPr>
          <p:cNvSpPr/>
          <p:nvPr/>
        </p:nvSpPr>
        <p:spPr>
          <a:xfrm rot="18295267">
            <a:off x="595456" y="2560750"/>
            <a:ext cx="5330759" cy="2393657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D44EDB4-1C99-45E1-B853-F1B621ABCAD1}"/>
              </a:ext>
            </a:extLst>
          </p:cNvPr>
          <p:cNvSpPr/>
          <p:nvPr/>
        </p:nvSpPr>
        <p:spPr>
          <a:xfrm rot="3304733" flipV="1">
            <a:off x="-183548" y="-335818"/>
            <a:ext cx="9093684" cy="5244814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A841781-35D8-4BC2-83C9-88F419A87335}"/>
              </a:ext>
            </a:extLst>
          </p:cNvPr>
          <p:cNvSpPr/>
          <p:nvPr/>
        </p:nvSpPr>
        <p:spPr>
          <a:xfrm rot="4913657" flipV="1">
            <a:off x="1257091" y="1702747"/>
            <a:ext cx="5314500" cy="3826939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A676D9E2-A1DC-4235-9A07-2D96BE7E9F6B}"/>
              </a:ext>
            </a:extLst>
          </p:cNvPr>
          <p:cNvSpPr/>
          <p:nvPr/>
        </p:nvSpPr>
        <p:spPr>
          <a:xfrm rot="2607249" flipV="1">
            <a:off x="-488295" y="-914228"/>
            <a:ext cx="9093684" cy="5244814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62631790-A924-4D04-BE35-AAE434291243}"/>
              </a:ext>
            </a:extLst>
          </p:cNvPr>
          <p:cNvSpPr/>
          <p:nvPr/>
        </p:nvSpPr>
        <p:spPr>
          <a:xfrm rot="18992751">
            <a:off x="81886" y="2415026"/>
            <a:ext cx="8140903" cy="4927799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27AB54A-E801-4D9F-B503-C8423C5E7F43}"/>
              </a:ext>
            </a:extLst>
          </p:cNvPr>
          <p:cNvSpPr/>
          <p:nvPr/>
        </p:nvSpPr>
        <p:spPr>
          <a:xfrm rot="2607249" flipV="1">
            <a:off x="158131" y="-2656703"/>
            <a:ext cx="9551771" cy="7082124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D982ED0-8B46-466B-BB7D-E4BBC6B1BEAB}"/>
              </a:ext>
            </a:extLst>
          </p:cNvPr>
          <p:cNvSpPr/>
          <p:nvPr/>
        </p:nvSpPr>
        <p:spPr>
          <a:xfrm rot="18992751">
            <a:off x="-72840" y="2172753"/>
            <a:ext cx="10099147" cy="7169114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8DDE0618-A315-4C01-AAA1-DE1DD7508D18}"/>
              </a:ext>
            </a:extLst>
          </p:cNvPr>
          <p:cNvSpPr/>
          <p:nvPr/>
        </p:nvSpPr>
        <p:spPr>
          <a:xfrm rot="18992751">
            <a:off x="1430945" y="2312438"/>
            <a:ext cx="6767828" cy="6550731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398D242D-DE14-455D-B8ED-B4C1CC5DB81F}"/>
              </a:ext>
            </a:extLst>
          </p:cNvPr>
          <p:cNvSpPr/>
          <p:nvPr/>
        </p:nvSpPr>
        <p:spPr>
          <a:xfrm rot="2607249" flipV="1">
            <a:off x="941062" y="-1143684"/>
            <a:ext cx="6796776" cy="5181875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314303C-0717-45FF-B5B9-A8CAB6810023}"/>
              </a:ext>
            </a:extLst>
          </p:cNvPr>
          <p:cNvSpPr/>
          <p:nvPr/>
        </p:nvSpPr>
        <p:spPr>
          <a:xfrm rot="2607249" flipV="1">
            <a:off x="-1834196" y="-1394715"/>
            <a:ext cx="12151850" cy="6071821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30082C58-02F0-42BA-84CA-45258E333A36}"/>
              </a:ext>
            </a:extLst>
          </p:cNvPr>
          <p:cNvSpPr/>
          <p:nvPr/>
        </p:nvSpPr>
        <p:spPr>
          <a:xfrm rot="18992751">
            <a:off x="1692766" y="1591459"/>
            <a:ext cx="9728269" cy="10950656"/>
          </a:xfrm>
          <a:prstGeom prst="arc">
            <a:avLst>
              <a:gd name="adj1" fmla="val 16200000"/>
              <a:gd name="adj2" fmla="val 2093843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998DBAC-9DA9-419F-BCCA-E841D9E3FC49}"/>
              </a:ext>
            </a:extLst>
          </p:cNvPr>
          <p:cNvSpPr/>
          <p:nvPr/>
        </p:nvSpPr>
        <p:spPr>
          <a:xfrm rot="18295267">
            <a:off x="525530" y="962558"/>
            <a:ext cx="10497296" cy="7474619"/>
          </a:xfrm>
          <a:prstGeom prst="arc">
            <a:avLst>
              <a:gd name="adj1" fmla="val 16200000"/>
              <a:gd name="adj2" fmla="val 743284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A4337AE8-A2C4-49F2-82A5-B31BD41EE4DF}"/>
              </a:ext>
            </a:extLst>
          </p:cNvPr>
          <p:cNvSpPr/>
          <p:nvPr/>
        </p:nvSpPr>
        <p:spPr>
          <a:xfrm rot="18295267">
            <a:off x="271602" y="145411"/>
            <a:ext cx="10599602" cy="7474619"/>
          </a:xfrm>
          <a:prstGeom prst="arc">
            <a:avLst>
              <a:gd name="adj1" fmla="val 15070574"/>
              <a:gd name="adj2" fmla="val 700116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3B2F722-4E02-4083-B1FE-4E147006EBE7}"/>
              </a:ext>
            </a:extLst>
          </p:cNvPr>
          <p:cNvSpPr/>
          <p:nvPr/>
        </p:nvSpPr>
        <p:spPr>
          <a:xfrm rot="3304733" flipV="1">
            <a:off x="565885" y="-1111157"/>
            <a:ext cx="11060230" cy="7725104"/>
          </a:xfrm>
          <a:prstGeom prst="arc">
            <a:avLst>
              <a:gd name="adj1" fmla="val 15070574"/>
              <a:gd name="adj2" fmla="val 700116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A7F01FC4-73B8-49BC-B40E-DFBE87E74952}"/>
              </a:ext>
            </a:extLst>
          </p:cNvPr>
          <p:cNvSpPr/>
          <p:nvPr/>
        </p:nvSpPr>
        <p:spPr>
          <a:xfrm rot="18488156">
            <a:off x="1715392" y="1883097"/>
            <a:ext cx="5052672" cy="5408139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891DDA5-3594-410A-9F55-5E69EF9E7534}"/>
              </a:ext>
            </a:extLst>
          </p:cNvPr>
          <p:cNvSpPr/>
          <p:nvPr/>
        </p:nvSpPr>
        <p:spPr>
          <a:xfrm rot="3182316" flipV="1">
            <a:off x="1623016" y="1823345"/>
            <a:ext cx="3516423" cy="1946160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75268D-CFA2-4027-BD08-F21AEA27F6D1}"/>
              </a:ext>
            </a:extLst>
          </p:cNvPr>
          <p:cNvSpPr txBox="1"/>
          <p:nvPr/>
        </p:nvSpPr>
        <p:spPr>
          <a:xfrm>
            <a:off x="1351669" y="2599389"/>
            <a:ext cx="173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station 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41966B7B-C534-4387-8785-B6113FD6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514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756300" y="2949460"/>
            <a:ext cx="3643138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 OF SCHEDULE SENDING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12474" y="14514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5850458" y="1227906"/>
            <a:ext cx="242797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50458" y="2269522"/>
            <a:ext cx="3064206" cy="1712556"/>
            <a:chOff x="4711392" y="3186345"/>
            <a:chExt cx="3064205" cy="171255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186345"/>
              <a:ext cx="3064204" cy="351710"/>
              <a:chOff x="5055348" y="2929307"/>
              <a:chExt cx="3064204" cy="35171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Freeform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7" name="Freeform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8" name="Oval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" name="Freeform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Freeform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1" name="Freeform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2" name="Oval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3" name="Freeform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4" name="Freeform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5" name="Freeform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6" name="Oval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7" name="Freeform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8" name="Line 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9" name="Line 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631258" y="3034796"/>
                <a:ext cx="248829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endPara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974775F-B291-4B53-B461-88835C383ED5}"/>
                </a:ext>
              </a:extLst>
            </p:cNvPr>
            <p:cNvGrpSpPr/>
            <p:nvPr/>
          </p:nvGrpSpPr>
          <p:grpSpPr>
            <a:xfrm>
              <a:off x="4719329" y="4189525"/>
              <a:ext cx="330200" cy="315913"/>
              <a:chOff x="4127500" y="2909888"/>
              <a:chExt cx="330200" cy="315913"/>
            </a:xfrm>
          </p:grpSpPr>
          <p:sp>
            <p:nvSpPr>
              <p:cNvPr id="42" name="Oval 268">
                <a:extLst>
                  <a:ext uri="{FF2B5EF4-FFF2-40B4-BE49-F238E27FC236}">
                    <a16:creationId xmlns:a16="http://schemas.microsoft.com/office/drawing/2014/main" id="{FE9D5F51-D5BF-438E-8442-591451564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269">
                <a:extLst>
                  <a:ext uri="{FF2B5EF4-FFF2-40B4-BE49-F238E27FC236}">
                    <a16:creationId xmlns:a16="http://schemas.microsoft.com/office/drawing/2014/main" id="{4514A40D-D6F0-4AD6-9605-37581D312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Oval 270">
                <a:extLst>
                  <a:ext uri="{FF2B5EF4-FFF2-40B4-BE49-F238E27FC236}">
                    <a16:creationId xmlns:a16="http://schemas.microsoft.com/office/drawing/2014/main" id="{B605F216-E7D2-42D4-8BCF-4B68365DD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Freeform 271">
                <a:extLst>
                  <a:ext uri="{FF2B5EF4-FFF2-40B4-BE49-F238E27FC236}">
                    <a16:creationId xmlns:a16="http://schemas.microsoft.com/office/drawing/2014/main" id="{7221B60C-9DC7-49BE-9845-B55F67481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Oval 272">
                <a:extLst>
                  <a:ext uri="{FF2B5EF4-FFF2-40B4-BE49-F238E27FC236}">
                    <a16:creationId xmlns:a16="http://schemas.microsoft.com/office/drawing/2014/main" id="{F7CDF7AF-4200-420D-ACFE-5F2B36CC0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Freeform 273">
                <a:extLst>
                  <a:ext uri="{FF2B5EF4-FFF2-40B4-BE49-F238E27FC236}">
                    <a16:creationId xmlns:a16="http://schemas.microsoft.com/office/drawing/2014/main" id="{1A3F4268-4FB7-4106-9CDA-E5DFAC4AB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274">
                <a:extLst>
                  <a:ext uri="{FF2B5EF4-FFF2-40B4-BE49-F238E27FC236}">
                    <a16:creationId xmlns:a16="http://schemas.microsoft.com/office/drawing/2014/main" id="{090011F9-93DA-4E08-8197-0237F3720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275">
                <a:extLst>
                  <a:ext uri="{FF2B5EF4-FFF2-40B4-BE49-F238E27FC236}">
                    <a16:creationId xmlns:a16="http://schemas.microsoft.com/office/drawing/2014/main" id="{832AB0A3-F36E-4927-8E0D-E0C36586B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276">
                <a:extLst>
                  <a:ext uri="{FF2B5EF4-FFF2-40B4-BE49-F238E27FC236}">
                    <a16:creationId xmlns:a16="http://schemas.microsoft.com/office/drawing/2014/main" id="{69185BBE-8B01-4042-9127-5E91F9A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9E0996D-AF4A-4FFB-A88F-2FEE0A9EDCD2}"/>
                </a:ext>
              </a:extLst>
            </p:cNvPr>
            <p:cNvGrpSpPr/>
            <p:nvPr/>
          </p:nvGrpSpPr>
          <p:grpSpPr>
            <a:xfrm>
              <a:off x="5298433" y="3809155"/>
              <a:ext cx="2477164" cy="88582"/>
              <a:chOff x="4674462" y="2940367"/>
              <a:chExt cx="3115564" cy="81017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14774FE-1FFD-4D64-8A37-76CB44EB021C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CCFD5BBD-3EB8-4D70-947E-F5AFBFF96EC0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115564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BA54A74-91C7-4A8E-8256-29CECA65EBE5}"/>
                </a:ext>
              </a:extLst>
            </p:cNvPr>
            <p:cNvGrpSpPr/>
            <p:nvPr/>
          </p:nvGrpSpPr>
          <p:grpSpPr>
            <a:xfrm>
              <a:off x="5298431" y="4797240"/>
              <a:ext cx="2421164" cy="101661"/>
              <a:chOff x="4674462" y="2940353"/>
              <a:chExt cx="3045133" cy="92979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AF05105-E146-4A76-80BC-D132339D80CC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C85F8D48-F497-4FF4-86A4-A306F3F0ED91}"/>
                  </a:ext>
                </a:extLst>
              </p:cNvPr>
              <p:cNvSpPr/>
              <p:nvPr/>
            </p:nvSpPr>
            <p:spPr>
              <a:xfrm>
                <a:off x="4674463" y="2940353"/>
                <a:ext cx="3045132" cy="929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A661D1-DB1E-46A9-9698-9EFC6CD2632C}"/>
              </a:ext>
            </a:extLst>
          </p:cNvPr>
          <p:cNvSpPr/>
          <p:nvPr/>
        </p:nvSpPr>
        <p:spPr>
          <a:xfrm>
            <a:off x="6485313" y="3367342"/>
            <a:ext cx="24882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Use less energy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1D2CBA6-1850-4DF9-B2A9-91893EC533DC}"/>
              </a:ext>
            </a:extLst>
          </p:cNvPr>
          <p:cNvSpPr/>
          <p:nvPr/>
        </p:nvSpPr>
        <p:spPr>
          <a:xfrm>
            <a:off x="6403931" y="2317148"/>
            <a:ext cx="24882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Reduce unnecessary rounds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DE39C-F09B-4920-B2DB-C39F7342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99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2163" y="-1171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756300" y="2949460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</a:t>
            </a:r>
          </a:p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term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3892" y="-11708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5850458" y="1227906"/>
            <a:ext cx="242797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A661D1-DB1E-46A9-9698-9EFC6CD2632C}"/>
              </a:ext>
            </a:extLst>
          </p:cNvPr>
          <p:cNvSpPr/>
          <p:nvPr/>
        </p:nvSpPr>
        <p:spPr>
          <a:xfrm>
            <a:off x="6083836" y="3953969"/>
            <a:ext cx="24882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COMBINE  ABOVE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E5C1712-194D-48C9-99D5-C4E5325D7B31}"/>
              </a:ext>
            </a:extLst>
          </p:cNvPr>
          <p:cNvSpPr/>
          <p:nvPr/>
        </p:nvSpPr>
        <p:spPr>
          <a:xfrm>
            <a:off x="6096000" y="4324540"/>
            <a:ext cx="2421164" cy="88582"/>
          </a:xfrm>
          <a:prstGeom prst="roundRect">
            <a:avLst>
              <a:gd name="adj" fmla="val 5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813244-C67D-40AF-A387-D777C626034E}"/>
              </a:ext>
            </a:extLst>
          </p:cNvPr>
          <p:cNvSpPr/>
          <p:nvPr/>
        </p:nvSpPr>
        <p:spPr>
          <a:xfrm>
            <a:off x="6083836" y="3184027"/>
            <a:ext cx="24882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DISSIMILAR OF DATA</a:t>
            </a:r>
          </a:p>
          <a:p>
            <a:endParaRPr lang="en-US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D8EA2E5-9385-4B89-A808-66685373BA1D}"/>
              </a:ext>
            </a:extLst>
          </p:cNvPr>
          <p:cNvSpPr/>
          <p:nvPr/>
        </p:nvSpPr>
        <p:spPr>
          <a:xfrm>
            <a:off x="6096000" y="2355028"/>
            <a:ext cx="24882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SUPER ROUND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171221F-C528-4176-BE0A-513413711F59}"/>
              </a:ext>
            </a:extLst>
          </p:cNvPr>
          <p:cNvSpPr/>
          <p:nvPr/>
        </p:nvSpPr>
        <p:spPr>
          <a:xfrm>
            <a:off x="6083837" y="2674290"/>
            <a:ext cx="2421164" cy="88582"/>
          </a:xfrm>
          <a:prstGeom prst="roundRect">
            <a:avLst>
              <a:gd name="adj" fmla="val 5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6132FB4-31D4-47CB-B451-7FB1434EAC9C}"/>
              </a:ext>
            </a:extLst>
          </p:cNvPr>
          <p:cNvSpPr/>
          <p:nvPr/>
        </p:nvSpPr>
        <p:spPr>
          <a:xfrm>
            <a:off x="6083837" y="3499415"/>
            <a:ext cx="2421164" cy="88582"/>
          </a:xfrm>
          <a:prstGeom prst="roundRect">
            <a:avLst>
              <a:gd name="adj" fmla="val 5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807A1-293D-4E57-8E72-C1054D0B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18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EEA7BD8-5D68-4E0D-A553-53FFA0D2A006}"/>
              </a:ext>
            </a:extLst>
          </p:cNvPr>
          <p:cNvSpPr/>
          <p:nvPr/>
        </p:nvSpPr>
        <p:spPr>
          <a:xfrm>
            <a:off x="8595107" y="3902580"/>
            <a:ext cx="3718522" cy="3694506"/>
          </a:xfrm>
          <a:prstGeom prst="ellipse">
            <a:avLst/>
          </a:prstGeom>
          <a:solidFill>
            <a:srgbClr val="C181B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8F70123-D2CA-4B22-8847-5E46BF082D11}"/>
              </a:ext>
            </a:extLst>
          </p:cNvPr>
          <p:cNvSpPr/>
          <p:nvPr/>
        </p:nvSpPr>
        <p:spPr>
          <a:xfrm>
            <a:off x="8779790" y="854581"/>
            <a:ext cx="3718522" cy="3694506"/>
          </a:xfrm>
          <a:prstGeom prst="ellipse">
            <a:avLst/>
          </a:prstGeom>
          <a:solidFill>
            <a:srgbClr val="C181B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F6DBA31-95A1-4282-B83C-B861A94FCA2A}"/>
              </a:ext>
            </a:extLst>
          </p:cNvPr>
          <p:cNvSpPr/>
          <p:nvPr/>
        </p:nvSpPr>
        <p:spPr>
          <a:xfrm>
            <a:off x="5980624" y="2792238"/>
            <a:ext cx="3718522" cy="3694506"/>
          </a:xfrm>
          <a:prstGeom prst="ellipse">
            <a:avLst/>
          </a:prstGeom>
          <a:solidFill>
            <a:srgbClr val="C181B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DBD3EB0-DBC1-4236-AC7E-B4F8475BFE58}"/>
              </a:ext>
            </a:extLst>
          </p:cNvPr>
          <p:cNvSpPr/>
          <p:nvPr/>
        </p:nvSpPr>
        <p:spPr>
          <a:xfrm>
            <a:off x="5535598" y="531649"/>
            <a:ext cx="3718522" cy="3694506"/>
          </a:xfrm>
          <a:prstGeom prst="ellipse">
            <a:avLst/>
          </a:prstGeom>
          <a:solidFill>
            <a:srgbClr val="C181B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94F9B53-9353-4797-A414-D3378BCA3D3E}"/>
              </a:ext>
            </a:extLst>
          </p:cNvPr>
          <p:cNvSpPr/>
          <p:nvPr/>
        </p:nvSpPr>
        <p:spPr>
          <a:xfrm>
            <a:off x="3298157" y="3756213"/>
            <a:ext cx="3718522" cy="3694506"/>
          </a:xfrm>
          <a:prstGeom prst="ellipse">
            <a:avLst/>
          </a:prstGeom>
          <a:solidFill>
            <a:srgbClr val="C181B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93A909-5C07-4676-8218-8A673EDA1A14}"/>
              </a:ext>
            </a:extLst>
          </p:cNvPr>
          <p:cNvSpPr/>
          <p:nvPr/>
        </p:nvSpPr>
        <p:spPr>
          <a:xfrm>
            <a:off x="2912549" y="930781"/>
            <a:ext cx="3718522" cy="3694506"/>
          </a:xfrm>
          <a:prstGeom prst="ellipse">
            <a:avLst/>
          </a:prstGeom>
          <a:solidFill>
            <a:srgbClr val="C181B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8EA07-E6AB-473A-AEC8-B4D116954919}"/>
              </a:ext>
            </a:extLst>
          </p:cNvPr>
          <p:cNvSpPr txBox="1"/>
          <p:nvPr/>
        </p:nvSpPr>
        <p:spPr>
          <a:xfrm>
            <a:off x="144068" y="197442"/>
            <a:ext cx="3396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การทำงานใน 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r>
              <a:rPr lang="th-TH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Round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9C68A-2DBC-46B2-9DB5-483D0B108DB3}"/>
              </a:ext>
            </a:extLst>
          </p:cNvPr>
          <p:cNvCxnSpPr/>
          <p:nvPr/>
        </p:nvCxnSpPr>
        <p:spPr>
          <a:xfrm>
            <a:off x="3017520" y="1227909"/>
            <a:ext cx="0" cy="47679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F4CC3F6-6CC2-4204-8453-96D38889B451}"/>
              </a:ext>
            </a:extLst>
          </p:cNvPr>
          <p:cNvSpPr/>
          <p:nvPr/>
        </p:nvSpPr>
        <p:spPr>
          <a:xfrm>
            <a:off x="1358109" y="3084620"/>
            <a:ext cx="391819" cy="3693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F254A-C327-4A08-A03B-23B1785ACDF3}"/>
              </a:ext>
            </a:extLst>
          </p:cNvPr>
          <p:cNvSpPr txBox="1"/>
          <p:nvPr/>
        </p:nvSpPr>
        <p:spPr>
          <a:xfrm>
            <a:off x="874387" y="3496241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Station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F4E12F-57B4-4B1E-94B0-E11506657DBC}"/>
              </a:ext>
            </a:extLst>
          </p:cNvPr>
          <p:cNvSpPr/>
          <p:nvPr/>
        </p:nvSpPr>
        <p:spPr>
          <a:xfrm>
            <a:off x="4389120" y="1959429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5C9ECB-FC8A-4B2B-9B30-2116518272B6}"/>
              </a:ext>
            </a:extLst>
          </p:cNvPr>
          <p:cNvSpPr/>
          <p:nvPr/>
        </p:nvSpPr>
        <p:spPr>
          <a:xfrm>
            <a:off x="6006060" y="3385207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59843-3982-4DCE-9023-1EA5481429A9}"/>
              </a:ext>
            </a:extLst>
          </p:cNvPr>
          <p:cNvSpPr/>
          <p:nvPr/>
        </p:nvSpPr>
        <p:spPr>
          <a:xfrm>
            <a:off x="4171922" y="5259977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5A5B24-4632-40B2-B75D-5C5F15B5BE7F}"/>
              </a:ext>
            </a:extLst>
          </p:cNvPr>
          <p:cNvSpPr/>
          <p:nvPr/>
        </p:nvSpPr>
        <p:spPr>
          <a:xfrm>
            <a:off x="9492343" y="5037909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D721BC-5732-4204-8943-61E209AFBC85}"/>
              </a:ext>
            </a:extLst>
          </p:cNvPr>
          <p:cNvSpPr/>
          <p:nvPr/>
        </p:nvSpPr>
        <p:spPr>
          <a:xfrm>
            <a:off x="9740537" y="2018211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58EF5D-66A0-4EF9-9A88-50EF91D7E4DC}"/>
              </a:ext>
            </a:extLst>
          </p:cNvPr>
          <p:cNvSpPr/>
          <p:nvPr/>
        </p:nvSpPr>
        <p:spPr>
          <a:xfrm>
            <a:off x="7781109" y="4580709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C365B9-71A9-4170-9FEC-AD3312A2EFE1}"/>
              </a:ext>
            </a:extLst>
          </p:cNvPr>
          <p:cNvSpPr/>
          <p:nvPr/>
        </p:nvSpPr>
        <p:spPr>
          <a:xfrm>
            <a:off x="4171922" y="3823284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DC190C-41D1-4AE0-A4BF-AD759E2BA3A4}"/>
              </a:ext>
            </a:extLst>
          </p:cNvPr>
          <p:cNvSpPr/>
          <p:nvPr/>
        </p:nvSpPr>
        <p:spPr>
          <a:xfrm>
            <a:off x="8342812" y="3151721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D6EFBE-6D40-49E4-B177-B76BC5FF5494}"/>
              </a:ext>
            </a:extLst>
          </p:cNvPr>
          <p:cNvSpPr/>
          <p:nvPr/>
        </p:nvSpPr>
        <p:spPr>
          <a:xfrm>
            <a:off x="5569125" y="4698274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B2D236-3EF6-4222-B03F-88E292EC5D65}"/>
              </a:ext>
            </a:extLst>
          </p:cNvPr>
          <p:cNvSpPr/>
          <p:nvPr/>
        </p:nvSpPr>
        <p:spPr>
          <a:xfrm>
            <a:off x="6398084" y="5966832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B0431B-0BC4-4425-A56B-03C9B140B0F2}"/>
              </a:ext>
            </a:extLst>
          </p:cNvPr>
          <p:cNvSpPr/>
          <p:nvPr/>
        </p:nvSpPr>
        <p:spPr>
          <a:xfrm>
            <a:off x="10765922" y="3705719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F10312-3144-47B7-ABB7-6E3E04A4117A}"/>
              </a:ext>
            </a:extLst>
          </p:cNvPr>
          <p:cNvSpPr/>
          <p:nvPr/>
        </p:nvSpPr>
        <p:spPr>
          <a:xfrm>
            <a:off x="10513144" y="1402080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AE1859-2A65-4587-AF33-DA380C8EA6BC}"/>
              </a:ext>
            </a:extLst>
          </p:cNvPr>
          <p:cNvSpPr/>
          <p:nvPr/>
        </p:nvSpPr>
        <p:spPr>
          <a:xfrm>
            <a:off x="11112137" y="5878285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8B4838-8CDC-4FF2-876E-084A9EE07B2C}"/>
              </a:ext>
            </a:extLst>
          </p:cNvPr>
          <p:cNvSpPr/>
          <p:nvPr/>
        </p:nvSpPr>
        <p:spPr>
          <a:xfrm>
            <a:off x="3644544" y="2778035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479B02E-2BF7-4C68-9B2C-AF69D7723332}"/>
              </a:ext>
            </a:extLst>
          </p:cNvPr>
          <p:cNvSpPr/>
          <p:nvPr/>
        </p:nvSpPr>
        <p:spPr>
          <a:xfrm>
            <a:off x="5092351" y="3395169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29A04F-072A-4FC0-B1E6-5E2754A3866D}"/>
              </a:ext>
            </a:extLst>
          </p:cNvPr>
          <p:cNvSpPr/>
          <p:nvPr/>
        </p:nvSpPr>
        <p:spPr>
          <a:xfrm>
            <a:off x="4720039" y="2778034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2D0DFD-7D6F-4621-AF10-0A150BD86833}"/>
              </a:ext>
            </a:extLst>
          </p:cNvPr>
          <p:cNvSpPr/>
          <p:nvPr/>
        </p:nvSpPr>
        <p:spPr>
          <a:xfrm>
            <a:off x="6320253" y="2268584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4C7131-050F-4C5C-A77D-FFB18EB9711E}"/>
              </a:ext>
            </a:extLst>
          </p:cNvPr>
          <p:cNvSpPr/>
          <p:nvPr/>
        </p:nvSpPr>
        <p:spPr>
          <a:xfrm>
            <a:off x="7284734" y="3127771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F61D00-BC48-4F0C-87DC-281ABFAEE7A3}"/>
              </a:ext>
            </a:extLst>
          </p:cNvPr>
          <p:cNvSpPr/>
          <p:nvPr/>
        </p:nvSpPr>
        <p:spPr>
          <a:xfrm>
            <a:off x="8460364" y="2135776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350B093-B7FB-44DD-ABD1-B87C3E8CA783}"/>
              </a:ext>
            </a:extLst>
          </p:cNvPr>
          <p:cNvSpPr/>
          <p:nvPr/>
        </p:nvSpPr>
        <p:spPr>
          <a:xfrm>
            <a:off x="4772304" y="4445727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293DA03-5900-47E1-BC27-517C96426736}"/>
              </a:ext>
            </a:extLst>
          </p:cNvPr>
          <p:cNvSpPr/>
          <p:nvPr/>
        </p:nvSpPr>
        <p:spPr>
          <a:xfrm>
            <a:off x="6663150" y="4700451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BC901E-7C0A-4B22-9066-29017CE9AEE0}"/>
              </a:ext>
            </a:extLst>
          </p:cNvPr>
          <p:cNvSpPr/>
          <p:nvPr/>
        </p:nvSpPr>
        <p:spPr>
          <a:xfrm>
            <a:off x="6997835" y="4070654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BEF161B-42D0-4A42-A05B-0095A7916903}"/>
              </a:ext>
            </a:extLst>
          </p:cNvPr>
          <p:cNvSpPr/>
          <p:nvPr/>
        </p:nvSpPr>
        <p:spPr>
          <a:xfrm>
            <a:off x="8887097" y="4328162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78DFCA-4AE9-4389-8A75-840C2C32A751}"/>
              </a:ext>
            </a:extLst>
          </p:cNvPr>
          <p:cNvSpPr/>
          <p:nvPr/>
        </p:nvSpPr>
        <p:spPr>
          <a:xfrm>
            <a:off x="9374791" y="2836816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120FF2-7264-402A-AF95-27059207BF97}"/>
              </a:ext>
            </a:extLst>
          </p:cNvPr>
          <p:cNvSpPr/>
          <p:nvPr/>
        </p:nvSpPr>
        <p:spPr>
          <a:xfrm>
            <a:off x="7402286" y="2373782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876DC23-197E-4872-984D-09C27ECCCE7D}"/>
              </a:ext>
            </a:extLst>
          </p:cNvPr>
          <p:cNvSpPr/>
          <p:nvPr/>
        </p:nvSpPr>
        <p:spPr>
          <a:xfrm>
            <a:off x="10633130" y="2643052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057923-0259-4000-8A8F-8D0A96BAA7FF}"/>
              </a:ext>
            </a:extLst>
          </p:cNvPr>
          <p:cNvSpPr/>
          <p:nvPr/>
        </p:nvSpPr>
        <p:spPr>
          <a:xfrm>
            <a:off x="7343510" y="5318759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5E20B7-0AB6-4D3A-AD52-DAC8A0564091}"/>
              </a:ext>
            </a:extLst>
          </p:cNvPr>
          <p:cNvSpPr/>
          <p:nvPr/>
        </p:nvSpPr>
        <p:spPr>
          <a:xfrm>
            <a:off x="5150496" y="5603466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7B05128-AF6C-45E0-97C8-4FFE9834CD8D}"/>
              </a:ext>
            </a:extLst>
          </p:cNvPr>
          <p:cNvSpPr/>
          <p:nvPr/>
        </p:nvSpPr>
        <p:spPr>
          <a:xfrm>
            <a:off x="6339308" y="1582781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562E0DC-B7B5-4B17-B76D-1E75EA870E47}"/>
              </a:ext>
            </a:extLst>
          </p:cNvPr>
          <p:cNvSpPr/>
          <p:nvPr/>
        </p:nvSpPr>
        <p:spPr>
          <a:xfrm>
            <a:off x="10395592" y="4580709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EF47C10-4479-4640-8F46-894E3A21BDC9}"/>
              </a:ext>
            </a:extLst>
          </p:cNvPr>
          <p:cNvSpPr/>
          <p:nvPr/>
        </p:nvSpPr>
        <p:spPr>
          <a:xfrm>
            <a:off x="10439128" y="5664925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E89D6-ED95-4B05-91A2-F106B02B0C13}"/>
              </a:ext>
            </a:extLst>
          </p:cNvPr>
          <p:cNvSpPr/>
          <p:nvPr/>
        </p:nvSpPr>
        <p:spPr>
          <a:xfrm>
            <a:off x="7988996" y="1223554"/>
            <a:ext cx="117552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B68091-B631-4631-90ED-FEE044237E01}"/>
              </a:ext>
            </a:extLst>
          </p:cNvPr>
          <p:cNvSpPr txBox="1"/>
          <p:nvPr/>
        </p:nvSpPr>
        <p:spPr>
          <a:xfrm>
            <a:off x="284412" y="945913"/>
            <a:ext cx="2526711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3200" dirty="0"/>
              <a:t>การสร้าง </a:t>
            </a:r>
            <a:r>
              <a:rPr lang="en-US" sz="3200" dirty="0"/>
              <a:t>cluster </a:t>
            </a:r>
          </a:p>
        </p:txBody>
      </p:sp>
      <p:pic>
        <p:nvPicPr>
          <p:cNvPr id="1026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7D29DF51-4239-404F-B8CF-64E2F72B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17" y="2094857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91B8CCF9-A52C-4562-A2B5-B7CCB7666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77" y="2889604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EB7D1554-C401-4E98-939F-ECBE4F9D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666" y="3890774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6B88DF72-7E18-48C9-8E6E-421B34BB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564" y="3518796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B7D0786A-5C40-4838-A6D0-9FEDFB02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60" y="3142995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C542407F-8ED1-4DE5-91D9-4D6264B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1" y="4614631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7BE0CD6B-4985-499D-933E-BE0AC44AA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148" y="4873842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E4030A3D-4DFF-4F8F-82C5-3BD6FD100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060" y="5426702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C7CAD8A3-083F-4F0A-A95F-70E925BB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296" y="6018580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DA1283F9-A3BA-4D3B-97FD-BFD7EE212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563" y="1386330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525B04C6-9819-4482-A73B-E2817AAA8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65" y="1707155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57212655-4CA0-4D2C-9252-CF833AB9A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90" y="2406605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544C3684-DCFC-4B8A-B8BB-A1F6B4B08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352" y="2290210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4DF0FF11-8E95-4E66-BC5F-0616A9A43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71" y="2916642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0FB3FCC8-8CC9-4C49-BAA6-3D062EC2E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774" y="2855867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897563D9-8B2A-495E-95DB-A310D2E27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921" y="4135252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91399FAC-94B5-4229-B80C-0AC67284C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692" y="1545604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7867EC0A-C449-4205-A543-A204994D4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377" y="2130059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02C0C10F-0E17-4D88-B340-DA62846E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528" y="2972121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F6EC0BCB-65B5-426A-BD96-7C53F6DA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581" y="3453588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FE9798E4-AF5F-472B-86C4-563642D73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72" y="4688223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7EE01CBD-B8D4-46B2-9103-D5B4347DF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723" y="6096078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9929A58B-C20E-40C1-9C95-A62FA180F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119" y="5241853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B572E104-5813-4ADD-AAA6-73E282CB3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37" y="4541990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EE29371E-5B61-4B1A-B5D8-858010ED9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877" y="4795698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9F384A8B-8AF0-41E4-9B51-DA1901F72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873" y="5444765"/>
            <a:ext cx="310012" cy="2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0B9B1F4B-0C22-4A0F-9088-91FB8F0C98BC}"/>
              </a:ext>
            </a:extLst>
          </p:cNvPr>
          <p:cNvSpPr txBox="1"/>
          <p:nvPr/>
        </p:nvSpPr>
        <p:spPr>
          <a:xfrm>
            <a:off x="291268" y="1623040"/>
            <a:ext cx="2526711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3200" dirty="0"/>
              <a:t>การ </a:t>
            </a:r>
            <a:r>
              <a:rPr lang="en-US" sz="3200" dirty="0"/>
              <a:t>send data</a:t>
            </a:r>
          </a:p>
        </p:txBody>
      </p:sp>
      <p:pic>
        <p:nvPicPr>
          <p:cNvPr id="91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98DC22B5-6715-467A-81A6-01CC39580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98" y="5513122"/>
            <a:ext cx="437739" cy="3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F5706CF1-940F-4E85-9AA6-3181909F9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52" y="2681583"/>
            <a:ext cx="437739" cy="3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B7F98A4A-3A53-4852-B5A3-05F1676A6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47" y="2277598"/>
            <a:ext cx="437739" cy="3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AE7DDAD0-3016-440D-A6DA-294A5ED20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848" y="4496636"/>
            <a:ext cx="437739" cy="3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3651E8E5-8733-4ED0-85E0-775C5313F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829" y="2575853"/>
            <a:ext cx="437739" cy="3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E5425643-5B8F-4257-8820-2F071C0A1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899" y="5561019"/>
            <a:ext cx="437739" cy="3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F5F6B1F-2479-4F69-85ED-5BE219DF50AC}"/>
              </a:ext>
            </a:extLst>
          </p:cNvPr>
          <p:cNvSpPr txBox="1"/>
          <p:nvPr/>
        </p:nvSpPr>
        <p:spPr>
          <a:xfrm>
            <a:off x="279286" y="3942292"/>
            <a:ext cx="2526711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6086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0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2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4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6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2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10"/>
                            </p:stCondLst>
                            <p:childTnLst>
                              <p:par>
                                <p:cTn id="2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20"/>
                            </p:stCondLst>
                            <p:childTnLst>
                              <p:par>
                                <p:cTn id="2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2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30"/>
                            </p:stCondLst>
                            <p:childTnLst>
                              <p:par>
                                <p:cTn id="2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40"/>
                            </p:stCondLst>
                            <p:childTnLst>
                              <p:par>
                                <p:cTn id="2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2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50"/>
                            </p:stCondLst>
                            <p:childTnLst>
                              <p:par>
                                <p:cTn id="2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7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0.00443 0.09121 " pathEditMode="relative" rAng="0" ptsTypes="AA">
                                      <p:cBhvr>
                                        <p:cTn id="34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4560"/>
                                    </p:animMotion>
                                  </p:childTnLst>
                                </p:cTn>
                              </p:par>
                              <p:par>
                                <p:cTn id="3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06875 -0.025 " pathEditMode="relative" rAng="0" ptsTypes="AA">
                                      <p:cBhvr>
                                        <p:cTn id="34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1250"/>
                                    </p:animMotion>
                                  </p:childTnLst>
                                </p:cTn>
                              </p:par>
                              <p:par>
                                <p:cTn id="3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0.02175 -0.1706 " pathEditMode="relative" rAng="0" ptsTypes="AA">
                                      <p:cBhvr>
                                        <p:cTn id="34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" y="-8542"/>
                                    </p:animMotion>
                                  </p:childTnLst>
                                </p:cTn>
                              </p:par>
                              <p:par>
                                <p:cTn id="3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-0.01159 -0.11643 " pathEditMode="relative" rAng="0" ptsTypes="AA">
                                      <p:cBhvr>
                                        <p:cTn id="35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-5833"/>
                                    </p:animMotion>
                                  </p:childTnLst>
                                </p:cTn>
                              </p:par>
                              <p:par>
                                <p:cTn id="3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09284 -0.06157 " pathEditMode="relative" rAng="0" ptsTypes="AA">
                                      <p:cBhvr>
                                        <p:cTn id="35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-3079"/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-0.07982 -0.06666 " pathEditMode="relative" rAng="0" ptsTypes="AA">
                                      <p:cBhvr>
                                        <p:cTn id="35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3333"/>
                                    </p:animMotion>
                                  </p:childTnLst>
                                </p:cTn>
                              </p:par>
                              <p:par>
                                <p:cTn id="3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-0.03217 0.10023 " pathEditMode="relative" rAng="0" ptsTypes="AA">
                                      <p:cBhvr>
                                        <p:cTn id="35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5000"/>
                                    </p:animMotion>
                                  </p:childTnLst>
                                </p:cTn>
                              </p:par>
                              <p:par>
                                <p:cTn id="3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02851 0.14213 " pathEditMode="relative" rAng="0" ptsTypes="AA">
                                      <p:cBhvr>
                                        <p:cTn id="35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7106"/>
                                    </p:animMotion>
                                  </p:childTnLst>
                                </p:cTn>
                              </p:par>
                              <p:par>
                                <p:cTn id="3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06757 0.02037 " pathEditMode="relative" rAng="0" ptsTypes="AA">
                                      <p:cBhvr>
                                        <p:cTn id="36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1019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03073 0.13658 " pathEditMode="relative" rAng="0" ptsTypes="AA">
                                      <p:cBhvr>
                                        <p:cTn id="36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6829"/>
                                    </p:animMotion>
                                  </p:childTnLst>
                                </p:cTn>
                              </p:par>
                              <p:par>
                                <p:cTn id="3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07005 -0.01319 " pathEditMode="relative" rAng="0" ptsTypes="AA">
                                      <p:cBhvr>
                                        <p:cTn id="36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-671"/>
                                    </p:animMotion>
                                  </p:childTnLst>
                                </p:cTn>
                              </p:par>
                              <p:par>
                                <p:cTn id="3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0651 0.08889 " pathEditMode="relative" rAng="0" ptsTypes="AA">
                                      <p:cBhvr>
                                        <p:cTn id="36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4444"/>
                                    </p:animMotion>
                                  </p:childTnLst>
                                </p:cTn>
                              </p:par>
                              <p:par>
                                <p:cTn id="3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0306 -0.08611 " pathEditMode="relative" rAng="0" ptsTypes="AA">
                                      <p:cBhvr>
                                        <p:cTn id="36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4306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05781 -0.0824 " pathEditMode="relative" rAng="0" ptsTypes="AA">
                                      <p:cBhvr>
                                        <p:cTn id="37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-4120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-0.06771 0.00393 " pathEditMode="relative" rAng="0" ptsTypes="AA">
                                      <p:cBhvr>
                                        <p:cTn id="37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185"/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-0.00963 0.15509 " pathEditMode="relative" rAng="0" ptsTypes="AA">
                                      <p:cBhvr>
                                        <p:cTn id="37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7755"/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05469 0.07268 " pathEditMode="relative" rAng="0" ptsTypes="AA">
                                      <p:cBhvr>
                                        <p:cTn id="37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3634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08007 -0.05278 " pathEditMode="relative" rAng="0" ptsTypes="AA">
                                      <p:cBhvr>
                                        <p:cTn id="37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-2639"/>
                                    </p:animMotion>
                                  </p:childTnLst>
                                </p:cTn>
                              </p:par>
                              <p:par>
                                <p:cTn id="3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0.03177 -0.12292 " pathEditMode="relative" rAng="0" ptsTypes="AA">
                                      <p:cBhvr>
                                        <p:cTn id="38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-6157"/>
                                    </p:animMotion>
                                  </p:childTnLst>
                                </p:cTn>
                              </p:par>
                              <p:par>
                                <p:cTn id="3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04297 0.05555 " pathEditMode="relative" rAng="0" ptsTypes="AA">
                                      <p:cBhvr>
                                        <p:cTn id="38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2778"/>
                                    </p:animMotion>
                                  </p:childTnLst>
                                </p:cTn>
                              </p:par>
                              <p:par>
                                <p:cTn id="3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0776 -0.03541 " pathEditMode="relative" rAng="0" ptsTypes="AA">
                                      <p:cBhvr>
                                        <p:cTn id="38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1782"/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1732 -0.13542 " pathEditMode="relative" rAng="0" ptsTypes="AA">
                                      <p:cBhvr>
                                        <p:cTn id="38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-6782"/>
                                    </p:animMotion>
                                  </p:childTnLst>
                                </p:cTn>
                              </p:par>
                              <p:par>
                                <p:cTn id="3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-0.07669 0.00139 " pathEditMode="relative" rAng="0" ptsTypes="AA">
                                      <p:cBhvr>
                                        <p:cTn id="38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69"/>
                                    </p:animMotion>
                                  </p:childTnLst>
                                </p:cTn>
                              </p:par>
                              <p:par>
                                <p:cTn id="3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06615 0.05301 " pathEditMode="relative" rAng="0" ptsTypes="AA">
                                      <p:cBhvr>
                                        <p:cTn id="39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2639"/>
                                    </p:animMotion>
                                  </p:childTnLst>
                                </p:cTn>
                              </p:par>
                              <p:par>
                                <p:cTn id="3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01992 0.1338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6690"/>
                                    </p:animMotion>
                                  </p:childTnLst>
                                </p:cTn>
                              </p:par>
                              <p:par>
                                <p:cTn id="3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-0.04805 -0.07593 " pathEditMode="relative" rAng="0" ptsTypes="AA">
                                      <p:cBhvr>
                                        <p:cTn id="39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2500"/>
                            </p:stCondLst>
                            <p:childTnLst>
                              <p:par>
                                <p:cTn id="3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-0.73333 -0.34282 " pathEditMode="relative" rAng="0" ptsTypes="AA">
                                      <p:cBhvr>
                                        <p:cTn id="49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67" y="-17153"/>
                                    </p:animMotion>
                                  </p:childTnLst>
                                </p:cTn>
                              </p:par>
                              <p:par>
                                <p:cTn id="4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75092 0.09259 " pathEditMode="relative" rAng="0" ptsTypes="AA">
                                      <p:cBhvr>
                                        <p:cTn id="49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52" y="4630"/>
                                    </p:animMotion>
                                  </p:childTnLst>
                                </p:cTn>
                              </p:par>
                              <p:par>
                                <p:cTn id="4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-0.48646 0.13356 " pathEditMode="relative" rAng="0" ptsTypes="AA">
                                      <p:cBhvr>
                                        <p:cTn id="49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23" y="6667"/>
                                    </p:animMotion>
                                  </p:childTnLst>
                                </p:cTn>
                              </p:par>
                              <p:par>
                                <p:cTn id="4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-0.2655 0.072 " pathEditMode="relative" rAng="0" ptsTypes="AA">
                                      <p:cBhvr>
                                        <p:cTn id="49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3588"/>
                                    </p:animMotion>
                                  </p:childTnLst>
                                </p:cTn>
                              </p:par>
                              <p:par>
                                <p:cTn id="4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22222E-6 L -0.30092 -0.33727 " pathEditMode="relative" rAng="0" ptsTypes="AA">
                                      <p:cBhvr>
                                        <p:cTn id="49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52" y="-16875"/>
                                    </p:animMotion>
                                  </p:childTnLst>
                                </p:cTn>
                              </p:par>
                              <p:par>
                                <p:cTn id="5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51706 -0.18958 " pathEditMode="relative" rAng="0" ptsTypes="AA">
                                      <p:cBhvr>
                                        <p:cTn id="50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59" y="-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2000"/>
                            </p:stCondLst>
                            <p:childTnLst>
                              <p:par>
                                <p:cTn id="5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6" grpId="0" animBg="1"/>
      <p:bldP spid="57" grpId="0" animBg="1"/>
      <p:bldP spid="55" grpId="0" animBg="1"/>
      <p:bldP spid="54" grpId="0" animBg="1"/>
      <p:bldP spid="4" grpId="0"/>
      <p:bldP spid="4" grpId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39" grpId="0" animBg="1"/>
      <p:bldP spid="40" grpId="0" animBg="1"/>
      <p:bldP spid="40" grpId="1" animBg="1"/>
      <p:bldP spid="41" grpId="0" animBg="1"/>
      <p:bldP spid="41" grpId="1" animBg="1"/>
      <p:bldP spid="43" grpId="0" animBg="1"/>
      <p:bldP spid="44" grpId="0" animBg="1"/>
      <p:bldP spid="44" grpId="1" animBg="1"/>
      <p:bldP spid="46" grpId="0" animBg="1"/>
      <p:bldP spid="49" grpId="0" animBg="1"/>
      <p:bldP spid="51" grpId="0" animBg="1"/>
      <p:bldP spid="51" grpId="1" animBg="1"/>
      <p:bldP spid="52" grpId="0" animBg="1"/>
      <p:bldP spid="53" grpId="0" animBg="1"/>
      <p:bldP spid="53" grpId="1" animBg="1"/>
      <p:bldP spid="90" grpId="0" animBg="1"/>
      <p:bldP spid="90" grpId="1" animBg="1"/>
      <p:bldP spid="90" grpId="2" animBg="1"/>
      <p:bldP spid="90" grpId="3" animBg="1"/>
      <p:bldP spid="98" grpId="0" animBg="1"/>
      <p:bldP spid="9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F30FC83-84B2-4726-8B76-70D814081505}"/>
              </a:ext>
            </a:extLst>
          </p:cNvPr>
          <p:cNvSpPr/>
          <p:nvPr/>
        </p:nvSpPr>
        <p:spPr>
          <a:xfrm>
            <a:off x="3785191" y="5647339"/>
            <a:ext cx="8034085" cy="917769"/>
          </a:xfrm>
          <a:prstGeom prst="roundRect">
            <a:avLst/>
          </a:prstGeom>
          <a:solidFill>
            <a:srgbClr val="D8D0F7"/>
          </a:solidFill>
          <a:ln>
            <a:solidFill>
              <a:srgbClr val="C181B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1E3DF45-32E7-4E6E-B3E7-286C6B6478F9}"/>
              </a:ext>
            </a:extLst>
          </p:cNvPr>
          <p:cNvSpPr/>
          <p:nvPr/>
        </p:nvSpPr>
        <p:spPr>
          <a:xfrm>
            <a:off x="3813025" y="4508694"/>
            <a:ext cx="6215877" cy="917769"/>
          </a:xfrm>
          <a:prstGeom prst="roundRect">
            <a:avLst/>
          </a:prstGeom>
          <a:solidFill>
            <a:srgbClr val="D8D0F7"/>
          </a:solidFill>
          <a:ln>
            <a:solidFill>
              <a:srgbClr val="C181B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E0BCD3B-F044-4AB0-B5B5-0F0E4DF48FF8}"/>
              </a:ext>
            </a:extLst>
          </p:cNvPr>
          <p:cNvSpPr/>
          <p:nvPr/>
        </p:nvSpPr>
        <p:spPr>
          <a:xfrm>
            <a:off x="3824574" y="3383719"/>
            <a:ext cx="4015748" cy="917769"/>
          </a:xfrm>
          <a:prstGeom prst="roundRect">
            <a:avLst/>
          </a:prstGeom>
          <a:solidFill>
            <a:srgbClr val="D8D0F7"/>
          </a:solidFill>
          <a:ln>
            <a:solidFill>
              <a:srgbClr val="C181B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B6CEA4-3C0A-40ED-A24F-852732A66502}"/>
              </a:ext>
            </a:extLst>
          </p:cNvPr>
          <p:cNvSpPr/>
          <p:nvPr/>
        </p:nvSpPr>
        <p:spPr>
          <a:xfrm>
            <a:off x="3811510" y="2270843"/>
            <a:ext cx="1806907" cy="917769"/>
          </a:xfrm>
          <a:prstGeom prst="roundRect">
            <a:avLst/>
          </a:prstGeom>
          <a:solidFill>
            <a:srgbClr val="D8D0F7"/>
          </a:solidFill>
          <a:ln>
            <a:solidFill>
              <a:srgbClr val="C181B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A6636FA-C7B4-40A3-8C9D-201D77684FD6}"/>
              </a:ext>
            </a:extLst>
          </p:cNvPr>
          <p:cNvSpPr/>
          <p:nvPr/>
        </p:nvSpPr>
        <p:spPr>
          <a:xfrm>
            <a:off x="3785191" y="667440"/>
            <a:ext cx="1806907" cy="917769"/>
          </a:xfrm>
          <a:prstGeom prst="roundRect">
            <a:avLst/>
          </a:prstGeom>
          <a:solidFill>
            <a:srgbClr val="D8D0F7"/>
          </a:solidFill>
          <a:ln>
            <a:solidFill>
              <a:srgbClr val="C181BE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4646C-5E1D-477F-A791-11F5297EA403}"/>
              </a:ext>
            </a:extLst>
          </p:cNvPr>
          <p:cNvSpPr txBox="1"/>
          <p:nvPr/>
        </p:nvSpPr>
        <p:spPr>
          <a:xfrm>
            <a:off x="575366" y="1670425"/>
            <a:ext cx="2526711" cy="523220"/>
          </a:xfrm>
          <a:prstGeom prst="rect">
            <a:avLst/>
          </a:prstGeom>
          <a:solidFill>
            <a:srgbClr val="C181BE"/>
          </a:solidFill>
          <a:ln>
            <a:solidFill>
              <a:srgbClr val="C181B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Super Round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E6622-85EB-44ED-9B5F-2D457856742E}"/>
              </a:ext>
            </a:extLst>
          </p:cNvPr>
          <p:cNvSpPr txBox="1"/>
          <p:nvPr/>
        </p:nvSpPr>
        <p:spPr>
          <a:xfrm>
            <a:off x="1355313" y="3603988"/>
            <a:ext cx="1936303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Create</a:t>
            </a:r>
            <a:r>
              <a:rPr lang="th-TH" sz="2400" dirty="0"/>
              <a:t> </a:t>
            </a:r>
            <a:r>
              <a:rPr lang="en-US" sz="2400" dirty="0"/>
              <a:t>Cluster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1979E02-DFAB-479E-8B9A-EFF6648362A6}"/>
              </a:ext>
            </a:extLst>
          </p:cNvPr>
          <p:cNvSpPr/>
          <p:nvPr/>
        </p:nvSpPr>
        <p:spPr>
          <a:xfrm>
            <a:off x="3440417" y="3719404"/>
            <a:ext cx="344774" cy="194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485A0D-286A-4DC6-BE2C-B28128A79393}"/>
              </a:ext>
            </a:extLst>
          </p:cNvPr>
          <p:cNvSpPr txBox="1"/>
          <p:nvPr/>
        </p:nvSpPr>
        <p:spPr>
          <a:xfrm>
            <a:off x="3933992" y="3603988"/>
            <a:ext cx="1535624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Send Data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FF0834C-10DF-4831-9F80-D09249229231}"/>
              </a:ext>
            </a:extLst>
          </p:cNvPr>
          <p:cNvSpPr/>
          <p:nvPr/>
        </p:nvSpPr>
        <p:spPr>
          <a:xfrm>
            <a:off x="5618417" y="3719404"/>
            <a:ext cx="344774" cy="194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C5BE16-20A7-4B0A-85C4-F41712CF3A85}"/>
              </a:ext>
            </a:extLst>
          </p:cNvPr>
          <p:cNvSpPr txBox="1"/>
          <p:nvPr/>
        </p:nvSpPr>
        <p:spPr>
          <a:xfrm>
            <a:off x="6111992" y="3603988"/>
            <a:ext cx="1535624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Send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BE949-8F95-4980-B5A2-07CB74C2B8C0}"/>
              </a:ext>
            </a:extLst>
          </p:cNvPr>
          <p:cNvSpPr txBox="1"/>
          <p:nvPr/>
        </p:nvSpPr>
        <p:spPr>
          <a:xfrm>
            <a:off x="1355313" y="2518793"/>
            <a:ext cx="1936303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Create</a:t>
            </a:r>
            <a:r>
              <a:rPr lang="th-TH" sz="2400" dirty="0"/>
              <a:t> </a:t>
            </a:r>
            <a:r>
              <a:rPr lang="en-US" sz="2400" dirty="0"/>
              <a:t>Cluster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191C78D-304E-49A5-9547-DF0788F7B6E2}"/>
              </a:ext>
            </a:extLst>
          </p:cNvPr>
          <p:cNvSpPr/>
          <p:nvPr/>
        </p:nvSpPr>
        <p:spPr>
          <a:xfrm>
            <a:off x="3440417" y="2634209"/>
            <a:ext cx="344774" cy="194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FA2E5-987F-4C4A-9D86-B765D053586B}"/>
              </a:ext>
            </a:extLst>
          </p:cNvPr>
          <p:cNvSpPr txBox="1"/>
          <p:nvPr/>
        </p:nvSpPr>
        <p:spPr>
          <a:xfrm>
            <a:off x="1326434" y="4739881"/>
            <a:ext cx="1936303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Create</a:t>
            </a:r>
            <a:r>
              <a:rPr lang="th-TH" sz="2400" dirty="0"/>
              <a:t> </a:t>
            </a:r>
            <a:r>
              <a:rPr lang="en-US" sz="2400" dirty="0"/>
              <a:t>Cluster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6126194-CEF8-4EEB-A3DD-195979549A79}"/>
              </a:ext>
            </a:extLst>
          </p:cNvPr>
          <p:cNvSpPr/>
          <p:nvPr/>
        </p:nvSpPr>
        <p:spPr>
          <a:xfrm>
            <a:off x="3411538" y="4855297"/>
            <a:ext cx="344774" cy="194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527D8B-3146-4D74-BD96-E15B9C6D328D}"/>
              </a:ext>
            </a:extLst>
          </p:cNvPr>
          <p:cNvSpPr txBox="1"/>
          <p:nvPr/>
        </p:nvSpPr>
        <p:spPr>
          <a:xfrm>
            <a:off x="3905113" y="4739881"/>
            <a:ext cx="1535624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Send Data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20E2873-169C-454E-86A6-A795782C8423}"/>
              </a:ext>
            </a:extLst>
          </p:cNvPr>
          <p:cNvSpPr/>
          <p:nvPr/>
        </p:nvSpPr>
        <p:spPr>
          <a:xfrm>
            <a:off x="5589538" y="4855297"/>
            <a:ext cx="344774" cy="194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0BF034-DD7F-4374-85D7-0183DADAFCA4}"/>
              </a:ext>
            </a:extLst>
          </p:cNvPr>
          <p:cNvSpPr txBox="1"/>
          <p:nvPr/>
        </p:nvSpPr>
        <p:spPr>
          <a:xfrm>
            <a:off x="6083113" y="4739881"/>
            <a:ext cx="1535624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Send Data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A3A2E0A-3F98-46FB-A6E0-1BCC323461D9}"/>
              </a:ext>
            </a:extLst>
          </p:cNvPr>
          <p:cNvSpPr/>
          <p:nvPr/>
        </p:nvSpPr>
        <p:spPr>
          <a:xfrm>
            <a:off x="7767538" y="4855297"/>
            <a:ext cx="344774" cy="194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E30464-1877-47ED-AEF0-E386ED659C82}"/>
              </a:ext>
            </a:extLst>
          </p:cNvPr>
          <p:cNvSpPr txBox="1"/>
          <p:nvPr/>
        </p:nvSpPr>
        <p:spPr>
          <a:xfrm>
            <a:off x="8261113" y="4739881"/>
            <a:ext cx="1535624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Send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AD81CE-7650-4801-B131-16AAA38B3BCF}"/>
              </a:ext>
            </a:extLst>
          </p:cNvPr>
          <p:cNvSpPr txBox="1"/>
          <p:nvPr/>
        </p:nvSpPr>
        <p:spPr>
          <a:xfrm>
            <a:off x="1304328" y="5851280"/>
            <a:ext cx="1936303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Create</a:t>
            </a:r>
            <a:r>
              <a:rPr lang="th-TH" sz="2400" dirty="0"/>
              <a:t> </a:t>
            </a:r>
            <a:r>
              <a:rPr lang="en-US" sz="2400" dirty="0"/>
              <a:t>Cluster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94F3F7-A4F6-4EE2-B140-F8E84470518A}"/>
              </a:ext>
            </a:extLst>
          </p:cNvPr>
          <p:cNvSpPr txBox="1"/>
          <p:nvPr/>
        </p:nvSpPr>
        <p:spPr>
          <a:xfrm>
            <a:off x="3883007" y="5851280"/>
            <a:ext cx="1535624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Send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DE115E-0136-43B8-B500-0E54879F42F4}"/>
              </a:ext>
            </a:extLst>
          </p:cNvPr>
          <p:cNvSpPr txBox="1"/>
          <p:nvPr/>
        </p:nvSpPr>
        <p:spPr>
          <a:xfrm>
            <a:off x="10048305" y="5858119"/>
            <a:ext cx="1535624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Send Data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2F02A6B-7509-4DBA-BA84-C2DEDAD51AD4}"/>
              </a:ext>
            </a:extLst>
          </p:cNvPr>
          <p:cNvSpPr/>
          <p:nvPr/>
        </p:nvSpPr>
        <p:spPr>
          <a:xfrm>
            <a:off x="3391095" y="5966696"/>
            <a:ext cx="344774" cy="194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3AD90D3-1E26-4FDA-9FD8-D1643A5468E7}"/>
              </a:ext>
            </a:extLst>
          </p:cNvPr>
          <p:cNvSpPr/>
          <p:nvPr/>
        </p:nvSpPr>
        <p:spPr>
          <a:xfrm>
            <a:off x="5565769" y="5942873"/>
            <a:ext cx="344774" cy="194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7271912-1034-4CAB-9077-FB857612EF6B}"/>
              </a:ext>
            </a:extLst>
          </p:cNvPr>
          <p:cNvSpPr/>
          <p:nvPr/>
        </p:nvSpPr>
        <p:spPr>
          <a:xfrm>
            <a:off x="9444327" y="5991749"/>
            <a:ext cx="344774" cy="194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B5B1EC-945B-4B67-96B0-6F8A6C20F160}"/>
              </a:ext>
            </a:extLst>
          </p:cNvPr>
          <p:cNvGrpSpPr/>
          <p:nvPr/>
        </p:nvGrpSpPr>
        <p:grpSpPr>
          <a:xfrm>
            <a:off x="6044914" y="6173705"/>
            <a:ext cx="1541194" cy="102338"/>
            <a:chOff x="4775164" y="6135817"/>
            <a:chExt cx="1541194" cy="102338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8510813-5A2D-4FD5-BF3D-6F44AB64C51C}"/>
                </a:ext>
              </a:extLst>
            </p:cNvPr>
            <p:cNvSpPr/>
            <p:nvPr/>
          </p:nvSpPr>
          <p:spPr>
            <a:xfrm>
              <a:off x="4775164" y="6135817"/>
              <a:ext cx="119922" cy="102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6EFE35A-07CE-4EAD-988C-2A5416B0343E}"/>
                </a:ext>
              </a:extLst>
            </p:cNvPr>
            <p:cNvSpPr/>
            <p:nvPr/>
          </p:nvSpPr>
          <p:spPr>
            <a:xfrm>
              <a:off x="4975552" y="6135817"/>
              <a:ext cx="119922" cy="102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451FB83-9755-4BF0-B6B2-EC4718BE66AA}"/>
                </a:ext>
              </a:extLst>
            </p:cNvPr>
            <p:cNvSpPr/>
            <p:nvPr/>
          </p:nvSpPr>
          <p:spPr>
            <a:xfrm>
              <a:off x="5182163" y="6135817"/>
              <a:ext cx="119922" cy="102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BD4F632-1213-4C11-973E-2AD8F64D12BA}"/>
                </a:ext>
              </a:extLst>
            </p:cNvPr>
            <p:cNvSpPr/>
            <p:nvPr/>
          </p:nvSpPr>
          <p:spPr>
            <a:xfrm>
              <a:off x="5382551" y="6135817"/>
              <a:ext cx="119922" cy="102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0D958A6-702C-4487-8EE6-707C3620878A}"/>
                </a:ext>
              </a:extLst>
            </p:cNvPr>
            <p:cNvSpPr/>
            <p:nvPr/>
          </p:nvSpPr>
          <p:spPr>
            <a:xfrm>
              <a:off x="5589049" y="6135817"/>
              <a:ext cx="119922" cy="102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D1CE39E-512C-488D-880F-39240285A8BF}"/>
                </a:ext>
              </a:extLst>
            </p:cNvPr>
            <p:cNvSpPr/>
            <p:nvPr/>
          </p:nvSpPr>
          <p:spPr>
            <a:xfrm>
              <a:off x="5789437" y="6135817"/>
              <a:ext cx="119922" cy="102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160BBA2-BDD8-4099-972A-8C69F028BE43}"/>
                </a:ext>
              </a:extLst>
            </p:cNvPr>
            <p:cNvSpPr/>
            <p:nvPr/>
          </p:nvSpPr>
          <p:spPr>
            <a:xfrm>
              <a:off x="5996048" y="6135817"/>
              <a:ext cx="119922" cy="102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093D034-27F2-4C9F-86FC-81DEDDC3DA7C}"/>
                </a:ext>
              </a:extLst>
            </p:cNvPr>
            <p:cNvSpPr/>
            <p:nvPr/>
          </p:nvSpPr>
          <p:spPr>
            <a:xfrm>
              <a:off x="6196436" y="6135817"/>
              <a:ext cx="119922" cy="102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38180C-4DB1-41AB-9DB8-8AA360B378B0}"/>
              </a:ext>
            </a:extLst>
          </p:cNvPr>
          <p:cNvSpPr txBox="1"/>
          <p:nvPr/>
        </p:nvSpPr>
        <p:spPr>
          <a:xfrm>
            <a:off x="3933992" y="2518793"/>
            <a:ext cx="1535624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Send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6329D19-E615-491D-95B0-AE4D473BA621}"/>
              </a:ext>
            </a:extLst>
          </p:cNvPr>
          <p:cNvSpPr txBox="1"/>
          <p:nvPr/>
        </p:nvSpPr>
        <p:spPr>
          <a:xfrm>
            <a:off x="250764" y="2483296"/>
            <a:ext cx="1004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 =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D9A85B-1D8E-47C1-8F80-487A9BE8299D}"/>
              </a:ext>
            </a:extLst>
          </p:cNvPr>
          <p:cNvSpPr txBox="1"/>
          <p:nvPr/>
        </p:nvSpPr>
        <p:spPr>
          <a:xfrm>
            <a:off x="250764" y="3553584"/>
            <a:ext cx="1004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 =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8E713A4-504D-461D-9BBA-CFF76F8B37E1}"/>
              </a:ext>
            </a:extLst>
          </p:cNvPr>
          <p:cNvSpPr txBox="1"/>
          <p:nvPr/>
        </p:nvSpPr>
        <p:spPr>
          <a:xfrm>
            <a:off x="248246" y="4735094"/>
            <a:ext cx="1004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 =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7F8B2E-FC00-453B-B9C4-13B6E433F612}"/>
              </a:ext>
            </a:extLst>
          </p:cNvPr>
          <p:cNvSpPr txBox="1"/>
          <p:nvPr/>
        </p:nvSpPr>
        <p:spPr>
          <a:xfrm>
            <a:off x="221717" y="5858119"/>
            <a:ext cx="1004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6AD3C4-BDE3-4DEB-B154-E652E869FBA7}"/>
              </a:ext>
            </a:extLst>
          </p:cNvPr>
          <p:cNvSpPr txBox="1"/>
          <p:nvPr/>
        </p:nvSpPr>
        <p:spPr>
          <a:xfrm>
            <a:off x="3364425" y="1709184"/>
            <a:ext cx="3429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 = Send Data Round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7952A8B-4616-4FC6-BA55-539811242754}"/>
              </a:ext>
            </a:extLst>
          </p:cNvPr>
          <p:cNvGrpSpPr/>
          <p:nvPr/>
        </p:nvGrpSpPr>
        <p:grpSpPr>
          <a:xfrm>
            <a:off x="7658566" y="6183136"/>
            <a:ext cx="1541194" cy="102338"/>
            <a:chOff x="4775164" y="6135817"/>
            <a:chExt cx="1541194" cy="10233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8591CE7-239F-4F0B-A40A-F946089FF5E3}"/>
                </a:ext>
              </a:extLst>
            </p:cNvPr>
            <p:cNvSpPr/>
            <p:nvPr/>
          </p:nvSpPr>
          <p:spPr>
            <a:xfrm>
              <a:off x="4775164" y="6135817"/>
              <a:ext cx="119922" cy="102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94A6F0E-7972-410E-961D-890649745819}"/>
                </a:ext>
              </a:extLst>
            </p:cNvPr>
            <p:cNvSpPr/>
            <p:nvPr/>
          </p:nvSpPr>
          <p:spPr>
            <a:xfrm>
              <a:off x="4975552" y="6135817"/>
              <a:ext cx="119922" cy="102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2AD9457-EC57-4E8A-AA27-50E125D25DA0}"/>
                </a:ext>
              </a:extLst>
            </p:cNvPr>
            <p:cNvSpPr/>
            <p:nvPr/>
          </p:nvSpPr>
          <p:spPr>
            <a:xfrm>
              <a:off x="5182163" y="6135817"/>
              <a:ext cx="119922" cy="102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D1D6D9E-5E9F-4B24-86FB-979443E485EC}"/>
                </a:ext>
              </a:extLst>
            </p:cNvPr>
            <p:cNvSpPr/>
            <p:nvPr/>
          </p:nvSpPr>
          <p:spPr>
            <a:xfrm>
              <a:off x="5382551" y="6135817"/>
              <a:ext cx="119922" cy="102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7EB2BB9-AE5D-40AE-8B89-7A0BBCCFDF0F}"/>
                </a:ext>
              </a:extLst>
            </p:cNvPr>
            <p:cNvSpPr/>
            <p:nvPr/>
          </p:nvSpPr>
          <p:spPr>
            <a:xfrm>
              <a:off x="5589049" y="6135817"/>
              <a:ext cx="119922" cy="102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B696357-7B97-4932-A03D-4FDF14A3A69D}"/>
                </a:ext>
              </a:extLst>
            </p:cNvPr>
            <p:cNvSpPr/>
            <p:nvPr/>
          </p:nvSpPr>
          <p:spPr>
            <a:xfrm>
              <a:off x="5789437" y="6135817"/>
              <a:ext cx="119922" cy="102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A43A9B-2620-445E-81BD-8DDAFE2BA90B}"/>
                </a:ext>
              </a:extLst>
            </p:cNvPr>
            <p:cNvSpPr/>
            <p:nvPr/>
          </p:nvSpPr>
          <p:spPr>
            <a:xfrm>
              <a:off x="5996048" y="6135817"/>
              <a:ext cx="119922" cy="102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E3E317E-1305-4504-9F6E-4001F79219BE}"/>
                </a:ext>
              </a:extLst>
            </p:cNvPr>
            <p:cNvSpPr/>
            <p:nvPr/>
          </p:nvSpPr>
          <p:spPr>
            <a:xfrm>
              <a:off x="6196436" y="6135817"/>
              <a:ext cx="119922" cy="102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EB8A801-8A70-49EB-A5C6-8DB0F7E1D384}"/>
              </a:ext>
            </a:extLst>
          </p:cNvPr>
          <p:cNvSpPr txBox="1"/>
          <p:nvPr/>
        </p:nvSpPr>
        <p:spPr>
          <a:xfrm>
            <a:off x="575365" y="166756"/>
            <a:ext cx="2526711" cy="523220"/>
          </a:xfrm>
          <a:prstGeom prst="rect">
            <a:avLst/>
          </a:prstGeom>
          <a:solidFill>
            <a:srgbClr val="C181BE"/>
          </a:solidFill>
          <a:ln>
            <a:solidFill>
              <a:srgbClr val="C181B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Original Process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8F8294E-A983-4277-9C23-85572DDF8CB0}"/>
              </a:ext>
            </a:extLst>
          </p:cNvPr>
          <p:cNvSpPr txBox="1"/>
          <p:nvPr/>
        </p:nvSpPr>
        <p:spPr>
          <a:xfrm>
            <a:off x="1328994" y="915390"/>
            <a:ext cx="1936303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Create</a:t>
            </a:r>
            <a:r>
              <a:rPr lang="th-TH" sz="2400" dirty="0"/>
              <a:t> </a:t>
            </a:r>
            <a:r>
              <a:rPr lang="en-US" sz="2400" dirty="0"/>
              <a:t>Cluster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52207C58-722C-4BA7-BCFC-5A86BA4E6598}"/>
              </a:ext>
            </a:extLst>
          </p:cNvPr>
          <p:cNvSpPr/>
          <p:nvPr/>
        </p:nvSpPr>
        <p:spPr>
          <a:xfrm>
            <a:off x="3414098" y="1030806"/>
            <a:ext cx="344774" cy="194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BB8A004-CC6D-458F-8FC1-F1FF3F058654}"/>
              </a:ext>
            </a:extLst>
          </p:cNvPr>
          <p:cNvSpPr txBox="1"/>
          <p:nvPr/>
        </p:nvSpPr>
        <p:spPr>
          <a:xfrm>
            <a:off x="3907673" y="915390"/>
            <a:ext cx="1535624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Send Data</a:t>
            </a:r>
          </a:p>
        </p:txBody>
      </p:sp>
    </p:spTree>
    <p:extLst>
      <p:ext uri="{BB962C8B-B14F-4D97-AF65-F5344CB8AC3E}">
        <p14:creationId xmlns:p14="http://schemas.microsoft.com/office/powerpoint/2010/main" val="115682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2" grpId="0" animBg="1"/>
      <p:bldP spid="60" grpId="0" animBg="1"/>
      <p:bldP spid="3" grpId="0" animBg="1"/>
      <p:bldP spid="80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50" grpId="0" animBg="1"/>
      <p:bldP spid="26" grpId="0" animBg="1"/>
      <p:bldP spid="66" grpId="0"/>
      <p:bldP spid="67" grpId="0"/>
      <p:bldP spid="68" grpId="0"/>
      <p:bldP spid="69" grpId="0"/>
      <p:bldP spid="70" grpId="0"/>
      <p:bldP spid="79" grpId="0" animBg="1"/>
      <p:bldP spid="81" grpId="0" animBg="1"/>
      <p:bldP spid="82" grpId="0" animBg="1"/>
      <p:bldP spid="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D71A1A-2782-4604-B9E6-51F37105463E}"/>
              </a:ext>
            </a:extLst>
          </p:cNvPr>
          <p:cNvSpPr txBox="1"/>
          <p:nvPr/>
        </p:nvSpPr>
        <p:spPr>
          <a:xfrm>
            <a:off x="459168" y="479564"/>
            <a:ext cx="252671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Dissimilar 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FAD350-4C33-4A76-A063-93DBCEA1C058}"/>
              </a:ext>
            </a:extLst>
          </p:cNvPr>
          <p:cNvSpPr/>
          <p:nvPr/>
        </p:nvSpPr>
        <p:spPr>
          <a:xfrm>
            <a:off x="3277849" y="4695667"/>
            <a:ext cx="449705" cy="468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C89676-2993-4021-BFA3-1F0F0A7DFD7D}"/>
              </a:ext>
            </a:extLst>
          </p:cNvPr>
          <p:cNvSpPr/>
          <p:nvPr/>
        </p:nvSpPr>
        <p:spPr>
          <a:xfrm>
            <a:off x="7688704" y="4168514"/>
            <a:ext cx="273571" cy="241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6CAAB8-7174-4599-B5D9-3DFF7E09FB0B}"/>
              </a:ext>
            </a:extLst>
          </p:cNvPr>
          <p:cNvSpPr/>
          <p:nvPr/>
        </p:nvSpPr>
        <p:spPr>
          <a:xfrm>
            <a:off x="4601980" y="1421567"/>
            <a:ext cx="273571" cy="241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1C5351-DC95-4086-8213-67C7B1628435}"/>
              </a:ext>
            </a:extLst>
          </p:cNvPr>
          <p:cNvSpPr/>
          <p:nvPr/>
        </p:nvSpPr>
        <p:spPr>
          <a:xfrm>
            <a:off x="6439525" y="2334263"/>
            <a:ext cx="273571" cy="241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7899B5-A423-4D8C-AB76-0946E249E7A6}"/>
              </a:ext>
            </a:extLst>
          </p:cNvPr>
          <p:cNvSpPr/>
          <p:nvPr/>
        </p:nvSpPr>
        <p:spPr>
          <a:xfrm>
            <a:off x="5200336" y="6102246"/>
            <a:ext cx="273571" cy="241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51CF271A-67F6-43A3-A10C-09A519053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013" y="1754590"/>
            <a:ext cx="437739" cy="3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51063239-56E7-4F7F-B886-BD3E92A1E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571" y="2709375"/>
            <a:ext cx="437739" cy="3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5D1A7871-8DD8-4742-8962-C2EA6F73B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965" y="4531515"/>
            <a:ext cx="437739" cy="3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D7320025-6E4B-463D-97FB-1F3964DDF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81" y="5779842"/>
            <a:ext cx="437739" cy="3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9FDDC10-72A5-4283-B8B9-91DF5818A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16495"/>
              </p:ext>
            </p:extLst>
          </p:nvPr>
        </p:nvGraphicFramePr>
        <p:xfrm>
          <a:off x="5088194" y="457200"/>
          <a:ext cx="1624902" cy="95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51">
                  <a:extLst>
                    <a:ext uri="{9D8B030D-6E8A-4147-A177-3AD203B41FA5}">
                      <a16:colId xmlns:a16="http://schemas.microsoft.com/office/drawing/2014/main" val="437146941"/>
                    </a:ext>
                  </a:extLst>
                </a:gridCol>
                <a:gridCol w="812451">
                  <a:extLst>
                    <a:ext uri="{9D8B030D-6E8A-4147-A177-3AD203B41FA5}">
                      <a16:colId xmlns:a16="http://schemas.microsoft.com/office/drawing/2014/main" val="4283274290"/>
                    </a:ext>
                  </a:extLst>
                </a:gridCol>
              </a:tblGrid>
              <a:tr h="447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34380"/>
                  </a:ext>
                </a:extLst>
              </a:tr>
              <a:tr h="50626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148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31DF0CB-B6A3-4D47-8074-469F7D64A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24046"/>
              </p:ext>
            </p:extLst>
          </p:nvPr>
        </p:nvGraphicFramePr>
        <p:xfrm>
          <a:off x="6996108" y="1891139"/>
          <a:ext cx="1658762" cy="930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1">
                  <a:extLst>
                    <a:ext uri="{9D8B030D-6E8A-4147-A177-3AD203B41FA5}">
                      <a16:colId xmlns:a16="http://schemas.microsoft.com/office/drawing/2014/main" val="437146941"/>
                    </a:ext>
                  </a:extLst>
                </a:gridCol>
                <a:gridCol w="829381">
                  <a:extLst>
                    <a:ext uri="{9D8B030D-6E8A-4147-A177-3AD203B41FA5}">
                      <a16:colId xmlns:a16="http://schemas.microsoft.com/office/drawing/2014/main" val="4283274290"/>
                    </a:ext>
                  </a:extLst>
                </a:gridCol>
              </a:tblGrid>
              <a:tr h="436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34380"/>
                  </a:ext>
                </a:extLst>
              </a:tr>
              <a:tr h="4943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148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30607C4-E03D-45CC-BCB8-338167D3B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23678"/>
              </p:ext>
            </p:extLst>
          </p:nvPr>
        </p:nvGraphicFramePr>
        <p:xfrm>
          <a:off x="8129815" y="4464395"/>
          <a:ext cx="1658762" cy="930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1">
                  <a:extLst>
                    <a:ext uri="{9D8B030D-6E8A-4147-A177-3AD203B41FA5}">
                      <a16:colId xmlns:a16="http://schemas.microsoft.com/office/drawing/2014/main" val="437146941"/>
                    </a:ext>
                  </a:extLst>
                </a:gridCol>
                <a:gridCol w="829381">
                  <a:extLst>
                    <a:ext uri="{9D8B030D-6E8A-4147-A177-3AD203B41FA5}">
                      <a16:colId xmlns:a16="http://schemas.microsoft.com/office/drawing/2014/main" val="4283274290"/>
                    </a:ext>
                  </a:extLst>
                </a:gridCol>
              </a:tblGrid>
              <a:tr h="436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34380"/>
                  </a:ext>
                </a:extLst>
              </a:tr>
              <a:tr h="4943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148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44AC82F-6554-4FC6-8535-0900B4E99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02105"/>
              </p:ext>
            </p:extLst>
          </p:nvPr>
        </p:nvGraphicFramePr>
        <p:xfrm>
          <a:off x="5811072" y="5779842"/>
          <a:ext cx="1658762" cy="930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1">
                  <a:extLst>
                    <a:ext uri="{9D8B030D-6E8A-4147-A177-3AD203B41FA5}">
                      <a16:colId xmlns:a16="http://schemas.microsoft.com/office/drawing/2014/main" val="437146941"/>
                    </a:ext>
                  </a:extLst>
                </a:gridCol>
                <a:gridCol w="829381">
                  <a:extLst>
                    <a:ext uri="{9D8B030D-6E8A-4147-A177-3AD203B41FA5}">
                      <a16:colId xmlns:a16="http://schemas.microsoft.com/office/drawing/2014/main" val="4283274290"/>
                    </a:ext>
                  </a:extLst>
                </a:gridCol>
              </a:tblGrid>
              <a:tr h="436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34380"/>
                  </a:ext>
                </a:extLst>
              </a:tr>
              <a:tr h="4943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148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02015BF-4BD0-496C-B82F-61C7756FDD98}"/>
              </a:ext>
            </a:extLst>
          </p:cNvPr>
          <p:cNvSpPr txBox="1"/>
          <p:nvPr/>
        </p:nvSpPr>
        <p:spPr>
          <a:xfrm>
            <a:off x="5235701" y="9600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8D37FC-8BBD-40E6-8504-A92FBB145C1F}"/>
              </a:ext>
            </a:extLst>
          </p:cNvPr>
          <p:cNvSpPr txBox="1"/>
          <p:nvPr/>
        </p:nvSpPr>
        <p:spPr>
          <a:xfrm>
            <a:off x="7132894" y="237527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5C4B6-0922-49BD-9429-FB94EB672442}"/>
              </a:ext>
            </a:extLst>
          </p:cNvPr>
          <p:cNvSpPr txBox="1"/>
          <p:nvPr/>
        </p:nvSpPr>
        <p:spPr>
          <a:xfrm>
            <a:off x="8247677" y="49659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7C2CF-E67A-4942-B43C-D929BA30369C}"/>
              </a:ext>
            </a:extLst>
          </p:cNvPr>
          <p:cNvSpPr txBox="1"/>
          <p:nvPr/>
        </p:nvSpPr>
        <p:spPr>
          <a:xfrm>
            <a:off x="5938813" y="627798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73C31-CFEC-4B9A-8185-3B61D4CADC83}"/>
              </a:ext>
            </a:extLst>
          </p:cNvPr>
          <p:cNvSpPr txBox="1"/>
          <p:nvPr/>
        </p:nvSpPr>
        <p:spPr>
          <a:xfrm>
            <a:off x="374687" y="1280503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DD = 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E75D2C-CA3E-4079-A43D-3ECC667A9439}"/>
              </a:ext>
            </a:extLst>
          </p:cNvPr>
          <p:cNvSpPr txBox="1"/>
          <p:nvPr/>
        </p:nvSpPr>
        <p:spPr>
          <a:xfrm>
            <a:off x="6055833" y="9600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DF23DB-5073-41CF-8BED-B7A9D2CBE616}"/>
              </a:ext>
            </a:extLst>
          </p:cNvPr>
          <p:cNvSpPr txBox="1"/>
          <p:nvPr/>
        </p:nvSpPr>
        <p:spPr>
          <a:xfrm>
            <a:off x="6996108" y="114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46316E-C284-4F12-8E57-A41427A30A74}"/>
              </a:ext>
            </a:extLst>
          </p:cNvPr>
          <p:cNvSpPr txBox="1"/>
          <p:nvPr/>
        </p:nvSpPr>
        <p:spPr>
          <a:xfrm>
            <a:off x="7963992" y="23757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FA6824-C565-4F68-907B-D303B9D584B3}"/>
              </a:ext>
            </a:extLst>
          </p:cNvPr>
          <p:cNvSpPr txBox="1"/>
          <p:nvPr/>
        </p:nvSpPr>
        <p:spPr>
          <a:xfrm>
            <a:off x="9063097" y="49659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133BCD-FCDC-4049-9675-104287EC05A8}"/>
              </a:ext>
            </a:extLst>
          </p:cNvPr>
          <p:cNvSpPr txBox="1"/>
          <p:nvPr/>
        </p:nvSpPr>
        <p:spPr>
          <a:xfrm>
            <a:off x="6758066" y="626776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4C5DBE-059A-4098-B7AC-4749719ACE8B}"/>
                  </a:ext>
                </a:extLst>
              </p:cNvPr>
              <p:cNvSpPr txBox="1"/>
              <p:nvPr/>
            </p:nvSpPr>
            <p:spPr>
              <a:xfrm rot="399714">
                <a:off x="8144219" y="2503932"/>
                <a:ext cx="109998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Wingdings 2" panose="05020102010507070707" pitchFamily="18" charset="2"/>
                        </a:rPr>
                        <m:t></m:t>
                      </m:r>
                    </m:oMath>
                  </m:oMathPara>
                </a14:m>
                <a:endParaRPr lang="en-US" sz="7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4C5DBE-059A-4098-B7AC-4749719AC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9714">
                <a:off x="8144219" y="2503932"/>
                <a:ext cx="1099981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0F5FA6-5721-48F0-94BB-60EAC77767A3}"/>
                  </a:ext>
                </a:extLst>
              </p:cNvPr>
              <p:cNvSpPr txBox="1"/>
              <p:nvPr/>
            </p:nvSpPr>
            <p:spPr>
              <a:xfrm rot="840047">
                <a:off x="6525033" y="852317"/>
                <a:ext cx="98937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 2" panose="05020102010507070707" pitchFamily="18" charset="2"/>
                        </a:rPr>
                        <m:t></m:t>
                      </m:r>
                    </m:oMath>
                  </m:oMathPara>
                </a14:m>
                <a:endParaRPr lang="en-US" sz="7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0F5FA6-5721-48F0-94BB-60EAC7776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40047">
                <a:off x="6525033" y="852317"/>
                <a:ext cx="989373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D455EF-81AD-43A9-9D7E-22C55E91C8CC}"/>
                  </a:ext>
                </a:extLst>
              </p:cNvPr>
              <p:cNvSpPr txBox="1"/>
              <p:nvPr/>
            </p:nvSpPr>
            <p:spPr>
              <a:xfrm rot="840047">
                <a:off x="7303986" y="5938786"/>
                <a:ext cx="98937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 2" panose="05020102010507070707" pitchFamily="18" charset="2"/>
                        </a:rPr>
                        <m:t></m:t>
                      </m:r>
                    </m:oMath>
                  </m:oMathPara>
                </a14:m>
                <a:endParaRPr lang="en-US" sz="7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D455EF-81AD-43A9-9D7E-22C55E91C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40047">
                <a:off x="7303986" y="5938786"/>
                <a:ext cx="989373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5A40E6-54D4-47C1-A511-7F0D954765AA}"/>
                  </a:ext>
                </a:extLst>
              </p:cNvPr>
              <p:cNvSpPr txBox="1"/>
              <p:nvPr/>
            </p:nvSpPr>
            <p:spPr>
              <a:xfrm rot="840047">
                <a:off x="9515878" y="4920610"/>
                <a:ext cx="98937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 2" panose="05020102010507070707" pitchFamily="18" charset="2"/>
                        </a:rPr>
                        <m:t></m:t>
                      </m:r>
                    </m:oMath>
                  </m:oMathPara>
                </a14:m>
                <a:endParaRPr lang="en-US" sz="7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5A40E6-54D4-47C1-A511-7F0D95476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40047">
                <a:off x="9515878" y="4920610"/>
                <a:ext cx="989373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4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-0.23372 0.29792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93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21" grpId="0"/>
      <p:bldP spid="21" grpId="1"/>
      <p:bldP spid="19" grpId="0"/>
      <p:bldP spid="19" grpId="1"/>
      <p:bldP spid="20" grpId="0"/>
      <p:bldP spid="20" grpId="1"/>
      <p:bldP spid="22" grpId="0"/>
      <p:bldP spid="22" grpId="1"/>
      <p:bldP spid="28" grpId="0"/>
      <p:bldP spid="29" grpId="0"/>
      <p:bldP spid="31" grpId="0"/>
      <p:bldP spid="32" grpId="0"/>
      <p:bldP spid="33" grpId="0"/>
      <p:bldP spid="36" grpId="0"/>
      <p:bldP spid="37" grpId="0"/>
      <p:bldP spid="38" grpId="0"/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09C6C5-2E68-4E32-B70F-2AFB083A352F}"/>
              </a:ext>
            </a:extLst>
          </p:cNvPr>
          <p:cNvSpPr txBox="1"/>
          <p:nvPr/>
        </p:nvSpPr>
        <p:spPr>
          <a:xfrm>
            <a:off x="459168" y="479564"/>
            <a:ext cx="252671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Dissimilar 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244179-FDA0-407B-AC9B-2ADC6BE0ADCC}"/>
              </a:ext>
            </a:extLst>
          </p:cNvPr>
          <p:cNvSpPr/>
          <p:nvPr/>
        </p:nvSpPr>
        <p:spPr>
          <a:xfrm>
            <a:off x="6305862" y="3429000"/>
            <a:ext cx="449705" cy="468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497D1-12BF-48D2-ADA8-094F26BC55CC}"/>
              </a:ext>
            </a:extLst>
          </p:cNvPr>
          <p:cNvSpPr txBox="1"/>
          <p:nvPr/>
        </p:nvSpPr>
        <p:spPr>
          <a:xfrm>
            <a:off x="374687" y="1280503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DD = 1%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E11ADD-EE98-4B85-8805-AFAE37B26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52611"/>
              </p:ext>
            </p:extLst>
          </p:nvPr>
        </p:nvGraphicFramePr>
        <p:xfrm>
          <a:off x="7375374" y="990800"/>
          <a:ext cx="3005890" cy="24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945">
                  <a:extLst>
                    <a:ext uri="{9D8B030D-6E8A-4147-A177-3AD203B41FA5}">
                      <a16:colId xmlns:a16="http://schemas.microsoft.com/office/drawing/2014/main" val="894427928"/>
                    </a:ext>
                  </a:extLst>
                </a:gridCol>
                <a:gridCol w="1502945">
                  <a:extLst>
                    <a:ext uri="{9D8B030D-6E8A-4147-A177-3AD203B41FA5}">
                      <a16:colId xmlns:a16="http://schemas.microsoft.com/office/drawing/2014/main" val="3916652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587702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13789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33417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39148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393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ED449DA-1024-4622-8601-554E525A53C9}"/>
              </a:ext>
            </a:extLst>
          </p:cNvPr>
          <p:cNvSpPr txBox="1"/>
          <p:nvPr/>
        </p:nvSpPr>
        <p:spPr>
          <a:xfrm>
            <a:off x="7888957" y="14343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35D72-8550-4071-9611-C0FA4B4B43C9}"/>
              </a:ext>
            </a:extLst>
          </p:cNvPr>
          <p:cNvSpPr txBox="1"/>
          <p:nvPr/>
        </p:nvSpPr>
        <p:spPr>
          <a:xfrm>
            <a:off x="7830447" y="19122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0D20A-350F-4DA2-A60D-A0AF1EFE28D5}"/>
              </a:ext>
            </a:extLst>
          </p:cNvPr>
          <p:cNvSpPr txBox="1"/>
          <p:nvPr/>
        </p:nvSpPr>
        <p:spPr>
          <a:xfrm>
            <a:off x="7830447" y="29675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3F1C5-8518-4A0F-ABEA-FA8380AE7C2B}"/>
              </a:ext>
            </a:extLst>
          </p:cNvPr>
          <p:cNvSpPr txBox="1"/>
          <p:nvPr/>
        </p:nvSpPr>
        <p:spPr>
          <a:xfrm>
            <a:off x="7829857" y="24666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16.3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F9C775-0277-49A8-B378-FDF8F95D6924}"/>
              </a:ext>
            </a:extLst>
          </p:cNvPr>
          <p:cNvSpPr txBox="1"/>
          <p:nvPr/>
        </p:nvSpPr>
        <p:spPr>
          <a:xfrm>
            <a:off x="9328093" y="19122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A3AB9-CBEA-4983-9DEB-CB45E39F6691}"/>
              </a:ext>
            </a:extLst>
          </p:cNvPr>
          <p:cNvSpPr txBox="1"/>
          <p:nvPr/>
        </p:nvSpPr>
        <p:spPr>
          <a:xfrm>
            <a:off x="7888367" y="14343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FE9AAF-6A48-4946-BAAE-BC0FC141139E}"/>
              </a:ext>
            </a:extLst>
          </p:cNvPr>
          <p:cNvSpPr txBox="1"/>
          <p:nvPr/>
        </p:nvSpPr>
        <p:spPr>
          <a:xfrm>
            <a:off x="7829857" y="29675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43842-BAAA-488B-AC1C-46B6F9C01061}"/>
              </a:ext>
            </a:extLst>
          </p:cNvPr>
          <p:cNvSpPr txBox="1"/>
          <p:nvPr/>
        </p:nvSpPr>
        <p:spPr>
          <a:xfrm>
            <a:off x="7829267" y="24666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16.3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DC17F96-A84E-42F7-8723-8BA5E00762A6}"/>
              </a:ext>
            </a:extLst>
          </p:cNvPr>
          <p:cNvSpPr/>
          <p:nvPr/>
        </p:nvSpPr>
        <p:spPr>
          <a:xfrm>
            <a:off x="1406656" y="3429000"/>
            <a:ext cx="391819" cy="369332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6F4B0E-B859-43DC-94BE-CD31C2739D2F}"/>
              </a:ext>
            </a:extLst>
          </p:cNvPr>
          <p:cNvSpPr txBox="1"/>
          <p:nvPr/>
        </p:nvSpPr>
        <p:spPr>
          <a:xfrm>
            <a:off x="943121" y="3798332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Station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EFB756-6F1D-462B-8220-E9276E507C29}"/>
                  </a:ext>
                </a:extLst>
              </p:cNvPr>
              <p:cNvSpPr txBox="1"/>
              <p:nvPr/>
            </p:nvSpPr>
            <p:spPr>
              <a:xfrm>
                <a:off x="7587238" y="3560542"/>
                <a:ext cx="1077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15.5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EFB756-6F1D-462B-8220-E9276E50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238" y="3560542"/>
                <a:ext cx="1077490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E5E996-B813-49B8-A4C7-92C0B56CEB67}"/>
                  </a:ext>
                </a:extLst>
              </p:cNvPr>
              <p:cNvSpPr txBox="1"/>
              <p:nvPr/>
            </p:nvSpPr>
            <p:spPr>
              <a:xfrm>
                <a:off x="9160021" y="3558346"/>
                <a:ext cx="945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= 15.7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E5E996-B813-49B8-A4C7-92C0B56CE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021" y="3558346"/>
                <a:ext cx="945067" cy="369332"/>
              </a:xfrm>
              <a:prstGeom prst="rect">
                <a:avLst/>
              </a:prstGeom>
              <a:blipFill>
                <a:blip r:embed="rId3"/>
                <a:stretch>
                  <a:fillRect t="-10000" r="-451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7DBA6B-5E3B-4459-A0A6-268B05FACB8E}"/>
                  </a:ext>
                </a:extLst>
              </p:cNvPr>
              <p:cNvSpPr txBox="1"/>
              <p:nvPr/>
            </p:nvSpPr>
            <p:spPr>
              <a:xfrm rot="840047">
                <a:off x="9681601" y="2474893"/>
                <a:ext cx="2039340" cy="2646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 2" panose="05020102010507070707" pitchFamily="18" charset="2"/>
                        </a:rPr>
                        <m:t></m:t>
                      </m:r>
                    </m:oMath>
                  </m:oMathPara>
                </a14:m>
                <a:endParaRPr lang="en-US" sz="16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7DBA6B-5E3B-4459-A0A6-268B05FA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40047">
                <a:off x="9681601" y="2474893"/>
                <a:ext cx="2039340" cy="2646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à¸à¸¥à¸à¸²à¸£à¸à¹à¸à¸«à¸²à¸£à¸¹à¸à¸ à¸²à¸à¸ªà¸³à¸«à¸£à¸±à¸ mail clip art">
            <a:extLst>
              <a:ext uri="{FF2B5EF4-FFF2-40B4-BE49-F238E27FC236}">
                <a16:creationId xmlns:a16="http://schemas.microsoft.com/office/drawing/2014/main" id="{B3695F54-D037-4275-9340-1C8134164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428" y="3613666"/>
            <a:ext cx="437739" cy="3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5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0.12278 0.00764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3" y="37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12409 -0.00625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-324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0.12161 -0.00231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8" grpId="1"/>
      <p:bldP spid="9" grpId="0"/>
      <p:bldP spid="10" grpId="0"/>
      <p:bldP spid="10" grpId="1"/>
      <p:bldP spid="12" grpId="0"/>
      <p:bldP spid="12" grpId="1"/>
      <p:bldP spid="18" grpId="0"/>
      <p:bldP spid="19" grpId="0"/>
      <p:bldP spid="19" grpId="1"/>
      <p:bldP spid="19" grpId="2"/>
      <p:bldP spid="21" grpId="0"/>
      <p:bldP spid="21" grpId="1"/>
      <p:bldP spid="21" grpId="2"/>
      <p:bldP spid="22" grpId="0"/>
      <p:bldP spid="22" grpId="1"/>
      <p:bldP spid="22" grpId="2"/>
      <p:bldP spid="23" grpId="0" animBg="1"/>
      <p:bldP spid="24" grpId="0"/>
      <p:bldP spid="25" grpId="0"/>
      <p:bldP spid="26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514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756300" y="2949460"/>
            <a:ext cx="4370336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EXPERIMENTAL</a:t>
            </a:r>
          </a:p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12474" y="13065"/>
            <a:ext cx="5460326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704BA3-593E-4519-9139-4E1D86366677}"/>
                  </a:ext>
                </a:extLst>
              </p:cNvPr>
              <p:cNvSpPr txBox="1"/>
              <p:nvPr/>
            </p:nvSpPr>
            <p:spPr>
              <a:xfrm>
                <a:off x="5734270" y="364507"/>
                <a:ext cx="5209227" cy="6128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Area 			: 100 x 100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𝑚𝑒𝑡𝑒𝑟</m:t>
                        </m:r>
                      </m:e>
                      <m:sup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th-TH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Start Energy 		: 3 joule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Density	of Node	: 0.0125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Initial T 			: 0.1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Deploy Cluster Size	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 meter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Base station Point	: -50,50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Super Round (N)   	:1, 3,5,10,15,20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Dissimilar data </a:t>
                </a:r>
                <a:r>
                  <a:rPr lang="th-TH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(%)	: 0,2,4,6,8,10</a:t>
                </a:r>
                <a:endParaRPr lang="th-TH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for CM send to CH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Dissimilar data </a:t>
                </a:r>
                <a:r>
                  <a:rPr lang="th-TH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(%)	: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for CH send to BS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Simulations 		: 100 times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Temperature Data	: Australian open 			government data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704BA3-593E-4519-9139-4E1D86366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270" y="364507"/>
                <a:ext cx="5209227" cy="6128986"/>
              </a:xfrm>
              <a:prstGeom prst="rect">
                <a:avLst/>
              </a:prstGeom>
              <a:blipFill>
                <a:blip r:embed="rId4"/>
                <a:stretch>
                  <a:fillRect l="-3044" b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BF6051-F35D-40AC-A3A3-D6BD589D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3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7F75-3597-4E34-AECB-3ECB190F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5D1693-6BF2-4D94-AD53-8C64EB5C6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92" b="89592" l="11640" r="90776">
                        <a14:foregroundMark x1="17349" y1="12952" x2="28111" y2="12377"/>
                        <a14:foregroundMark x1="12299" y1="13221" x2="12611" y2="13204"/>
                        <a14:foregroundMark x1="28111" y1="12377" x2="38214" y2="14909"/>
                        <a14:foregroundMark x1="38214" y1="14909" x2="41288" y2="16737"/>
                        <a14:foregroundMark x1="41288" y1="16737" x2="81186" y2="10127"/>
                        <a14:foregroundMark x1="81186" y1="10127" x2="90849" y2="11955"/>
                        <a14:foregroundMark x1="12443" y1="13282" x2="12299" y2="86498"/>
                        <a14:foregroundMark x1="12299" y1="86498" x2="14934" y2="90999"/>
                        <a14:foregroundMark x1="14934" y1="90999" x2="19619" y2="91280"/>
                        <a14:foregroundMark x1="19619" y1="91280" x2="32357" y2="89030"/>
                        <a14:foregroundMark x1="32357" y1="89030" x2="43558" y2="90436"/>
                        <a14:foregroundMark x1="43558" y1="90436" x2="57980" y2="87764"/>
                        <a14:foregroundMark x1="57980" y1="87764" x2="61347" y2="87764"/>
                        <a14:foregroundMark x1="61347" y1="87764" x2="85139" y2="84669"/>
                        <a14:foregroundMark x1="85139" y1="84669" x2="88653" y2="84669"/>
                        <a14:foregroundMark x1="88653" y1="84669" x2="90483" y2="79606"/>
                        <a14:foregroundMark x1="90483" y1="79606" x2="89385" y2="12518"/>
                        <a14:foregroundMark x1="89385" y1="12518" x2="84261" y2="9001"/>
                        <a14:foregroundMark x1="84261" y1="9001" x2="20755" y2="12200"/>
                        <a14:foregroundMark x1="18009" y1="38115" x2="16911" y2="44726"/>
                        <a14:foregroundMark x1="16911" y1="44726" x2="19253" y2="64698"/>
                        <a14:foregroundMark x1="19253" y1="64698" x2="22108" y2="70745"/>
                        <a14:foregroundMark x1="22108" y1="70745" x2="67936" y2="78903"/>
                        <a14:foregroundMark x1="67936" y1="78903" x2="67643" y2="85373"/>
                        <a14:foregroundMark x1="67643" y1="85373" x2="54466" y2="84669"/>
                        <a14:foregroundMark x1="54466" y1="84669" x2="25549" y2="85654"/>
                        <a14:foregroundMark x1="25549" y1="85654" x2="16105" y2="81997"/>
                        <a14:foregroundMark x1="16105" y1="81997" x2="13763" y2="77778"/>
                        <a14:foregroundMark x1="13763" y1="77778" x2="12738" y2="72293"/>
                        <a14:foregroundMark x1="19839" y1="50914" x2="57980" y2="35865"/>
                        <a14:foregroundMark x1="57980" y1="35865" x2="63909" y2="36006"/>
                        <a14:foregroundMark x1="63909" y1="36006" x2="68668" y2="46835"/>
                        <a14:foregroundMark x1="68668" y1="46835" x2="71376" y2="56399"/>
                        <a14:foregroundMark x1="71376" y1="56399" x2="70717" y2="68214"/>
                        <a14:foregroundMark x1="70717" y1="68214" x2="62445" y2="73840"/>
                        <a14:foregroundMark x1="62445" y1="73840" x2="54319" y2="73277"/>
                        <a14:foregroundMark x1="54319" y1="73277" x2="48170" y2="66245"/>
                        <a14:foregroundMark x1="48170" y1="66245" x2="45168" y2="49367"/>
                        <a14:foregroundMark x1="45168" y1="49367" x2="47584" y2="30942"/>
                        <a14:foregroundMark x1="47584" y1="30942" x2="52855" y2="24473"/>
                        <a14:foregroundMark x1="52855" y1="24473" x2="61347" y2="26020"/>
                        <a14:foregroundMark x1="61347" y1="26020" x2="67057" y2="34740"/>
                        <a14:foregroundMark x1="67057" y1="34740" x2="70864" y2="45851"/>
                        <a14:foregroundMark x1="70864" y1="45851" x2="71010" y2="56118"/>
                        <a14:foregroundMark x1="71010" y1="56118" x2="67277" y2="65401"/>
                        <a14:foregroundMark x1="67277" y1="65401" x2="63470" y2="66667"/>
                        <a14:foregroundMark x1="63470" y1="66667" x2="63397" y2="50070"/>
                        <a14:foregroundMark x1="63397" y1="50070" x2="70205" y2="35724"/>
                        <a14:foregroundMark x1="70205" y1="35724" x2="81040" y2="30802"/>
                        <a14:foregroundMark x1="81040" y1="30802" x2="87189" y2="36287"/>
                        <a14:foregroundMark x1="87189" y1="36287" x2="89458" y2="41913"/>
                        <a14:foregroundMark x1="89458" y1="41913" x2="89458" y2="53305"/>
                        <a14:foregroundMark x1="89458" y1="53305" x2="88360" y2="55837"/>
                        <a14:foregroundMark x1="21083" y1="13221" x2="23206" y2="8439"/>
                        <a14:foregroundMark x1="23206" y1="8439" x2="26647" y2="7032"/>
                        <a14:foregroundMark x1="26647" y1="7032" x2="48243" y2="9001"/>
                        <a14:foregroundMark x1="47365" y1="9283" x2="62811" y2="7876"/>
                        <a14:foregroundMark x1="62811" y1="7876" x2="76794" y2="9564"/>
                        <a14:foregroundMark x1="76794" y1="9564" x2="80673" y2="9142"/>
                        <a14:foregroundMark x1="80673" y1="9142" x2="87994" y2="10267"/>
                        <a14:foregroundMark x1="87994" y1="10267" x2="90556" y2="9001"/>
                        <a14:foregroundMark x1="71083" y1="86217" x2="13543" y2="87482"/>
                        <a14:foregroundMark x1="89678" y1="11392" x2="91508" y2="41772"/>
                        <a14:foregroundMark x1="91508" y1="41772" x2="90776" y2="88608"/>
                        <a14:foregroundMark x1="90776" y1="88608" x2="90556" y2="89592"/>
                        <a14:foregroundMark x1="13177" y1="12377" x2="14129" y2="12658"/>
                        <a14:backgroundMark x1="17553" y1="10813" x2="20278" y2="10549"/>
                        <a14:backgroundMark x1="20278" y1="10549" x2="21083" y2="10549"/>
                        <a14:backgroundMark x1="13397" y1="10267" x2="17057" y2="10267"/>
                        <a14:backgroundMark x1="17057" y1="10267" x2="13543" y2="10267"/>
                        <a14:backgroundMark x1="13070" y1="10178" x2="13177" y2="10549"/>
                        <a14:backgroundMark x1="14702" y1="11094" x2="17570" y2="11252"/>
                        <a14:backgroundMark x1="12445" y1="10970" x2="13669" y2="11037"/>
                        <a14:backgroundMark x1="13865" y1="10502" x2="12738" y2="10267"/>
                        <a14:backgroundMark x1="16105" y1="10970" x2="14845" y2="10707"/>
                        <a14:backgroundMark x1="16764" y1="10970" x2="20278" y2="10549"/>
                        <a14:backgroundMark x1="20278" y1="10549" x2="21303" y2="10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8584" r="9819" b="10688"/>
          <a:stretch/>
        </p:blipFill>
        <p:spPr>
          <a:xfrm>
            <a:off x="120217" y="193431"/>
            <a:ext cx="11975011" cy="64711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25157-6FED-47F0-A8BD-CEF8659D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8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CE8-D807-48DF-A417-07088F79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BEE0B-DC10-460D-8032-BFE420CC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9CF509-395E-40EF-8E96-6FAA872EA954}"/>
              </a:ext>
            </a:extLst>
          </p:cNvPr>
          <p:cNvGrpSpPr/>
          <p:nvPr/>
        </p:nvGrpSpPr>
        <p:grpSpPr>
          <a:xfrm>
            <a:off x="-393700" y="-172681"/>
            <a:ext cx="12979400" cy="7226300"/>
            <a:chOff x="1272037" y="1399079"/>
            <a:chExt cx="3961053" cy="4059842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970BD56D-1403-4DBB-AE5C-9E96EB32C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72037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91448B8E-9833-49EA-BAB6-F882DBD37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4438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48B4575-1FAB-495C-B7BE-27689E1F30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" t="6044" r="9045" b="2820"/>
          <a:stretch/>
        </p:blipFill>
        <p:spPr>
          <a:xfrm>
            <a:off x="755073" y="258364"/>
            <a:ext cx="10374284" cy="578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37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CE8-D807-48DF-A417-07088F79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BEE0B-DC10-460D-8032-BFE420CC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6580AB-5C3C-4B4F-8E2A-8B7A0A8CE6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9CF509-395E-40EF-8E96-6FAA872EA954}"/>
              </a:ext>
            </a:extLst>
          </p:cNvPr>
          <p:cNvGrpSpPr/>
          <p:nvPr/>
        </p:nvGrpSpPr>
        <p:grpSpPr>
          <a:xfrm>
            <a:off x="-393700" y="-172681"/>
            <a:ext cx="12979400" cy="7226300"/>
            <a:chOff x="1272037" y="1399079"/>
            <a:chExt cx="3961053" cy="4059842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970BD56D-1403-4DBB-AE5C-9E96EB32C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72037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91448B8E-9833-49EA-BAB6-F882DBD37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4438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EE47314-B3FC-4307-BF98-69816F8F37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7419" r="8558" b="3870"/>
          <a:stretch/>
        </p:blipFill>
        <p:spPr>
          <a:xfrm>
            <a:off x="492370" y="580186"/>
            <a:ext cx="10861430" cy="602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1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514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756300" y="2949460"/>
            <a:ext cx="404928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 OF</a:t>
            </a:r>
          </a:p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 HEAD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12474" y="13065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5850458" y="1227906"/>
            <a:ext cx="242797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73238" y="1874345"/>
            <a:ext cx="4214577" cy="831105"/>
            <a:chOff x="4711392" y="3129866"/>
            <a:chExt cx="4214576" cy="81053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129866"/>
              <a:ext cx="4214576" cy="600320"/>
              <a:chOff x="5055348" y="2872828"/>
              <a:chExt cx="4214576" cy="60032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Freeform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7" name="Freeform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8" name="Oval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" name="Freeform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Freeform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1" name="Freeform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2" name="Oval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3" name="Freeform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4" name="Freeform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5" name="Freeform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6" name="Oval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7" name="Freeform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8" name="Line 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9" name="Line 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566926" y="2872828"/>
                <a:ext cx="3702998" cy="60032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Reduce communicate</a:t>
                </a:r>
              </a:p>
              <a:p>
                <a:r>
                  <a:rPr lang="en-US" sz="20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Between Sensor</a:t>
                </a:r>
              </a:p>
            </p:txBody>
          </p:sp>
        </p:grp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CCFD5BBD-3EB8-4D70-947E-F5AFBFF96EC0}"/>
                </a:ext>
              </a:extLst>
            </p:cNvPr>
            <p:cNvSpPr/>
            <p:nvPr/>
          </p:nvSpPr>
          <p:spPr>
            <a:xfrm>
              <a:off x="5222970" y="3851823"/>
              <a:ext cx="2477164" cy="8858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6631A-5B61-44A6-B5B1-4E5D0592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86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CE8-D807-48DF-A417-07088F79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BEE0B-DC10-460D-8032-BFE420CC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9CF509-395E-40EF-8E96-6FAA872EA954}"/>
              </a:ext>
            </a:extLst>
          </p:cNvPr>
          <p:cNvGrpSpPr/>
          <p:nvPr/>
        </p:nvGrpSpPr>
        <p:grpSpPr>
          <a:xfrm>
            <a:off x="-223007" y="-172681"/>
            <a:ext cx="12979400" cy="7226300"/>
            <a:chOff x="1290642" y="1399079"/>
            <a:chExt cx="3961053" cy="4059842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970BD56D-1403-4DBB-AE5C-9E96EB32C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0642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91448B8E-9833-49EA-BAB6-F882DBD37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31880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0B28CC2-3AEB-471D-9388-69803BF18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0" y="307037"/>
            <a:ext cx="11744110" cy="611278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22C8156-E5BA-4808-94EF-841AAC1BE90F}"/>
              </a:ext>
            </a:extLst>
          </p:cNvPr>
          <p:cNvGrpSpPr/>
          <p:nvPr/>
        </p:nvGrpSpPr>
        <p:grpSpPr>
          <a:xfrm>
            <a:off x="2298238" y="1246581"/>
            <a:ext cx="3663759" cy="738664"/>
            <a:chOff x="2131464" y="1241164"/>
            <a:chExt cx="3663759" cy="7386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0B459D-DD65-451E-87E0-EFFE37925F0D}"/>
                </a:ext>
              </a:extLst>
            </p:cNvPr>
            <p:cNvSpPr/>
            <p:nvPr/>
          </p:nvSpPr>
          <p:spPr>
            <a:xfrm>
              <a:off x="2135180" y="1289637"/>
              <a:ext cx="289931" cy="133814"/>
            </a:xfrm>
            <a:prstGeom prst="rect">
              <a:avLst/>
            </a:prstGeom>
            <a:solidFill>
              <a:srgbClr val="D8D0F7"/>
            </a:solidFill>
            <a:ln>
              <a:solidFill>
                <a:srgbClr val="D8D0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4AF39E-5774-437C-A4CE-A8F5154ED7CC}"/>
                </a:ext>
              </a:extLst>
            </p:cNvPr>
            <p:cNvSpPr/>
            <p:nvPr/>
          </p:nvSpPr>
          <p:spPr>
            <a:xfrm>
              <a:off x="2131464" y="1474639"/>
              <a:ext cx="289931" cy="133814"/>
            </a:xfrm>
            <a:prstGeom prst="rect">
              <a:avLst/>
            </a:prstGeom>
            <a:solidFill>
              <a:srgbClr val="71B5D0"/>
            </a:solidFill>
            <a:ln>
              <a:solidFill>
                <a:srgbClr val="D8D0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1BA864-59E4-4F2D-9E54-4B315C476C1A}"/>
                </a:ext>
              </a:extLst>
            </p:cNvPr>
            <p:cNvSpPr txBox="1"/>
            <p:nvPr/>
          </p:nvSpPr>
          <p:spPr>
            <a:xfrm>
              <a:off x="2433329" y="1241164"/>
              <a:ext cx="33618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All Transmission times from CM to CH</a:t>
              </a:r>
            </a:p>
            <a:p>
              <a:r>
                <a:rPr lang="en-US" sz="1200" dirty="0"/>
                <a:t>Actual Transmission times from CM to CH</a:t>
              </a:r>
            </a:p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FA8057-23F0-43C6-9884-1D4CC8F2DB81}"/>
              </a:ext>
            </a:extLst>
          </p:cNvPr>
          <p:cNvGrpSpPr/>
          <p:nvPr/>
        </p:nvGrpSpPr>
        <p:grpSpPr>
          <a:xfrm>
            <a:off x="7428645" y="1233305"/>
            <a:ext cx="3673792" cy="738664"/>
            <a:chOff x="7395964" y="1229023"/>
            <a:chExt cx="3673792" cy="7386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A439FF-F91A-4109-BD04-E492F25777C4}"/>
                </a:ext>
              </a:extLst>
            </p:cNvPr>
            <p:cNvSpPr/>
            <p:nvPr/>
          </p:nvSpPr>
          <p:spPr>
            <a:xfrm>
              <a:off x="7401576" y="1302847"/>
              <a:ext cx="289931" cy="133814"/>
            </a:xfrm>
            <a:prstGeom prst="rect">
              <a:avLst/>
            </a:prstGeom>
            <a:solidFill>
              <a:srgbClr val="C181BE"/>
            </a:solidFill>
            <a:ln>
              <a:solidFill>
                <a:srgbClr val="D8D0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E5B92F-13B5-43E6-B7ED-A7620B64CA39}"/>
                </a:ext>
              </a:extLst>
            </p:cNvPr>
            <p:cNvSpPr/>
            <p:nvPr/>
          </p:nvSpPr>
          <p:spPr>
            <a:xfrm>
              <a:off x="7395964" y="1487849"/>
              <a:ext cx="289931" cy="133814"/>
            </a:xfrm>
            <a:prstGeom prst="rect">
              <a:avLst/>
            </a:prstGeom>
            <a:solidFill>
              <a:srgbClr val="6369A9"/>
            </a:solidFill>
            <a:ln>
              <a:solidFill>
                <a:srgbClr val="D8D0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A1837C-6A43-43BE-B1BE-71345BF8E076}"/>
                </a:ext>
              </a:extLst>
            </p:cNvPr>
            <p:cNvSpPr txBox="1"/>
            <p:nvPr/>
          </p:nvSpPr>
          <p:spPr>
            <a:xfrm>
              <a:off x="7707862" y="1229023"/>
              <a:ext cx="33618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All Transmission times from CH to BS</a:t>
              </a:r>
            </a:p>
            <a:p>
              <a:r>
                <a:rPr lang="en-US" sz="1200" dirty="0"/>
                <a:t>Actual Transmission times from CH to BS</a:t>
              </a:r>
            </a:p>
            <a:p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9C38E43-5D64-48E8-A758-ACBCBD69FAAF}"/>
              </a:ext>
            </a:extLst>
          </p:cNvPr>
          <p:cNvSpPr txBox="1"/>
          <p:nvPr/>
        </p:nvSpPr>
        <p:spPr>
          <a:xfrm>
            <a:off x="7573610" y="6068389"/>
            <a:ext cx="252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Of Transmission times from CM to CH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820D95-CF8E-4D4B-9830-3D03E86341E6}"/>
              </a:ext>
            </a:extLst>
          </p:cNvPr>
          <p:cNvSpPr txBox="1"/>
          <p:nvPr/>
        </p:nvSpPr>
        <p:spPr>
          <a:xfrm>
            <a:off x="5265168" y="481307"/>
            <a:ext cx="2790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Result at Super Round  N =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6638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CE8-D807-48DF-A417-07088F79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BEE0B-DC10-460D-8032-BFE420CC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9CF509-395E-40EF-8E96-6FAA872EA954}"/>
              </a:ext>
            </a:extLst>
          </p:cNvPr>
          <p:cNvGrpSpPr/>
          <p:nvPr/>
        </p:nvGrpSpPr>
        <p:grpSpPr>
          <a:xfrm>
            <a:off x="-223007" y="-172681"/>
            <a:ext cx="12979400" cy="7226300"/>
            <a:chOff x="1290642" y="1399079"/>
            <a:chExt cx="3961053" cy="4059842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970BD56D-1403-4DBB-AE5C-9E96EB32C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0642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91448B8E-9833-49EA-BAB6-F882DBD37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31880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53616A-59AD-4A6E-8F84-C64885B857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993" r="8100" b="-993"/>
          <a:stretch/>
        </p:blipFill>
        <p:spPr>
          <a:xfrm>
            <a:off x="778042" y="245861"/>
            <a:ext cx="10635916" cy="634590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22C8156-E5BA-4808-94EF-841AAC1BE90F}"/>
              </a:ext>
            </a:extLst>
          </p:cNvPr>
          <p:cNvGrpSpPr/>
          <p:nvPr/>
        </p:nvGrpSpPr>
        <p:grpSpPr>
          <a:xfrm>
            <a:off x="2298238" y="1246581"/>
            <a:ext cx="3663759" cy="738664"/>
            <a:chOff x="2131464" y="1241164"/>
            <a:chExt cx="3663759" cy="7386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0B459D-DD65-451E-87E0-EFFE37925F0D}"/>
                </a:ext>
              </a:extLst>
            </p:cNvPr>
            <p:cNvSpPr/>
            <p:nvPr/>
          </p:nvSpPr>
          <p:spPr>
            <a:xfrm>
              <a:off x="2135180" y="1289637"/>
              <a:ext cx="289931" cy="133814"/>
            </a:xfrm>
            <a:prstGeom prst="rect">
              <a:avLst/>
            </a:prstGeom>
            <a:solidFill>
              <a:srgbClr val="D8D0F7"/>
            </a:solidFill>
            <a:ln>
              <a:solidFill>
                <a:srgbClr val="D8D0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4AF39E-5774-437C-A4CE-A8F5154ED7CC}"/>
                </a:ext>
              </a:extLst>
            </p:cNvPr>
            <p:cNvSpPr/>
            <p:nvPr/>
          </p:nvSpPr>
          <p:spPr>
            <a:xfrm>
              <a:off x="2131464" y="1474639"/>
              <a:ext cx="289931" cy="133814"/>
            </a:xfrm>
            <a:prstGeom prst="rect">
              <a:avLst/>
            </a:prstGeom>
            <a:solidFill>
              <a:srgbClr val="71B5D0"/>
            </a:solidFill>
            <a:ln>
              <a:solidFill>
                <a:srgbClr val="D8D0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1BA864-59E4-4F2D-9E54-4B315C476C1A}"/>
                </a:ext>
              </a:extLst>
            </p:cNvPr>
            <p:cNvSpPr txBox="1"/>
            <p:nvPr/>
          </p:nvSpPr>
          <p:spPr>
            <a:xfrm>
              <a:off x="2433329" y="1241164"/>
              <a:ext cx="33618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All Transmission times from CM to CH</a:t>
              </a:r>
            </a:p>
            <a:p>
              <a:r>
                <a:rPr lang="en-US" sz="1200" dirty="0"/>
                <a:t>Actual Transmission times from CM to CH</a:t>
              </a:r>
            </a:p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FA8057-23F0-43C6-9884-1D4CC8F2DB81}"/>
              </a:ext>
            </a:extLst>
          </p:cNvPr>
          <p:cNvGrpSpPr/>
          <p:nvPr/>
        </p:nvGrpSpPr>
        <p:grpSpPr>
          <a:xfrm>
            <a:off x="7428645" y="1233305"/>
            <a:ext cx="3673792" cy="738664"/>
            <a:chOff x="7395964" y="1229023"/>
            <a:chExt cx="3673792" cy="7386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A439FF-F91A-4109-BD04-E492F25777C4}"/>
                </a:ext>
              </a:extLst>
            </p:cNvPr>
            <p:cNvSpPr/>
            <p:nvPr/>
          </p:nvSpPr>
          <p:spPr>
            <a:xfrm>
              <a:off x="7401576" y="1302847"/>
              <a:ext cx="289931" cy="133814"/>
            </a:xfrm>
            <a:prstGeom prst="rect">
              <a:avLst/>
            </a:prstGeom>
            <a:solidFill>
              <a:srgbClr val="C181BE"/>
            </a:solidFill>
            <a:ln>
              <a:solidFill>
                <a:srgbClr val="D8D0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E5B92F-13B5-43E6-B7ED-A7620B64CA39}"/>
                </a:ext>
              </a:extLst>
            </p:cNvPr>
            <p:cNvSpPr/>
            <p:nvPr/>
          </p:nvSpPr>
          <p:spPr>
            <a:xfrm>
              <a:off x="7395964" y="1487849"/>
              <a:ext cx="289931" cy="133814"/>
            </a:xfrm>
            <a:prstGeom prst="rect">
              <a:avLst/>
            </a:prstGeom>
            <a:solidFill>
              <a:srgbClr val="6369A9"/>
            </a:solidFill>
            <a:ln>
              <a:solidFill>
                <a:srgbClr val="D8D0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A1837C-6A43-43BE-B1BE-71345BF8E076}"/>
                </a:ext>
              </a:extLst>
            </p:cNvPr>
            <p:cNvSpPr txBox="1"/>
            <p:nvPr/>
          </p:nvSpPr>
          <p:spPr>
            <a:xfrm>
              <a:off x="7707862" y="1229023"/>
              <a:ext cx="33618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All Transmission times from CH to BS</a:t>
              </a:r>
            </a:p>
            <a:p>
              <a:r>
                <a:rPr lang="en-US" sz="1200" dirty="0"/>
                <a:t>Actual Transmission times from CH to BS</a:t>
              </a:r>
            </a:p>
            <a:p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9C38E43-5D64-48E8-A758-ACBCBD69FAAF}"/>
              </a:ext>
            </a:extLst>
          </p:cNvPr>
          <p:cNvSpPr txBox="1"/>
          <p:nvPr/>
        </p:nvSpPr>
        <p:spPr>
          <a:xfrm>
            <a:off x="7740543" y="6185059"/>
            <a:ext cx="252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Of Transmission times from CM to CH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820D95-CF8E-4D4B-9830-3D03E86341E6}"/>
              </a:ext>
            </a:extLst>
          </p:cNvPr>
          <p:cNvSpPr txBox="1"/>
          <p:nvPr/>
        </p:nvSpPr>
        <p:spPr>
          <a:xfrm>
            <a:off x="5265168" y="365125"/>
            <a:ext cx="2790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Result at Super Round  N =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2452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CE8-D807-48DF-A417-07088F79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BEE0B-DC10-460D-8032-BFE420CC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9CF509-395E-40EF-8E96-6FAA872EA954}"/>
              </a:ext>
            </a:extLst>
          </p:cNvPr>
          <p:cNvGrpSpPr/>
          <p:nvPr/>
        </p:nvGrpSpPr>
        <p:grpSpPr>
          <a:xfrm>
            <a:off x="-223007" y="-172681"/>
            <a:ext cx="12979400" cy="7226300"/>
            <a:chOff x="1290642" y="1399079"/>
            <a:chExt cx="3961053" cy="4059842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970BD56D-1403-4DBB-AE5C-9E96EB32C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0642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91448B8E-9833-49EA-BAB6-F882DBD37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31880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FB78B18-E22D-4808-ADE3-0AFEE70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08" y="473238"/>
            <a:ext cx="11723369" cy="610198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22C8156-E5BA-4808-94EF-841AAC1BE90F}"/>
              </a:ext>
            </a:extLst>
          </p:cNvPr>
          <p:cNvGrpSpPr/>
          <p:nvPr/>
        </p:nvGrpSpPr>
        <p:grpSpPr>
          <a:xfrm>
            <a:off x="2028309" y="1321356"/>
            <a:ext cx="3663759" cy="738664"/>
            <a:chOff x="2131464" y="1241164"/>
            <a:chExt cx="3663759" cy="7386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0B459D-DD65-451E-87E0-EFFE37925F0D}"/>
                </a:ext>
              </a:extLst>
            </p:cNvPr>
            <p:cNvSpPr/>
            <p:nvPr/>
          </p:nvSpPr>
          <p:spPr>
            <a:xfrm>
              <a:off x="2135180" y="1289637"/>
              <a:ext cx="289931" cy="133814"/>
            </a:xfrm>
            <a:prstGeom prst="rect">
              <a:avLst/>
            </a:prstGeom>
            <a:solidFill>
              <a:srgbClr val="D8D0F7"/>
            </a:solidFill>
            <a:ln>
              <a:solidFill>
                <a:srgbClr val="D8D0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4AF39E-5774-437C-A4CE-A8F5154ED7CC}"/>
                </a:ext>
              </a:extLst>
            </p:cNvPr>
            <p:cNvSpPr/>
            <p:nvPr/>
          </p:nvSpPr>
          <p:spPr>
            <a:xfrm>
              <a:off x="2131464" y="1474639"/>
              <a:ext cx="289931" cy="133814"/>
            </a:xfrm>
            <a:prstGeom prst="rect">
              <a:avLst/>
            </a:prstGeom>
            <a:solidFill>
              <a:srgbClr val="71B5D0"/>
            </a:solidFill>
            <a:ln>
              <a:solidFill>
                <a:srgbClr val="D8D0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1BA864-59E4-4F2D-9E54-4B315C476C1A}"/>
                </a:ext>
              </a:extLst>
            </p:cNvPr>
            <p:cNvSpPr txBox="1"/>
            <p:nvPr/>
          </p:nvSpPr>
          <p:spPr>
            <a:xfrm>
              <a:off x="2433329" y="1241164"/>
              <a:ext cx="33618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All Transmission times from CM to CH</a:t>
              </a:r>
            </a:p>
            <a:p>
              <a:r>
                <a:rPr lang="en-US" sz="1200" dirty="0"/>
                <a:t>Actual Transmission times from CM to CH</a:t>
              </a:r>
            </a:p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FA8057-23F0-43C6-9884-1D4CC8F2DB81}"/>
              </a:ext>
            </a:extLst>
          </p:cNvPr>
          <p:cNvGrpSpPr/>
          <p:nvPr/>
        </p:nvGrpSpPr>
        <p:grpSpPr>
          <a:xfrm>
            <a:off x="6964112" y="1338159"/>
            <a:ext cx="3673792" cy="738664"/>
            <a:chOff x="7395964" y="1229023"/>
            <a:chExt cx="3673792" cy="7386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A439FF-F91A-4109-BD04-E492F25777C4}"/>
                </a:ext>
              </a:extLst>
            </p:cNvPr>
            <p:cNvSpPr/>
            <p:nvPr/>
          </p:nvSpPr>
          <p:spPr>
            <a:xfrm>
              <a:off x="7401576" y="1302847"/>
              <a:ext cx="289931" cy="133814"/>
            </a:xfrm>
            <a:prstGeom prst="rect">
              <a:avLst/>
            </a:prstGeom>
            <a:solidFill>
              <a:srgbClr val="C181BE"/>
            </a:solidFill>
            <a:ln>
              <a:solidFill>
                <a:srgbClr val="D8D0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E5B92F-13B5-43E6-B7ED-A7620B64CA39}"/>
                </a:ext>
              </a:extLst>
            </p:cNvPr>
            <p:cNvSpPr/>
            <p:nvPr/>
          </p:nvSpPr>
          <p:spPr>
            <a:xfrm>
              <a:off x="7395964" y="1487849"/>
              <a:ext cx="289931" cy="133814"/>
            </a:xfrm>
            <a:prstGeom prst="rect">
              <a:avLst/>
            </a:prstGeom>
            <a:solidFill>
              <a:srgbClr val="6369A9"/>
            </a:solidFill>
            <a:ln>
              <a:solidFill>
                <a:srgbClr val="D8D0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A1837C-6A43-43BE-B1BE-71345BF8E076}"/>
                </a:ext>
              </a:extLst>
            </p:cNvPr>
            <p:cNvSpPr txBox="1"/>
            <p:nvPr/>
          </p:nvSpPr>
          <p:spPr>
            <a:xfrm>
              <a:off x="7707862" y="1229023"/>
              <a:ext cx="33618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All Transmission times from CH to BS</a:t>
              </a:r>
            </a:p>
            <a:p>
              <a:r>
                <a:rPr lang="en-US" sz="1200" dirty="0"/>
                <a:t>Actual Transmission times from CH to BS</a:t>
              </a:r>
            </a:p>
            <a:p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9C38E43-5D64-48E8-A758-ACBCBD69FAAF}"/>
              </a:ext>
            </a:extLst>
          </p:cNvPr>
          <p:cNvSpPr txBox="1"/>
          <p:nvPr/>
        </p:nvSpPr>
        <p:spPr>
          <a:xfrm>
            <a:off x="7695478" y="6254706"/>
            <a:ext cx="252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Of Transmission times from CM to CH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41DC1F-018F-4523-B988-6A65C6EBCC97}"/>
              </a:ext>
            </a:extLst>
          </p:cNvPr>
          <p:cNvSpPr txBox="1"/>
          <p:nvPr/>
        </p:nvSpPr>
        <p:spPr>
          <a:xfrm>
            <a:off x="5061961" y="511556"/>
            <a:ext cx="2790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Result at Super Round  N = 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6869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CE8-D807-48DF-A417-07088F79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BEE0B-DC10-460D-8032-BFE420CC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9CF509-395E-40EF-8E96-6FAA872EA954}"/>
              </a:ext>
            </a:extLst>
          </p:cNvPr>
          <p:cNvGrpSpPr/>
          <p:nvPr/>
        </p:nvGrpSpPr>
        <p:grpSpPr>
          <a:xfrm>
            <a:off x="-223007" y="-172681"/>
            <a:ext cx="12979400" cy="7226300"/>
            <a:chOff x="1290642" y="1399079"/>
            <a:chExt cx="3961053" cy="4059842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970BD56D-1403-4DBB-AE5C-9E96EB32C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0642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91448B8E-9833-49EA-BAB6-F882DBD37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31880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FB78B18-E22D-4808-ADE3-0AFEE70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008" y="473238"/>
            <a:ext cx="11723369" cy="610198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22C8156-E5BA-4808-94EF-841AAC1BE90F}"/>
              </a:ext>
            </a:extLst>
          </p:cNvPr>
          <p:cNvGrpSpPr/>
          <p:nvPr/>
        </p:nvGrpSpPr>
        <p:grpSpPr>
          <a:xfrm>
            <a:off x="2028309" y="1321356"/>
            <a:ext cx="3663759" cy="738664"/>
            <a:chOff x="2131464" y="1241164"/>
            <a:chExt cx="3663759" cy="7386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0B459D-DD65-451E-87E0-EFFE37925F0D}"/>
                </a:ext>
              </a:extLst>
            </p:cNvPr>
            <p:cNvSpPr/>
            <p:nvPr/>
          </p:nvSpPr>
          <p:spPr>
            <a:xfrm>
              <a:off x="2135180" y="1289637"/>
              <a:ext cx="289931" cy="133814"/>
            </a:xfrm>
            <a:prstGeom prst="rect">
              <a:avLst/>
            </a:prstGeom>
            <a:solidFill>
              <a:srgbClr val="D8D0F7"/>
            </a:solidFill>
            <a:ln>
              <a:solidFill>
                <a:srgbClr val="D8D0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4AF39E-5774-437C-A4CE-A8F5154ED7CC}"/>
                </a:ext>
              </a:extLst>
            </p:cNvPr>
            <p:cNvSpPr/>
            <p:nvPr/>
          </p:nvSpPr>
          <p:spPr>
            <a:xfrm>
              <a:off x="2131464" y="1474639"/>
              <a:ext cx="289931" cy="133814"/>
            </a:xfrm>
            <a:prstGeom prst="rect">
              <a:avLst/>
            </a:prstGeom>
            <a:solidFill>
              <a:srgbClr val="71B5D0"/>
            </a:solidFill>
            <a:ln>
              <a:solidFill>
                <a:srgbClr val="D8D0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1BA864-59E4-4F2D-9E54-4B315C476C1A}"/>
                </a:ext>
              </a:extLst>
            </p:cNvPr>
            <p:cNvSpPr txBox="1"/>
            <p:nvPr/>
          </p:nvSpPr>
          <p:spPr>
            <a:xfrm>
              <a:off x="2433329" y="1241164"/>
              <a:ext cx="33618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All Transmission times from CM to CH</a:t>
              </a:r>
            </a:p>
            <a:p>
              <a:r>
                <a:rPr lang="en-US" sz="1200" dirty="0"/>
                <a:t>Actual Transmission times from CM to CH</a:t>
              </a:r>
            </a:p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FA8057-23F0-43C6-9884-1D4CC8F2DB81}"/>
              </a:ext>
            </a:extLst>
          </p:cNvPr>
          <p:cNvGrpSpPr/>
          <p:nvPr/>
        </p:nvGrpSpPr>
        <p:grpSpPr>
          <a:xfrm>
            <a:off x="6964112" y="1338159"/>
            <a:ext cx="3673792" cy="738664"/>
            <a:chOff x="7395964" y="1229023"/>
            <a:chExt cx="3673792" cy="7386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A439FF-F91A-4109-BD04-E492F25777C4}"/>
                </a:ext>
              </a:extLst>
            </p:cNvPr>
            <p:cNvSpPr/>
            <p:nvPr/>
          </p:nvSpPr>
          <p:spPr>
            <a:xfrm>
              <a:off x="7401576" y="1302847"/>
              <a:ext cx="289931" cy="133814"/>
            </a:xfrm>
            <a:prstGeom prst="rect">
              <a:avLst/>
            </a:prstGeom>
            <a:solidFill>
              <a:srgbClr val="C181BE"/>
            </a:solidFill>
            <a:ln>
              <a:solidFill>
                <a:srgbClr val="D8D0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E5B92F-13B5-43E6-B7ED-A7620B64CA39}"/>
                </a:ext>
              </a:extLst>
            </p:cNvPr>
            <p:cNvSpPr/>
            <p:nvPr/>
          </p:nvSpPr>
          <p:spPr>
            <a:xfrm>
              <a:off x="7395964" y="1487849"/>
              <a:ext cx="289931" cy="133814"/>
            </a:xfrm>
            <a:prstGeom prst="rect">
              <a:avLst/>
            </a:prstGeom>
            <a:solidFill>
              <a:srgbClr val="6369A9"/>
            </a:solidFill>
            <a:ln>
              <a:solidFill>
                <a:srgbClr val="D8D0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A1837C-6A43-43BE-B1BE-71345BF8E076}"/>
                </a:ext>
              </a:extLst>
            </p:cNvPr>
            <p:cNvSpPr txBox="1"/>
            <p:nvPr/>
          </p:nvSpPr>
          <p:spPr>
            <a:xfrm>
              <a:off x="7707862" y="1229023"/>
              <a:ext cx="33618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All Transmission times from CH to BS</a:t>
              </a:r>
            </a:p>
            <a:p>
              <a:r>
                <a:rPr lang="en-US" sz="1200" dirty="0"/>
                <a:t>Actual Transmission times from CH to BS</a:t>
              </a:r>
            </a:p>
            <a:p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9C38E43-5D64-48E8-A758-ACBCBD69FAAF}"/>
              </a:ext>
            </a:extLst>
          </p:cNvPr>
          <p:cNvSpPr txBox="1"/>
          <p:nvPr/>
        </p:nvSpPr>
        <p:spPr>
          <a:xfrm>
            <a:off x="7695478" y="6254706"/>
            <a:ext cx="252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Of Transmission times from CM to CH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41DC1F-018F-4523-B988-6A65C6EBCC97}"/>
              </a:ext>
            </a:extLst>
          </p:cNvPr>
          <p:cNvSpPr txBox="1"/>
          <p:nvPr/>
        </p:nvSpPr>
        <p:spPr>
          <a:xfrm>
            <a:off x="5061961" y="511556"/>
            <a:ext cx="2790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Result at Super Round  N = 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9723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5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5400" b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F79430-4B89-49B5-888B-D42C8DD2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id-ID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 OF NODE</a:t>
            </a:r>
          </a:p>
        </p:txBody>
      </p: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Freeform 25">
            <a:extLst>
              <a:ext uri="{FF2B5EF4-FFF2-40B4-BE49-F238E27FC236}">
                <a16:creationId xmlns:a16="http://schemas.microsoft.com/office/drawing/2014/main" id="{82A9CD09-E5BD-4051-A55B-752BE1EA490F}"/>
              </a:ext>
            </a:extLst>
          </p:cNvPr>
          <p:cNvSpPr>
            <a:spLocks/>
          </p:cNvSpPr>
          <p:nvPr/>
        </p:nvSpPr>
        <p:spPr bwMode="auto">
          <a:xfrm>
            <a:off x="6864976" y="1392237"/>
            <a:ext cx="1397000" cy="1397000"/>
          </a:xfrm>
          <a:custGeom>
            <a:avLst/>
            <a:gdLst>
              <a:gd name="T0" fmla="*/ 276 w 336"/>
              <a:gd name="T1" fmla="*/ 276 h 336"/>
              <a:gd name="T2" fmla="*/ 60 w 336"/>
              <a:gd name="T3" fmla="*/ 276 h 336"/>
              <a:gd name="T4" fmla="*/ 60 w 336"/>
              <a:gd name="T5" fmla="*/ 60 h 336"/>
              <a:gd name="T6" fmla="*/ 276 w 336"/>
              <a:gd name="T7" fmla="*/ 60 h 336"/>
              <a:gd name="T8" fmla="*/ 276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276" y="276"/>
                </a:moveTo>
                <a:cubicBezTo>
                  <a:pt x="217" y="336"/>
                  <a:pt x="120" y="336"/>
                  <a:pt x="60" y="276"/>
                </a:cubicBez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Oval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Oval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0719" y="4166510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36" name="Oval 28">
            <a:extLst>
              <a:ext uri="{FF2B5EF4-FFF2-40B4-BE49-F238E27FC236}">
                <a16:creationId xmlns:a16="http://schemas.microsoft.com/office/drawing/2014/main" id="{4699FCCF-8ACA-4F41-97A7-AD2C08AE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794" y="1429598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7">
            <a:extLst>
              <a:ext uri="{FF2B5EF4-FFF2-40B4-BE49-F238E27FC236}">
                <a16:creationId xmlns:a16="http://schemas.microsoft.com/office/drawing/2014/main" id="{AAE4382C-A236-4EFC-A5CF-301D418C624F}"/>
              </a:ext>
            </a:extLst>
          </p:cNvPr>
          <p:cNvSpPr>
            <a:spLocks/>
          </p:cNvSpPr>
          <p:nvPr/>
        </p:nvSpPr>
        <p:spPr bwMode="auto">
          <a:xfrm>
            <a:off x="8111368" y="4192777"/>
            <a:ext cx="1397000" cy="1397000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2109C55-9EBC-4778-80D4-D55D22307915}"/>
              </a:ext>
            </a:extLst>
          </p:cNvPr>
          <p:cNvSpPr txBox="1"/>
          <p:nvPr/>
        </p:nvSpPr>
        <p:spPr>
          <a:xfrm>
            <a:off x="1261592" y="1751140"/>
            <a:ext cx="234973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CANDIDATE CLUSTER HEAD </a:t>
            </a:r>
          </a:p>
          <a:p>
            <a:pPr algn="r"/>
            <a:endParaRPr lang="en-US" sz="2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3380BC47-47FB-44F3-9E0B-80B83E426031}"/>
              </a:ext>
            </a:extLst>
          </p:cNvPr>
          <p:cNvSpPr txBox="1"/>
          <p:nvPr/>
        </p:nvSpPr>
        <p:spPr>
          <a:xfrm>
            <a:off x="9602536" y="4393496"/>
            <a:ext cx="159460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 </a:t>
            </a:r>
          </a:p>
          <a:p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STATION</a:t>
            </a:r>
          </a:p>
          <a:p>
            <a:endParaRPr lang="en-US" sz="2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8401712" y="1629900"/>
            <a:ext cx="159460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 </a:t>
            </a:r>
          </a:p>
          <a:p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 </a:t>
            </a:r>
          </a:p>
          <a:p>
            <a:endParaRPr lang="en-US" sz="2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36571B2F-0463-48D1-8CC7-EA6BC8F3FB67}"/>
              </a:ext>
            </a:extLst>
          </p:cNvPr>
          <p:cNvSpPr txBox="1"/>
          <p:nvPr/>
        </p:nvSpPr>
        <p:spPr>
          <a:xfrm>
            <a:off x="994859" y="4359016"/>
            <a:ext cx="159460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 MEMBER </a:t>
            </a:r>
          </a:p>
          <a:p>
            <a:pPr algn="r"/>
            <a:endParaRPr lang="en-US" sz="2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4</a:t>
            </a:r>
          </a:p>
        </p:txBody>
      </p:sp>
      <p:pic>
        <p:nvPicPr>
          <p:cNvPr id="2050" name="Picture 2" descr="Image result for icon base station">
            <a:extLst>
              <a:ext uri="{FF2B5EF4-FFF2-40B4-BE49-F238E27FC236}">
                <a16:creationId xmlns:a16="http://schemas.microsoft.com/office/drawing/2014/main" id="{FBB5641B-5844-4F1B-8AB8-9093A08A0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399" y="4474298"/>
            <a:ext cx="818004" cy="81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8260D9C-5BF9-4F57-BDEB-A56C89AD456A}"/>
              </a:ext>
            </a:extLst>
          </p:cNvPr>
          <p:cNvGrpSpPr/>
          <p:nvPr/>
        </p:nvGrpSpPr>
        <p:grpSpPr>
          <a:xfrm>
            <a:off x="7237252" y="1625715"/>
            <a:ext cx="683695" cy="716565"/>
            <a:chOff x="2686050" y="2895601"/>
            <a:chExt cx="330200" cy="346075"/>
          </a:xfrm>
        </p:grpSpPr>
        <p:sp>
          <p:nvSpPr>
            <p:cNvPr id="130" name="Oval 309">
              <a:extLst>
                <a:ext uri="{FF2B5EF4-FFF2-40B4-BE49-F238E27FC236}">
                  <a16:creationId xmlns:a16="http://schemas.microsoft.com/office/drawing/2014/main" id="{B4282679-782F-4A84-872F-7890FE471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895601"/>
              <a:ext cx="82550" cy="82550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310">
              <a:extLst>
                <a:ext uri="{FF2B5EF4-FFF2-40B4-BE49-F238E27FC236}">
                  <a16:creationId xmlns:a16="http://schemas.microsoft.com/office/drawing/2014/main" id="{18A96A7B-1063-489D-94F7-FDCE04B3E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2978151"/>
              <a:ext cx="134938" cy="66675"/>
            </a:xfrm>
            <a:custGeom>
              <a:avLst/>
              <a:gdLst>
                <a:gd name="T0" fmla="*/ 36 w 36"/>
                <a:gd name="T1" fmla="*/ 18 h 18"/>
                <a:gd name="T2" fmla="*/ 0 w 36"/>
                <a:gd name="T3" fmla="*/ 18 h 18"/>
                <a:gd name="T4" fmla="*/ 18 w 36"/>
                <a:gd name="T5" fmla="*/ 0 h 18"/>
                <a:gd name="T6" fmla="*/ 36 w 36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8">
                  <a:moveTo>
                    <a:pt x="3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Oval 311">
              <a:extLst>
                <a:ext uri="{FF2B5EF4-FFF2-40B4-BE49-F238E27FC236}">
                  <a16:creationId xmlns:a16="http://schemas.microsoft.com/office/drawing/2014/main" id="{E2ADDEDB-1FA8-4DDA-A2E1-B773A5D84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275" y="3128963"/>
              <a:ext cx="60325" cy="587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312">
              <a:extLst>
                <a:ext uri="{FF2B5EF4-FFF2-40B4-BE49-F238E27FC236}">
                  <a16:creationId xmlns:a16="http://schemas.microsoft.com/office/drawing/2014/main" id="{C20061E1-B4F6-4DCF-8895-B25A5BB1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050" y="3187701"/>
              <a:ext cx="104775" cy="53975"/>
            </a:xfrm>
            <a:custGeom>
              <a:avLst/>
              <a:gdLst>
                <a:gd name="T0" fmla="*/ 28 w 28"/>
                <a:gd name="T1" fmla="*/ 14 h 14"/>
                <a:gd name="T2" fmla="*/ 0 w 28"/>
                <a:gd name="T3" fmla="*/ 14 h 14"/>
                <a:gd name="T4" fmla="*/ 14 w 28"/>
                <a:gd name="T5" fmla="*/ 0 h 14"/>
                <a:gd name="T6" fmla="*/ 28 w 28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4">
                  <a:moveTo>
                    <a:pt x="28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Oval 313">
              <a:extLst>
                <a:ext uri="{FF2B5EF4-FFF2-40B4-BE49-F238E27FC236}">
                  <a16:creationId xmlns:a16="http://schemas.microsoft.com/office/drawing/2014/main" id="{74164CB9-4626-4007-902B-32616EB74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128963"/>
              <a:ext cx="60325" cy="587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314">
              <a:extLst>
                <a:ext uri="{FF2B5EF4-FFF2-40B4-BE49-F238E27FC236}">
                  <a16:creationId xmlns:a16="http://schemas.microsoft.com/office/drawing/2014/main" id="{62E1D138-3C24-4A8E-BFF7-9BEEA5E38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475" y="3187701"/>
              <a:ext cx="104775" cy="53975"/>
            </a:xfrm>
            <a:custGeom>
              <a:avLst/>
              <a:gdLst>
                <a:gd name="T0" fmla="*/ 28 w 28"/>
                <a:gd name="T1" fmla="*/ 14 h 14"/>
                <a:gd name="T2" fmla="*/ 0 w 28"/>
                <a:gd name="T3" fmla="*/ 14 h 14"/>
                <a:gd name="T4" fmla="*/ 14 w 28"/>
                <a:gd name="T5" fmla="*/ 0 h 14"/>
                <a:gd name="T6" fmla="*/ 28 w 28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4">
                  <a:moveTo>
                    <a:pt x="28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Oval 315">
              <a:extLst>
                <a:ext uri="{FF2B5EF4-FFF2-40B4-BE49-F238E27FC236}">
                  <a16:creationId xmlns:a16="http://schemas.microsoft.com/office/drawing/2014/main" id="{6A53F6A5-B8C1-484F-A979-1082B1D79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128963"/>
              <a:ext cx="60325" cy="587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316">
              <a:extLst>
                <a:ext uri="{FF2B5EF4-FFF2-40B4-BE49-F238E27FC236}">
                  <a16:creationId xmlns:a16="http://schemas.microsoft.com/office/drawing/2014/main" id="{5139A8F5-BBB6-49AA-AC04-5D0358777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475" y="3187701"/>
              <a:ext cx="104775" cy="53975"/>
            </a:xfrm>
            <a:custGeom>
              <a:avLst/>
              <a:gdLst>
                <a:gd name="T0" fmla="*/ 28 w 28"/>
                <a:gd name="T1" fmla="*/ 14 h 14"/>
                <a:gd name="T2" fmla="*/ 0 w 28"/>
                <a:gd name="T3" fmla="*/ 14 h 14"/>
                <a:gd name="T4" fmla="*/ 14 w 28"/>
                <a:gd name="T5" fmla="*/ 0 h 14"/>
                <a:gd name="T6" fmla="*/ 28 w 28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4">
                  <a:moveTo>
                    <a:pt x="28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Oval 317">
              <a:extLst>
                <a:ext uri="{FF2B5EF4-FFF2-40B4-BE49-F238E27FC236}">
                  <a16:creationId xmlns:a16="http://schemas.microsoft.com/office/drawing/2014/main" id="{ED86B34B-AB21-4B96-8D4C-F0A2C303E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988" y="3128963"/>
              <a:ext cx="60325" cy="587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318">
              <a:extLst>
                <a:ext uri="{FF2B5EF4-FFF2-40B4-BE49-F238E27FC236}">
                  <a16:creationId xmlns:a16="http://schemas.microsoft.com/office/drawing/2014/main" id="{CEBB92B9-7E48-4902-A010-AE5594C8B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3187701"/>
              <a:ext cx="104775" cy="53975"/>
            </a:xfrm>
            <a:custGeom>
              <a:avLst/>
              <a:gdLst>
                <a:gd name="T0" fmla="*/ 28 w 28"/>
                <a:gd name="T1" fmla="*/ 14 h 14"/>
                <a:gd name="T2" fmla="*/ 0 w 28"/>
                <a:gd name="T3" fmla="*/ 14 h 14"/>
                <a:gd name="T4" fmla="*/ 14 w 28"/>
                <a:gd name="T5" fmla="*/ 0 h 14"/>
                <a:gd name="T6" fmla="*/ 28 w 28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4">
                  <a:moveTo>
                    <a:pt x="28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319">
              <a:extLst>
                <a:ext uri="{FF2B5EF4-FFF2-40B4-BE49-F238E27FC236}">
                  <a16:creationId xmlns:a16="http://schemas.microsoft.com/office/drawing/2014/main" id="{CE12861A-2A61-4A4D-9CD2-261AAFFC6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074988"/>
              <a:ext cx="225425" cy="15875"/>
            </a:xfrm>
            <a:custGeom>
              <a:avLst/>
              <a:gdLst>
                <a:gd name="T0" fmla="*/ 0 w 142"/>
                <a:gd name="T1" fmla="*/ 10 h 10"/>
                <a:gd name="T2" fmla="*/ 0 w 142"/>
                <a:gd name="T3" fmla="*/ 0 h 10"/>
                <a:gd name="T4" fmla="*/ 142 w 142"/>
                <a:gd name="T5" fmla="*/ 0 h 10"/>
                <a:gd name="T6" fmla="*/ 142 w 142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0">
                  <a:moveTo>
                    <a:pt x="0" y="10"/>
                  </a:moveTo>
                  <a:lnTo>
                    <a:pt x="0" y="0"/>
                  </a:lnTo>
                  <a:lnTo>
                    <a:pt x="142" y="0"/>
                  </a:lnTo>
                  <a:lnTo>
                    <a:pt x="142" y="10"/>
                  </a:ln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Line 320">
              <a:extLst>
                <a:ext uri="{FF2B5EF4-FFF2-40B4-BE49-F238E27FC236}">
                  <a16:creationId xmlns:a16="http://schemas.microsoft.com/office/drawing/2014/main" id="{7CC06E23-2DDF-4D0B-BCFD-106999370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150" y="3044826"/>
              <a:ext cx="0" cy="46038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3A32F3A-3EA3-4F6F-905C-AE7E326402EF}"/>
              </a:ext>
            </a:extLst>
          </p:cNvPr>
          <p:cNvGrpSpPr/>
          <p:nvPr/>
        </p:nvGrpSpPr>
        <p:grpSpPr>
          <a:xfrm>
            <a:off x="4088413" y="1734156"/>
            <a:ext cx="613094" cy="674403"/>
            <a:chOff x="3398838" y="2895601"/>
            <a:chExt cx="346075" cy="346075"/>
          </a:xfrm>
        </p:grpSpPr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740B54FD-C512-4C4B-90F2-B8FE96027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2986089"/>
              <a:ext cx="82550" cy="58738"/>
            </a:xfrm>
            <a:custGeom>
              <a:avLst/>
              <a:gdLst>
                <a:gd name="T0" fmla="*/ 14 w 22"/>
                <a:gd name="T1" fmla="*/ 0 h 16"/>
                <a:gd name="T2" fmla="*/ 14 w 22"/>
                <a:gd name="T3" fmla="*/ 6 h 16"/>
                <a:gd name="T4" fmla="*/ 4 w 22"/>
                <a:gd name="T5" fmla="*/ 9 h 16"/>
                <a:gd name="T6" fmla="*/ 0 w 22"/>
                <a:gd name="T7" fmla="*/ 14 h 16"/>
                <a:gd name="T8" fmla="*/ 0 w 22"/>
                <a:gd name="T9" fmla="*/ 16 h 16"/>
                <a:gd name="T10" fmla="*/ 22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14" y="0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2" y="16"/>
                    <a:pt x="22" y="16"/>
                    <a:pt x="22" y="16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8" name="Freeform 50">
              <a:extLst>
                <a:ext uri="{FF2B5EF4-FFF2-40B4-BE49-F238E27FC236}">
                  <a16:creationId xmlns:a16="http://schemas.microsoft.com/office/drawing/2014/main" id="{4FDC5A8D-821C-42CD-8C45-FB309BF76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2986089"/>
              <a:ext cx="82550" cy="58738"/>
            </a:xfrm>
            <a:custGeom>
              <a:avLst/>
              <a:gdLst>
                <a:gd name="T0" fmla="*/ 8 w 22"/>
                <a:gd name="T1" fmla="*/ 0 h 16"/>
                <a:gd name="T2" fmla="*/ 8 w 22"/>
                <a:gd name="T3" fmla="*/ 6 h 16"/>
                <a:gd name="T4" fmla="*/ 18 w 22"/>
                <a:gd name="T5" fmla="*/ 9 h 16"/>
                <a:gd name="T6" fmla="*/ 22 w 22"/>
                <a:gd name="T7" fmla="*/ 14 h 16"/>
                <a:gd name="T8" fmla="*/ 22 w 22"/>
                <a:gd name="T9" fmla="*/ 16 h 16"/>
                <a:gd name="T10" fmla="*/ 0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8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10"/>
                    <a:pt x="22" y="12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9" name="Oval 51">
              <a:extLst>
                <a:ext uri="{FF2B5EF4-FFF2-40B4-BE49-F238E27FC236}">
                  <a16:creationId xmlns:a16="http://schemas.microsoft.com/office/drawing/2014/main" id="{627888DD-F7D4-4895-B336-F188BAF1D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1" y="2895601"/>
              <a:ext cx="90488" cy="9683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0" name="Freeform 52">
              <a:extLst>
                <a:ext uri="{FF2B5EF4-FFF2-40B4-BE49-F238E27FC236}">
                  <a16:creationId xmlns:a16="http://schemas.microsoft.com/office/drawing/2014/main" id="{21C53BAF-A1BD-4D9D-8C56-C5A5E2964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1" y="2928939"/>
              <a:ext cx="90488" cy="14288"/>
            </a:xfrm>
            <a:custGeom>
              <a:avLst/>
              <a:gdLst>
                <a:gd name="T0" fmla="*/ 24 w 24"/>
                <a:gd name="T1" fmla="*/ 2 h 4"/>
                <a:gd name="T2" fmla="*/ 14 w 24"/>
                <a:gd name="T3" fmla="*/ 0 h 4"/>
                <a:gd name="T4" fmla="*/ 0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Freeform 53">
              <a:extLst>
                <a:ext uri="{FF2B5EF4-FFF2-40B4-BE49-F238E27FC236}">
                  <a16:creationId xmlns:a16="http://schemas.microsoft.com/office/drawing/2014/main" id="{B30A39F9-E915-4B71-94A4-3436CE4B9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1" y="2986089"/>
              <a:ext cx="82550" cy="58738"/>
            </a:xfrm>
            <a:custGeom>
              <a:avLst/>
              <a:gdLst>
                <a:gd name="T0" fmla="*/ 14 w 22"/>
                <a:gd name="T1" fmla="*/ 0 h 16"/>
                <a:gd name="T2" fmla="*/ 14 w 22"/>
                <a:gd name="T3" fmla="*/ 6 h 16"/>
                <a:gd name="T4" fmla="*/ 4 w 22"/>
                <a:gd name="T5" fmla="*/ 9 h 16"/>
                <a:gd name="T6" fmla="*/ 0 w 22"/>
                <a:gd name="T7" fmla="*/ 14 h 16"/>
                <a:gd name="T8" fmla="*/ 0 w 22"/>
                <a:gd name="T9" fmla="*/ 16 h 16"/>
                <a:gd name="T10" fmla="*/ 22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14" y="0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2" y="16"/>
                    <a:pt x="22" y="16"/>
                    <a:pt x="22" y="16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Freeform 54">
              <a:extLst>
                <a:ext uri="{FF2B5EF4-FFF2-40B4-BE49-F238E27FC236}">
                  <a16:creationId xmlns:a16="http://schemas.microsoft.com/office/drawing/2014/main" id="{92A91763-2FE9-4F49-81B3-F46A31888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2986089"/>
              <a:ext cx="82550" cy="58738"/>
            </a:xfrm>
            <a:custGeom>
              <a:avLst/>
              <a:gdLst>
                <a:gd name="T0" fmla="*/ 8 w 22"/>
                <a:gd name="T1" fmla="*/ 0 h 16"/>
                <a:gd name="T2" fmla="*/ 8 w 22"/>
                <a:gd name="T3" fmla="*/ 6 h 16"/>
                <a:gd name="T4" fmla="*/ 18 w 22"/>
                <a:gd name="T5" fmla="*/ 9 h 16"/>
                <a:gd name="T6" fmla="*/ 22 w 22"/>
                <a:gd name="T7" fmla="*/ 14 h 16"/>
                <a:gd name="T8" fmla="*/ 22 w 22"/>
                <a:gd name="T9" fmla="*/ 16 h 16"/>
                <a:gd name="T10" fmla="*/ 0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8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10"/>
                    <a:pt x="22" y="12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Oval 55">
              <a:extLst>
                <a:ext uri="{FF2B5EF4-FFF2-40B4-BE49-F238E27FC236}">
                  <a16:creationId xmlns:a16="http://schemas.microsoft.com/office/drawing/2014/main" id="{5D56157D-44A4-414B-A115-780567411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63" y="2895601"/>
              <a:ext cx="90488" cy="9683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56">
              <a:extLst>
                <a:ext uri="{FF2B5EF4-FFF2-40B4-BE49-F238E27FC236}">
                  <a16:creationId xmlns:a16="http://schemas.microsoft.com/office/drawing/2014/main" id="{62DA9A80-F152-45F5-94C2-BB31EDA3C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2928939"/>
              <a:ext cx="90488" cy="14288"/>
            </a:xfrm>
            <a:custGeom>
              <a:avLst/>
              <a:gdLst>
                <a:gd name="T0" fmla="*/ 24 w 24"/>
                <a:gd name="T1" fmla="*/ 2 h 4"/>
                <a:gd name="T2" fmla="*/ 14 w 24"/>
                <a:gd name="T3" fmla="*/ 0 h 4"/>
                <a:gd name="T4" fmla="*/ 0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57">
              <a:extLst>
                <a:ext uri="{FF2B5EF4-FFF2-40B4-BE49-F238E27FC236}">
                  <a16:creationId xmlns:a16="http://schemas.microsoft.com/office/drawing/2014/main" id="{003EFD2E-CF90-4AC0-BEC7-7BC685648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263" y="3181351"/>
              <a:ext cx="82550" cy="60325"/>
            </a:xfrm>
            <a:custGeom>
              <a:avLst/>
              <a:gdLst>
                <a:gd name="T0" fmla="*/ 14 w 22"/>
                <a:gd name="T1" fmla="*/ 0 h 16"/>
                <a:gd name="T2" fmla="*/ 14 w 22"/>
                <a:gd name="T3" fmla="*/ 6 h 16"/>
                <a:gd name="T4" fmla="*/ 4 w 22"/>
                <a:gd name="T5" fmla="*/ 9 h 16"/>
                <a:gd name="T6" fmla="*/ 0 w 22"/>
                <a:gd name="T7" fmla="*/ 14 h 16"/>
                <a:gd name="T8" fmla="*/ 0 w 22"/>
                <a:gd name="T9" fmla="*/ 16 h 16"/>
                <a:gd name="T10" fmla="*/ 22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14" y="0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2" y="16"/>
                    <a:pt x="22" y="16"/>
                    <a:pt x="22" y="16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58">
              <a:extLst>
                <a:ext uri="{FF2B5EF4-FFF2-40B4-BE49-F238E27FC236}">
                  <a16:creationId xmlns:a16="http://schemas.microsoft.com/office/drawing/2014/main" id="{17D242C7-DED5-4760-974B-1C0C2CED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3181351"/>
              <a:ext cx="82550" cy="60325"/>
            </a:xfrm>
            <a:custGeom>
              <a:avLst/>
              <a:gdLst>
                <a:gd name="T0" fmla="*/ 8 w 22"/>
                <a:gd name="T1" fmla="*/ 0 h 16"/>
                <a:gd name="T2" fmla="*/ 8 w 22"/>
                <a:gd name="T3" fmla="*/ 6 h 16"/>
                <a:gd name="T4" fmla="*/ 18 w 22"/>
                <a:gd name="T5" fmla="*/ 9 h 16"/>
                <a:gd name="T6" fmla="*/ 22 w 22"/>
                <a:gd name="T7" fmla="*/ 14 h 16"/>
                <a:gd name="T8" fmla="*/ 22 w 22"/>
                <a:gd name="T9" fmla="*/ 16 h 16"/>
                <a:gd name="T10" fmla="*/ 0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8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10"/>
                    <a:pt x="22" y="12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7" name="Oval 59">
              <a:extLst>
                <a:ext uri="{FF2B5EF4-FFF2-40B4-BE49-F238E27FC236}">
                  <a16:creationId xmlns:a16="http://schemas.microsoft.com/office/drawing/2014/main" id="{4029ED17-8FD3-4AF2-A688-F0EE0CED0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426" y="3090864"/>
              <a:ext cx="88900" cy="9683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8" name="Freeform 60">
              <a:extLst>
                <a:ext uri="{FF2B5EF4-FFF2-40B4-BE49-F238E27FC236}">
                  <a16:creationId xmlns:a16="http://schemas.microsoft.com/office/drawing/2014/main" id="{635ABD1D-573A-4AEB-BA17-43168A9B8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6" y="3124201"/>
              <a:ext cx="88900" cy="15875"/>
            </a:xfrm>
            <a:custGeom>
              <a:avLst/>
              <a:gdLst>
                <a:gd name="T0" fmla="*/ 24 w 24"/>
                <a:gd name="T1" fmla="*/ 2 h 4"/>
                <a:gd name="T2" fmla="*/ 14 w 24"/>
                <a:gd name="T3" fmla="*/ 0 h 4"/>
                <a:gd name="T4" fmla="*/ 0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9" name="Line 61">
              <a:extLst>
                <a:ext uri="{FF2B5EF4-FFF2-40B4-BE49-F238E27FC236}">
                  <a16:creationId xmlns:a16="http://schemas.microsoft.com/office/drawing/2014/main" id="{5DC54740-A0D8-4879-95BC-57FB1ACC3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226" y="3074989"/>
              <a:ext cx="38100" cy="3810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0" name="Line 62">
              <a:extLst>
                <a:ext uri="{FF2B5EF4-FFF2-40B4-BE49-F238E27FC236}">
                  <a16:creationId xmlns:a16="http://schemas.microsoft.com/office/drawing/2014/main" id="{E3DB3D49-FAF6-4080-AE40-81CF5899A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4426" y="3074989"/>
              <a:ext cx="38100" cy="3810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01662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3CAAE344-A85E-4C9E-9296-2DF92A43AD71}"/>
              </a:ext>
            </a:extLst>
          </p:cNvPr>
          <p:cNvGrpSpPr/>
          <p:nvPr/>
        </p:nvGrpSpPr>
        <p:grpSpPr>
          <a:xfrm>
            <a:off x="-393700" y="-187671"/>
            <a:ext cx="12979400" cy="7226300"/>
            <a:chOff x="1272037" y="1399079"/>
            <a:chExt cx="3961053" cy="4059842"/>
          </a:xfrm>
        </p:grpSpPr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F12351C2-6369-423E-BC8D-FFE9C1495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72037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45D3063C-7375-492C-B21E-8A88D8BA0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4438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Parallelogram 2">
            <a:extLst>
              <a:ext uri="{FF2B5EF4-FFF2-40B4-BE49-F238E27FC236}">
                <a16:creationId xmlns:a16="http://schemas.microsoft.com/office/drawing/2014/main" id="{68762913-28BB-4B80-8DA7-2C4E8FFEE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0036" y="215234"/>
            <a:ext cx="6400800" cy="6400800"/>
          </a:xfrm>
          <a:prstGeom prst="parallelogram">
            <a:avLst>
              <a:gd name="adj" fmla="val 0"/>
            </a:avLst>
          </a:prstGeom>
          <a:solidFill>
            <a:srgbClr val="6B8DE1">
              <a:alpha val="20000"/>
            </a:srgb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 descr="Image result for icon base station">
            <a:extLst>
              <a:ext uri="{FF2B5EF4-FFF2-40B4-BE49-F238E27FC236}">
                <a16:creationId xmlns:a16="http://schemas.microsoft.com/office/drawing/2014/main" id="{B264ACDE-4EA4-43FD-B926-BF170279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5" y="3019998"/>
            <a:ext cx="818004" cy="81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27">
            <a:extLst>
              <a:ext uri="{FF2B5EF4-FFF2-40B4-BE49-F238E27FC236}">
                <a16:creationId xmlns:a16="http://schemas.microsoft.com/office/drawing/2014/main" id="{220452E9-FB52-4D4E-BF38-A8BC28A8DDCD}"/>
              </a:ext>
            </a:extLst>
          </p:cNvPr>
          <p:cNvSpPr>
            <a:spLocks/>
          </p:cNvSpPr>
          <p:nvPr/>
        </p:nvSpPr>
        <p:spPr bwMode="auto">
          <a:xfrm>
            <a:off x="4677070" y="146890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7">
            <a:extLst>
              <a:ext uri="{FF2B5EF4-FFF2-40B4-BE49-F238E27FC236}">
                <a16:creationId xmlns:a16="http://schemas.microsoft.com/office/drawing/2014/main" id="{3D178F16-CC2E-4A75-918A-B323CF2DB4B9}"/>
              </a:ext>
            </a:extLst>
          </p:cNvPr>
          <p:cNvSpPr>
            <a:spLocks/>
          </p:cNvSpPr>
          <p:nvPr/>
        </p:nvSpPr>
        <p:spPr bwMode="auto">
          <a:xfrm>
            <a:off x="9415538" y="1027906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BC7CE80D-874D-46C9-976A-279B5B65DE19}"/>
              </a:ext>
            </a:extLst>
          </p:cNvPr>
          <p:cNvSpPr>
            <a:spLocks/>
          </p:cNvSpPr>
          <p:nvPr/>
        </p:nvSpPr>
        <p:spPr bwMode="auto">
          <a:xfrm>
            <a:off x="7136408" y="4664679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03D9F9D4-A57B-4FC4-BED0-02ED7EDC1B6F}"/>
              </a:ext>
            </a:extLst>
          </p:cNvPr>
          <p:cNvSpPr>
            <a:spLocks/>
          </p:cNvSpPr>
          <p:nvPr/>
        </p:nvSpPr>
        <p:spPr bwMode="auto">
          <a:xfrm>
            <a:off x="8415082" y="401157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9AD75A8-FC5E-4055-A42B-20E8C30E0B1E}"/>
              </a:ext>
            </a:extLst>
          </p:cNvPr>
          <p:cNvSpPr>
            <a:spLocks/>
          </p:cNvSpPr>
          <p:nvPr/>
        </p:nvSpPr>
        <p:spPr bwMode="auto">
          <a:xfrm>
            <a:off x="5479360" y="483036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7">
            <a:extLst>
              <a:ext uri="{FF2B5EF4-FFF2-40B4-BE49-F238E27FC236}">
                <a16:creationId xmlns:a16="http://schemas.microsoft.com/office/drawing/2014/main" id="{CB6A5FA7-E5D1-43A4-BE8A-1386E0938696}"/>
              </a:ext>
            </a:extLst>
          </p:cNvPr>
          <p:cNvSpPr>
            <a:spLocks/>
          </p:cNvSpPr>
          <p:nvPr/>
        </p:nvSpPr>
        <p:spPr bwMode="auto">
          <a:xfrm>
            <a:off x="6678715" y="361621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7">
            <a:extLst>
              <a:ext uri="{FF2B5EF4-FFF2-40B4-BE49-F238E27FC236}">
                <a16:creationId xmlns:a16="http://schemas.microsoft.com/office/drawing/2014/main" id="{85ED0AE1-196C-4FA9-B052-689FAE04E59C}"/>
              </a:ext>
            </a:extLst>
          </p:cNvPr>
          <p:cNvSpPr>
            <a:spLocks/>
          </p:cNvSpPr>
          <p:nvPr/>
        </p:nvSpPr>
        <p:spPr bwMode="auto">
          <a:xfrm>
            <a:off x="9988279" y="6311799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E9B4FFD5-FDCD-4079-A193-5483B8089FCB}"/>
              </a:ext>
            </a:extLst>
          </p:cNvPr>
          <p:cNvSpPr>
            <a:spLocks/>
          </p:cNvSpPr>
          <p:nvPr/>
        </p:nvSpPr>
        <p:spPr bwMode="auto">
          <a:xfrm>
            <a:off x="5743870" y="253570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21FF133B-81B8-4AC2-A0CD-718D9690BE53}"/>
              </a:ext>
            </a:extLst>
          </p:cNvPr>
          <p:cNvSpPr>
            <a:spLocks/>
          </p:cNvSpPr>
          <p:nvPr/>
        </p:nvSpPr>
        <p:spPr bwMode="auto">
          <a:xfrm>
            <a:off x="6900500" y="662575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8E97DB8D-A783-4064-A514-6BD06AECC9A3}"/>
              </a:ext>
            </a:extLst>
          </p:cNvPr>
          <p:cNvSpPr>
            <a:spLocks/>
          </p:cNvSpPr>
          <p:nvPr/>
        </p:nvSpPr>
        <p:spPr bwMode="auto">
          <a:xfrm>
            <a:off x="6980436" y="204824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F57F5C-E42F-4BE9-AB65-1B726314A7F8}"/>
              </a:ext>
            </a:extLst>
          </p:cNvPr>
          <p:cNvSpPr>
            <a:spLocks/>
          </p:cNvSpPr>
          <p:nvPr/>
        </p:nvSpPr>
        <p:spPr bwMode="auto">
          <a:xfrm>
            <a:off x="9293093" y="294316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7">
            <a:extLst>
              <a:ext uri="{FF2B5EF4-FFF2-40B4-BE49-F238E27FC236}">
                <a16:creationId xmlns:a16="http://schemas.microsoft.com/office/drawing/2014/main" id="{9CB22E56-C11F-46F7-9238-37ADD10B7B09}"/>
              </a:ext>
            </a:extLst>
          </p:cNvPr>
          <p:cNvSpPr>
            <a:spLocks/>
          </p:cNvSpPr>
          <p:nvPr/>
        </p:nvSpPr>
        <p:spPr bwMode="auto">
          <a:xfrm>
            <a:off x="8499424" y="2204351"/>
            <a:ext cx="248338" cy="248338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7">
            <a:extLst>
              <a:ext uri="{FF2B5EF4-FFF2-40B4-BE49-F238E27FC236}">
                <a16:creationId xmlns:a16="http://schemas.microsoft.com/office/drawing/2014/main" id="{DB4311C9-BA60-4A17-A9F2-D2D1E1D1D6BB}"/>
              </a:ext>
            </a:extLst>
          </p:cNvPr>
          <p:cNvSpPr>
            <a:spLocks/>
          </p:cNvSpPr>
          <p:nvPr/>
        </p:nvSpPr>
        <p:spPr bwMode="auto">
          <a:xfrm>
            <a:off x="4323033" y="4049151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7">
            <a:extLst>
              <a:ext uri="{FF2B5EF4-FFF2-40B4-BE49-F238E27FC236}">
                <a16:creationId xmlns:a16="http://schemas.microsoft.com/office/drawing/2014/main" id="{830F8327-B3B3-4CCA-9960-2EBA2A28ED96}"/>
              </a:ext>
            </a:extLst>
          </p:cNvPr>
          <p:cNvSpPr>
            <a:spLocks/>
          </p:cNvSpPr>
          <p:nvPr/>
        </p:nvSpPr>
        <p:spPr bwMode="auto">
          <a:xfrm>
            <a:off x="6789607" y="596616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7">
            <a:extLst>
              <a:ext uri="{FF2B5EF4-FFF2-40B4-BE49-F238E27FC236}">
                <a16:creationId xmlns:a16="http://schemas.microsoft.com/office/drawing/2014/main" id="{4018A95C-1E8F-4CE5-A3C3-3775A2E88001}"/>
              </a:ext>
            </a:extLst>
          </p:cNvPr>
          <p:cNvSpPr>
            <a:spLocks/>
          </p:cNvSpPr>
          <p:nvPr/>
        </p:nvSpPr>
        <p:spPr bwMode="auto">
          <a:xfrm>
            <a:off x="4085093" y="6133456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87BFA402-C9FA-4457-8E91-8EE7191C7727}"/>
              </a:ext>
            </a:extLst>
          </p:cNvPr>
          <p:cNvSpPr>
            <a:spLocks/>
          </p:cNvSpPr>
          <p:nvPr/>
        </p:nvSpPr>
        <p:spPr bwMode="auto">
          <a:xfrm>
            <a:off x="4912485" y="55168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2BE66F04-0CF5-4D46-938B-871D498A4453}"/>
              </a:ext>
            </a:extLst>
          </p:cNvPr>
          <p:cNvSpPr>
            <a:spLocks/>
          </p:cNvSpPr>
          <p:nvPr/>
        </p:nvSpPr>
        <p:spPr bwMode="auto">
          <a:xfrm>
            <a:off x="9162835" y="25423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">
            <a:extLst>
              <a:ext uri="{FF2B5EF4-FFF2-40B4-BE49-F238E27FC236}">
                <a16:creationId xmlns:a16="http://schemas.microsoft.com/office/drawing/2014/main" id="{C9A0097E-B755-4141-B83E-1BA00028337F}"/>
              </a:ext>
            </a:extLst>
          </p:cNvPr>
          <p:cNvSpPr>
            <a:spLocks/>
          </p:cNvSpPr>
          <p:nvPr/>
        </p:nvSpPr>
        <p:spPr bwMode="auto">
          <a:xfrm>
            <a:off x="7202221" y="3218684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7">
            <a:extLst>
              <a:ext uri="{FF2B5EF4-FFF2-40B4-BE49-F238E27FC236}">
                <a16:creationId xmlns:a16="http://schemas.microsoft.com/office/drawing/2014/main" id="{34E46629-1D18-4565-833D-AE626BEEFB37}"/>
              </a:ext>
            </a:extLst>
          </p:cNvPr>
          <p:cNvSpPr>
            <a:spLocks/>
          </p:cNvSpPr>
          <p:nvPr/>
        </p:nvSpPr>
        <p:spPr bwMode="auto">
          <a:xfrm>
            <a:off x="8525975" y="5638105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AED4C6F7-4A10-4F18-B8AB-0E3EE17BEDD8}"/>
              </a:ext>
            </a:extLst>
          </p:cNvPr>
          <p:cNvSpPr>
            <a:spLocks/>
          </p:cNvSpPr>
          <p:nvPr/>
        </p:nvSpPr>
        <p:spPr bwMode="auto">
          <a:xfrm>
            <a:off x="4583437" y="1362535"/>
            <a:ext cx="579339" cy="579339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</a:t>
            </a:r>
          </a:p>
        </p:txBody>
      </p:sp>
      <p:sp>
        <p:nvSpPr>
          <p:cNvPr id="30" name="Freeform 27">
            <a:extLst>
              <a:ext uri="{FF2B5EF4-FFF2-40B4-BE49-F238E27FC236}">
                <a16:creationId xmlns:a16="http://schemas.microsoft.com/office/drawing/2014/main" id="{E5621377-35FE-4F22-BF24-5066EF70FCAD}"/>
              </a:ext>
            </a:extLst>
          </p:cNvPr>
          <p:cNvSpPr>
            <a:spLocks/>
          </p:cNvSpPr>
          <p:nvPr/>
        </p:nvSpPr>
        <p:spPr bwMode="auto">
          <a:xfrm>
            <a:off x="5275423" y="4664679"/>
            <a:ext cx="579339" cy="579339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</a:t>
            </a:r>
          </a:p>
        </p:txBody>
      </p:sp>
      <p:sp>
        <p:nvSpPr>
          <p:cNvPr id="33" name="Freeform 27">
            <a:extLst>
              <a:ext uri="{FF2B5EF4-FFF2-40B4-BE49-F238E27FC236}">
                <a16:creationId xmlns:a16="http://schemas.microsoft.com/office/drawing/2014/main" id="{04F2A22C-1ED6-410C-9F55-6D45E54401D8}"/>
              </a:ext>
            </a:extLst>
          </p:cNvPr>
          <p:cNvSpPr>
            <a:spLocks/>
          </p:cNvSpPr>
          <p:nvPr/>
        </p:nvSpPr>
        <p:spPr bwMode="auto">
          <a:xfrm>
            <a:off x="7068523" y="2961960"/>
            <a:ext cx="579339" cy="579339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</a:t>
            </a:r>
          </a:p>
        </p:txBody>
      </p:sp>
      <p:sp>
        <p:nvSpPr>
          <p:cNvPr id="35" name="Freeform 27">
            <a:extLst>
              <a:ext uri="{FF2B5EF4-FFF2-40B4-BE49-F238E27FC236}">
                <a16:creationId xmlns:a16="http://schemas.microsoft.com/office/drawing/2014/main" id="{67100D4C-9177-475E-A1DB-D609812BF654}"/>
              </a:ext>
            </a:extLst>
          </p:cNvPr>
          <p:cNvSpPr>
            <a:spLocks/>
          </p:cNvSpPr>
          <p:nvPr/>
        </p:nvSpPr>
        <p:spPr bwMode="auto">
          <a:xfrm>
            <a:off x="9293093" y="960021"/>
            <a:ext cx="579339" cy="579339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</a:t>
            </a:r>
          </a:p>
        </p:txBody>
      </p:sp>
      <p:sp>
        <p:nvSpPr>
          <p:cNvPr id="36" name="Freeform 27">
            <a:extLst>
              <a:ext uri="{FF2B5EF4-FFF2-40B4-BE49-F238E27FC236}">
                <a16:creationId xmlns:a16="http://schemas.microsoft.com/office/drawing/2014/main" id="{B8FB6154-E878-4B83-AF1A-E81D5C6A4416}"/>
              </a:ext>
            </a:extLst>
          </p:cNvPr>
          <p:cNvSpPr>
            <a:spLocks/>
          </p:cNvSpPr>
          <p:nvPr/>
        </p:nvSpPr>
        <p:spPr bwMode="auto">
          <a:xfrm>
            <a:off x="9698609" y="6027326"/>
            <a:ext cx="579339" cy="579339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FCD6DF-C157-442D-B9AD-3D65286FC43E}"/>
              </a:ext>
            </a:extLst>
          </p:cNvPr>
          <p:cNvCxnSpPr>
            <a:cxnSpLocks/>
          </p:cNvCxnSpPr>
          <p:nvPr/>
        </p:nvCxnSpPr>
        <p:spPr>
          <a:xfrm>
            <a:off x="8747760" y="5830094"/>
            <a:ext cx="991553" cy="42783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073115-5F06-4BDC-A9BE-D4027AB9AAB7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798055" y="5157729"/>
            <a:ext cx="1031156" cy="848042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9C4637-F154-4AFB-BE80-0C91B4AC04DE}"/>
              </a:ext>
            </a:extLst>
          </p:cNvPr>
          <p:cNvCxnSpPr>
            <a:cxnSpLocks/>
          </p:cNvCxnSpPr>
          <p:nvPr/>
        </p:nvCxnSpPr>
        <p:spPr>
          <a:xfrm flipV="1">
            <a:off x="7268007" y="3541299"/>
            <a:ext cx="82142" cy="112976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E8D13F-18DE-4961-A6B7-1166B9EAA94C}"/>
              </a:ext>
            </a:extLst>
          </p:cNvPr>
          <p:cNvCxnSpPr>
            <a:cxnSpLocks/>
          </p:cNvCxnSpPr>
          <p:nvPr/>
        </p:nvCxnSpPr>
        <p:spPr>
          <a:xfrm flipV="1">
            <a:off x="4264967" y="5078956"/>
            <a:ext cx="1033463" cy="106117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41C405-3B75-41B6-83EE-76A25085EF40}"/>
              </a:ext>
            </a:extLst>
          </p:cNvPr>
          <p:cNvCxnSpPr>
            <a:cxnSpLocks/>
          </p:cNvCxnSpPr>
          <p:nvPr/>
        </p:nvCxnSpPr>
        <p:spPr>
          <a:xfrm flipH="1" flipV="1">
            <a:off x="5055593" y="1941874"/>
            <a:ext cx="688277" cy="59382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D233BC-0FE2-4CD5-8F6E-8D3935086E3E}"/>
              </a:ext>
            </a:extLst>
          </p:cNvPr>
          <p:cNvCxnSpPr>
            <a:cxnSpLocks/>
          </p:cNvCxnSpPr>
          <p:nvPr/>
        </p:nvCxnSpPr>
        <p:spPr>
          <a:xfrm>
            <a:off x="4525553" y="4223037"/>
            <a:ext cx="816500" cy="54134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31E481-BFF8-465D-939C-A43D5F0D911C}"/>
              </a:ext>
            </a:extLst>
          </p:cNvPr>
          <p:cNvCxnSpPr>
            <a:cxnSpLocks/>
          </p:cNvCxnSpPr>
          <p:nvPr/>
        </p:nvCxnSpPr>
        <p:spPr>
          <a:xfrm flipV="1">
            <a:off x="8688600" y="1431361"/>
            <a:ext cx="696020" cy="77701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F14A42-B76D-4A9C-B2F6-F690A93E72D6}"/>
              </a:ext>
            </a:extLst>
          </p:cNvPr>
          <p:cNvCxnSpPr>
            <a:cxnSpLocks/>
          </p:cNvCxnSpPr>
          <p:nvPr/>
        </p:nvCxnSpPr>
        <p:spPr>
          <a:xfrm flipH="1">
            <a:off x="4873106" y="754325"/>
            <a:ext cx="139448" cy="60821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475C1D3-CB8A-4C6B-9136-961DA21ED2DD}"/>
              </a:ext>
            </a:extLst>
          </p:cNvPr>
          <p:cNvCxnSpPr>
            <a:cxnSpLocks/>
          </p:cNvCxnSpPr>
          <p:nvPr/>
        </p:nvCxnSpPr>
        <p:spPr>
          <a:xfrm flipV="1">
            <a:off x="9413233" y="1534164"/>
            <a:ext cx="113197" cy="140749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6F31B9-8C81-4DC4-A047-451C28C1A309}"/>
              </a:ext>
            </a:extLst>
          </p:cNvPr>
          <p:cNvCxnSpPr>
            <a:cxnSpLocks/>
          </p:cNvCxnSpPr>
          <p:nvPr/>
        </p:nvCxnSpPr>
        <p:spPr>
          <a:xfrm flipV="1">
            <a:off x="6854211" y="3415634"/>
            <a:ext cx="282197" cy="22486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DBD1D5-F469-48EC-870C-C6D1D39EFA22}"/>
              </a:ext>
            </a:extLst>
          </p:cNvPr>
          <p:cNvCxnSpPr>
            <a:cxnSpLocks/>
          </p:cNvCxnSpPr>
          <p:nvPr/>
        </p:nvCxnSpPr>
        <p:spPr>
          <a:xfrm flipH="1" flipV="1">
            <a:off x="7647863" y="3429000"/>
            <a:ext cx="767219" cy="58257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E6DD4F8-B0DD-4692-80B1-5A007D21DD3E}"/>
              </a:ext>
            </a:extLst>
          </p:cNvPr>
          <p:cNvCxnSpPr>
            <a:cxnSpLocks/>
          </p:cNvCxnSpPr>
          <p:nvPr/>
        </p:nvCxnSpPr>
        <p:spPr>
          <a:xfrm flipH="1">
            <a:off x="5121266" y="826844"/>
            <a:ext cx="1737722" cy="70569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0E4921-953C-4CBA-BB3B-703D7F19BB09}"/>
              </a:ext>
            </a:extLst>
          </p:cNvPr>
          <p:cNvCxnSpPr>
            <a:cxnSpLocks/>
          </p:cNvCxnSpPr>
          <p:nvPr/>
        </p:nvCxnSpPr>
        <p:spPr>
          <a:xfrm>
            <a:off x="7136408" y="2270027"/>
            <a:ext cx="131599" cy="67163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DD66E85-C0D2-4765-A920-4D15B63709F5}"/>
              </a:ext>
            </a:extLst>
          </p:cNvPr>
          <p:cNvCxnSpPr>
            <a:cxnSpLocks/>
          </p:cNvCxnSpPr>
          <p:nvPr/>
        </p:nvCxnSpPr>
        <p:spPr>
          <a:xfrm>
            <a:off x="9318426" y="475892"/>
            <a:ext cx="181336" cy="526046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529C946-453B-463B-8914-25CD7863C79B}"/>
              </a:ext>
            </a:extLst>
          </p:cNvPr>
          <p:cNvSpPr txBox="1"/>
          <p:nvPr/>
        </p:nvSpPr>
        <p:spPr>
          <a:xfrm>
            <a:off x="522431" y="336613"/>
            <a:ext cx="276922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 OF</a:t>
            </a:r>
          </a:p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84C1F1-1909-4D80-B5C2-2B19DD111869}"/>
              </a:ext>
            </a:extLst>
          </p:cNvPr>
          <p:cNvSpPr txBox="1"/>
          <p:nvPr/>
        </p:nvSpPr>
        <p:spPr>
          <a:xfrm>
            <a:off x="1190616" y="2646595"/>
            <a:ext cx="173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station </a:t>
            </a:r>
          </a:p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2218AFB-8404-494A-BE51-661ADE83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4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3CAAE344-A85E-4C9E-9296-2DF92A43AD71}"/>
              </a:ext>
            </a:extLst>
          </p:cNvPr>
          <p:cNvGrpSpPr/>
          <p:nvPr/>
        </p:nvGrpSpPr>
        <p:grpSpPr>
          <a:xfrm>
            <a:off x="-393700" y="-187671"/>
            <a:ext cx="12979400" cy="7226300"/>
            <a:chOff x="1272037" y="1399079"/>
            <a:chExt cx="3961053" cy="4059842"/>
          </a:xfrm>
        </p:grpSpPr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F12351C2-6369-423E-BC8D-FFE9C1495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72037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45D3063C-7375-492C-B21E-8A88D8BA0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4438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Parallelogram 2">
            <a:extLst>
              <a:ext uri="{FF2B5EF4-FFF2-40B4-BE49-F238E27FC236}">
                <a16:creationId xmlns:a16="http://schemas.microsoft.com/office/drawing/2014/main" id="{68762913-28BB-4B80-8DA7-2C4E8FFEE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0036" y="215234"/>
            <a:ext cx="6400800" cy="6400800"/>
          </a:xfrm>
          <a:prstGeom prst="parallelogram">
            <a:avLst>
              <a:gd name="adj" fmla="val 0"/>
            </a:avLst>
          </a:prstGeom>
          <a:solidFill>
            <a:srgbClr val="6B8DE1">
              <a:alpha val="20000"/>
            </a:srgb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 descr="Image result for icon base station">
            <a:extLst>
              <a:ext uri="{FF2B5EF4-FFF2-40B4-BE49-F238E27FC236}">
                <a16:creationId xmlns:a16="http://schemas.microsoft.com/office/drawing/2014/main" id="{B264ACDE-4EA4-43FD-B926-BF170279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5" y="3019998"/>
            <a:ext cx="818004" cy="81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27">
            <a:extLst>
              <a:ext uri="{FF2B5EF4-FFF2-40B4-BE49-F238E27FC236}">
                <a16:creationId xmlns:a16="http://schemas.microsoft.com/office/drawing/2014/main" id="{220452E9-FB52-4D4E-BF38-A8BC28A8DDCD}"/>
              </a:ext>
            </a:extLst>
          </p:cNvPr>
          <p:cNvSpPr>
            <a:spLocks/>
          </p:cNvSpPr>
          <p:nvPr/>
        </p:nvSpPr>
        <p:spPr bwMode="auto">
          <a:xfrm>
            <a:off x="4677070" y="146890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7">
            <a:extLst>
              <a:ext uri="{FF2B5EF4-FFF2-40B4-BE49-F238E27FC236}">
                <a16:creationId xmlns:a16="http://schemas.microsoft.com/office/drawing/2014/main" id="{3D178F16-CC2E-4A75-918A-B323CF2DB4B9}"/>
              </a:ext>
            </a:extLst>
          </p:cNvPr>
          <p:cNvSpPr>
            <a:spLocks/>
          </p:cNvSpPr>
          <p:nvPr/>
        </p:nvSpPr>
        <p:spPr bwMode="auto">
          <a:xfrm>
            <a:off x="9415538" y="1027906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BC7CE80D-874D-46C9-976A-279B5B65DE19}"/>
              </a:ext>
            </a:extLst>
          </p:cNvPr>
          <p:cNvSpPr>
            <a:spLocks/>
          </p:cNvSpPr>
          <p:nvPr/>
        </p:nvSpPr>
        <p:spPr bwMode="auto">
          <a:xfrm>
            <a:off x="7136408" y="4664679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03D9F9D4-A57B-4FC4-BED0-02ED7EDC1B6F}"/>
              </a:ext>
            </a:extLst>
          </p:cNvPr>
          <p:cNvSpPr>
            <a:spLocks/>
          </p:cNvSpPr>
          <p:nvPr/>
        </p:nvSpPr>
        <p:spPr bwMode="auto">
          <a:xfrm>
            <a:off x="8415082" y="401157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9AD75A8-FC5E-4055-A42B-20E8C30E0B1E}"/>
              </a:ext>
            </a:extLst>
          </p:cNvPr>
          <p:cNvSpPr>
            <a:spLocks/>
          </p:cNvSpPr>
          <p:nvPr/>
        </p:nvSpPr>
        <p:spPr bwMode="auto">
          <a:xfrm>
            <a:off x="5479360" y="483036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7">
            <a:extLst>
              <a:ext uri="{FF2B5EF4-FFF2-40B4-BE49-F238E27FC236}">
                <a16:creationId xmlns:a16="http://schemas.microsoft.com/office/drawing/2014/main" id="{CB6A5FA7-E5D1-43A4-BE8A-1386E0938696}"/>
              </a:ext>
            </a:extLst>
          </p:cNvPr>
          <p:cNvSpPr>
            <a:spLocks/>
          </p:cNvSpPr>
          <p:nvPr/>
        </p:nvSpPr>
        <p:spPr bwMode="auto">
          <a:xfrm>
            <a:off x="6678715" y="361621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7">
            <a:extLst>
              <a:ext uri="{FF2B5EF4-FFF2-40B4-BE49-F238E27FC236}">
                <a16:creationId xmlns:a16="http://schemas.microsoft.com/office/drawing/2014/main" id="{85ED0AE1-196C-4FA9-B052-689FAE04E59C}"/>
              </a:ext>
            </a:extLst>
          </p:cNvPr>
          <p:cNvSpPr>
            <a:spLocks/>
          </p:cNvSpPr>
          <p:nvPr/>
        </p:nvSpPr>
        <p:spPr bwMode="auto">
          <a:xfrm>
            <a:off x="9988279" y="6311799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E9B4FFD5-FDCD-4079-A193-5483B8089FCB}"/>
              </a:ext>
            </a:extLst>
          </p:cNvPr>
          <p:cNvSpPr>
            <a:spLocks/>
          </p:cNvSpPr>
          <p:nvPr/>
        </p:nvSpPr>
        <p:spPr bwMode="auto">
          <a:xfrm>
            <a:off x="5743870" y="253570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21FF133B-81B8-4AC2-A0CD-718D9690BE53}"/>
              </a:ext>
            </a:extLst>
          </p:cNvPr>
          <p:cNvSpPr>
            <a:spLocks/>
          </p:cNvSpPr>
          <p:nvPr/>
        </p:nvSpPr>
        <p:spPr bwMode="auto">
          <a:xfrm>
            <a:off x="6900500" y="662575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8E97DB8D-A783-4064-A514-6BD06AECC9A3}"/>
              </a:ext>
            </a:extLst>
          </p:cNvPr>
          <p:cNvSpPr>
            <a:spLocks/>
          </p:cNvSpPr>
          <p:nvPr/>
        </p:nvSpPr>
        <p:spPr bwMode="auto">
          <a:xfrm>
            <a:off x="6980436" y="204824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F57F5C-E42F-4BE9-AB65-1B726314A7F8}"/>
              </a:ext>
            </a:extLst>
          </p:cNvPr>
          <p:cNvSpPr>
            <a:spLocks/>
          </p:cNvSpPr>
          <p:nvPr/>
        </p:nvSpPr>
        <p:spPr bwMode="auto">
          <a:xfrm>
            <a:off x="9293093" y="294316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7">
            <a:extLst>
              <a:ext uri="{FF2B5EF4-FFF2-40B4-BE49-F238E27FC236}">
                <a16:creationId xmlns:a16="http://schemas.microsoft.com/office/drawing/2014/main" id="{9CB22E56-C11F-46F7-9238-37ADD10B7B09}"/>
              </a:ext>
            </a:extLst>
          </p:cNvPr>
          <p:cNvSpPr>
            <a:spLocks/>
          </p:cNvSpPr>
          <p:nvPr/>
        </p:nvSpPr>
        <p:spPr bwMode="auto">
          <a:xfrm>
            <a:off x="8499424" y="2204351"/>
            <a:ext cx="248338" cy="248338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7">
            <a:extLst>
              <a:ext uri="{FF2B5EF4-FFF2-40B4-BE49-F238E27FC236}">
                <a16:creationId xmlns:a16="http://schemas.microsoft.com/office/drawing/2014/main" id="{DB4311C9-BA60-4A17-A9F2-D2D1E1D1D6BB}"/>
              </a:ext>
            </a:extLst>
          </p:cNvPr>
          <p:cNvSpPr>
            <a:spLocks/>
          </p:cNvSpPr>
          <p:nvPr/>
        </p:nvSpPr>
        <p:spPr bwMode="auto">
          <a:xfrm>
            <a:off x="4323033" y="4049151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7">
            <a:extLst>
              <a:ext uri="{FF2B5EF4-FFF2-40B4-BE49-F238E27FC236}">
                <a16:creationId xmlns:a16="http://schemas.microsoft.com/office/drawing/2014/main" id="{830F8327-B3B3-4CCA-9960-2EBA2A28ED96}"/>
              </a:ext>
            </a:extLst>
          </p:cNvPr>
          <p:cNvSpPr>
            <a:spLocks/>
          </p:cNvSpPr>
          <p:nvPr/>
        </p:nvSpPr>
        <p:spPr bwMode="auto">
          <a:xfrm>
            <a:off x="6789607" y="596616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7">
            <a:extLst>
              <a:ext uri="{FF2B5EF4-FFF2-40B4-BE49-F238E27FC236}">
                <a16:creationId xmlns:a16="http://schemas.microsoft.com/office/drawing/2014/main" id="{4018A95C-1E8F-4CE5-A3C3-3775A2E88001}"/>
              </a:ext>
            </a:extLst>
          </p:cNvPr>
          <p:cNvSpPr>
            <a:spLocks/>
          </p:cNvSpPr>
          <p:nvPr/>
        </p:nvSpPr>
        <p:spPr bwMode="auto">
          <a:xfrm>
            <a:off x="4085093" y="6133456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87BFA402-C9FA-4457-8E91-8EE7191C7727}"/>
              </a:ext>
            </a:extLst>
          </p:cNvPr>
          <p:cNvSpPr>
            <a:spLocks/>
          </p:cNvSpPr>
          <p:nvPr/>
        </p:nvSpPr>
        <p:spPr bwMode="auto">
          <a:xfrm>
            <a:off x="4912485" y="55168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2BE66F04-0CF5-4D46-938B-871D498A4453}"/>
              </a:ext>
            </a:extLst>
          </p:cNvPr>
          <p:cNvSpPr>
            <a:spLocks/>
          </p:cNvSpPr>
          <p:nvPr/>
        </p:nvSpPr>
        <p:spPr bwMode="auto">
          <a:xfrm>
            <a:off x="9162835" y="25423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">
            <a:extLst>
              <a:ext uri="{FF2B5EF4-FFF2-40B4-BE49-F238E27FC236}">
                <a16:creationId xmlns:a16="http://schemas.microsoft.com/office/drawing/2014/main" id="{C9A0097E-B755-4141-B83E-1BA00028337F}"/>
              </a:ext>
            </a:extLst>
          </p:cNvPr>
          <p:cNvSpPr>
            <a:spLocks/>
          </p:cNvSpPr>
          <p:nvPr/>
        </p:nvSpPr>
        <p:spPr bwMode="auto">
          <a:xfrm>
            <a:off x="7202221" y="3218684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7">
            <a:extLst>
              <a:ext uri="{FF2B5EF4-FFF2-40B4-BE49-F238E27FC236}">
                <a16:creationId xmlns:a16="http://schemas.microsoft.com/office/drawing/2014/main" id="{34E46629-1D18-4565-833D-AE626BEEFB37}"/>
              </a:ext>
            </a:extLst>
          </p:cNvPr>
          <p:cNvSpPr>
            <a:spLocks/>
          </p:cNvSpPr>
          <p:nvPr/>
        </p:nvSpPr>
        <p:spPr bwMode="auto">
          <a:xfrm>
            <a:off x="8525975" y="5638105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AED4C6F7-4A10-4F18-B8AB-0E3EE17BEDD8}"/>
              </a:ext>
            </a:extLst>
          </p:cNvPr>
          <p:cNvSpPr>
            <a:spLocks/>
          </p:cNvSpPr>
          <p:nvPr/>
        </p:nvSpPr>
        <p:spPr bwMode="auto">
          <a:xfrm>
            <a:off x="4583437" y="1362535"/>
            <a:ext cx="579339" cy="579339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</a:t>
            </a:r>
          </a:p>
        </p:txBody>
      </p:sp>
      <p:sp>
        <p:nvSpPr>
          <p:cNvPr id="30" name="Freeform 27">
            <a:extLst>
              <a:ext uri="{FF2B5EF4-FFF2-40B4-BE49-F238E27FC236}">
                <a16:creationId xmlns:a16="http://schemas.microsoft.com/office/drawing/2014/main" id="{E5621377-35FE-4F22-BF24-5066EF70FCAD}"/>
              </a:ext>
            </a:extLst>
          </p:cNvPr>
          <p:cNvSpPr>
            <a:spLocks/>
          </p:cNvSpPr>
          <p:nvPr/>
        </p:nvSpPr>
        <p:spPr bwMode="auto">
          <a:xfrm>
            <a:off x="5275423" y="4664679"/>
            <a:ext cx="579339" cy="579339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</a:t>
            </a:r>
          </a:p>
        </p:txBody>
      </p:sp>
      <p:sp>
        <p:nvSpPr>
          <p:cNvPr id="33" name="Freeform 27">
            <a:extLst>
              <a:ext uri="{FF2B5EF4-FFF2-40B4-BE49-F238E27FC236}">
                <a16:creationId xmlns:a16="http://schemas.microsoft.com/office/drawing/2014/main" id="{04F2A22C-1ED6-410C-9F55-6D45E54401D8}"/>
              </a:ext>
            </a:extLst>
          </p:cNvPr>
          <p:cNvSpPr>
            <a:spLocks/>
          </p:cNvSpPr>
          <p:nvPr/>
        </p:nvSpPr>
        <p:spPr bwMode="auto">
          <a:xfrm>
            <a:off x="7068523" y="2961960"/>
            <a:ext cx="579339" cy="579339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</a:t>
            </a:r>
          </a:p>
        </p:txBody>
      </p:sp>
      <p:sp>
        <p:nvSpPr>
          <p:cNvPr id="35" name="Freeform 27">
            <a:extLst>
              <a:ext uri="{FF2B5EF4-FFF2-40B4-BE49-F238E27FC236}">
                <a16:creationId xmlns:a16="http://schemas.microsoft.com/office/drawing/2014/main" id="{67100D4C-9177-475E-A1DB-D609812BF654}"/>
              </a:ext>
            </a:extLst>
          </p:cNvPr>
          <p:cNvSpPr>
            <a:spLocks/>
          </p:cNvSpPr>
          <p:nvPr/>
        </p:nvSpPr>
        <p:spPr bwMode="auto">
          <a:xfrm>
            <a:off x="9293093" y="960021"/>
            <a:ext cx="579339" cy="579339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</a:t>
            </a:r>
          </a:p>
        </p:txBody>
      </p:sp>
      <p:sp>
        <p:nvSpPr>
          <p:cNvPr id="36" name="Freeform 27">
            <a:extLst>
              <a:ext uri="{FF2B5EF4-FFF2-40B4-BE49-F238E27FC236}">
                <a16:creationId xmlns:a16="http://schemas.microsoft.com/office/drawing/2014/main" id="{B8FB6154-E878-4B83-AF1A-E81D5C6A4416}"/>
              </a:ext>
            </a:extLst>
          </p:cNvPr>
          <p:cNvSpPr>
            <a:spLocks/>
          </p:cNvSpPr>
          <p:nvPr/>
        </p:nvSpPr>
        <p:spPr bwMode="auto">
          <a:xfrm>
            <a:off x="9698609" y="6027326"/>
            <a:ext cx="579339" cy="579339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4A836B-CF07-4FBE-9153-DE0751D47B17}"/>
              </a:ext>
            </a:extLst>
          </p:cNvPr>
          <p:cNvSpPr txBox="1"/>
          <p:nvPr/>
        </p:nvSpPr>
        <p:spPr>
          <a:xfrm>
            <a:off x="1256402" y="3892210"/>
            <a:ext cx="2473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+1 round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F2D4F2-E0C7-4A92-8C24-08D34F64A42B}"/>
              </a:ext>
            </a:extLst>
          </p:cNvPr>
          <p:cNvSpPr txBox="1"/>
          <p:nvPr/>
        </p:nvSpPr>
        <p:spPr>
          <a:xfrm>
            <a:off x="523771" y="336613"/>
            <a:ext cx="276922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 OF</a:t>
            </a:r>
          </a:p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7A0025-6C60-4CF3-B674-B6A543FF4A36}"/>
              </a:ext>
            </a:extLst>
          </p:cNvPr>
          <p:cNvGrpSpPr/>
          <p:nvPr/>
        </p:nvGrpSpPr>
        <p:grpSpPr>
          <a:xfrm>
            <a:off x="4726077" y="1728294"/>
            <a:ext cx="1355288" cy="584775"/>
            <a:chOff x="4726077" y="1728294"/>
            <a:chExt cx="1355288" cy="584775"/>
          </a:xfrm>
        </p:grpSpPr>
        <p:pic>
          <p:nvPicPr>
            <p:cNvPr id="39" name="Picture 2" descr="Image result for letter icon">
              <a:extLst>
                <a:ext uri="{FF2B5EF4-FFF2-40B4-BE49-F238E27FC236}">
                  <a16:creationId xmlns:a16="http://schemas.microsoft.com/office/drawing/2014/main" id="{B0D29F44-DE9A-4CEE-99DE-B3F9887F9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077" y="1783245"/>
              <a:ext cx="417181" cy="417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06F6E7-7B4A-4BAD-8809-508845E0712E}"/>
                </a:ext>
              </a:extLst>
            </p:cNvPr>
            <p:cNvSpPr txBox="1"/>
            <p:nvPr/>
          </p:nvSpPr>
          <p:spPr>
            <a:xfrm>
              <a:off x="5086617" y="1728294"/>
              <a:ext cx="9947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Average data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93D9C6-6089-4066-BEED-780EB1D6CEF9}"/>
              </a:ext>
            </a:extLst>
          </p:cNvPr>
          <p:cNvGrpSpPr/>
          <p:nvPr/>
        </p:nvGrpSpPr>
        <p:grpSpPr>
          <a:xfrm>
            <a:off x="5274672" y="5177575"/>
            <a:ext cx="1355288" cy="584775"/>
            <a:chOff x="4726077" y="1728294"/>
            <a:chExt cx="1355288" cy="584775"/>
          </a:xfrm>
        </p:grpSpPr>
        <p:pic>
          <p:nvPicPr>
            <p:cNvPr id="42" name="Picture 2" descr="Image result for letter icon">
              <a:extLst>
                <a:ext uri="{FF2B5EF4-FFF2-40B4-BE49-F238E27FC236}">
                  <a16:creationId xmlns:a16="http://schemas.microsoft.com/office/drawing/2014/main" id="{3A46F4D2-F58A-41C8-9CE4-C1FBD9C7D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077" y="1783245"/>
              <a:ext cx="417181" cy="417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444EE1B-D24A-42D8-BE89-DADC835AD2AB}"/>
                </a:ext>
              </a:extLst>
            </p:cNvPr>
            <p:cNvSpPr txBox="1"/>
            <p:nvPr/>
          </p:nvSpPr>
          <p:spPr>
            <a:xfrm>
              <a:off x="5086617" y="1728294"/>
              <a:ext cx="9947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Average data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C58EED-BFAE-4141-84CC-62E54124AB10}"/>
              </a:ext>
            </a:extLst>
          </p:cNvPr>
          <p:cNvGrpSpPr/>
          <p:nvPr/>
        </p:nvGrpSpPr>
        <p:grpSpPr>
          <a:xfrm>
            <a:off x="6990245" y="3441719"/>
            <a:ext cx="1355288" cy="584775"/>
            <a:chOff x="4726077" y="1728294"/>
            <a:chExt cx="1355288" cy="584775"/>
          </a:xfrm>
        </p:grpSpPr>
        <p:pic>
          <p:nvPicPr>
            <p:cNvPr id="46" name="Picture 2" descr="Image result for letter icon">
              <a:extLst>
                <a:ext uri="{FF2B5EF4-FFF2-40B4-BE49-F238E27FC236}">
                  <a16:creationId xmlns:a16="http://schemas.microsoft.com/office/drawing/2014/main" id="{546A7C98-8447-4E68-8272-D22A0A154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077" y="1783245"/>
              <a:ext cx="417181" cy="417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772CCF9-F509-4665-B868-4269EB95AF93}"/>
                </a:ext>
              </a:extLst>
            </p:cNvPr>
            <p:cNvSpPr txBox="1"/>
            <p:nvPr/>
          </p:nvSpPr>
          <p:spPr>
            <a:xfrm>
              <a:off x="5086617" y="1728294"/>
              <a:ext cx="9947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Average data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7B26878-A650-401D-A393-FAAB8FFF4BB7}"/>
              </a:ext>
            </a:extLst>
          </p:cNvPr>
          <p:cNvGrpSpPr/>
          <p:nvPr/>
        </p:nvGrpSpPr>
        <p:grpSpPr>
          <a:xfrm>
            <a:off x="9020965" y="1434833"/>
            <a:ext cx="1355288" cy="584775"/>
            <a:chOff x="4726077" y="1728294"/>
            <a:chExt cx="1355288" cy="584775"/>
          </a:xfrm>
        </p:grpSpPr>
        <p:pic>
          <p:nvPicPr>
            <p:cNvPr id="52" name="Picture 2" descr="Image result for letter icon">
              <a:extLst>
                <a:ext uri="{FF2B5EF4-FFF2-40B4-BE49-F238E27FC236}">
                  <a16:creationId xmlns:a16="http://schemas.microsoft.com/office/drawing/2014/main" id="{42F3DBFD-8FC0-4099-B437-1366B168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077" y="1783245"/>
              <a:ext cx="417181" cy="417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373ADD-65AA-48BF-991E-4E5987F1B57D}"/>
                </a:ext>
              </a:extLst>
            </p:cNvPr>
            <p:cNvSpPr txBox="1"/>
            <p:nvPr/>
          </p:nvSpPr>
          <p:spPr>
            <a:xfrm>
              <a:off x="5086617" y="1728294"/>
              <a:ext cx="9947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Average data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C68C7F-6D4D-42D8-99A3-11A017596BBB}"/>
              </a:ext>
            </a:extLst>
          </p:cNvPr>
          <p:cNvGrpSpPr/>
          <p:nvPr/>
        </p:nvGrpSpPr>
        <p:grpSpPr>
          <a:xfrm>
            <a:off x="9453432" y="5626913"/>
            <a:ext cx="1355288" cy="584775"/>
            <a:chOff x="4726077" y="1728294"/>
            <a:chExt cx="1355288" cy="584775"/>
          </a:xfrm>
        </p:grpSpPr>
        <p:pic>
          <p:nvPicPr>
            <p:cNvPr id="56" name="Picture 2" descr="Image result for letter icon">
              <a:extLst>
                <a:ext uri="{FF2B5EF4-FFF2-40B4-BE49-F238E27FC236}">
                  <a16:creationId xmlns:a16="http://schemas.microsoft.com/office/drawing/2014/main" id="{CE4DFA4A-6693-43B8-99B2-34B9F82BA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077" y="1783245"/>
              <a:ext cx="417181" cy="417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C55D543-8C17-4C76-B3DD-2223864FCD4C}"/>
                </a:ext>
              </a:extLst>
            </p:cNvPr>
            <p:cNvSpPr txBox="1"/>
            <p:nvPr/>
          </p:nvSpPr>
          <p:spPr>
            <a:xfrm>
              <a:off x="5086617" y="1728294"/>
              <a:ext cx="9947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Average data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0068C0-58C3-41D3-8903-820DF1DEB197}"/>
              </a:ext>
            </a:extLst>
          </p:cNvPr>
          <p:cNvGrpSpPr/>
          <p:nvPr/>
        </p:nvGrpSpPr>
        <p:grpSpPr>
          <a:xfrm>
            <a:off x="2283617" y="3475596"/>
            <a:ext cx="1355288" cy="584775"/>
            <a:chOff x="4726077" y="1728294"/>
            <a:chExt cx="1355288" cy="584775"/>
          </a:xfrm>
        </p:grpSpPr>
        <p:pic>
          <p:nvPicPr>
            <p:cNvPr id="60" name="Picture 2" descr="Image result for letter icon">
              <a:extLst>
                <a:ext uri="{FF2B5EF4-FFF2-40B4-BE49-F238E27FC236}">
                  <a16:creationId xmlns:a16="http://schemas.microsoft.com/office/drawing/2014/main" id="{D32AB578-4EC5-4940-A7C8-991E4F11C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077" y="1783245"/>
              <a:ext cx="417181" cy="417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531F2B-29AE-4917-AD0B-F8FFF86D64C2}"/>
                </a:ext>
              </a:extLst>
            </p:cNvPr>
            <p:cNvSpPr txBox="1"/>
            <p:nvPr/>
          </p:nvSpPr>
          <p:spPr>
            <a:xfrm>
              <a:off x="5086617" y="1728294"/>
              <a:ext cx="9947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Average data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DEA9EC6-B137-42B3-B957-0CF1501E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7</a:t>
            </a:fld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D8D1BF-586B-4A98-A0BD-B75EF29F6D8A}"/>
              </a:ext>
            </a:extLst>
          </p:cNvPr>
          <p:cNvSpPr txBox="1"/>
          <p:nvPr/>
        </p:nvSpPr>
        <p:spPr>
          <a:xfrm>
            <a:off x="1190616" y="2646595"/>
            <a:ext cx="173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0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23372 0.1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93" y="98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41967 -0.04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90" y="-24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-0.28711 -0.297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62" y="-148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-0.62135 -0.365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68" y="-182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-0.5931 0.2432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61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A5FC36D-D457-4A2A-8CB9-B039D56157ED}"/>
              </a:ext>
            </a:extLst>
          </p:cNvPr>
          <p:cNvSpPr txBox="1"/>
          <p:nvPr/>
        </p:nvSpPr>
        <p:spPr>
          <a:xfrm>
            <a:off x="7207449" y="1859856"/>
            <a:ext cx="456427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HOW TO BECOME CCH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723831-1358-482B-9610-010878599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BF86672-475E-4CB3-80B2-2B0C8A32A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322764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5CE6F7F-79D0-4AD6-923D-DC053DD3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66D6D68-4925-477D-849A-4051CF22613D}"/>
              </a:ext>
            </a:extLst>
          </p:cNvPr>
          <p:cNvGrpSpPr/>
          <p:nvPr/>
        </p:nvGrpSpPr>
        <p:grpSpPr>
          <a:xfrm>
            <a:off x="318662" y="831273"/>
            <a:ext cx="5874317" cy="5029200"/>
            <a:chOff x="1272037" y="1399079"/>
            <a:chExt cx="3961053" cy="4059842"/>
          </a:xfrm>
        </p:grpSpPr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295533D3-EC4B-4ED5-970D-53614DC1A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72037" y="1399079"/>
              <a:ext cx="3961053" cy="4059842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24527353-05F1-43C4-8C5A-2834E8D6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4438" y="1551479"/>
              <a:ext cx="3639932" cy="3730712"/>
            </a:xfrm>
            <a:prstGeom prst="parallelogram">
              <a:avLst>
                <a:gd name="adj" fmla="val 1421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E6F5453-D889-4D89-AF8F-928F32569F3B}"/>
              </a:ext>
            </a:extLst>
          </p:cNvPr>
          <p:cNvSpPr txBox="1"/>
          <p:nvPr/>
        </p:nvSpPr>
        <p:spPr>
          <a:xfrm>
            <a:off x="7347804" y="4856715"/>
            <a:ext cx="444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BE2FCD-28FA-47CE-BFF5-E01CA7E679E8}"/>
                  </a:ext>
                </a:extLst>
              </p:cNvPr>
              <p:cNvSpPr txBox="1"/>
              <p:nvPr/>
            </p:nvSpPr>
            <p:spPr>
              <a:xfrm>
                <a:off x="989011" y="2352299"/>
                <a:ext cx="4509416" cy="184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Segoe UI" panose="020B0502040204020203" pitchFamily="34" charset="0"/>
                  </a:rPr>
                  <a:t> T - Initial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Segoe UI" panose="020B0502040204020203" pitchFamily="34" charset="0"/>
                  </a:rPr>
                  <a:t>Random Value</a:t>
                </a:r>
                <a14:m>
                  <m:oMath xmlns:m="http://schemas.openxmlformats.org/officeDocument/2006/math">
                    <m:r>
                      <a:rPr kumimoji="0" lang="en-US" sz="4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BE2FCD-28FA-47CE-BFF5-E01CA7E67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11" y="2352299"/>
                <a:ext cx="4509416" cy="1841979"/>
              </a:xfrm>
              <a:prstGeom prst="rect">
                <a:avLst/>
              </a:prstGeom>
              <a:blipFill>
                <a:blip r:embed="rId3"/>
                <a:stretch>
                  <a:fillRect b="-13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4F947EB-1D6C-4361-8D89-BEA96BBC97BC}"/>
              </a:ext>
            </a:extLst>
          </p:cNvPr>
          <p:cNvSpPr/>
          <p:nvPr/>
        </p:nvSpPr>
        <p:spPr>
          <a:xfrm>
            <a:off x="7071316" y="2865843"/>
            <a:ext cx="4997394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𝑻−Initial </a:t>
            </a:r>
            <a:r>
              <a:rPr lang="en-US" sz="24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	=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[0 -1]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     </a:t>
            </a:r>
          </a:p>
          <a:p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Random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−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𝑽𝒂𝒍𝒖𝒆 </a:t>
            </a:r>
            <a:r>
              <a:rPr lang="en-US" sz="24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(R)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= random[0-1]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   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If  </a:t>
            </a:r>
            <a:r>
              <a:rPr lang="en-US" sz="2400" b="1" i="1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&gt;= R : CM become  to CCH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FD1A71-5A30-40AB-A76D-0593C90A7979}"/>
              </a:ext>
            </a:extLst>
          </p:cNvPr>
          <p:cNvCxnSpPr/>
          <p:nvPr/>
        </p:nvCxnSpPr>
        <p:spPr>
          <a:xfrm>
            <a:off x="1667379" y="3321898"/>
            <a:ext cx="3152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51B4C-3213-4ADC-85A8-687E79FB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6580AB-5C3C-4B4F-8E2A-8B7A0A8CE6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40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7A93D76-6110-47FE-839F-5325C6D94B2C}"/>
              </a:ext>
            </a:extLst>
          </p:cNvPr>
          <p:cNvGrpSpPr/>
          <p:nvPr/>
        </p:nvGrpSpPr>
        <p:grpSpPr>
          <a:xfrm>
            <a:off x="-354307" y="-157706"/>
            <a:ext cx="12979400" cy="7226300"/>
            <a:chOff x="-354307" y="-157706"/>
            <a:chExt cx="12979400" cy="72263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7929B79-A993-4D3A-9FD1-EC662A987B6D}"/>
                </a:ext>
              </a:extLst>
            </p:cNvPr>
            <p:cNvGrpSpPr/>
            <p:nvPr/>
          </p:nvGrpSpPr>
          <p:grpSpPr>
            <a:xfrm>
              <a:off x="-354307" y="-157706"/>
              <a:ext cx="12979400" cy="7226300"/>
              <a:chOff x="1272037" y="1399079"/>
              <a:chExt cx="3961053" cy="4059842"/>
            </a:xfrm>
          </p:grpSpPr>
          <p:sp>
            <p:nvSpPr>
              <p:cNvPr id="56" name="Parallelogram 55">
                <a:extLst>
                  <a:ext uri="{FF2B5EF4-FFF2-40B4-BE49-F238E27FC236}">
                    <a16:creationId xmlns:a16="http://schemas.microsoft.com/office/drawing/2014/main" id="{8C911169-E6A4-4B75-AE9F-012426405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272037" y="1399079"/>
                <a:ext cx="3961053" cy="4059842"/>
              </a:xfrm>
              <a:prstGeom prst="parallelogram">
                <a:avLst>
                  <a:gd name="adj" fmla="val 0"/>
                </a:avLst>
              </a:prstGeom>
              <a:gradFill>
                <a:gsLst>
                  <a:gs pos="0">
                    <a:srgbClr val="7CEFD8"/>
                  </a:gs>
                  <a:gs pos="71000">
                    <a:srgbClr val="6672E4"/>
                  </a:gs>
                  <a:gs pos="100000">
                    <a:srgbClr val="882BE5"/>
                  </a:gs>
                </a:gsLst>
                <a:lin ang="5400000" scaled="1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Parallelogram 56">
                <a:extLst>
                  <a:ext uri="{FF2B5EF4-FFF2-40B4-BE49-F238E27FC236}">
                    <a16:creationId xmlns:a16="http://schemas.microsoft.com/office/drawing/2014/main" id="{56C42924-9848-41CC-860E-DAE504C3D9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424438" y="1551479"/>
                <a:ext cx="3639932" cy="3730712"/>
              </a:xfrm>
              <a:prstGeom prst="parallelogram">
                <a:avLst>
                  <a:gd name="adj" fmla="val 1421"/>
                </a:avLst>
              </a:prstGeom>
              <a:solidFill>
                <a:schemeClr val="bg1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68762913-28BB-4B80-8DA7-2C4E8FFEE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55721" y="227334"/>
              <a:ext cx="6400800" cy="6400800"/>
            </a:xfrm>
            <a:prstGeom prst="parallelogram">
              <a:avLst>
                <a:gd name="adj" fmla="val 0"/>
              </a:avLst>
            </a:prstGeom>
            <a:solidFill>
              <a:srgbClr val="6B8DE1">
                <a:alpha val="20000"/>
              </a:srgb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2" descr="Image result for icon base station">
            <a:extLst>
              <a:ext uri="{FF2B5EF4-FFF2-40B4-BE49-F238E27FC236}">
                <a16:creationId xmlns:a16="http://schemas.microsoft.com/office/drawing/2014/main" id="{B264ACDE-4EA4-43FD-B926-BF170279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5" y="3019998"/>
            <a:ext cx="818004" cy="81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27">
            <a:extLst>
              <a:ext uri="{FF2B5EF4-FFF2-40B4-BE49-F238E27FC236}">
                <a16:creationId xmlns:a16="http://schemas.microsoft.com/office/drawing/2014/main" id="{220452E9-FB52-4D4E-BF38-A8BC28A8DDCD}"/>
              </a:ext>
            </a:extLst>
          </p:cNvPr>
          <p:cNvSpPr>
            <a:spLocks/>
          </p:cNvSpPr>
          <p:nvPr/>
        </p:nvSpPr>
        <p:spPr bwMode="auto">
          <a:xfrm>
            <a:off x="4677070" y="146890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7">
            <a:extLst>
              <a:ext uri="{FF2B5EF4-FFF2-40B4-BE49-F238E27FC236}">
                <a16:creationId xmlns:a16="http://schemas.microsoft.com/office/drawing/2014/main" id="{3D178F16-CC2E-4A75-918A-B323CF2DB4B9}"/>
              </a:ext>
            </a:extLst>
          </p:cNvPr>
          <p:cNvSpPr>
            <a:spLocks/>
          </p:cNvSpPr>
          <p:nvPr/>
        </p:nvSpPr>
        <p:spPr bwMode="auto">
          <a:xfrm>
            <a:off x="9415538" y="1027906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BC7CE80D-874D-46C9-976A-279B5B65DE19}"/>
              </a:ext>
            </a:extLst>
          </p:cNvPr>
          <p:cNvSpPr>
            <a:spLocks/>
          </p:cNvSpPr>
          <p:nvPr/>
        </p:nvSpPr>
        <p:spPr bwMode="auto">
          <a:xfrm>
            <a:off x="7136408" y="4664679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03D9F9D4-A57B-4FC4-BED0-02ED7EDC1B6F}"/>
              </a:ext>
            </a:extLst>
          </p:cNvPr>
          <p:cNvSpPr>
            <a:spLocks/>
          </p:cNvSpPr>
          <p:nvPr/>
        </p:nvSpPr>
        <p:spPr bwMode="auto">
          <a:xfrm>
            <a:off x="8415082" y="401157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9AD75A8-FC5E-4055-A42B-20E8C30E0B1E}"/>
              </a:ext>
            </a:extLst>
          </p:cNvPr>
          <p:cNvSpPr>
            <a:spLocks/>
          </p:cNvSpPr>
          <p:nvPr/>
        </p:nvSpPr>
        <p:spPr bwMode="auto">
          <a:xfrm>
            <a:off x="5479360" y="483036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7">
            <a:extLst>
              <a:ext uri="{FF2B5EF4-FFF2-40B4-BE49-F238E27FC236}">
                <a16:creationId xmlns:a16="http://schemas.microsoft.com/office/drawing/2014/main" id="{CB6A5FA7-E5D1-43A4-BE8A-1386E0938696}"/>
              </a:ext>
            </a:extLst>
          </p:cNvPr>
          <p:cNvSpPr>
            <a:spLocks/>
          </p:cNvSpPr>
          <p:nvPr/>
        </p:nvSpPr>
        <p:spPr bwMode="auto">
          <a:xfrm>
            <a:off x="6678715" y="361621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7">
            <a:extLst>
              <a:ext uri="{FF2B5EF4-FFF2-40B4-BE49-F238E27FC236}">
                <a16:creationId xmlns:a16="http://schemas.microsoft.com/office/drawing/2014/main" id="{85ED0AE1-196C-4FA9-B052-689FAE04E59C}"/>
              </a:ext>
            </a:extLst>
          </p:cNvPr>
          <p:cNvSpPr>
            <a:spLocks/>
          </p:cNvSpPr>
          <p:nvPr/>
        </p:nvSpPr>
        <p:spPr bwMode="auto">
          <a:xfrm>
            <a:off x="9794309" y="6131688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E9B4FFD5-FDCD-4079-A193-5483B8089FCB}"/>
              </a:ext>
            </a:extLst>
          </p:cNvPr>
          <p:cNvSpPr>
            <a:spLocks/>
          </p:cNvSpPr>
          <p:nvPr/>
        </p:nvSpPr>
        <p:spPr bwMode="auto">
          <a:xfrm>
            <a:off x="5743870" y="253570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21FF133B-81B8-4AC2-A0CD-718D9690BE53}"/>
              </a:ext>
            </a:extLst>
          </p:cNvPr>
          <p:cNvSpPr>
            <a:spLocks/>
          </p:cNvSpPr>
          <p:nvPr/>
        </p:nvSpPr>
        <p:spPr bwMode="auto">
          <a:xfrm>
            <a:off x="6900500" y="662575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8E97DB8D-A783-4064-A514-6BD06AECC9A3}"/>
              </a:ext>
            </a:extLst>
          </p:cNvPr>
          <p:cNvSpPr>
            <a:spLocks/>
          </p:cNvSpPr>
          <p:nvPr/>
        </p:nvSpPr>
        <p:spPr bwMode="auto">
          <a:xfrm>
            <a:off x="6980436" y="204824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F57F5C-E42F-4BE9-AB65-1B726314A7F8}"/>
              </a:ext>
            </a:extLst>
          </p:cNvPr>
          <p:cNvSpPr>
            <a:spLocks/>
          </p:cNvSpPr>
          <p:nvPr/>
        </p:nvSpPr>
        <p:spPr bwMode="auto">
          <a:xfrm>
            <a:off x="9384620" y="279821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7">
            <a:extLst>
              <a:ext uri="{FF2B5EF4-FFF2-40B4-BE49-F238E27FC236}">
                <a16:creationId xmlns:a16="http://schemas.microsoft.com/office/drawing/2014/main" id="{9CB22E56-C11F-46F7-9238-37ADD10B7B09}"/>
              </a:ext>
            </a:extLst>
          </p:cNvPr>
          <p:cNvSpPr>
            <a:spLocks/>
          </p:cNvSpPr>
          <p:nvPr/>
        </p:nvSpPr>
        <p:spPr bwMode="auto">
          <a:xfrm>
            <a:off x="8525976" y="2230903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7">
            <a:extLst>
              <a:ext uri="{FF2B5EF4-FFF2-40B4-BE49-F238E27FC236}">
                <a16:creationId xmlns:a16="http://schemas.microsoft.com/office/drawing/2014/main" id="{DB4311C9-BA60-4A17-A9F2-D2D1E1D1D6BB}"/>
              </a:ext>
            </a:extLst>
          </p:cNvPr>
          <p:cNvSpPr>
            <a:spLocks/>
          </p:cNvSpPr>
          <p:nvPr/>
        </p:nvSpPr>
        <p:spPr bwMode="auto">
          <a:xfrm>
            <a:off x="4323033" y="4049151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7">
            <a:extLst>
              <a:ext uri="{FF2B5EF4-FFF2-40B4-BE49-F238E27FC236}">
                <a16:creationId xmlns:a16="http://schemas.microsoft.com/office/drawing/2014/main" id="{830F8327-B3B3-4CCA-9960-2EBA2A28ED96}"/>
              </a:ext>
            </a:extLst>
          </p:cNvPr>
          <p:cNvSpPr>
            <a:spLocks/>
          </p:cNvSpPr>
          <p:nvPr/>
        </p:nvSpPr>
        <p:spPr bwMode="auto">
          <a:xfrm>
            <a:off x="6789607" y="5966167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7">
            <a:extLst>
              <a:ext uri="{FF2B5EF4-FFF2-40B4-BE49-F238E27FC236}">
                <a16:creationId xmlns:a16="http://schemas.microsoft.com/office/drawing/2014/main" id="{4018A95C-1E8F-4CE5-A3C3-3775A2E88001}"/>
              </a:ext>
            </a:extLst>
          </p:cNvPr>
          <p:cNvSpPr>
            <a:spLocks/>
          </p:cNvSpPr>
          <p:nvPr/>
        </p:nvSpPr>
        <p:spPr bwMode="auto">
          <a:xfrm>
            <a:off x="4085093" y="6133456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87BFA402-C9FA-4457-8E91-8EE7191C7727}"/>
              </a:ext>
            </a:extLst>
          </p:cNvPr>
          <p:cNvSpPr>
            <a:spLocks/>
          </p:cNvSpPr>
          <p:nvPr/>
        </p:nvSpPr>
        <p:spPr bwMode="auto">
          <a:xfrm>
            <a:off x="4912485" y="55168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2BE66F04-0CF5-4D46-938B-871D498A4453}"/>
              </a:ext>
            </a:extLst>
          </p:cNvPr>
          <p:cNvSpPr>
            <a:spLocks/>
          </p:cNvSpPr>
          <p:nvPr/>
        </p:nvSpPr>
        <p:spPr bwMode="auto">
          <a:xfrm>
            <a:off x="9162835" y="254232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">
            <a:extLst>
              <a:ext uri="{FF2B5EF4-FFF2-40B4-BE49-F238E27FC236}">
                <a16:creationId xmlns:a16="http://schemas.microsoft.com/office/drawing/2014/main" id="{C9A0097E-B755-4141-B83E-1BA00028337F}"/>
              </a:ext>
            </a:extLst>
          </p:cNvPr>
          <p:cNvSpPr>
            <a:spLocks/>
          </p:cNvSpPr>
          <p:nvPr/>
        </p:nvSpPr>
        <p:spPr bwMode="auto">
          <a:xfrm>
            <a:off x="7202221" y="3218684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7">
            <a:extLst>
              <a:ext uri="{FF2B5EF4-FFF2-40B4-BE49-F238E27FC236}">
                <a16:creationId xmlns:a16="http://schemas.microsoft.com/office/drawing/2014/main" id="{34E46629-1D18-4565-833D-AE626BEEFB37}"/>
              </a:ext>
            </a:extLst>
          </p:cNvPr>
          <p:cNvSpPr>
            <a:spLocks/>
          </p:cNvSpPr>
          <p:nvPr/>
        </p:nvSpPr>
        <p:spPr bwMode="auto">
          <a:xfrm>
            <a:off x="8525975" y="5638105"/>
            <a:ext cx="221785" cy="221785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F65026-E5FE-4991-9F5D-C8312076B0D6}"/>
                  </a:ext>
                </a:extLst>
              </p:cNvPr>
              <p:cNvSpPr txBox="1"/>
              <p:nvPr/>
            </p:nvSpPr>
            <p:spPr>
              <a:xfrm>
                <a:off x="167479" y="899749"/>
                <a:ext cx="3536195" cy="578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𝐹𝑖𝑥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r>
                  <a:rPr lang="en-US" b="1" i="1" dirty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If  T &gt;= R : CM become  to CCH</a:t>
                </a: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F65026-E5FE-4991-9F5D-C8312076B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79" y="899749"/>
                <a:ext cx="3536195" cy="5786199"/>
              </a:xfrm>
              <a:prstGeom prst="rect">
                <a:avLst/>
              </a:prstGeom>
              <a:blipFill>
                <a:blip r:embed="rId5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953B8A-FA45-4ACD-8E49-D4E2A7548AD6}"/>
                  </a:ext>
                </a:extLst>
              </p:cNvPr>
              <p:cNvSpPr txBox="1"/>
              <p:nvPr/>
            </p:nvSpPr>
            <p:spPr>
              <a:xfrm>
                <a:off x="4560414" y="773467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953B8A-FA45-4ACD-8E49-D4E2A7548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14" y="773467"/>
                <a:ext cx="9526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6D1CB0-4F02-4FA9-B852-EE645361E83F}"/>
                  </a:ext>
                </a:extLst>
              </p:cNvPr>
              <p:cNvSpPr txBox="1"/>
              <p:nvPr/>
            </p:nvSpPr>
            <p:spPr>
              <a:xfrm>
                <a:off x="6535068" y="884360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6D1CB0-4F02-4FA9-B852-EE645361E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068" y="884360"/>
                <a:ext cx="95264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33D6227-9D64-4234-947E-F982E4272885}"/>
                  </a:ext>
                </a:extLst>
              </p:cNvPr>
              <p:cNvSpPr txBox="1"/>
              <p:nvPr/>
            </p:nvSpPr>
            <p:spPr>
              <a:xfrm>
                <a:off x="4323033" y="1683927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33D6227-9D64-4234-947E-F982E4272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33" y="1683927"/>
                <a:ext cx="95264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88B6E4-41E9-46B8-9DF5-613A444D2147}"/>
                  </a:ext>
                </a:extLst>
              </p:cNvPr>
              <p:cNvSpPr txBox="1"/>
              <p:nvPr/>
            </p:nvSpPr>
            <p:spPr>
              <a:xfrm>
                <a:off x="5378438" y="2755216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88B6E4-41E9-46B8-9DF5-613A444D2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438" y="2755216"/>
                <a:ext cx="95264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9869A4-6D95-4604-BD95-D5B84208334C}"/>
                  </a:ext>
                </a:extLst>
              </p:cNvPr>
              <p:cNvSpPr txBox="1"/>
              <p:nvPr/>
            </p:nvSpPr>
            <p:spPr>
              <a:xfrm>
                <a:off x="6645961" y="2270764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9869A4-6D95-4604-BD95-D5B842083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961" y="2270764"/>
                <a:ext cx="95264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286E5F-C672-4FD9-A3ED-780F355A9A56}"/>
                  </a:ext>
                </a:extLst>
              </p:cNvPr>
              <p:cNvSpPr txBox="1"/>
              <p:nvPr/>
            </p:nvSpPr>
            <p:spPr>
              <a:xfrm>
                <a:off x="9050106" y="1249691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286E5F-C672-4FD9-A3ED-780F355A9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106" y="1249691"/>
                <a:ext cx="95264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FCF969-11B7-4D5E-8F66-CA1075185B42}"/>
                  </a:ext>
                </a:extLst>
              </p:cNvPr>
              <p:cNvSpPr txBox="1"/>
              <p:nvPr/>
            </p:nvSpPr>
            <p:spPr>
              <a:xfrm>
                <a:off x="8786942" y="455348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FCF969-11B7-4D5E-8F66-CA1075185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942" y="455348"/>
                <a:ext cx="95264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106BEB-850F-40A7-90DE-6B4423348C38}"/>
                  </a:ext>
                </a:extLst>
              </p:cNvPr>
              <p:cNvSpPr txBox="1"/>
              <p:nvPr/>
            </p:nvSpPr>
            <p:spPr>
              <a:xfrm>
                <a:off x="5143353" y="5027540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106BEB-850F-40A7-90DE-6B4423348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353" y="5027540"/>
                <a:ext cx="9526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DF3715-325E-46B3-831E-1CAA462C26EF}"/>
                  </a:ext>
                </a:extLst>
              </p:cNvPr>
              <p:cNvSpPr txBox="1"/>
              <p:nvPr/>
            </p:nvSpPr>
            <p:spPr>
              <a:xfrm>
                <a:off x="6980436" y="3437872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1400" dirty="0"/>
                  <a:t>1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DF3715-325E-46B3-831E-1CAA462C2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36" y="3437872"/>
                <a:ext cx="952647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ECAA21-0D9E-4155-8493-2E21EDE481C2}"/>
                  </a:ext>
                </a:extLst>
              </p:cNvPr>
              <p:cNvSpPr txBox="1"/>
              <p:nvPr/>
            </p:nvSpPr>
            <p:spPr>
              <a:xfrm>
                <a:off x="4000943" y="4276371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ECAA21-0D9E-4155-8493-2E21EDE48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943" y="4276371"/>
                <a:ext cx="95264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81E30E4-4C3C-49FF-99E9-47DBC70BDCE2}"/>
                  </a:ext>
                </a:extLst>
              </p:cNvPr>
              <p:cNvSpPr txBox="1"/>
              <p:nvPr/>
            </p:nvSpPr>
            <p:spPr>
              <a:xfrm>
                <a:off x="3724423" y="6268802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81E30E4-4C3C-49FF-99E9-47DBC70BD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23" y="6268802"/>
                <a:ext cx="95264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B0B86EA-F7A3-4C9D-978B-117E8D143EC7}"/>
                  </a:ext>
                </a:extLst>
              </p:cNvPr>
              <p:cNvSpPr txBox="1"/>
              <p:nvPr/>
            </p:nvSpPr>
            <p:spPr>
              <a:xfrm>
                <a:off x="6463081" y="6207208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B0B86EA-F7A3-4C9D-978B-117E8D14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081" y="6207208"/>
                <a:ext cx="95264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029486-B226-4504-ADFB-792779AF0AE2}"/>
                  </a:ext>
                </a:extLst>
              </p:cNvPr>
              <p:cNvSpPr txBox="1"/>
              <p:nvPr/>
            </p:nvSpPr>
            <p:spPr>
              <a:xfrm>
                <a:off x="6770976" y="4868716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029486-B226-4504-ADFB-792779AF0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6" y="4868716"/>
                <a:ext cx="952647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2391546-DCE6-4F9B-B784-BBBE4B68CAD2}"/>
                  </a:ext>
                </a:extLst>
              </p:cNvPr>
              <p:cNvSpPr txBox="1"/>
              <p:nvPr/>
            </p:nvSpPr>
            <p:spPr>
              <a:xfrm>
                <a:off x="8210188" y="2473847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2391546-DCE6-4F9B-B784-BBBE4B68C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188" y="2473847"/>
                <a:ext cx="95264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D3F972-4B1C-43DD-A522-4C51588384B5}"/>
                  </a:ext>
                </a:extLst>
              </p:cNvPr>
              <p:cNvSpPr txBox="1"/>
              <p:nvPr/>
            </p:nvSpPr>
            <p:spPr>
              <a:xfrm>
                <a:off x="8194657" y="4226082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D3F972-4B1C-43DD-A522-4C5158838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657" y="4226082"/>
                <a:ext cx="952647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9ECDA78-3A6D-4851-A449-81ED03A0BB96}"/>
                  </a:ext>
                </a:extLst>
              </p:cNvPr>
              <p:cNvSpPr txBox="1"/>
              <p:nvPr/>
            </p:nvSpPr>
            <p:spPr>
              <a:xfrm>
                <a:off x="9435172" y="6351914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9ECDA78-3A6D-4851-A449-81ED03A0B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172" y="6351914"/>
                <a:ext cx="95264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08992F-3995-4EA2-BA0C-3C8845B22023}"/>
                  </a:ext>
                </a:extLst>
              </p:cNvPr>
              <p:cNvSpPr txBox="1"/>
              <p:nvPr/>
            </p:nvSpPr>
            <p:spPr>
              <a:xfrm>
                <a:off x="8194657" y="5895996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08992F-3995-4EA2-BA0C-3C8845B22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657" y="5895996"/>
                <a:ext cx="952647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B4E365-84A6-4ABE-85DB-AE42BB4617AA}"/>
                  </a:ext>
                </a:extLst>
              </p:cNvPr>
              <p:cNvSpPr txBox="1"/>
              <p:nvPr/>
            </p:nvSpPr>
            <p:spPr>
              <a:xfrm>
                <a:off x="9050106" y="3052480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B4E365-84A6-4ABE-85DB-AE42BB461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106" y="3052480"/>
                <a:ext cx="95264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F81F6BC-84D4-4273-853F-27F8AF520AC4}"/>
                  </a:ext>
                </a:extLst>
              </p:cNvPr>
              <p:cNvSpPr txBox="1"/>
              <p:nvPr/>
            </p:nvSpPr>
            <p:spPr>
              <a:xfrm>
                <a:off x="6360466" y="3776583"/>
                <a:ext cx="95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F81F6BC-84D4-4273-853F-27F8AF520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466" y="3776583"/>
                <a:ext cx="95264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131ABA92-7378-4462-B0BC-4AEC189D9CF2}"/>
              </a:ext>
            </a:extLst>
          </p:cNvPr>
          <p:cNvSpPr/>
          <p:nvPr/>
        </p:nvSpPr>
        <p:spPr>
          <a:xfrm>
            <a:off x="329223" y="363272"/>
            <a:ext cx="353619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Competition Cluster Head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25A79-B4BC-48A5-951C-30CF35900908}"/>
              </a:ext>
            </a:extLst>
          </p:cNvPr>
          <p:cNvSpPr txBox="1"/>
          <p:nvPr/>
        </p:nvSpPr>
        <p:spPr>
          <a:xfrm>
            <a:off x="4442938" y="1391749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445E5B-4191-4A69-AEFA-985EC92691F6}"/>
              </a:ext>
            </a:extLst>
          </p:cNvPr>
          <p:cNvSpPr txBox="1"/>
          <p:nvPr/>
        </p:nvSpPr>
        <p:spPr>
          <a:xfrm>
            <a:off x="4108024" y="3975355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A40AC5-B02E-45B3-A3EE-865164FB5906}"/>
              </a:ext>
            </a:extLst>
          </p:cNvPr>
          <p:cNvSpPr txBox="1"/>
          <p:nvPr/>
        </p:nvSpPr>
        <p:spPr>
          <a:xfrm>
            <a:off x="6965446" y="3152491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5C15AC-5A82-4D26-BF70-210026C67E51}"/>
              </a:ext>
            </a:extLst>
          </p:cNvPr>
          <p:cNvSpPr txBox="1"/>
          <p:nvPr/>
        </p:nvSpPr>
        <p:spPr>
          <a:xfrm>
            <a:off x="6907276" y="4586917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0B897F-0F37-4E5D-B39E-DB8B8854DACE}"/>
              </a:ext>
            </a:extLst>
          </p:cNvPr>
          <p:cNvSpPr txBox="1"/>
          <p:nvPr/>
        </p:nvSpPr>
        <p:spPr>
          <a:xfrm>
            <a:off x="8291201" y="5561511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230272-BA99-4218-80D8-E752384C6321}"/>
              </a:ext>
            </a:extLst>
          </p:cNvPr>
          <p:cNvSpPr txBox="1"/>
          <p:nvPr/>
        </p:nvSpPr>
        <p:spPr>
          <a:xfrm>
            <a:off x="9180763" y="962583"/>
            <a:ext cx="69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F11011-B989-477C-81D0-0D39382CE397}"/>
              </a:ext>
            </a:extLst>
          </p:cNvPr>
          <p:cNvSpPr txBox="1"/>
          <p:nvPr/>
        </p:nvSpPr>
        <p:spPr>
          <a:xfrm>
            <a:off x="1235650" y="2683312"/>
            <a:ext cx="13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station </a:t>
            </a:r>
          </a:p>
          <a:p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ACB5C64-EA48-45A0-A724-1B004403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3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0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1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1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"/>
                            </p:stCondLst>
                            <p:childTnLst>
                              <p:par>
                                <p:cTn id="11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10" fill="hold"/>
                                        <p:tgtEl>
                                          <p:spTgt spid="1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"/>
                            </p:stCondLst>
                            <p:childTnLst>
                              <p:par>
                                <p:cTn id="12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"/>
                            </p:stCondLst>
                            <p:childTnLst>
                              <p:par>
                                <p:cTn id="13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" fill="hold"/>
                                        <p:tgtEl>
                                          <p:spTgt spid="2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"/>
                            </p:stCondLst>
                            <p:childTnLst>
                              <p:par>
                                <p:cTn id="13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"/>
                            </p:stCondLst>
                            <p:childTnLst>
                              <p:par>
                                <p:cTn id="14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1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22" grpId="0" animBg="1"/>
      <p:bldP spid="23" grpId="0" animBg="1"/>
      <p:bldP spid="24" grpId="0"/>
      <p:bldP spid="25" grpId="0"/>
      <p:bldP spid="25" grpId="1"/>
      <p:bldP spid="27" grpId="0"/>
      <p:bldP spid="27" grpId="1"/>
      <p:bldP spid="28" grpId="0"/>
      <p:bldP spid="28" grpId="1"/>
      <p:bldP spid="28" grpId="2"/>
      <p:bldP spid="28" grpId="3"/>
      <p:bldP spid="29" grpId="0"/>
      <p:bldP spid="29" grpId="1"/>
      <p:bldP spid="30" grpId="0"/>
      <p:bldP spid="30" grpId="1"/>
      <p:bldP spid="31" grpId="0"/>
      <p:bldP spid="31" grpId="1"/>
      <p:bldP spid="31" grpId="2"/>
      <p:bldP spid="31" grpId="3"/>
      <p:bldP spid="32" grpId="0"/>
      <p:bldP spid="32" grpId="1"/>
      <p:bldP spid="33" grpId="0"/>
      <p:bldP spid="33" grpId="1"/>
      <p:bldP spid="34" grpId="0"/>
      <p:bldP spid="34" grpId="1"/>
      <p:bldP spid="34" grpId="2"/>
      <p:bldP spid="34" grpId="3"/>
      <p:bldP spid="35" grpId="0"/>
      <p:bldP spid="35" grpId="1"/>
      <p:bldP spid="35" grpId="2"/>
      <p:bldP spid="35" grpId="3"/>
      <p:bldP spid="36" grpId="0"/>
      <p:bldP spid="36" grpId="1"/>
      <p:bldP spid="37" grpId="0"/>
      <p:bldP spid="37" grpId="1"/>
      <p:bldP spid="38" grpId="0"/>
      <p:bldP spid="38" grpId="1"/>
      <p:bldP spid="38" grpId="2"/>
      <p:bldP spid="38" grpId="3"/>
      <p:bldP spid="39" grpId="0"/>
      <p:bldP spid="39" grpId="1"/>
      <p:bldP spid="49" grpId="0"/>
      <p:bldP spid="49" grpId="1"/>
      <p:bldP spid="50" grpId="0"/>
      <p:bldP spid="50" grpId="1"/>
      <p:bldP spid="51" grpId="0"/>
      <p:bldP spid="51" grpId="1"/>
      <p:bldP spid="51" grpId="2"/>
      <p:bldP spid="51" grpId="3"/>
      <p:bldP spid="52" grpId="0"/>
      <p:bldP spid="52" grpId="1"/>
      <p:bldP spid="53" grpId="0"/>
      <p:bldP spid="53" grpId="1"/>
      <p:bldP spid="2" grpId="0"/>
      <p:bldP spid="54" grpId="0"/>
      <p:bldP spid="58" grpId="0"/>
      <p:bldP spid="59" grpId="0"/>
      <p:bldP spid="60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2124</Words>
  <Application>Microsoft Office PowerPoint</Application>
  <PresentationFormat>Widescreen</PresentationFormat>
  <Paragraphs>509</Paragraphs>
  <Slides>44</Slides>
  <Notes>33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Segoe UI</vt:lpstr>
      <vt:lpstr>Segoe UI Light</vt:lpstr>
      <vt:lpstr>Times New Roman</vt:lpstr>
      <vt:lpstr>Office Theme</vt:lpstr>
      <vt:lpstr>1_Office Theme</vt:lpstr>
      <vt:lpstr>Human resources slide 1</vt:lpstr>
      <vt:lpstr>Human resources slide 8</vt:lpstr>
      <vt:lpstr>PowerPoint Presentation</vt:lpstr>
      <vt:lpstr>Human resources slide 3</vt:lpstr>
      <vt:lpstr>Human resources slide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Human resources slide 3</vt:lpstr>
      <vt:lpstr>PowerPoint Presentation</vt:lpstr>
      <vt:lpstr>PowerPoint Presentation</vt:lpstr>
      <vt:lpstr>PowerPoint Presentation</vt:lpstr>
      <vt:lpstr>เป้าหมาย</vt:lpstr>
      <vt:lpstr>Human resources slide 3</vt:lpstr>
      <vt:lpstr>Human resources slide 3</vt:lpstr>
      <vt:lpstr>Human resources slide 5</vt:lpstr>
      <vt:lpstr>PowerPoint Presentation</vt:lpstr>
      <vt:lpstr>Human resources slide 5</vt:lpstr>
      <vt:lpstr>Human resources slide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Human resources slide 1</vt:lpstr>
      <vt:lpstr>Human resources slide 3</vt:lpstr>
      <vt:lpstr>Human resources slide 3</vt:lpstr>
      <vt:lpstr>PowerPoint Presentation</vt:lpstr>
      <vt:lpstr>PowerPoint Presentation</vt:lpstr>
      <vt:lpstr>PowerPoint Presentation</vt:lpstr>
      <vt:lpstr>PowerPoint Presentation</vt:lpstr>
      <vt:lpstr>Human resources slide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slide 1</dc:title>
  <dc:creator/>
  <cp:lastModifiedBy/>
  <cp:revision>1</cp:revision>
  <dcterms:created xsi:type="dcterms:W3CDTF">2018-12-14T12:08:58Z</dcterms:created>
  <dcterms:modified xsi:type="dcterms:W3CDTF">2019-06-12T05:45:19Z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