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7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3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7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F360BE8B-6686-4F3D-AEAF-501FE73E4058-1" descr="C:/Users/MX/AppData/Local/Temp/绘图1(13).png绘图1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10" y="1671955"/>
            <a:ext cx="5010912" cy="352348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F360BE8B-6686-4F3D-AEAF-501FE73E4058-2" descr="C:/Users/MX/AppData/Local/Temp/绘图1(14).png绘图1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535" y="1003300"/>
            <a:ext cx="3163824" cy="505663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F360BE8B-6686-4F3D-AEAF-501FE73E4058-3" descr="绘图1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487045"/>
            <a:ext cx="5157470" cy="4604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关系图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1490345"/>
            <a:ext cx="733679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回归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0190" y="2054225"/>
            <a:ext cx="9144000" cy="3630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交叉验证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0190" y="2054225"/>
            <a:ext cx="9144000" cy="3630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热力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165" y="1490345"/>
            <a:ext cx="100520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YWY2ZjI2YWVkNjU3MmZkYjI5YzljOTYzM2FhYWM1MTg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Q3FuWDFuMldwaENxd0VBQU9NREFBQU1BQUFBWkc5amRXMWxiblF1ZUcxc2haUGRicU13RUlYdlY5cDNzSHhQYWloSklJSldXZEoyS3lWdFZmcDM2K0tCV0FHN01xYmJhdFYzcjAycmtMQkJ5d1VTNXpzY0R6TkRkUHBXbGVnVlZNMmxpTEU3SWhpQnlDVGpvb2h4bzNNbndLY25QMzlFQzVrMUZRaU5IclplYjBSR0FVYUdYRFNjeGZpdjc3TGNEWEp3NkhQKzdQaU1UWjNBbXpBbm5JVGhsRXlEa0J6REIwYlhhWXdmdWNBbUZwbkxSaWRTNUx6NEZsb3hsV1dqelRub0ljWmo0dUtqSGx6UmVtTVoyU2YzTDR4cXVLRUZYTkVLck9GOHZrelBlcSt2NVo4THhabkZkN2YzQitodFU0SWF4dlo3b2VRQ2hpMjJoRjhLNk9hdzVWb1Y4MGJMSlgyWGpUNXNxYXIvTzVZeTJ5UmZUZm9YWHhaQ0tsaEFuZ2lkNnZkeW9OcXQ3VnlLZ1lQT1NzaTA0aGt0RXlYcmVodldOVDg2Nms4eFNyVlpKRjdXZTUzNTB0QU4xV3V6UVg2dmIzdlUzd252WlVYelRQUFhkc3lYZ3NGYnJ4YXIxMWJyMWlaYXZQQldHWG5qVGt3ekJTQWVPZFByRm9ZZTZjUGZ3SXQxMnhhWEJMdG5sRlRuVWxXV01LZzNIVW5NMURXd2hibFo2QkhQZDF6aUhMdklJek4vTWh0N1BhOXNOMjMxMU1rcjgvL2xmQ2hqUEozdDF2bHQzZzFwcDlIK3J1YmhFMUJMQXdRVUFBQUFDQUFxcDE5WlM3dGNuYndRQUFDVjNBQUFEd0FBQUhCaFoyVnpMM0JoWjJVeExuaHRiTzFkMjNMYnhobSs3MHpmZ2NQYzJLMUY0Z3h5aG9wSFI4Y1pTV0VsMnBGNkI1R1FoSmdrT0NEa1dMMUtuVXdublJ5YVROSzZtU1p0MDBrYXozVFNOSjFtMGladTh6S1daRi81RmJxN0FCYW5CYkFBUVpteVZycVFnUDEzLzhQdS92dnRoeVhZdW5wbjBLL2MxcTJ4WVE3bnEzeU5xMWIwWWRmc0djUDkrZXFOenVwY28zcjErUi8vcU5YVzl2WEs5V1Vnd2dHUnp0RkluNi9DZTlYS2hqWUEvei8rOUpzNXZscjV1V2tPZ0V5MWNtTm8yUFBWd2FCYWFWdDZXeHZwMW53VkNJQ21LdUFITmRlMnpOSFl2WUZ1dm16MDdJUEtUVkNmRjRTYUxGVHJ3ZElYZEdQL3dJYkZhbE9zcVJ3ZkxvWUtjUU1DejhWTC9RYUVwaG91aHVZc1dycDJLOTBFTEpaaFM5dTBiRXN6a01EcXd0cldTcmg0NGRBMnQ0eGY2TEM0czNsakpVSEptcjZIV3VBU3lqdm1LSzE0MHpNeGFwd25zR2phdGprZ1NHeDFMYlBmMzBhTjErUW16MHNLU1dESEZlQlVPVng4elRKNmkvcStNZHdtMkljTGR3aUZMMW43eTRhbGQyMHdHc09HdGVyUklkTmEwNDdNUXp0WS9jWER3V2pkN09rRW4yRFJsbjNVMXdsYVVabmJIeEZQTnc0SHUydjZiYjFQcURZWXJHdXZtQllhVVBFaVkrZ1VSVWNpY1BHbWJpMGJZNXRVRVpTK1lHYVVMb3pIc0xBUm1SNmpyYTdtdUNkejBTSXdCN3VnVFRlcVhDMG1BRFRpeUhHQm9JZGlEUFd2R25xL0I2WDcybEZsNjhCOHRYMWcycVkzekNzYmFHRGpTMVRZTnNldzBRcWFXeUFnd0t1S000RkF1RGxYYU0wWTZwNWdSNzlqZ3hqWkJuRElheW9TQm1RRzB1OU9JU2MzZWRubytJc1BqdDk3eDdtNk1WK0ZmNnFWMWI2Mjc3UnYySDJkMERCcS9LYldQMFJoQURsc3ZyclYyUXlGQ29tc21rTzdzcW9OalA3UmZIWGRBSk5oYklLcHVxTUJyNm9WSndDZzJ5dExadDhFYWU4NUNmMkVRMTczbktCeVRNQ09mZmF2UjU5K2lCMURucHhyenhTOGdMeCsvL0c5KzlpelpYMmtXZlpBSDlybjBEMTM5RVAvVk0rL2xZRm05TEY3N3RWNTlxeUJ4K1MzbnovODc4ZW5IMzd6Nkt0UHNJTXZnMWs5blBXaDZkOXdNMW8wMFkxeEpsdzErdjFWMHhwb3RndCtOcUI3dUhqeDJxcGxEam9IK2lDeStMVGFsakcwdDNUN2NGUlpOY0NDdTNXZzZ6WU9wSXVYT0Q4OVF1aUMweU1FS2dFb0JSSEJ1bWFCeGRQeEZTM3h3UnNBRWdRdm5SVStjQWRiQmZJNndIekIyS0E3Ym84K2V2M3RrNCsrd2puMSt2QzJNVFoyL2U2cnJKbmRXOTRzUmc1NkZ3dGc2Yjd0eXkxcTNWdjdsbms0N0hrQ1cwTnRSRUk5UWZYSFg5K0ZXTkpOZkVuYXZTV0dwTjY1Q21wM3BRbnEwU0xuQjZQbGRDSlVMdUxKZS9yUGU2ZmYvUkJhaEpBWUdteXd3OFhJU0VPbEszdDdBTXFnWXBWUURKYzVWRWdvV3pLSFExRFhhVnlXQThhaVl1OXFmZDIzVm9JRFFqT0d1M0NlY3A3bE53MWI2eHYyVVlydEVzazQzM2FKUzdHZFdMaDFBUEIrcExSVmQyMzFyaDBoWnk2aC85M2hCckIwQlhVSVh2VmdSckRCWWxBQjVuWjBhMkFNTlJBWW5IMGV2SGI4eFZzbmIvN3U5UHNQVGo3NVU5aFBTeHVPOThDc2pTWVRIK1p6WER6VitPZytra0JRNmNKd240UWlVZG0xdGd0NlpWa21seUxVeTZ0aXZCU01hbHdiZGlYQzF0WEtlaFRLQm9SUlk0SVFFaFlJcWJOdmpBaFFISmVSa0hpZEZMc1dnc0xMbXEzRjdERjJyL2RReEFncVFHWk1LQWR6ajlCaWE2bHRna2s5ampiazNIYjd2VzN6T0VFNW80aUxMaXVvVW9ManFJd3lmblZIY1lZNUFzNVltZVprOXE5dkhhSEw2TXdSSFhORUNuUFE4ck9KSXBsaFRWbXhraHpqcEhKakJXYXI3d2FWYmQ2dDBFb0k5M3poeFRGd085Rk9HSnBWZ0V5dWIxeHk4a2RkdUlMU1RGMjRuS3QvVWRsQ1N0bGkwcmlJV2VqZENybTNib3k3MGFvdjdiNENzajNzQytSS1pJNUdhamlwMndWRFB6czB1cmZXdFRGWWtFVk9qUUc3R0d6YU12dEdqOWpiZUQxNmJtOVA3WGFGUFRpVDhFS0ZkZ29kdE5URC9lT212Z2NFT1UzWGRVSWdmSzN4UERYVWlTVzQ5R1djL09NNUdnc3RhWWg2QWVEV1RoWnFhN2F0VzBNM1NaRzdFaEloQzVabHZvcWtPQS9JeHJNb0VsOFo5dWlGa2FzZ0VGbUJqd1ZmRk9Cdk9QaGc4b0ZlNzRGMm1qajZUZlJEVmw3M3RNZjZKckVIV2c3a1NPNGRhQUR3SGRJVTVQR2YwRUNySGhpd0lYZ0FRRXhzbWlOa0V5SVRPdUMvbFR1MlB1eDVxa25XSldFTkxJQXhoOXBBbVFKZHo3a1R0TFpOSGlHb1pnaVBwR1U0WENNRm8yQ1phOVJvSTFRbEpXc2htUUNNRVp2SVVSalJXb2V2SVlkL0F0VmtWTTVTMGJsak8zdlN0QTBqa2lTaUdMOGRZTmhpSDJ3bUtqY1grc1krMkNJdDZVTXdaUjBHeWhrdlRtcURXeXR0ZDhzMndlYWhRZXgvMUdCd0Z2Rk4rSnZzeE5LQlptbGRvSzF5ZlJzcHlMRzN6V3E3RFpyZXQ3VFJnZGYyMWdoT08zZWxkMzJGYS9Dd3QycFlZeHZKZ0F1NHYvVCszM1Iyb0tpeTF0VVhkUkJGM2I5ZTJMTWhSRS9wSldmYk9hNDRqVXJ1YnRWWjlHRWNKVzkvbXBUQkNHSGlTdzBUN09XRU1sUStHbFhhVHZ5V3RoT21mVWplSGlGQnZ2cjg2WWYzVDk3OEZ1eGpXM1Y3bEthaVBrb3FCbU9YYko1VGdNWnRMQU5HcWpnM1Fxdi9OZDBjNkxabDZMSEU1NVlja1ZSdW1HZ2xTY1lrRzRqQVRSRlk2cHRqdlJjbjVnTXRRSVlwVlFYY3ZLZTBzRzdlMWp0bVVqaURJSTBtNmRJZ1NpUllUOVNMbHVBTWkzSXZCdlIySldwdnJmVEJybStzTDFqZGppbE13YnpNYlFJV1g4alpLNHY1bWwrQzRzMlVKTFVNQmViNFJzS1lxMmRGaXFhTDh3NDZEb2tuV1ZSR3IrYTFhTGI2YzI1YUhkcXFFM0lndnVtblRCZFFaakpaSW9ISmFsdG1WeCtQUFd4NThzMHZUKysvZFM1SUswRlc0NldNdE1KM0dXbUZyV09rMVptVFZwT3pPaXUzZGNMd1JYZVhMZStvU1h4bEFpazFXdkVNQ0tKZHJ0ZnI4bUdPUXZRSUlnbFRGSkxRNVJ1RVRNUVlJdXdxWTRobWp5R2l5VzJveHV3eFEvUllMZ0lkQ2hORkx0cjBLanNoU2EvTkNDUkdJTTAyZ2JUUXZzN1lJMTlnTnRnajZyUjhSdHhSUG52eUV3b1VKcVJNMzZlbmRFSjJyUFRJRjdlbmJFWkNPbWVNaENyRnN5OWpKQmdqd1JnSnhraVV3VWpJZkZtRWhQUERtQWJHTkRoTk02YUJNUTJNYVdCTXc4d3pEU2UvL2NmSk8zOS8vSmMzamo5NzQvUzlYNTNjLy9UNGszdU1lSEFGR1BFd3VUMk1lQ2pQZ3ZOS1BNalRJaDRrd2diRnh5b0tBWnFWY0JSQ1ZCdngwZ0RLVVBrY3hJUElNZUpoRXVJaE8zNmxFdytaL2V0YmR5YkVneVJRRWc5bHhTb0g4WkFqVmdwM1lZaUhFbzlDZ0kxbW85c0xiNUZWN3lpRWduZkllM3U3ZXdJaGJUR0NBcnZLQ0lvWkpDZ29jaHVxRVZyMHl5Y29xTklZcmtLWGJIR1ZDSFFvVEZDSUhDTW9HRUh4akJFVXgrKzllL3Ezcng2Lzl2MmovNzEvL1BYZEp3L2VIQjNaQitid3lZTzN3Wkl5dnZYa3dhOFpYZUVLekFoZFFadXphVkFmRXB5UXJzaGx6OFdoSzZnaVB4bGRVZjVJT0JPNlFuazY1eVJFd21rSEtycENsQkpLcWVpS1hPY2srQ1lVWTRSRmNjS0NKb0xzckVUNTBack9hUW40SWZjTFFscXcweEsrR0NNamd0NWRGRElpLzJtSmpQU0FhMHo3dEFSRkdzV1Z5am92NGVoa2hBUWpKSjRwUXVMazQrK09QN3AvL09WZkgvN256L0M0eEIvZll2eURLekFqL0VPdWgrUVVHWm9kbDVpS1VxckluK0Z4aWVMMmxNMC9xRlBpSHdST3FhbUVIWE1BcnlqeDBoSk9UTWdrNGlPQU0zaE9yTUhYN2RMVEVBMUdRa3hFUW1UR3IzUUtncXFQZlF2UGdvWnc1d01sRTFGU3lITHdFRGxEQmlidlJlRWlTanhBb2U4Mm1vMW1lTmVNWHFZZWVkdW9Ma3VLeEU1UU1OTENiZnFja0JhVU9RNVZDdUdBOG5rTDZuU0dxOUVsWGx5RmdDaUtzeGNOeGwwdzd1Slo0eTdRcHoyT3Yvejk4ZDM3em1FSzU4NlRCMjg3Vk1ieGIrNkNPK3hNaFM4d0c1eEduaXhPZ3dXUjRHUzBSbTZUTGhDelFSUDhpU3lZem5nNEUzS2o4WFFPVnhUK0xJaXFFTDZ0QllNVFNTVnN0SW9lcm1DZkJUbDNud1U1dHdjcm5zSm5RWExFNmdKOUZvUWRxL0RGR0VNUjlPNkNNQlFGamxWTTVUTWVCWTVWRlBxTXgwU0hLdGhuUEJndDhlelJFdmMrUC83aDNzTi92M3Y2aC9kUDN2MkN2WVFpSkRBYkRFUytaK2xuOEtrT2RxcUNxUFFNUHRWUi9raVlGdkhnZm84dWJONmpINW9FK2lFazVvQ2M0SzNRZnRZY2tuZTBDTHJpb3hCd2pXNXZkTFl2Z2JVRkxKSzF0WmVXd09VbFpCdlA4Ylgyd21ibzJ0MjcxTGFsSzdGN085TGx5L0h2a0hRVXVnY3RzY0tkS1NvRWFKdlNQekdpVHZUVkNWZGk5M2FFSkhYT2E3ZkVMTzhtVlFlMmpvUmVwYUNjSEN3RzR6TG5kSDhhQVNWaDZSMUhlaWVWa0lLeTEyNHNiQzVmNGdqQkNaMjdnYUtYSEFOK0NvMjVUTVNEZ1ZlbjhjRTZPN0RPVGtLZEFHek5RMlFKZVlnczMxUDBMZDBFYndQTVZyWXdjcXFqN2Z2eWVJQnZveTRsRGpXM0FoK3NJSklxSk5CcGtEY0lpU1hzOXNFR01YTzNIL3B1ZVQrODUyT3JucUE2dEZXWE1vU0xiOVU1K0J2ZXFndmVVUTdSMjZoekJLWVlOWFV1ZHVtVHd0QkVFRWtOUTVOUjV2UmhhRkhNTlJIV3pIenhWeTZrUjR0cjBHMFhoNWdXQUMzbW9RMUdjQi85TTEvdGJONVlBYUJtZndnMm1pOGVEc0FXRVdWRU1MWHNvNzRlVExxNUFCTGNFVTRaSUNuY0JBQkNKS3pvWWdaQWdtOEtMd3doNkJWNkFFbHBOalA4a3lMcUpGOGRmeVYyYjRkUEIwaVozazJxcmpCQWFrcDVFTkpVQUpJaUMva0JraHZSZkFCSnluT0FlVVlBVWpiZThZWWFxWUxFQUJJRFNJRUNCcEF1S0VCcXBsRFMrYW13R1FkSS9Bd3dTQ2w0UlNMZ2xTd0dTVkNieFFFU3ZVSjZCa21PcUpNSmxJNU15eUNKVWlQRHUwblZuUTJEcERSbmhVRVNlYkUyYlE1SmxISzlhV2FXUUZLSWRwSVpTR0lnS1ZEQVFOSUZCVW1aVCs3U3pnNmRONUFrVEIwa3dTK0hLOHl5U0FUYVkzS1FWSXBDekNJSlNuR1FKQkpRU3lKcGhkOFNWeGdrVWFrckRKTG1lRUhNZzVPYVU4RkpTa090RlVCS1FxTVFVcHBUK0FqOFNVZExVcjczOHAwVldpSXlSTjY0WTJncEtNVFFFa05Mc1RnenRKU2tOUFdrZFdHdGFLa3BVL0dNd3pSeDZqQk5iSElaTUVhSjRBcUZnQ3NVK29kOTJVQ21GSVVlVEpNYVVuR1l4aE53VS9yRHZvbGdHcFc2OC95d1R4TFYvQWpOamVpei83QXZCTFNVV1VCbWlxeUlNZ05ubWNJTW5ERndGdnRoei92T0JpTkpNL0M4TDJWUmx3aUxlaGFWSlhFVG9BaDZoZlRQKzlTSU9wWHdBRTZsZmQ0bk5ZUU03eVpWZHpiUCsxUnBHaGlweVBNK1NacjYwejUxQmpFU0VmSjRRNDFVUVdYc0ZXT3ZBZ1VNSUYxUWdKU2xsUEFXWGtmcmVRUklwSzlMS3BsRWtpWWdrU1FDcDVNRmtNU205N0NuRUkxRXJ4TFRTREpmVThUaUtJa253SlowSmdtK2s3a3dTcUpTVnhnbDhUd09CaVZVNGpuQjdhK1MwWkxZbEdzTnZnaGlhdFRVSXFCSmR2VlJJeWN3Y0lRWmVmUTNHY0hFd0JNRFQ4RUNCcDR1S0hoeTAzKzZaaWZqeng2SThpT1NEMFNSWG90WUxvaWloQmd3SUV1V09SNjM3VXZjRmY0S0dVVUV1Q1FLdG9XdVRROExpV0FOVkRQeFhyaE44UXBYVTJRMS9ka1pGYWlqYXJmNFdTYUFKNXFDZjBLSkJ0ek1OYVRwZ0J1SkUydUtVZ0RjaU0xaTRHWk9VbXROSlErNm1aT0UyWVEzUkxUaURUZHFQTVRnVFNETURONHdlQk5vNFZtRk4zZ0pTTmZ0WlAxbkIrQk0vOFZMS3ArRmJob1JScU5CWURRYVdRUktBUHFvV2RDbkZJVjVUb1NIMFF2NFRYOVNSdkVjTUxQRjRsaW9vZWFDUWNwVW5vY3BTclBBdVc3SlpTVHo0aDh4MTZudU9mamUyWm1EUG8xWk9EckVvQStEUHVHbUdmVEJBak1MZlVER3owQTl5aXcrR1V2RVBHNlRKRFVWK0dVSlNOaDk3U1M4Qm1zc1VPZGVPSUFIdnQ4WGk4RnZRREFkSVo1RHIvNzEzN05mejZjRWZnUXZRWXNZMUNJRXRRalpXdUFMb21oY0NTa1JnMHJFdkVwU1hKR0NXdmlnRnA1Q0MxL0FsYnk5RWxhUzRvbzhVYThJZEs1SUU3a2lGSEVsZDkrTGRLNG81U21oZFNYM0FKUG9YSkVuNmhXSjBoVjFvZ0dtRk9pVjNLNG9SVnpKM1NzTk9sY0NTbVJmQlhlVnY4clhvdENIUWxHS08wcUNKdkVxWXA4cE5GR3VMNDJKNGthN3ZzZ0o3b0RmVU9EUXp0RmJQMXYxdHJZUEY5Yi9BMUJMQXdRVUFBQUFDQUFxcDE5WkpQRGIrRG9BQUFBNkFBQUFEZ0FBQUhKbGJITXZYM0psYkhNdWVHMXNzN0d2eU0xUktFc3RLczdNejdOVk10UXpVRkpJelV2T1Q4bk1TN2RWS2kxSjA3VlFzcmZqNWJJSlNzMUpMQUdxS2M3SUxDaldCNG9BQUZCTEF3UVVBQUFBQ0FBcXAxOVpKUERiK0RvQUFBQTZBQUFBRXdBQUFISmxiSE12Y0dGblpURmZjbVZzY3k1NGJXeXpzYS9JelZFb1N5MHF6c3pQczFVeTFETlFVa2pOUzg1UHljeEx0MVVxTFVuVHRWQ3l0K1Bsc2dsS3pVa3NBYW9wenNnc0tOWUhpZ0FBVUVzREJCUUFBQUFJQUNxblgxa0dlVWRMcmdNQUFGb2ZBQUFKQUFBQWRHaGxiV1V1ZUcxczdWbk5idE5BRUw0ajhRNnI1VnppZnp0U1ROV1dSaUExcURRUlA4ZU52VTZzT25ia3VMVGx4SVVIUUtxRVJLOGN1RkFreEFsRWVab1MraGJzbjUwNmRxSzJ0Q0pRZTZYR0hzL3NmcDM1WnRZZU41YjNCZ0Y0Z2VPUkg0VTJsTzlLRU9EUWlWdy83Tmx3Si9HV0xMaDg3L2F0UnFlUEIzaEV6Z0E1K0JWNGhBYllodVBQYjhkZmYwRHc4TDROVlJNS2xZbmFXaFJFY2FwN2VQano0QmlDZGgrNTBhNE43eWl5eEE1aHJwMDFaMU13NjdiRDFsdHhIQndtT2pIenlOSDFGQXNLbWNGa0ZuSTgzVXhsR3BOSkVzSVlwektMeWJDdUdWcG1Lek9acGppeUphY3lsY25xN0VobEN0ZHpMTjNOWkNiSDRscVdMc1BhZWJHcnFtTzRSaDQ3UmhvMnZUeDJxKzdXSnpnNWRrODNUS00ramQyd3NKTEg3bnFhMXUzbXNTUEpVTENaeDI1MnJhNlh4OTZvVGVKV2lPWTZnZW9rSXB3aDNnVk1xcFNGbnhtUlNBOXhNNG9IS0FHUGQzeG51NFZHMnpaY2txYzFtWGJURHdLaDNOa2ZraFhhVWVDN1phb1RCNE1KV2tKZ0NKNElmdENqRUJQKy8wMldLYnU5NFlkNDV0MU00eW4yZS8yRXJsYU1mRTV4RFEycFZqTkF5WHpGVFpRa09BNlpKK2ZNdVlwN2ZyZ1N4OUV1YVBzdmlZODA3bnhwdHNsNjZGN01nTG1BT09rOFVXQUd4VWpvRUd4aGo4UWl6U0thODJRdVMwcERwSmwwekFaUlMxR1V4bkJ1bEJxY3B2T2p5SXNRYUVVVVZya3pHclU1RXpWcVo4aDlBM212VnJ5L0FPL05qUGU2U1VmRis2dmdQZkYyeHc4VFFoeHAydS9jMmNpa284b0hackpJK2FCbitXQ3dVZVhEWmZPaEt2d0ZrMFVpZWowanVxclFVUkg5aWdyLzVjdEs5UVpRVlg1d1F4TGlYTzliVlVKVXI4VGd1aE9pR1lYSmRGTnB5bHZjQzNLZGp2TFZGMEZ2M3FQV1pmVCtFQjlKM2hMUGlpNGVEMVpKVXpZTWlUeHJ6SjYrZWpjKytEQSsrbmp5L2dzUTNUeGRMK25HQ2pQZTFmd2ZIaWJWaTVZS1lhQmRhNmxRMHZkYU5hMFpyRWt1bmlNbE92N2xLakdiUjFueldTZ1VtTnZCZTJTTEpILzQxSHhUSmE3aFBENDVQdnIxL2RQcDRldlRiMjlFVDVwNEVuWGJTVFFVaFhZbDhIdWhEZGR3U1BoUy9yMUIrRmw4bWlqMjlmc29SZzZ4Rm95Z3ZRY1JONUgxRURUUndBLzJiZGp5blRnYVJWNENucU1IMkNlWW5wWDVyTEZKcHV6RmFOZ0hBaC9aa2RwREdpczZ2NVRhZ1llaHU0RzlKRDNmb21tVVhqVDllSlNVenQ1Q01hSDlDSEJUTW5XSHVvUDhya1pKRWczWXFaaXF5R3RXdUhtZ05rYWxwSmtvQUhhYWVZV2tiWStobzJJZW9XbUhuT2ZkZGtZZ09GOG1pMWZRS21pTEIwMU9vY2tMQjIyQnZmYTNvWjI5bGE5NllvZWlXNUNRQ2dtNUVtZjBPL2x2VUVzREJCUUFBQUFJQUNxblgxbW5DS0NqT2hJQUFCRVVBQUFPQUFBQWRHaDFiV0p1WVdsc0xtcHdaV2UxVndsUVUrbVd2Z2dJc2dqSTFvS1FkZ01SaFNlTDdNbFRHdW5RRDJnV1NjdVdSaG93MEpBR2lVUUpTU3ViYk5MSzFvSVFCVUpFakZFaDBDQWt6YTdRZ0JBV0FTRWttUlpSa1hzVndwVnNFMmVtM2xTOW1wcWFlcS9tdjNYcXI3LysvNXg3dm52TytjNS81Uy9rUzRDdXp5bjBLVUJKU1FrZ0toNUFQZzk0Zmw3OVMrT3prWC9WaHBMOGQwQlBIWWdIeXBXVjlnSGI5SlNVOVpUa2ZRQUNBSlJVLy9NQThGOURhWnV5aXVwMk5mVWRHcHFLQXl4ZFlKdVNzdkkyRldWVlZSVVZ4VzZHWWg5UTBWUGR0ZmZZaWUzNkFWRnErNUlON0M1ZnY2TysvK1NqYnNQQWNmQ0EvZG1VS3pzMGpJeS8yRzF5ME1MeWtOVmhCOGZqVHM0dXJwNWZlWjN5L2hydEV4UjhPZ1R6M1puUTZCOWlZdVBPNGVMUHB4SXVwQkV2WHNyTXlzN0p2WnFYZjZPa3RLeTg0dGVibGJWMTliUUcrdDNHZTQrYlcxaXRiYisxZC9UMDl2VVBERDU5TmpUQm5aeWFubmt4TzhjWENQL3R6MWZMcjFmZVFCOCtybStJTnVGUFc1OXhLUUhLZjRmK1ArTFNVK0RhcHFLaXJLTDJHWmZTdHJUUEIvUlVWUGNlMjc3clJJQmFWTEwrUHJ2TDZnWW5yOTk1MUwxanYzMGdhSGcyWlZ6RDZJQUQveUQwR2RwL0lQdS9BYnZ5VHlIN083RC94alVIYUNrcktZS25yQWVnQUpuc1VHMCs4TThJN0NsNklHWFJwZFRPMDNVa081Z0NEdGdXWUExWXRscGV3cUlnbnhrUzNyWVhvUXo3OTdobWk1N1V3dWUvaFl3TFZ5WEdrQTZtSkFCSzR2Q1p1cmk1bmRmNVk4cHd0aUN6dCtOOW5jQzBlcnZLdUQ1V0lnZEFsTVRJWDhDOFJzamxPbEJtYzVjaUdTSWk0VW5WWFpLYk9GS0M3cHFLemV5ZEdVUlBiUy9HQzJ4ZkZQZTRtdE1jMlkvUFRzeVBRVGJWUDdUWlpSNlZKRnQ3WkZ3V3A3NUdQSHpRTHFDcXQ2MGFpcy9BT3FKdjRHYzRma0U5T0pqUEUrWjIrMmRUZFZrY2dJZU4vMHVCTlVkYmN1NHhaSnROU3VDNzJlcGEwQzdlWGtoZ3E4OFk5MTdhZXB2YmV5bW56T0tSSUQwakNCSXZKZEhFQUx3cHdLeDY4S2xtY3FBYnU1Rm8zNFBWUU5xdGtOWGg2UE1DblVMS1EycnZpSk1BM3h2aHVaVGIwNFhIUUI3RkJYRlNLc25OdGlDU0s3UjRCS1gzaUJZdDRMajdLMFlobGFnY2Q3dW4ybjgwTVJQa1FQcjFzeVFYK3M4OWcxZC8yb1BHSGl2b3owZzVrOTdUWVJoK3o3YlIzUVA5eWhsejBxQ3g0WkhCbTZoajlrMU9JeHFUdGFYWTVYYVphVjlIZS9uaGNMZGZmK3JYWWd4cWJ6akhhaHJ2OGJVNlJSVmpwNk8wMm5idjhXekVoTzZpNS9jTVZEdmNjVTBwSVJpdnQ0SGVRclZzdG9mRUJtVDJVOVJPTkowNXh6NVVFSnkzemlCUHVKbWw5VzV0NWpxTytQZXdqNExzTmp3K09UMWF5dVRqRFY5WHp1UVNYRm9ZbmtIalNjelVaKzliSXNKT1Q4UStua3pLQ09sTUVLVzN3bnZqd0xqZmoxT2JjMWhMSEQySkFXc2l0aFcwdllwRXdQY0dCeU9OcDFlL25HVFdUckhDS0NZcld3MXRpQUpDbUJ6UWJXQVNCSGk5aFFTVEIwd0dzU1lpT21DR29Ea1NML3oydHhLS29IakFOb3VpTEhGRUZNb2NTVUh3ZVRDeis4T2JDeDBISW8vQWRVS0tGcXpjRzVqZ05CNFJmZ2FuOTVaOVpISzkrdWlHMjlNalRBdld3N0E2UXJJaGJmS1h2aFdWKzFSdHpLd3J5OHpRZVp4ZythNE1zenM0dUozYWZQcWc0UmREOGNlRGtndlAvbm5oUm9nM0wxQjByOHd4Z2xzVzQyYytPeEZZWklrcFMvZjJzMDhweGJVdmRQc0UzaWdxU1Z5b0tmSWl4Y2dCblQxeTRNcEZPVEFPeXdhd2NDbEtCZldwblprSW84VW5KZHRnYWVLRFNKSTZMQVFwd2doNlR0eWpWdWpnVEk5L0hsa1R2cDdJRjFjSHVqV21EbWVrVU5RU0x2MFIrcmV0d2hETWplLzZ5ZE1mSWdaeHFhSzMrK2FIZ3V3OVgveHZoU2ZKbHQ1RG1wQ2Z0eUphZGZKbE5pUlhhWlZzdnlRWmRDcml4SEoreHU3OGNncTVoemdzU245T2YwNEtBOXNFdWF0b0FWNzNSY0pjM0FDMWlLZk9VdGFlTG9aeWV6QW1YdSt6dDdmSHBhdzBoUzM2UjNuY1FoT2c0cDZ1TU5FUXBGTWcyL3Y2bzJ5WTJoSlhuQ1RUZzR0a3BxUnZ3RDkva1dhN20rN01oalREd0xSZVhxR0pkdGNEZXBvNEtZSzEya1h2a1FONWJPMG5sSGRQZUxxNENsOW12L2JvbzBUbTY2M3BNdnpXY3FPaVN2NHFCMklYM01LZzQ1bEpxSE5ZZzNDaWR6L2JCclJwdXlkeGx4WndmdVRsTGVyNUd4RTErenFZbWU1eGRiZ2FONWdBYXZhYmEwQXFpeVpRYkRhRGlNZFFlMlZmVGgxWmRXUllCbkRyZnhPZnZnVU5RalB2ZUdLOHhCWGs5Y3VCZVdvNFJPL216WHQzeTh6aE9yRXZIQzB3N3ZYQUIwZ3pLVDh1aE13UHNIVW1PREcyczh5bDZrVm1YQXkvK0hMb2UyWnRkRDkxdTd0WFNybjVFVzZMdHU5NjlUZGU3VWFuTHVJWjkwbHZyZzh2eEpjMFJ1WTNIVmdadFdlZ1A4eTVGNlg0c25iUTZIWSs5VEd4OVpVaFlMSms5ODhqeHd5aFh3c3Q3QWpIL0xLV1hlT1QvVjhFWnJ2NjNacHljdmJxMFZ2K3RySUkyMXAvdnlKYXZJODh5R2xweTJWcm5HTGJTdStoNHFtekZXR1FaVDl6emxOZ0JSdnl0VzFGR2hDNUFQeUlocHZFM2lRTWZKTS80Z0RuWXFXVlNQYzNUaDJqZC9oalJpdWhhM2tDYkFIYm1ac3FCL1RqTzlnM2ErTi9lVjEraVZ3ZE15VGpjaDducmhiemVWYzVqeXNHYmJPcExieFZUM0hBUzVJMi9FeUExWVVMK0tqOFRtdXhycWRIYTY1QURsekdHc3RNZllYRm1qalhwTXRpZmVMK1NNam9KcXJ3TmxnMVR4d1dhSStNVnZESFRJbTVmVFY3OGpNOHY4cFE2ME9sa3l5a0Q1RnFFaHpFazFpajFNSkptQWxTaW16WERJa1F3NWNEK2J6bWl0WGRvTG53REVqTjNpaldnQ2w5SFdPNU5tUVhraFdjRmlVNFIvSzRUMXp1bmc1OWFZNTRNc2wwb0VQSGl3NXVkT3J5dXZkTDNTSW1hVHRPN3FJNWp4cUZQeTZzYzJZWkowNEpyUjFqV1JoZnh3NlBmczhYSjUzVGRuY0gwalhpN1Y0VlRrYXJmckd3Y3VEVGo1TXRHUUV3TFVHTUppL1VtRVBIODhDRVBwUUdKYjQ2VExCVzdJREtReG00bTRxS015bWdYM3JZQlRnTm5CL0E2cVRpRGZzZTRWQmc0SGZyQnNXOXUwaFlPSkgvak1MYUVPTjEzejVPOEdmZ2pKcDc2Vzhwc3dpMGJJQzlXMXB2UzdhVFJNTHRZazlZYlJDcE8rVzROdnRXaElWUk83c2dqZUVscDF6SE1RVGN4UGZ1NDgzckQ4aXNvWjNWUy9pZkVlYW9jM2d0T0tqM1FvZmxvTC9TNnkzU0pmcTE2Q21XbWQ5d2VKWDR1TnU1ZlIwZDZ4d0Zld3g1eW9HWU1iRzl6anhYRG1CeUpmcFgyR05OdWU5WHhJZmVHaTJ0b1JhRE93MG1wQnQrOFkwb25FMHFQYjdveEFpYTJ5QllYZk1KWFF5OFZjTXNjeTBwUXg4YWtEektMNjNNMmxkcTVWbGU3ZHh6SzFvbHdNdEE2eC81NHRPd3FCZlVLVUphazUvS0FaWlR6MXJPY3lsZFlObEhuUjBXVW40bUtlT2xkSHl0dEc2ZzVoZ2NKNkRzaEVNUnExWHRxNG1wVktmd3lSK2paZHoyanRhMmh3dWlSbnFPYzZXWHhBaXVGanNUMC9uVW5EWGtQbUt6YkFldURzYitMak9LTUYvdWR5MVFGRHFTc25SdGNSOTMvZTJPSlZuZkpHdHRGN3BXOXRJcE5DZHphY1JlWWREOWpHRE1jTlJCd2FFU0R4QjVuWmxBdG9PMmwvQVQ3VU9obkNLcFc0RFAwT1lNUDNsaGJpSTVjVTcwcXZNMExla2MvYUJSYVgyVkw4MTVCZGZmdjJBeGtlalc0M3MrcUx6U2I2ZTl6d3JhZ2l2RGM2TFdMcnUyS1NpZzBOd2Mydng5VFlua295RG9qQmNTZHpnQ211RnZEbkFRSkR2cFRjcFNEYVVaMFdkclNod2NxTEdXL3VydUNUWjl6bDMydHZrRjJmUldxYXNxTTZmVEVESVcrRjBXY0s3SzFNQUdCaXEzTTRhdm5jQXZMbUJSbEluaW9KSndhWW9jeUFtSEZYcG9oTFJaY1ZuSlVieUtTRm5manNtU2ZBK3JDaWl6VC9xTXFDYW91UFlrQjM4MVlrcjNPL3J6bG1yamJ5RjFPSWlmbkU1b2lvQURKTWExd2hDNFFId0VXWmQrOXcxWGN2ajVWQ2RCN1BZbTlCcFRVWnV6QTErVG5OSWZrS3pieFU1THFFR2VGaW41K2Z2UUNlc001VUhYN2RYOEVlOEJwTHJKTkZXZ1JGK3BzV2wrd2diVGlpUUhCUkcyU1NXUVBsK3RMOEVNRlRpRk5DWmh3TG0yWEZKMFRNTmIxL0R4MTJSbmtIcXQwNWp2Vm5ycnp6OG1nM0MyRjNTek1pWnJ1MTZjT3ViM0xJSjIwVzNJOTFucm4xNm5SSnd1bDVIRndIS1dwZFV6bTloUDM5TXM3dmdkejNZK3hLVi93UzA4eTluanJpLzAxeWVad2xGQzFPemFJRVdMZ3VOY3ZiVFJ0cnBYL0VNODBnNjY5a1JzUlo0enlaTFpqcFBpeE45THd1R3lKZFRWeXJnaVZBeDIxak1ZeGdqU2k2OGlkU0R6S3FIMlh5VXVrNUxkZk1ieHpkQTJGamQxNUxCbUdFZnJ4YWZ5eTB6WnFDc3E3OEMwYkNkNURJVmcrWnNUM1FhMkppUVlybVB4RlFTSVllcTlKQVlOYm9vaWpXRXEzMkdLcWZOdVJMRGpBS1E5ZXBNQk8vVTdMZTZCS3JMV2g1dnd5a1RtMzRxL3FwWllQL2lxY21hOUVidUQvSFR4TURqZEJhM0pOTEJSdFFsenB4Z1pOUEtzVEVQR2JlR3lOQk9lVk9sWWkzWktDenFQV25YbTdERC9KaG1SNTc1WHdGRDk0OTRUQW1WblF1akYvdEdxdEQxWUd4aWp0SEh2eFF2QmVZM3Y4dUZLdUhHeUxyTE1jdVRxc3FpMEpNY01QUkUrZkIwOVZHL21qQTUrRlZqS3ZweHNkRFRxTGovUzJMYmExY0VxU3ZBbWF0bkZwOXJrUE4wWUdUOXFWMUtFYmtRR1Y1YmV2a0czT2lGTEpINFVSRkloam1oVm1yMCtZaXpFckdMRTVnbHBuM2xORHFoMkMzWGdHRXFlSEZDbnd5VkNubUVFZVFTNWo0dmNlYzRKMGVyMGJpWU5sQU5oM0kyaS9mek5vczYwQTV0a0hVajlZUlYvdWlqdXB6bW5xNDV5UUF0TjJNcFZUTzFRcit3R1Nod25CL2phY2tCRm9mWmFpOWxJU2w3Q3E1UFFZQU5yaVdKT1RQOGI1SjhsOGZ5eHZJT2QyelJmVU9CV255TXdIVVpYbEZWT3l3RS9UaXRyc29YaE54cVc0ZjMxMUkvdldMNTJiN2pmTnJlMkYzeDhLOHFHcDZBbklqVllGUm9jbUdNOFlJa1ZVVmJ3TDBXQUxXVHJTanluMWxlais5Z3VJRGFmWkxYVWhROEg4YjNGYzNZenZkbU9QRk40MTJiRVEyNkxtWnRRVm1EWXdJbXVqVGloTnZpMWNISTlNVjNJSy9LNHYzMTdlVVFXTGZQTzRSczByOGxrd2g0RmphYUgwSEFXZkkyZkhpdlk4RzUzcUpYbGhTcHlpSk14eGl5dk1mLys3WHRUd1pQdCtvV1VORCtERXAvQUV0K0JIY05oNTUxK0tMdXhwY3hudm10dmhPMEY3NjlEVEVWZnBnNXk1dFFHa0x2aFpPRmFObHUzUURCYUpYWTVGK3FVN2U0SW9mcmtnS2JrakREUFlkNzJaMTd6Y3JmTGhwbC82QlJ5SjFIVmF5WnZqUUNuenZzZUZwaFpUSGR2ZUp3S296YTkvUkFwRkYySFYzQ01NZjR3ZFY0b01zMDkwOHBpZFZXT3k0RWxLcUxscm1iQ3hidVVtUG1oQ2l3STZzY2RTcGNENnhlK2UyQW1RSFdXQmRvdW5sN0w0YkVxK3FXZXd1SnVySEs0VEtIMW1MNnF5Y2VhU1JJbjJXb1M3M0hrTHRrZlZHT1pKanpNSDIxT0Z0dkluaU5hNG5JSUY5MTloZjV6VDRUSGk4ODc4TUQ2Nk9jYnRwckRTNU1kWVJua1Z4ZFpSUllLd2pJeTdrcWRhekoyOVEzT09ydHNGVVNDQ2czNHZpTkRUajZIYWFFL3BTUU5FZmFhZnZTeit1RGk1UmY4OGthanFsOWd3MXhRWVh6L2FDbE5KLy93L2YxVzNNU0R6djFEVHVqbWpmajhRdzEvcWMwL0JQeWpNSmNSTW8xc1JWN053aHpJVnNGbXZZamRKQ1g0QkdKZ0xYT2M2QzBBT2JEUkZ1SjM3ZWhlbEJyWkRsNGI1S21UQWdUKytXU2o1M0xnSENLZnFwMktmeWc1QzI1bUV4YnN3OEdaTEpaYkJLSzd4dkhSdEd3ZmptMWVvUWpHRjdLRDhWc3o2OGxlMFZmdmFQbnVIcStxelBxVXhMYzVrLzQ0S09UU0NwRjJnRnRZUjN6bTNFcTlVeFo3K2tOaHIvYk5xRHNuYWFRREN6NC85UVdKV241NGVkRDNZN2VQOXF6dmIwUDJoWHpIM1QwQnBVSFl2dWtpaGRNMEtlT281V1VXRTdhOFVIeC8zcnZ4NVlLdk5xZkhIN2FvS1hFY3FMSnBTaVRnYWFiWlV1WmE0UDRFbXZkNW11YS90WDE4VlM3dzhQbUtoeGZoNkcyS1ZoQk1ubm9FcC9XRjZDdDZvY3Q2T25WWHZNbHhhZ3lmcDBmcFVkeURyeVI0NHZnTFo1VlJvbXR0eUN0VUZ1U2JURkM5b2JUekpwSVdoejg3TGM1cXM3YStMWnU1eTl3THluYjBlODRKanpEdVBTanRtcTdjbkRSWWJNS21uNjdyZUl5OTdkMy80RUJXYWJuYWw0bFdYbFl4VTNHbTZET0xkdjIvdFZiMFd0eTZ2WHJJbVdYRUtTaldVRGh3UkE3Z011eEQwcG1HaW9XRHc1Z2hEaEdqNTFVL0szRlR1SkpJVEVwT2RYK2UxREFwa0RKWXA2NS9mYTRaYjNaTDNYeGZkOC9UYU94S25LTEZLWmlWWTBEcHRuUFhGNXRLZ2llWFFmdzFrcGRZSGNhTFltSEZCMExIQ09hcEdqQVRJNlhlWnhzUk9VRnRsYnlBQ0ZRZjkvV2xyb0U2Z3NFdjhXOWpHT2g0aG5udGwrMWgxemNKaHJ6TTRkZExFZDZuQ0xUVmFCODdVWE1nT25ENXoyU2ZZejcrYzkvVWhLUlUxOWJQRlFaK3VyWmY4RzQ0YitYN1E4TFhNZXRSRmY3R3JqcXFPV1VtSmNTbi9QMm5NWXhBUmp5cnpqQ1Q5aTdLNmtOQXl2MlZmdGNwVTNoWXBvdUhEOFZKelhUZUtYN1FycHBCSERuUTRIS21uQU5RY0lxVUlZWEEya0xPTlRuUW92WTcxcGdZdldUWmg5ZVRCRCtYSEFWTFJLRndObGdST2VOK21pSFJnYnRCdXpudHNIN1pNZWtEbVRNT0lwSUhUOElqQXUzWURPUllkL0licDduV20zVkhMazBWM1VwN0dDbnQ5a3BESERFSThBTCt2NFFpbi8xM1VFc0JBaFFERkFBQUFBZ0FLcWRmV2ZaYW1FS3JBUUFBNHdNQUFBd0FDUUFBQUFBQUFBQUFBTGFCQUFBQUFHUnZZM1Z0Wlc1MExuaHRiRlZVQlFBSHNINGpaMUJMQVFJVUF4UUFBQUFJQUNxblgxbEx1MXlkdkJBQUFKWGNBQUFQQUFrQUFBQUFBQUFBQUFDMmdkVUJBQUJ3WVdkbGN5OXdZV2RsTVM1NGJXeFZWQVVBQjdCK0kyZFFTd0VDRkFNVUFBQUFDQUFxcDE5WkpQRGIrRG9BQUFBNkFBQUFEZ0FKQUFBQUFBQUFBQUFBdG9HK0VnQUFjbVZzY3k5ZmNtVnNjeTU0Yld4VlZBVUFCN0IrSTJkUVN3RUNGQU1VQUFBQUNBQXFwMTlaSlBEYitEb0FBQUE2QUFBQUV3QUpBQUFBQUFBQUFBQUF0b0VrRXdBQWNtVnNjeTl3WVdkbE1WOXlaV3h6TG5odGJGVlVCUUFIc0g0aloxQkxBUUlVQXhRQUFBQUlBQ3FuWDFrR2VVZExyZ01BQUZvZkFBQUpBQWtBQUFBQUFBQUFBQUMyZ1k4VEFBQjBhR1Z0WlM1NGJXeFZWQVVBQjdCK0kyZFFTd0VDRkFNVUFBQUFDQUFxcDE5WnB3aWdvem9TQUFBUkZBQUFEZ0FKQUFBQUFBQUFBQUFBdG9Ga0Z3QUFkR2gxYldKdVlXbHNMbXB3WldkVlZBVUFCN0IrSTJkUVN3VUdBQUFBQUFZQUJnQ2RBUUFBeWlrQUFBQUEiLAoJIkZpbGVOYW1lIiA6ICLnu5jlm74xKDYpLmVkZHgiCn0K"/>
    </extobj>
    <extobj name="F360BE8B-6686-4F3D-AEAF-501FE73E4058-2">
      <extobjdata type="F360BE8B-6686-4F3D-AEAF-501FE73E4058" data="ewoJIkZpbGVDb250ZW50IiA6ICJVRXNEQkJRQUFBQUlBTTJxWDFrUjgrUUhxd0VBQU9VREFBQU1BQUFBWkc5amRXMWxiblF1ZUcxc2haTmZiNXN3Rk1YZkorMDdJTCtUWWdjVWlHQlZTdHF1VXJKV1pmM3o2dUlMc1FKMlpVelhxdXAzbjAybmtOQ2c4WURFK1IyTzdYdXY0OVBYdW5KZVFEVmNpZ1RoaVljY0VMbGtYSlFKYW5YaGh1ajB4L2R2OFZMbWJRMUNPL2M3TDVsNGt4QTVobHkybkNYby9hbndneWtOUXhjWE5ISjlIRXpkS0orQkMxRVVNUndFczZkcDlJR2M2eXhCRDF3Z0UrdVl4MGFuVWhTOC9DZDBZaWFyVnB0MW5Qc0VCUjVHSndPNHBzM1dNdStRM0QwenF1R0dsdkNMMW1BTkY0dFZkajc0ZlNQL1hDck9MUDU5ZTNlRTNyWVZxSEZzendzVkZ6QnVzVnM0VTBDM3h5M1hxbHkwV3E3b20yejFjVXRkLzkreGt2azIvU3pTVjN4VkNxbGdDVVVxZEtiZnFyRnk3SHdYVXVnUnoza0Z1Vlk4cDFXcVpOUHM0dnJ5eHlmRFBzYVpOcVBFcSthZ05wK2FjMFAxeHN5UVA2amNBZlgzd2dkWjhTTFgvS1ZyOUpWZzhEcllpOVVicS9XREV5K2ZlYWRNU05DTFdhNEF4QU5uZXRQQmlIaEQrQk40dWVucWdyMXdmNDJLNmtLcTJoSUd6YllucWVtN0JyWTBMd3VKUjN3WGUrNFVPd1RQc1QvM3c0Rlhkck8yZnV6bHRibUJCUi9MSUdST1psL00reUZkTjdvTGF6NytBbEJMQXdRVUFBQUFDQUROcWw5WlhOZVFKRWNSQUFDaDlBQUFEd0FBQUhCaFoyVnpMM0JoWjJVeExuaHRiTzFkVzIvY3hoVitMOUQvc05pODJLM0Y1WFZKQXFzR3E1dWpRSkszMnJVajlZMldhSW54THJuZ1VvN1ZwelJKaXhSdWdBQjJVcVNOYzBQU3VBOXRHcUNHMFNSdC8wd2syZjhpTThQTDhqSWtoOHZkMWE0MHprUEVPV2ZtbkRPWE05OThIRkdObCsvM3VwVjd1ajB3TEhPeHlqRnN0YUtiZTlhK1lSNHNWbTkyMWhhVTZzdS8rdm5QR2kzdFFLK3Nyd0FWRnFoMGp2djZZaFdXVlN0YldnLzgvT0x6cHd0Y3RmSWJ5K29CbldybHBtazRpOVZlcjFwcDJYcEw2K3YyWWhVb2dLWXE0Qjlxcm1WYi9ZRlhnQXBmTS9hZHc4b3RVSi9qZVViaXE3V3c5QlhkT0RoMG9GaFdCVVptdWFnWUdnd2E0RGsyS1IwMndLdHlWQXpkV2JKMTdXNjJDNEZhamk4dHkzWnN6VUFLYTgyTjltcFUzRHh5ckxieFd4MktPOXMzVjFPTWJPaDNVQXRzaXJ4ajliUEUyNzZMY2VkOGhTWExjYXdlUnFPOVoxdmQ3ZzVxbkJFRVhzS0pkMTJ4eE5aWklkWk4xMjFqZjBrL01Nd2RqSCtCY0JjanZHRWZyQmkydnVlQTJSaDFyRkdMVDVuR2huWnNIVG5oNnE4ZTlmcWIxcjZPaVFtSzJzNXhWOGRZUlRKdlBPcFIwZFpSNy9hR2ZrL3ZZcXIxZXB2YTY1YU5KbFJTWkppdUtENFRRWWkzZEh2RkdEaTRpa0Q2aXBVamJRNEdVS2pFbGtlL3ZhZTU0VWxzWEFUVzRCNW8wK3RWbGtrb0FJdEJ6N0doVG8vME1iUy9adWpkZmFqZDFZNHI3VVByamRhaDVWaitOSzlzb1lrZFBDSmh5eHJBUml0b2JZRU9BVkZWM0FVRXVwdjFsRFlNVS9jVk8vcDlCL1NSWTRDQS9LWmkzWURjUVBhOUplVG1Kajhiblh6OThPVDk5OXlubTR0VitMOXFaYTJySGJqdEcwNVh4elNNR3IrbGRZOVFONEFjdGxodGQ3WWpYWVZVMWl6VHFheHBQYU43dkZqZE5NQnlHRmhncWU1cUlLcHF4ZTBBTU95VlphdHJnYlQza29qK1JidTg1Z2RCRkJnZkJQYmx2NTkvL2lnSURFVXkxNUhWZ3czazdTY3YvdndraUd4RjcydTIwOU5OWnc3RDgyWS9qRS8yNDF2dGFVWTNDTTk3bXVmSWxHQk9QdnZxeC85K2ZQYm82Zk52SGdjQnZnWld0VG5yVTNOWTRHVzBlS0liQkpsd3plaDIxeXk3cHprZStObUM0UVhpcGV0cnR0WHJIT3E5Mk9iVGFObUc2YlIxNTZoZldUUEFodHMrMUhVbjZFZ1BMN0hEOUFpaFM1QWVJVkFKUVNtSUNEWTFHMnllYnF4b2l3OFhBRWdRZm5SMytGQko0QlhJNndEemhmc0dsWGdqK3Z6dFA1MSs5RTJRVTlmTmU4YkF1RDBjdnNxR3RYZlhYOFVvUVAraENiYnVlME85SlczdjdvRnRIWm43dmtMYjFQbzQxQk0yZi9MdFd4Qkxlb2t2emJxL3hlRE11MDloNjU0MnhqemE1SWFkMFhBSEVSb1hoc25wemIrY1BYb1MyWVNRR3Bwc2FETVdvdUVnNmVxZE93REtRTEZReDRqaE5vZUVHTm15WlpxZ3J0dTRKSWFjUldML2FYTno2SzBJSjRSbW1MZmhPbVY5ejI4Wmp0WTFuT01NMzBVNTAzZVJ6ZkFkSzJ3ZkFyd2ZrelpxbnEvK3M2dmtyaVgwc3pmZFdERGowWUFFdXg3TUNBN1lEQ3JBM1k1dTl3eFRBeDBUWko4ZjNqejUrc0hwdXgrZWZmL3c5UEduMFRodHpSemNBYXMybmt3Q21LL1VHYUVlR3gya01VVDRncEtVTnMwREhKSkVzdXN0RC9nS2ZKM2hGQjZ2Z2RBdkoyUHFnOW50dHlBS29BRU9KTnB0QkxXcmxjMDRyZzNWY0Z0VUk4b1k0MnRkbzQvQjVZRU1COHRydUk1c0lGeThvamxhd2gvajl2bys4aDlqQXFUSkZEbFlpSmdXRzhzdEM2endRYndodDlpYkJDMkhDN0tWTzZYWStCNkRLcVVFam1TRS9WZHpEZWU0d3dmcEs5Y2Rza0VldW9nWk56S2ZCTmNuZ2NBbmYxbEFuN2hjajhiVmFhTHJvRGlCVGhPVVVDeEVEdnBGa1UwU0hnZWorMmFvT05WWjJEOXJBTFNzYjExeDAwcU52NFl5VUkyL1dtaWdrYXlaSVZ0S215QUpELzJpU0hpYnhtQXZYdlhHN2RmQlJnQUhCSjFJWXlzMlZzUE42aDVPK3ZXUnNYZDNVeHVBdlZyaUVwQXZBYWphVnRmWXg0NTRzRk85ZE1mN2g0bHcyRjR5SFprNlZoSklYOVB4WEVsRWFWbERkQXNBdEU2NlVrdHpITjAydlZ5RUh5TklmalJ0MjNvRGFiRStlRTBtUzZTK2F1NlRLNk5RUVVma2RXbWlXem1XVTBTWUdRSmtBQVlOR0R2VTlrRTdLb1FXK2gySXFqbEoya3R1bCs0UStOWVRZNU02QWcwWFpxU1BEblFBeEE2cENmekVUbW1nVVF2TnhBZ2tBTUFsc1g0Um1va1FDQjN3MCtwOVJ6ZjNmZE00NzlMd1JhQVE0SXk2N0NWVWtBZFE0WUszL0pnZC9EUkIxU01nSkN0L0JUVXlnRW1nYzcwWXZJalV5MGhNU0NjRVhnU0JxYVBXUWNpd2c1a094NkRRZndGdDViU1FaNmR6MzNHUHBWbG5ScVNKeFM3RGRvQmpTMTF3bnFqY2FuYU5BM0JLV3RaTnNJSmRFc3FkUG00SzR5VXdlaDN0ZHR1eHdBbEN3VTRJMUdSa1dhbnd2L1F3bGc4MVc5c0Q5aXJyTzJoMUZ6amc1clhkQWswZjJGci8wRys3M1lmcjBEdHRldEhDTGRmY1h6UHNnWU4wd0FNOFpQby9iN3ZIVUZSWjI5T1hkTkNQK3ZDNWVjZUJPRDFqbk55ejU2RGlOaXA2UjFaM2o0ZjlLUHFIMUxTVUZveFNpZ3pKKy8xS3k0MXhlU2RsclViMG5iNnY2SjRlR2pXbm45VityWjhtQnRNTDc1c3JRRk1ya2JOaVZkeUN5RVo4WGJkNnVtTWJlaUpWZVpKam5Na3RDK1grZEhpd2hXaldESVhscmpYUTl6TTJ3aTBMOGtDWkp1QVJPNk9GVGV1ZTNySFN1ak9NbDBneUpBbTRRNHExVkx0bzA4enhhTFQwVGU1Y3FndU4xUzQ0a3czMHByM1hzZmhKK1pnTDRBUDFac0h4V1NyVy9ESlVWelB5eVFwVVdPQ1VsTmxYeStzdWtzRXVPdjFZcEo3bTBUaUd0cWhIc3pXZUM1TWEwRVlOa3cyRHdtSHk5TUJnTHZPa1lKaW5sbTN0NllPQmp3dFBuLzd1N01tRGdpUVQzSERQaDJEaVJReTFGY0pvRWt1NXBZdk1MZVdPNzlDN2FkQktDSG5PS3FWVW9LL0d4Q2FWcDF0VzcrbVk2WXRLVjJ6L2VraHlkd0pwTlY0eGpibmg2enluU3BlQXZkbUc3NGtNOHdCZDZtRWtTV1ZUYUE1SzgxQ2FKNllRMmVuekVoeXFNV0ZtaHlpWEJWVUtZc1lZZmhpWjN2RmdwMS9aN1pMczJ0T25mVmhLK2x3NDB1ZnMwWlBUZDU4OS85L0RrOTkvUmFrZlQyRkdxQi9TQkRvbDRxZVlQOFU1QUFJWE1oYmErUmt0eVdxTnZlZEg5MmZjSklJNktSS0JWeG40T3VWOGlBU0J4MGhEUUtBdU1pcXJjcFJOdU1oc0F0a2dEMTJjQ3FYZ0xZdVpwUldLZGhybEZpaTNRTGtGeWkzNENna0FNQXY4QW5sU0MrcU5UaklFeGlqVFFKbUdxQk96empRMFcrdlB2M2wyK3UxYkoxKytjL2IrSHlqWjRDbk1DTmxRSktOT2kzQW83Qk1sSGNibndZUm14RFNJQjVpNzUrcjJnc1RKZUtuYnIycWRVYVJVQ29IZVhyZ0VmQU85dlVCdkwxQ0dnVElNbEdId0MrbnRoV1FWZW51QmNncVhpVk00L2VCZnArLzk4OFVYNzFCT0lhSXdJNXdDdmNBUWQrR3ljZ256ZVlHQjR5YkZJOGp5ZVY1Z0lPQVRGSVZlWXJqd3BBTFpJQTlkbkFxejRDMk5tV1VYaW5ZYXBSZ294VUFwQmtveCtBb0pFREFMTkFONVVndnFqYzQxQk1ZbzRVQUpoNmdUTTA4NGZQemR5VWRQVHY3eHR4Ly84OW5wazg5UFBubnc0czAvbmo3NE8yVWVQSVVaWVI2S3BOWnBzUStGZmFJTXhQZzhtTkNNbUFvTHdjL1piWVo4QmtLVXVjUmZDa0FhOUVaRFVIclJ5UWQ2bzRIZWFLQjBBNlViS04zZ0Y5SWJEY2txOUVZREpSZ3VFOEh3NC9mUFRqLzc0Y1VYNzV3K3BaL2k5QlZtaEZTZzF4bmlMbHhXTW1GT3J6TUk1ME1rU0JncEVaRWdTcGlUZElBS0pDRzVHNDlNSVBBU0pSREtFQWo1L1VjSmhISDMxV1FJQkltbEJBSWxFQ2lCUUFrRVY2RU1nWkNUUzRJYWt5WVFjak51VUdWY0JBSzBTQWtFU2lCTW5VQjQvdjlISjMvOXhDVVFYREtCMGdpZXdqelNDQVFabE5JSUV6RksxUE5UcEJGRzkyZmNOSUowUGpTQ2lEa1ZqK2srUXAzTi9xUmpNU3FCcDFSQ0tTb2h0LzhvbFREdXZwb01sU0NLbEVxZ1ZBS2xFaWlWNENxVW9SSnlja2xRWStKVVFsN0dEYXFNalVyZ0taVkFxWVJ6b0JMT3ZuOTQrc25ISjk5K2NQYmxkNVJFOEJUbWtVUWd5SjJVUkppSVVhS2VueUtKTUxvLzR5WVJaQXlKMEhZMDI2bUFEYUtqMnozRDFCekw5aEdJKzhlSlQ5LzlFQ2FseDU4V1pCWVVrV0ZWTnJrZmhPODZZcjdBT0M1Mm9jNWhOdXN3UGhCNWhoVWxxUURKd0NrTXZiRlE3bGNlQ0hwdzdFUUQyVUFQblp3RzIrQXZEc0xmZmhoYnR4WGdISXAyRzFqTTR5QWV2TDhDSEsvdEZxZXpONmlIQUdMZlhOKzY0aWFZR244TjVhSWFmN1hRWUNOWk0wTzJsRFpKRWo3NlJXTm1WbExvRUltN0JGUUlaVGdvd3hGVENCQkhYV0lrbEZRTC9RWDZDQndaUDkxQm5rYURlaG1KQ2VtRVFJekFNN0lxU1NXWWpndzdsTkdnaklZdkw4ZG9QUDZVY2htZXdveHdHVDVlSXNtUUpQQU9LWmJqTTBaTDMrVE9wUi81Vjd2Z1pEYlFtL1pleCtJbjVTTUJpQThxTkF1UDBWSlJFOHV3Z3BxUlYxYWd3Z0tucEhFNGVaMUdSS1FVbm9hNFY0WkRuOFl4eE1WOW1zV1JYWmpVMEk2QmsxcTJUQlBnU1RoWVBqT2xZSmlwaUpxTEdNTkZFUkxETXZFMEJqb0hSQ2dqMk8ydHJjN09GYkI1QXhUQ2JOeFlCbzlYa0g4Y0t6T3Q1bmJrMlR1aU1qdml0VVRacm5qMWF2Snc2UnIxWm9icUc5eWRvRUZ3ZkNrUW94SXpxUXhOOHRjU1pidDhta252UlptY0UyRlpjNDBhYm5RSkNFZzNWY0MrV1hDblFTWVZxZmphdTY3MmJpWTFDWFd2MzJ4dXIxeGhNWjJUNENtaCtoWFhpVjlDaDY1aTRYbm9oU2VyaE9yc3dqcTdLWFZDaDRHSmZieGxHTzFhYzZPOWlvazRSRzNtSzZPZ090ckJVRCtZNkR0b1dMSFR6YXZBaFNzb3VBb3BmQ3BrVVNKcUtUU0txdWJUS0ZzV1NFREo3cDBQRGtRZzRFREVIT1hST1JEM1NCWGhRQ0NKQzVZM0dsdVhBV0V4dHhKUlUzTkJmNVE5V3FRZURJaVBGdWtuaDhrZkxVWjlKMWpxN0VEdys4a1RlTytHaWoxTVl0a0F3RmhIRHBqQlhmVERZcld6ZlhNVkFKd0RFNXpvWHozcWdiTTR5b2hnYVRuSFhUMmNkSXVCSmR5ZmVEOFBzSlN4czR1WW5UMFBMUEYxYVhRb1FXNndHRmhTWXlaVkRIcFJTY0dTd0FvNUVaWTFOekpZV3BDWXVpSUtvcjdBaVhPTW14UnhCTnkwd0RPS3lIT3lHL3ZjUWFoOFJPUlBRbHdGbFVJb0NxRkNBZ3FoS0lUQ0dyMUlFSXJIZmQ3MUhDQVV4MFgzZS9DY1FEU2hzbHdJSlhJUytpc3ptU0JqUEVZTHdTaU9qNW5razdnbVZKWURvMFNKUjEreXpZNnlyTW5Sb1JUTGdPVExGVUpSOEk4RHNkSXNRU21BQlJsZXJvOENweVI5b2VDMU9wR1hoTmtEVTJBUkZBTlRZRDVSTUVYQjFGQkF3UlFGVTFpam1KdlBydFY1QkZPNDMwMC9EekFseFhaOENZTnJKSEl3VmVmRkhJZ3hGb1BGZ0ZUc2ZTRW5ZMUNOVEFxazZtSU9IMVhhM0hSZTNubGZEcDRSNUZRWEJPLzEvdVJlMzZtRmZoTmhXbmhKS29xWHNDLzhLRjRLZFRQRlN4UXZoVnE0ckhncDVSYnVmT0tsK3VUeGtscml2WmFBZWRFazVHQWxnZWV6a2NSNERQcFlTZUxrSEp6RXhvQUxpd0V1TFBGN096bm5rbE5wY3lQakpJNlhpaUFsYVNJY2t5aUpFY1JEaHBNRVVSMEpKOVY1cGdpOXhNdXpncFVpZDUydzc5MzhXWWVwQUtZUHhVb1VLdzBGRkN0ZFVxd0VVLzVvWnN0OTlDRFhySVJYbUUrUWh2dFd3bmhCbWxoM1VVWHpadWZHMHVyMTlTMklIL3o5NHBxN0MyU0RMclUrU2dNK2lCSzVZZlhWclJYaXlnbmJKSlZMWEV3cTlDYU5uUWkrRWJsUjhJMDYwdHN6WGlvRWI5alp3elo0cU9KUEgxd0Y3SXMyaW0xQzNVeXhEY1Uyb1JZdUtyYUIyWDZNMkdiR01jWVVmdXZOdThFeDBzMGNBWE5OSm84SUV1VVM5M0xJRFFZWVJoSno0aE5pNWdRTU15T1FFa0VTeCtaRVY5YmN5RGhKVm9yQUpHRWliOHhFcmpoS0VsVjJKQlpJVUF0ZDFaNUZEZ2gvWGNpZmNMZ0tBc1ZKRkNlRkJCUW5YVktjSk9NdlkrZGJMVVVCNVZvVkx0SnJ1c24vbWwwcDlDSmk0RVRlbFNhcFhnSy9rQnNNcmpUSkphOXRDWmhiVkttQU1QaXJJaU5mMmlJeU56cVRKY3VNd2ltRjZDeVJueEJPWTFpVks0elZKSVViaGRFU0ZNYi8xaVhoS3p0dUJzRWFGbnY1YzQvNE5oUUZhNkZ1cG1DTmdyVlFDeGNWck9WK3NId2lIeWxmeUVWcnhleWVOMXJ6bXNTWnFjRFBYaU5sNzF0UzhCbHMvc0NjNmo2NFVBMStFZEZYWTJYNDVDcHhMUHBZNHZBanliVmlSamcrMVlvU3RzS0hyZkFFVmxTeVVKUlNvYWlFb2FobFF1RjVvbEE0cmt3b1VTUHBvWEI4cVZBa3NsQ2tVcUZJaEtISXBVS3BrMDJ3eU5BTFlTTkNVU01ab2JDbFFwSEpSaVZrSkJJSVY5UkVSaUFjMWdhQkFiTFVGWjIraFllRE1IVnhRcW5oSUV0ZFVTT0ZGd2xoNm9vdXhaUU9RK2M2ZjRkcDFGcmFBZHg2ZmdKUVN3TUVGQUFBQUFnQXphcGZXU1R3Mi9nNkFBQUFPZ0FBQUE0QUFBQnlaV3h6TDE5eVpXeHpMbmh0YkxPeHI4ak5VU2hMTFNyT3pNK3pWVExVTTFCU1NNMUx6ay9KekV1M1ZTb3RTZE8xVUxLMzQrV3lDVXJOU1N3QnFpbk95Q3dvMWdlS0FBQlFTd01FRkFBQUFBZ0F6YXBmV1NUdzIvZzZBQUFBT2dBQUFCTUFBQUJ5Wld4ekwzQmhaMlV4WDNKbGJITXVlRzFzczdHdnlNMVJLRXN0S3M3TXo3TlZNdFF6VUZKSXpVdk9UOG5NUzdkVktpMUowN1ZRc3JmajViSUpTczFKTEFHcUtjN0lMQ2pXQjRvQUFGQkxBd1FVQUFBQUNBRE5xbDlaTm9aKzlySURBQUJqSHdBQUNRQUFBSFJvWlcxbExuaHRiTzFaelc3VFFCQytJL0VPcSsyNVRSekhkaXpGVkcxcFJLVUdsU2JpNTJqc2RXTFZXVWVPb1Mwbkxqd0FFdW9CYm9nREZ3b0hiZ2plcHBTOEJmdm5PSzdYVmdvUnBaVjNMODc0MjUzWitXYkc5cVM5ZmpRS3dITVVUZndRVzFCWnEwT0FzQk82UGg1WThGbnNyYmJnK3AzYnQ5cjlJUnFoQ2JrQ1pQQmZZT2V1QlZVZGd2djJDRmx3K3ZMdCtadVBVRUJTMkZZWWhCSER0dFFFKy9Qa3kvVDlDUVM5b2UyR2h4WmNhU2gxTnVhWHN5M1k2cDdEOUcwNERzSnhpOEE5ejBPbXF4aFF5RFF1OHh4SFV4T1p5bVJOUmRNY1BaRXBYSVpjdzlFU21jRmtobWtxbnBmSWRDWnJ1VTQ5bFRYNFd0MXdQWlRJbWtLdmdRd1QxaGExUGF0TGs5aXBTdXhVaEM2OXBhdFoyN1BuMXVkdHl0aGVyNnVtNldadEYrZVp0NzFkUzNuTHNibE5QTy9FRjZqSDZCQ3d1MHFPUDhMd0dIWENhR1RINE1FejN6bm8ycE1EQzY3bWtBemQ4WU5BZ1B2SFk3SnpMd3g4VndaTkhRd2VpZ1BUQVVGcU93bm5IQ2Y4ZktrYTJlMWRINlBDdXpQRUkrUVBoakZWcnF6cFpCaFNYVFA0bGoybTJFNWd4K1hBUFR1T1VZU1poK1gyTStnbUd2aDRJNHJDUTRZa2FkdnpYeENITll1WGJHUDNjZ3VZSTRpckZ1R0NMZUI4N0NPUE1HS3lBUVU3T3B0WmRqU2UvMlJuclY1c1JDMnhRc3BrS1ZkdEhxemxYUElTQkxvaE5VUnVSN3RXc2xHN05oZmlWeEQ5TW04ak5uUGU3dnM0SmxXNDZKQkx6b29xSHpMMUtXRW95MGtWOWpjczdOVXE3SmZNRU51eVNvZEx2QU5WNVIxY2NaeXJEVHFMWG5mTUt0REJNdXUraStnc3FDcjZ2Nm43alRXVmppb3JTbmpTRERxTHNzS29zZ0lzTXl1YUJwMUYzcTYrQXNTU3EweUlQNktJN1htdEU2SVQ0dmhpZCttQ3Q3aC9GSk5PdWZicmhDdDdMMXVpWHBLOEVzK0tkaDRuUzlLZHhaaklSWWRXYTJhN3VlZW5uODQrZkFYNXR0NXNHVzl2M3FCU1VmSUl6NVNLNWdJTC9xcFUwRzU0bHU5TW5XZ2tMemdsWi96L3EwUnhITTI2MEFLUWk5dytPaEo5YU9JSisya3ZEc2VzWm9vQVB2dHgrdXY3NSttN1Y5TnZyd21BZ0xrSi9PRkxYYnNSK0FOc3dTMkVTYnpJLzNnUS9oZi9UZVFiL0VNN3NoMnlXb1NDUXJZVjlLd2svZWlPUGZLRFl3dDJmU2NLSjZFWGd5ZjJQZVJEc1BOWTVyUDJIdGx5RU5uaklkakI3ajVORG1hdE1KWkczWmdTUjVVUk1jRjAvR2pDTVh4SEt0dEZYaXpkdld0SEpPd25nQVBJYnB0aEhJY2pkaW1Va2FzK2RXWCtFY2dLTnlkcWR5SU5taFFBNkNWbkluZHlrc01EWmltREo1NWI1QU8zZ0FnZUw2bnl5clRLdE90aW1wSXhUZnBOVUhudENrMmJ2NVd0ZXVJSlJSOHRRaW9rNUplNG9uK1kvd1pRU3dNRUZBQUFBQWdBemFwZldhWFg0TXZFRWdBQXFCUUFBQTRBQUFCMGFIVnRZbTVoYVd3dWFuQmxaNlZYYVZRVDJib05Nb21JUVdabGlJZ0tTR01ValFOQ2NvRUdCSVFJQ0Nnb2FVUkZvREdOZ0VTSmlZb0NBcEVXR1ZwVUlzcW9RcHBaRVJKREVuS1ZWaHJDakJpU3FNalVWTFVTUzZoVVhuenZydnYrM0Y3cnZYdFByVyt0cW5XK2RYYnRiNjl2bjNPVXc4b0psTDZ2bDQ4WFNrMU5EVVZSUFNqbEdNcmoyOWQvTkw0dDhwK3VvYVo4amxxOUhCV0hLbEpYVzQ5YXRscE5mYldha28vQ29GQnFtditUZ1BySFVGdW1ycUdwcGIxY1o0V3VLcUZaSDdWTVRWMTltWWE2cHFhR2htcjJnbW9lcGJGYTA4QjZtNXVXWVdDVTl2cEVJNmRMTjhxVzI3alhjNDJEZW9FTjI0K2R1YXl6d3NUVWJNM2FqWnRzN2V3Mzc4RHQzTFY3ajdQSDk1NWUzdnQ4ZklNUGhvU0dIVG9jSG4zOHhNbVlVN0Z4U2NrcFoxTXA1ODZuWDdtYWtabDFMVHYvWmtGaFVmRXZ0MHJ1UHlpdnFLeXFybm5ZME5qVTNOTDY1R2xiSjQ4djZCTCsvY1hMUGxIL3dPRFE4TWlvUkNwNzkvN0Q1TWVwYWZEUFQ1OFg1RitncjR2ZmVLbWgxUDlKL1YveVdxM2l0VXhEUTExRCt4c3Z0V1dwM3hKV2EyaGFiOU15Y0F2VWprbzBYTzkwYWJtUis0MnllcTZPemZZZ3dQalltZDRWSmh0MlNEYUMzNmo5TjdQL0c3SEwveGF6ZnhMN1gxNmpxSlhxYWlyeDFGZWpDQ2dFc2J1Zmpmci94SitrNjNTVEg5bkxxVnRCYlg0OEJ6MkQzL0pVTk8vaUtKbGZCWG53dXRIeW9SeVlMRk9pVEU4UjBHd001QmRROUQ1LzhMV01qK3dHdlRPYnJLdmZibTBVbVI1SWNBY1VKYVBoMEVlYWlONFNBenZHUU4rTDFUaFJwOW9QRmNlM2ZzK1VMMElLc3RTQllmOVlOcmoyVCtGK0pxSnoxNnF3bXNTNzkyclZnNlRLWWVpNjFQend5ZXpYazhGWkwyKzI5ak9iaXEvaGRUNXlkSEVYREdVZmJxWkptY3NvWHl1QmFJcWhCMFNYY2JLUkxlQTQzT2IxU09xVGpOV0VjVkNFcE1jRTlnVlRzejZQNi9MQ0ozTU5NT3FVMUtBaG1GQkJJWVdBdWQ3RUptRDhiVzBVeEpBNlJzaHBtR1o2cDZ1Zlc0TVNkWG1pZFJhaTZTRy9oeWxSeHBiSlltajNqbE04V1M1SG4zT3l1K2ZpeTJTL2R5UWplc3dZeFVra3oyMjk3UWQ4S0tCcTlVNmZEV1U3TkpSS0NTc1loQUZ1WUpXemk0aDdiSnRlZjc2OEFIaVNEY1F1MllseVk3ek5yK1p1WEpQbXVkRXVKQ21wOG1hbUE5dDRvOE1McjNMckxTSGRyM2JYSGJhUERBaE1mdmZlMU5JZzZHcHBheHBobkhXSnFWSmhGN3dWVUtMNDhVU1ZES3VmOW1OZGdpWHpxeWtlZkFlVkRGZGN5Qk5vMDNneG1yMk80aGRZTkZJNitLZU1aN1ViNEdRbDIxU1AxRGYyRHhHUHV2K21LUG13ZWVFaFFCeHA1VE0xRmxoWFM3eXVBV2lmRHFEMWtzdXkzNkZ0VkowNktnRVVkK2FaVWd3UVJ4dGZjRU80S1FPL0ZnNENKcSt3TjFLOCtlZUxya3FQb3J2UTZPdlV2WlV6eUxxKzlzQUtTbGR3ZFRnbFh4VEsrZEwyYVViZzNuR282ODZVNTBIbVJ1ZWFydkoxNzk3WTREYU41dWY0akhla1BIc3p1QVhNU2ZBWk9Wb2JmQ0c4cGVoSm9LZnhEVGRQb3dOcWZ4SGFyNVNvSmhLWFlBSWZJYWRiYllKU1pIazZNQUVxQmd5bDdBb3dWU0x2a1BWa3RzMExzSnFXYVljZ0c3QjRBbDhXS3lWcVFQSFNUTzU0ZkZnRFdRZitFWFI4WDkwQXlxLy9IdGR5UHJsUE4rdUdsRkE0aEZHbnh4TXlsYWlXWGMvUlYwcUlYVXJVTUp0Z0FqMlFvT2UyZ1VzZTRJaWlrUDdqTm16bUF2WXFmcS9pTG5WTmt1VFp2Tlk0blJ0Sy9vNUswbVlrS0ZHbldQcHhKUmU2V3FrL1VoMWlKenBTQS9xU3paZklCdE9wenRnV1pLaFVEU0k4b3ZXS1Y2Y29VYU5qY2lwVDFTVGNjYkw4SndndFlZMXdjZGpoZUduZTNJS2tKNU5rMFlTeG9nMkdjY3hoZCtZcXRnbHNBelZlbU5CbEJIZXl2MVBjRFlzWXdORWg5eCtndk9oN1U4NVdkMnZGM1JKZDdnTjR0V1QrSWdFZ2p1TS9TTW42dE81SUM5QmlQem0wYjVBQTdYU1EvOXdiZlhsUDBkOFByM25Yb3Npdk83MGxwcEd5b0ZYMGZkR2dibk5ibzBlODJxKzNGdEJ4akxYdEJlZGlqeVd1S0hSeDlUV3VlZmZFSmNXdWJjQzExdmNRMVQrODdtSE4xVHNWbThFQ2U0L1JYUUYzSGhMdmVwdElDK2FEN3JpeVdpdUNiclBDNzFRRUpFZXVwZld0c0hwOUVOeDlmdURVamdwYlo2ZEhBZVVoempVSEZXT0t1M2dkcUZWaVRvMEJkL0ZKRmhTaVZKdlB5YU1iZnhibmNQUlQ1dFZnMXlHYUNXUVhQMHJnWXRKSmFwK1hpSHFRTFo5amhOOFdIKzZaRHhFbm1CbXNMVmZuODVvem1DSHQvU2R6SS9oVCtvdnVIRjNhU3VxR0FaRk11ek5laVlJMk1TK3oxeUovcHhrQ2s4K1pqTGNZUlUyN1B4aUc2RVNCTXZrWktBMk1scDV0bHZhTVpFeE9mQ2hEUDY4bGhpb3ljRXdUU3FYSUJ4QUt6VGxveXRBK2tNeDNOWlNjdlVhWE1uWGl6aWZ2WXE1dVl2Z1NuaEVrSkpWY2Z2U1BjL1FvSmh5V0tSUWp0eFNKSDR6ZUUvWDdIN2JWZGptL3pCeW9NaE9kWnV4dXgzK09ucDF5UDNoUHBqMTd3ditKTzF6VFcreTZ1L3RHNXhRK0RCZFl0YUZpdzZTcDNZc2FuNjRBcDRKekJiWDJqc1NuMWF6WGFSeExaQXlqaWV5bXZVQ01vRjR3VlI0T3RhcDZXNTRMalVoVnp0Tldkd3ZneVVPZ1ptQnZGMzdOMDE3T2laN1J2ZktyZlhCSUZkUXFvTGZrQ2VjTUVNMSttbm9FZEZLSjRnM2h0Uzc3UGNNYStsZVB6U3hTRjRQQ3B6RVBqRHZqakFJOVVYOFZ0SjBVakkraUNiK1Q5cExUV0RYbkl5R081c2c3YndycFRiYWRlWmNKeGpBUndFaFNpbUhEbTl4SVhTaktWa0RLZExabHRCTXJJYjh3YUdISkdCSjFHVkxpdWFPbDFZdGVOeW9vSENIZUFTeDgxUml4cWFwTy9JWjNqaHA4RURxaFJHbnExei81L1g0OU5LbDYxUjc4b1Q5Rk55ZmgySWVlTGdMZ2JSNGxHVE0vaWcxdWN5NEFwdW0vcGhTVTVKT21RMHZPRnBhUFRyRlRmdU9NdnFBLzNwS3BXZGlITFVjR09BM0MyVDJTZVgzS01wQXdjVWVKK2xYY3hSbFZsOStGT2g3RExrQ0NVTkNUVGxqUnZ1MEJ4SlFhVjNWaWN1aFd6WXBvS1YyUVE3OUVNbk9KcmhnN1FqR2ZhR1VjeGowanExSEdndnVwZ1R2VEs0K0dSeHllRGlzWnZQWFZYa29ZK1RReEo1d2pBcVN3VmxYOWY2SnpWellOcndOTStUMVgxQ2RXTVVIdHJ2Q01ZdEJjU0RKYlVLS3VXRGtCM3RkeGFSMTdFWjFOSlpxWldYakxqeVF0K0hBNUpmd29tV2M2Wk5LR0VSRE5iaWZRM1ZzR0tsc0hhZGtXaGNXdWV3S3JMQUxXRy9CRU5VWHZFdTlZYnk2WStnNkhUc2grRU5SaGY3QnFkMXA0UVVWNFVtRkVTR1ZCaUZVc2FhUy8vWGpoU2x4c0dHdkZrNkthcmpzWG12Y2ZEWlU0N3hoZjRmTXl3Q2RLNHVzeVlQL2lreitTQlI4Qm1IUE53Q081bjZKYVpVa0pSRGxmMGVxeVJ6Wi9rYU9OT0ZFREFBS1BaQkpMQXZhVHpUOHFVYXV4N0RYVXJRTXVTV1VSMDhXWWxad2Z1djFEOWJUNWJVZ0pZdkZNdEVOQjJnY0dqd2hjQlhjV1Q3d2FMK2hkUW5keHhnank2MzFVeDdLcGtyQlo3Rklvdk9hbWtHU3BSTVgwWEJMQmNTQXppMzRNcTYvYVlRY3ZnVHg1UGhRUGJEOENaU2FVUWJieWFxaFZwdXIxVTNnTDhIVlpIV1F6aDlHa3Brak15V3ZkN2tWU0pyOGZvSm03U2MwbnYzcDBlaURMMHlmSUpsUVBLR1lwaFBhYUNYZ1RSbXprUDBPV01vWjY1OXRkMERucFBzTHhwYjI0ZnB3NEE2UEhkb0tpQldJOUYzOXdsNFQwWEd3T05YYWFXcGxEdCs5TlRVa2ZjVEtzREE2NUpKWlJPSCtyejVBVDBGdHFMeXdtVG9qSGJPUzZpb3FGQ09abEpwb1R4eHd4bEY4Y1V0V0FrdTdYRHZsTWlLOFR0TmdPY2V5dGdPalVGNGEwMW5ueWViaHRObTZtUi8rVXZ3U3N4dWlIKzFVY0hiYTBpTFQwSXRTZlczaVJ3M0xIL1hRak9mYUZaTm9yNWV2V1gvYnZpQmNsQSswMWl2RGE4eWtkRDZ1Q0dvdDNOWDdnK3dSZHNjY3RMNGg5NVZVeEhYRGtEMnJEblRjVnErSUtOOXpqcFBvVjdUajR3TXMwcDhZdUtQZlJ3WnFRMStVYzEvYUlKUWRraEs2UDJFUEVBMkJtbHhpeUMzbWZPYXNBNDBsZ0ZaZWVsUVBxSWpxNEt1L1VSMjhndEpDdWMxdXF4MHovVEJnKyt6cjIvaUJpQmU4RFd6TFJHZTNuTklVak81UW9nL0dlcEtyd09HRE1sVE9JV2RiY002b3JZUW1WcUF5Q0Z0NEI5b0ZlZ2ZIK2tBRHdrSmRBOVRXUmNFcXpvcVFDeFBLT1JrK2dCWVNSbk9lUnVyM1U3WStSYm93R2ZqbGx5d1ZiYVV3bUcwOHBGamd2TUhNZXR4K3RVN1ZUR0c5dzFPUkIyVVptZGkwdWdJZFlxdlpTalFFbHF2d2N3cU5EMTVocWhLOFhXZWNnM0JJT2VVMXZMR3pobkZoeWhkVWdlMkI5anlCcDZrdWtYUk9FQTFqUE9icHo3VDVKNWNKVWs4SkVGbmVDb2UyUmM0aTVQeHRaZE1RbmVHNDUzbkJkUHVkWWdudnlDLzRNWDFKb0w3dzlZMUM0eDgzK1BXV2x6V1J5djAzWVdGVGNIdmNEK1NIbnJQM2R5d3Z1eTR3RG4zQmlBbDlpU3c3NG5rN1kzRmVTZU9hMlBHQjcxV09EL056ajcrY01xclR0WDdXVmlrWS8zcy8rdE9yaS9XdzcxTDhJZFFGdEoyelFoK0JpUy9YMFpHZ3plQ2RZeFNPYXZhSCtEU0tCQkFtTTEyb0hpM2s5YThRVVhTRkJOOFdTN2k2aTJWSnNwZDY4amdEWkFTZ1Z4QXBMRFo0MGc1a1hZV0tsTUZvYThXaG1yOFBSTXowK0E4a3FFMVJwc0IvNm9rVDV1Q2llRW9DTEtxdUpVNkkrdDgrOFplK0VFL3FRRlZPbGVvNFRTcFFaN0FOVzhUa3FWQUpFQW5nUytLMVdJMWpNSjZ3WmhsU29SczJXNnU3OWJGdkttSVRENjNDU0VhRlVRQ1FzZFh6U0JtYm11V3lyZkJFdGVmVElmTzlZN1psUFBuM042RytnamQ5QTkvRytnWEwrQWNwejZPVXB5Q1BlTjZkcFBhU1loWjdaUDA1SHB0SlBMTXpUUjlJQzZCSmtmalNOMURxM3N1TEZiL056MklxdnJyV3NLc0hzNXcvTnJVTkY0dVAxVW5VSmM5aDdRcGpIM2tDQzB2bGkwL1pFMEVQbXpiMU5YQU83UVZVUEtUYmNVUmFmbWF0RXJhRjZBdHZsZUNoYWlzbHFZM1hPWjVRYUEraExWT3lENFRIWUJoQm5wM0NXd2V1ekhkRmN2RkU3NkFSNUNLeHNUV2ZxNEJOZ3FwRFRraWVnWjlFYldJeGFxc3AwTkY3OHpwR1UwcHluT1diM2VzZVFGVVNRRkZFc2JMWGFyTGpMM291OGJpazFiV2JuSVRvejVVclVENDFqTVAwSmFGbFpXV1JsblRZMmh3N29PeWJTT0g5N25DZTN2ZWFkemlFekw2dnNrRzA0L1JZelJET21pQ1hGQWlVcTNUUlM5WnRnakMrQVlTd1FNd2ttaUNFbFo0STVsd0p3ZUJ6REprd0d3UUErUElHMmhQYnlRN1VsSnp1a0REU1haSEt5R2NSY3B2bzlwSVJRU1JLbVlXVmxNb2FCMzBaMVZOU3l6V0ZQUlNIVk9rbEtoamFaWGp0TlA0Vzl2bGpNN1hZOFE0YzJZZm5kOXJBYU5sMkpPc2thdFpIbmlLakJzV1JiMklnUWRQTnd2aW0wZ21vVFhlR1JkbTluQ2ZVUTFZUDhzUDUzSmFvK2hWRzJRQXNGYzFhQ205c21HYW1NYk1xSmdKenlYejg5OTBxMjhSZjRibzB6eUg1ZzU1dWR5Tmo5d2hkbWphVDUvZW1YLzdibkp2TVc5bTBTQXVMTytZWStPK083NVhWUUFVMkpVakFKcDhobThINndoMCs0UWpKMk1RUkVYTG9SWWdrWlN1Z0NTeTlNT3Nhc1dYeGR2SklGNjRGcFhRUUxGMDNKcm5vb1hVcEtaeTVMU1FWUE1LOXhZbGhaTFd4N1lCNWU1eGgxLzNtYjdoaVVGL0tzSDJkdWFUNno5cXU2UEU1eHExbFZWTm9XY0o3Zmc2SGNsaEN5OE9zcFg1NlRWdUpOamtiQTJ0REdoMGdQWGFlSnVZeHFEZVlKMFZaUWdDdFdVdmNVcE11dVA5RE9abEdKUys2d1p4c1lsaFVzaksyYStXbm54U0xFb3UrUHp3cXZwY09MeUpORUdtK3NlL3BOWGQ1R2g5MmJIMXFKaGtYeU45blBVZzY2dGphOWt6TzZpNGEyV0x4aEw4eS8ya3NxdmlVc1BYTDlTT20wNnFhVnorZy9QaHFVZitTMys5a092L3o2Vng3d0RqTm13KzBWVXdpU29hNURpQ05GZTZLMGNlazcySE9RdG9lU0p1UVl0ZXV3cUg3UWhhanFPSklHelltcTBlOUk5WnRnNmNJQmtKdlU4dnhlMWtyNHB5R1ZYazBLYzJINDJZcFU2YUdtaUFpSG8xN1RsTWZ2NFhXWkI2RWVTZDVvaEVSS1NaNHBYaVRMNmJrdXBGcHFJaE5aZmx0bEVmMDMzUUJ2QVZrN0RsRUhobmhNWGVMRXF4aTVxSzBCVEdEeTliUUZKRU1YdHd1eVg5ckZPdEJaMmZPZnUxbDY0ZlBDczR2c213cHJPQW55UHdGeUpLb0RpY1U0bEg0WVlMd3VPeWNoNjBPcEFzVHFGTDJsM1ZwR1IxR2V1VUhwcXFPbW9DMDViTE84dGRqS0RCUmVoVjNyR002Z2YybGxXMXJzbC9UWklhZWhMdklTbGpaNkJqNlNJek5pTnRGbmsyeXoxM1VrYWI1aDFwUG4zTC9zWFBTWW1pcGozOVY4UU9jR0VxOVkzL200ZVpBZW04T3RPWWI5QTR1N1VhN2JQY01sMUYvaVIwbVdPdy9VaUdwOGcrUm43cTROcmduWW1sL3JHWHluNGJmam80Vnh2MlE2REpWWGYwcnF1aHQ1enZQVFlOV2NUZWdxcXo3amRmMDFMZU9iNndLVEs5YldwNVJaZWZ2OCtXTEorVTd2bWZUUW0zdElxcTc5RlR0TEI2VVlTNXFJMDJUS0l3eUw1ZU5RNFpJdnhPVFJEY2lJa3hqcHhodVQ5WVFWbEZTSktRK1RmaDV6RlVaTHhEbnN6ZENDdEVmN1k4bloyMENEbmtjWW9Kak0rK08wSXpYNkVhV1FQTHRqNlgzSklQWWhZa2Jqa2VwVmR4S3pLWlU5NEhVUkliTmhxQk9idFhhL3Fid3Q3RHJiak5iRDBhR3F5eXlkeGtJYWJ2c1BPSDVXb2d5aDRFN25nTllUV2hWVlI5NGNJdkVTTGxpa0ZnVy9pditwd2MyaDYyMHhzRjJDSythaU02d3dVRktzVkM5R01PUjhZVEtiNmlIRm1rSlh5NUJSa002QTZkSzVOQ21hanphWjNoYXhPWHprRFlVcHRMSURWN1VseitCTXpoK2IxcTBheVd1TThJeHNqank5S2E3aWZFUHVVOGxyV2NDUkcxWG5EM3l4VC9zNTF4b3ozb1dmalRKcWVSOWg3b1l6cTN3OGQ3Wk8zTDV3dm1Wc29PTzB3ajNiN3JIdkNydjdGLy9kSUNoSC9ndFFTd0VDRkFNVUFBQUFDQUROcWw5WkVmUGtCNnNCQUFEbEF3QUFEQUFKQUFBQUFBQUFBQUFBdG9FQUFBQUFaRzlqZFcxbGJuUXVlRzFzVlZRRkFBZVRoQ05uVUVzQkFoUURGQUFBQUFnQXphcGZXVnpYa0NSSEVRQUFvZlFBQUE4QUNRQUFBQUFBQUFBQUFMYUIxUUVBQUhCaFoyVnpMM0JoWjJVeExuaHRiRlZVQlFBSGs0UWpaMUJMQVFJVUF4UUFBQUFJQU0ycVgxa2s4TnY0T2dBQUFEb0FBQUFPQUFrQUFBQUFBQUFBQUFDMmdVa1RBQUJ5Wld4ekwxOXlaV3h6TG5odGJGVlVCUUFIazRRaloxQkxBUUlVQXhRQUFBQUlBTTJxWDFrazhOdjRPZ0FBQURvQUFBQVRBQWtBQUFBQUFBQUFBQUMyZ2E4VEFBQnlaV3h6TDNCaFoyVXhYM0psYkhNdWVHMXNWVlFGQUFlVGhDTm5VRXNCQWhRREZBQUFBQWdBemFwZldUYUdmdmF5QXdBQVl4OEFBQWtBQ1FBQUFBQUFBQUFBQUxhQkdoUUFBSFJvWlcxbExuaHRiRlZVQlFBSGs0UWpaMUJMQVFJVUF4UUFBQUFJQU0ycVgxbWwxK0RMeEJJQUFLZ1VBQUFPQUFrQUFBQUFBQUFBQUFDMmdmTVhBQUIwYUhWdFltNWhhV3d1YW5CbFoxVlVCUUFIazRRaloxQkxCUVlBQUFBQUJnQUdBSjBCQUFEaktnQUFBQUE9IiwKCSJGaWxlTmFtZSIgOiAi57uY5Zu+MSg3KS5lZGR4Igp9Cg=="/>
    </extobj>
    <extobj name="F360BE8B-6686-4F3D-AEAF-501FE73E4058-3">
      <extobjdata type="F360BE8B-6686-4F3D-AEAF-501FE73E4058" data="ewoJIkZpbGVDb250ZW50IiA6ICJVRXNEQkJRQUFBQUlBSWVzWDFrZEd4RjFxUUVBQU9VREFBQU1BQUFBWkc5amRXMWxiblF1ZUcxc2haTmJiNk13RUlYZlYrcC9RSDRudFFtd1NRU3RVdEtibEd5cjBzdSt1bmdnVnNDdWpPbEZxLzN2YTlNcUpEUm9lVURpZklkamUyWWNuYjVYcGZNS3F1WlN4SWlNTUhKQVpKSnhVY1NvMGJrN1FhY25SeitpaGN5YUNvUjJIcmRlYjRSSEUrUVljdGx3RnFNL1BvVFRiQnJrTGlZNGRIMDZKZTV6RmpBWGo1OXhQZzVERm1ML0wzSnUwaGc5Y1lGTXJHTWVHNTFJa2ZQaVMyakZWSmFOTnVzNGp6RUtNRUhIUGJpaTljWXl2RThlWGhqVmNFc0wrRVVyc0lhTCtUSTk3LzIrbG0rWGlqT0w3KzhlRHRDN3BnUTFqTzE1b2VRQ2hpMTJDMmNLNk9hdzVVWVY4MGJMSmYyUWpUNXNxYXIvTzVZeTJ5U2ZSZnFPcndzaEZTd2dUNFJPOVVjNVZJNnQ3MElLUGVBNUx5SFRpbWUwVEpTczYyMWNWLzdvdU4vSEtOVm1sSGhaNzlYbVUzTnVxVjZiR2ZKN2xkdWovazU0THl1YVo1cS90bzIrRmd6ZWUzdXhlbTIxYm5DaXhRdHZsWkVYZEdLYUtRRHh4SmxldDNEcTRUNjhBbDZzMjdvUVBObGRvNlE2bDZxeWhFRzk2VWhpK3E2QkxjekxRZzk3dmt1d095YU9SMlpqTXNNL2UxN1p6dHJxZHlldnpBM00rV0JHT0NQQk4vTnVTTnVOOXNLYWozOVFTd01FRkFBQUFBZ0FoNnhmV1FTM2JCM2VEQUFBMWJnQUFBOEFBQUJ3WVdkbGN5OXdZV2RsTVM1NGJXenRYVnR2RzhjVmZpL1EvN0JnWHV6V0pwZTdTeTRKVUEyb0N4VUZrc3lLbEMzMWJVV3VxSTJYdThSeXBWaDlhaE9qYUdFblNGRUg3czFvSFNTTlhscW5hQTBYVFlMK0dVdXkvMFhuc25mT1hpaFNzbWdkK2NIY1BXZm1YR2JtekRjZkwxdDc5MTVmNXc1VWE2aVp4bHl1bU9kem5HcDB6SzVtOU9aeW0rM0d6VXJ1M1ovODhBZTFwdEpUdVpWRnBNSWpsZmJoUUozTDRYczVibDNwbzlldm56Ni9XY3h4UHpQTlB0TEpjWnVHWnMvbCt2MGMxN1RVcGpKUUxYUmJ6S0d1T1BSSHVtdGE1bURvM0NBMzcyaGRlNCs3alJTTGdwQXZDYmxDVVBxZXF2WDJiQ3lXcTJKZTVvdGhNVGJvZFNBVStWR3AzNEZRbGNOaTdNNjhwU3AzazEzdzFGSjhhWnFXYlNrYVVXalVWMXRMWVhGOTN6WmIyczlWTEc1dmJDN0ZHRmxWZDBrUGZJeThiUTZTeEJ1dWkxSG5YSVY1MDdiTlBrT2oxYkZNWGQ4aW5lZExMTmsybFltbG9zQ1h3d3JMbHRhZFYzdWFzY1Z3emhOdU00UzNyTjZpWnFrZEcwM0ZzRmUxUW5TKzFGYVZRM1BmRGpaL2Y3OC9XRE83S2lNZ0xHclpoN3JLc0Vwa3ptQkVRbG5mNysrc3FnZXF6bWpXNzY4cEg1Z1dtVTJqSXMyZ291ZzBSQ0hlVnExRmJXaXpHaUxwZTJhS3RENGNZbUVsc2pZR3JZNUN3eXZ4VVJGYWdCM1VwNU5WUGoraWdDeDZtZU1EU1EvbEdOdHZhS3JleGRxNmNzaTE5c3dQbTN1bWJicHpuRnNuczlxN0pNS21PY1NkY21SaG9ZU2dxRGk2ZWxDNmVVZHBWVE5VVjdHdDNyTlJqbXdOQmVSMkZVa0RjWVBZZDlZUExVeHVLVHIrK25mSG4zMUNyemJuY3ZpL0hOZlFsUjd0WDdOMWxkRXg2Znkyb3UrVE5LQUNOcGRydFRkQ3FTSXFEZE93dVliUzEvVER1ZHlhaHBiRDBFVHJkRnRCVWVVNG1nQTA3TnlDcVp1bzVyMGprYjl3eWd0dUVKa0NFN3pBdnZ6M3E2ZVB2TUJJSkRNZFdkbmJQVDQrZXYzNHlJdHNVUjBvbHQxWERYc0d3M05tUDQ1UGR1TmI2aXVhN29YblhNMXlaQlZ2VHI3NDZ1WDNmejU5OVB6VnN5ZGVnSGZRcWpZdSs5VDBiemdWTFZyb2hsNGxiR2k2M2pDdHZtSTd5R2NkaCtlSjU1Y2JsdGx2NzZuOXlPWlRhMXFhWWJkVWUzL0FOVFMwMjdiMlZOWDJFdW1BSmQ0dmp4aTNlT1VSbzVRQWpzSndZRTJ4ME9aSll5WDdlL0FHd2dQQlM3cTlCKzU0WHFHNmpnQmZNRGZrampPaXJ6NStlUEtIWjE1TlhURU90S0cyNHc4ZnQycDI3cnFybUFUb1h0VFIxbjNnNjgwcm5iczl5OXczdXE1Q3kxQUdMTWdUTkgvOHo0OHdrSFFLWDV4MWQ0dGhtYWRYUWV1T05zTTgyZVQ4Wk5Ub0lHTGpvbCtjZnZISDAwZEhvVTJJcUpISlJqWmpNUndPa1M3dDdpSW9nOFZpbVNIRzJ4d1JNbVFMcG1HZ3RyVHpraFJ3bG9qZHE3VTEzMXNKVHdoRk0zYndPdVZkejI5cnRxSnI5bUdDNzVLYzZMdkVKL2pPRkxiMkVOaVBTR3NGeDFmM21pclJ0VVJlTzlNTkFXbU9ESWkzNjZHS2dIQmZSeDBPM2FCT252L3k5T2hCT0NSTE1ZYTdhSUZHNjRZUDU0WHlhRlh4VWJ4VUhKWFdqUjRMTUJMWmN0UEJ0NlZpakpRQTNHSkZqdUJuT3QzTmp0dStMS0p4b3pDYlc0dmkxb0R5TmtXRVdDMmdMakFxcGE0TkdNamJrN0dBZDRHVnZ4cEJ2b3VLcll4NHBPMnNkRW5XR0NaUUlZeVJvNlhHNkxHMjBEVFJHaDVHTzZLM25TRnYya1d2SHRGSncwZDNFZElvSm5BaXk1ekJBaldkNHBEZ2xhaFVoMUxIMlBlUE1XalozQkdwTzJJR2QvQlN3UDRVVTcyWlhyWWs2cDQwM1d5aFZlc0hrc2szOTFabzgxdlRocDFvMDFzN0g2QUtpSjBsaVloTTVFaUwydEtCeXBqQzVPNmk1WjdTdWNib3dodHBTQ3VqZ3pWK3VxOTE3cTRwUTdUZmlidzhncHRHVUVuTDFMVXVNN05ldVg5bmQ3ZFNWY1JkVkhEOWZZQU9ETmxKOGZGc1E5M0ZFS29zZDNkVlJsSjlzNk9Gd1ZDWkVrOTZSMldURWlHbEJZVmtESUZITzE2cHFkaTJhaGxPVldDcUVhS2hibG5taDBTTGQ0SGlhTm1pdzJWMHN5dVRVRkVpMGpJL2tuMjB4VlVrTVp4OU5OUFJzSGRSUDFVLy9jVlNxVE82WjlFaGNLMlBqRTNzQ05Ub2xoNC9PdGdCRkR1bUFkaGxLS2FEV2lFd1kwTjdNZ0lKSTB1Q0lJZlFZYjJOWGkzZHMxV2o2NXBtZVJlM3dYc0tvWTArcmJxUkZxSE5QNm1NZUMwU0FJR25zNXg1WXc4MXlWcHV2VVlSQ0lGS0MwNXR2bDNNazB6OEtNcmJNUm9IYkFhYTA3UWt0Mi9mcytteE1Pbk1SalNaeU1MdkI5bWMxeEdlNTI3WGRhMkhUaWtMcUJ5cUZpV0I2SlNpNVErZmJwU2RsbTBpL0Y1aFRoSFNZV2loVmZHLytDQVc5aFJMNlNCcjNNb1dMYy9aajVkcGZUZFIxejFMR2V5NWZiY0dlR1U2WnowblZyd25HdDJHWmcxdG9vTXU4QkhQZmIxQkQ0R2tzZEpSNTFXVVJkVy9ydS9hR0NVblRFVjY4aHR5dEZQSk9URFNXby96S0xsSHhMZ2k1NDFSakl6SUJ3T3VTV05jMklwWnZTRjllK0FxdnZ6dnc1UGZQSGoxL2Q5ZWZ2dmk1Sy9mdlhwMi8rVjMzNXorNjl2VGIvOVNLOWlESktPRlFad1l6VGkydzFSQVp0dElhWXMwb1RkQ3UvS3lhdlpWMjlMVWtZcm1TQTVaSnRkTnNrWEVZOUoxd253bUtDem81bER0SnV5WDZ5YW1aaEpONEZOdlFnOXI1b0hhTnVQU21Sa3hFdTBzcUl3b0ZtS3RrcDExcXY3RUpLWVFheWlMQ3ducjdzMFp6WlQ1aVR3NGg1bkF0Rm9yTU5hVmQ5TmZoZzc2U0tVVmhQT2lGWGdHVlBLUlJaa2h6VVFyaUdVR1hlRUJCWkZuSEhZQ2lLREVqMEVxaUR4UUNwTlFDdW41bXpxaGtEcSt2bmNYUWlqd2ZFWkNZVnE1R29OT0dDTlhaUjdvaFBIcGhCMUJyWFIzd3dkYTBhVVRKUDg4cTNibERvTUxCVHJCQ3hYb2hFdElKMlNvYmFSRmFOT2ZQcDJRcVl4NVRiSVZXNjlKQkRxY21Vd1FlYUFTZ0VwNEExVEM2YU9qazErL09QMzg0ZXNuWDV3Y1BUMSs4aGdZQkVmaGtqQUlXY3RvRmlCR0ZDZGtFTWJ5NStvd0NKa3lQeG1ETVAyWmNDRU1namhqREVLNXhBRGJ3Q0FBZ3dBTUFqQUl3Q0M0VW1BUWdFRUFCbUcwQ1RBSXdDQmNKUWJoNVBOdlRqNzV4L0dYOTA4Lyt4VXdDQ0VGWUJBbTl3Y1loT2w1TUtzTVFtbkdHSVNVenlCVXkvbEs4bmNiZ0VRQUVnRklCQ0FSZ0VRQUVnRklCQ0FSZ0VRQUV1R3RKaEZlZjNILzVQa0RvQTlDQ2tBZlRPNFAwQWZUODJCVzZZUHlqTkVIS1I5QUFQb0E2QU9nRDRBK0FQb0E2QU9nRDRBK1lEUUIrZ0RvZzZ0RUg5U2JLOEFkaEJTQU81amNIK0FPcHVmQnJISUg4b3h4QjhtL3FnamNBWEFId0IwQWR3RGNBWEFId0IwQWQ4QnFBdHdCY0FkWGlUdHd2ci93OTk4ZmYzUUVKRUpJQVVpRXlmMEJFbUY2SHN3cWlWQjVxMGdFcWNJNGFBT0Q0TjBGQnNIekRoZ0VZQkNBUVFBR0FSaUVVRHRnRUlKTmdFRVlkUXdZaElBVGw1NUJlUHpWOGY4ZXYvelBwNmQvK3UzSnAxOERpUkJTQUJKaGNuK0FSSmllQnpORUlqaFBzOFRkdTFSQ2xVRWxoTlFvRUFuZUNwMU5UWU45T3ZXZk80NFAvM2dmYmE2M3Q2Nmgrbzgyc3Z6cXJRVjBlWTM0aGpCZnZsbmZDRjA3NTVEOGxuUmo1TjYyZFAzNjlWRUk1ai9MWE1EOENEVzRmWTRHRVNMMmZwd2hPVDRoWWs3d3pRazNSdTV0QzNIbWFIU3lrQkxkcE9iUU1aQXhxaG5vbzV0RlNTSys0ZFRjcERNZ2tVL3l0TGVwOW5ZaXY0UjFsemZyRzR2WGVFWitQR3dwaVhUNHIxRUhmb3lkdWM2RWJZSG5mVWw4b00wMmJyTWQweWFBTG0vaW9jak9UQWxqTUZOK3JPU0J1WXg0QTFSVnVqSUpxNjMwNko2SDliMVp2a1hHbFRuZm5BWjhzSUhBYWhERGoyRWlJS1FXYzN5dlZ0TlA3NkhIUFB2cG5ZMHp0Y2hXRDUycHBSVGxzNStwS1NRUG5ha0ZsOUVvdWlkcW5rSDlrcTVtNGpnOUtSYU5SWktac1dnODFEeC9MSHBXNERVUjRDVEZQZ1hyeE5CRGsrRWJjdHQ3TGpjQ0wrYStqU2F4VGw2NGp4eGY2Um5vVVBqK2ZuL2dQM0xjUHRSRDAyMHNvRlJrUFE0YmdOSTRRQ2s5UGpsaVRtWWdGemtyVUVLNERIODJOVG5BU1MyZUdTdng0d0NsWXFuaWhqSmxzT1NPeVZoZ3FTTG5KYUYwQnNBMHpodDVjaFVibVZYTUZHb2dBMllDekJRUUFHYTZvcGdwemFoVDU5OGUwTVI2MkNlQXBuRkFFLzd0anVUNHhJZzVrUUZoeE9teFM1T2FPek5pS2txbE4wOHVsU3BDdm5SQjlKSXNSQjVDZnhYNEpSR3dFbUNsZ0FDdzBoWEZTcmpjWHlGNmlmVlFzK2tpSmZkOXF2cG0rOWI4MHZMS090N0UzY0o5ZzVialJPUWppc0paT29pK1Q0YWJMNjB2Wm00Y0pYT3l0cjhZYWthVWtGLzh1V0FOTjJIaklBMVJxbDRBTjFPVUx4RTNrLzcybER1VFdBMUtnRGNBYndRRWdEZXVLTjVJTStvVytyY0hja2puRGprbUlpOGtCcHVRUnM2NEVPVk05RVYyZzluSm1YTEVYSm5CbHBTbitvN1dwQlpuSGphNWd3S3dLVHRzWXJJdTd0eGpOU2dEYkFMWUZCQUFiQUxZeERUNjlzRW0xc1BqenVjOXJUTXpOWklRWWt2T1FOWUVYUmlickpGSzBpVmthZ1E1WDVTcTVjdnlLUnBKNGk4Q2NvajVraXhWTGlIa1lING94cDFHckFZVmdCd0FPUUlDZ0J3QU9aaEczVUkvUTVERDZaSmxoc00vR0VLVW5hOXI0V3QwOGtmbW5BdUtOL0IzVnowMS9Dc2dKbFVxOHVScnJmNXZUUlRHTTRJL3d4TmpSUWhhRVlKV2hIUXIrQVBWNXg1SzJFaENLUEpFb1FnWEVZcVFNUlJ4b2xERWJLRUVobDRjTnhBeFl5QWxwbzBNQnFSc01ZZ1REWWVVTVlyeVJNTlJ5aGFLUE1Gd2xESUdVa2tlRGdMaTNTSldLelNWSHE1dS93ZFFTd01FRkFBQUFBZ0FoNnhmV1NUdzIvZzZBQUFBT2dBQUFBNEFBQUJ5Wld4ekwxOXlaV3h6TG5odGJMT3hyOGpOVVNoTExTck96TSt6VlRMVU0xQlNTTTFMemsvSnpFdTNWU290U2RPMVVMSzM0K1d5Q1VyTlNTd0JxaW5PeUN3bzFnZUtBQUJRU3dNRUZBQUFBQWdBaDZ4ZldTVHcyL2c2QUFBQU9nQUFBQk1BQUFCeVpXeHpMM0JoWjJVeFgzSmxiSE11ZUcxc3M3R3Z5TTFSS0VzdEtzN016N05WTXRRelVGSkl6VXZPVDhuTVM3ZFZLaTFKMDdWUXNyZmo1YklKU3MxSkxBR3FLYzdJTENqV0I0b0FBRkJMQXdRVUFBQUFDQUNIckY5WjdWRENETFlEQUFCakh3QUFDUUFBQUhSb1pXMWxMbmh0Yk8xWnpXN1RRQkMrSS9FT3ErMjVUUnpIZGl6RlZHMXBSS1VHbFNZcWNEVDJPckhxckNQSHBTMG5MandBRXVvQmJvZ0RGd29IYmdqZXBwUzhCZnZuT0c3V1Zvb0NvWlYzcFdnOW1abWRuVzltYkkrYjZ5ZURBRHhIMGNnUHNRV1Z0U29FQ0R1aDYrT2VCWTlpYjdVQjErL2R2ZFBzOXRFQWpjZ0trTUd2d0VON2dDdzRmdm4yOHMxSENIYnVXMURWb1dCSjJiYkNJSXdFNzgrekwrUDNaeEIwK3JZYkhsdHdwYVpVMmVEaURYVmFuS2xnMGgySDdiZmhPQWpIT2hIenZJYnJWRDBQQ3ByR2FKN25PSnFhMEdxTVZ0Y04xME1KeldBMHd6U1ZWRmJoZk1nMUhDMmgxWVUrQXhsbVFtdHdHakpkeFVob0twZFZOTTNSWVdWZTI3TjZ0V2tkR2R1clZkVTAzYXp0MlRNcWdxWTNkRFZyZS9iY0RjbTUxZWx6VDl2ZXJLUzR6YUM1VFR6Z3hBSk9qSTRCb3lveStKa1FRWHFJV21FMHNHUHc2TWgzRHR2MjZOQ0NxOHBWVHNiZDhvTkFNSGRQaDJTSFRoajRyb3cxZFRBNEVFNmdBNExVZGhMT001anc4NlhieVA3ZTlUSEsvWGZDOFJqNXZYNU1OMWZXZERJTTZWNFQ5aTE3U0hsYmdSMFhNKzdaY1l3aXpQd3B0NSt4YnFLZWp6ZWlLRHdHSGY4RjhWU2RRMURORjluRzd2VUVtQ09JcStiQmdnbHdQUGFSUnhBeDJZQUNIWjNOTERvYXJ3TkVzMVpnUkNXeFFvcGtJVlpOSHF6RldQSlNCTm9oTlVSdVI3TlNvS2habVFyeEpVUy96TnVJelJsdmQzMGNreUtiZDhnRlowV1pENW42bENDVXhhUU0rMXNXOW1vWjlndEdpS2tzMCtFYXowQmxlUWRMam5PMVJtZmU0NDVaQmpwWVpOMTNFWjA1VlVYL04zVy90cWJTVVdaRkFVNmFRV2RlVmhobFZvQkZaa1hkb0RQUDIrVmJnQkJaWmtMOEVVUk01NDFPaUZhSTQ2dmRwU3ZlNHY1UlREcmx1OThrdnFMbnNnWHVTNUpYNGxuUnp1TmdTYnF6R0JQNnBFUEx1N21YNTU4dVBud0ZvcTJuMVNWdFdTSEcyNXUzb1ZTbzF5MFZRcUQrbDBvRjY0cG44TTdVaVZyeWdGTnd4disvU3VUSDBhUUxMUmhtSXJlTFRzZ3Rrdnh3MWZ5bVNsekc0L2ppeC9tdjc1L0g3MTZOdjcwbW5yS2ZkZUp3eUdvcU9OZ0kvQjYyNEJiQ0pGQkU1MXIrNFVINFgzeWptRzN3OSszSWRvZ1MwTElIZm5CcXdiYnZST0VvOUdMdzFINkFmQ2hDUlNIYkN0eFdra2IxemhPWno1cDdSR1V2c29kOUlNeWtkeVRzN3RNMFllY2pGeTAvR2swdWRwRW4xa3doNkF3cHNIUlBpZmEySFpHd0g0RXVkUWJSTE5TUzFXWVl4K0dBTGJuRzJiaG1oWnNEdFR1U0JrM0tBT2lTUXpIakU1TERQV1lxWTA4Y05NOExiZzRRUEY3U3pVdlRTdE51aW1sS3hqVHBPMEhwdFNXYU52MVh0dXFKT3hTOUJRbXFvSkFyc2FJZnpIOERVRXNEQkJRQUFBQUlBSWVzWDFubE1WRDNMeEVBQUFrVEFBQU9BQUFBZEdoMWJXSnVZV2xzTG1wd1pXZXRsM2xVRTFtWHdBdEJFUlFRV1FVeG55Qzdka1JCWkRGcFJhU1JGZ3dJVWJhMDBNaldpS2hJbEpBb2k2eVNScllXbENnQ0VSUUNBaUlZaUNFUVdsRVJXY0xTbWxSd0FZUW1wUkJMa2xRbTlzejU1cHc1UGVmTXpEZXZ6djJqNnQyNlZiOTM3N3YzUHZtWVhBQ3NPM2pBOHdDZ3BLUUVFQlVYSUo4RTNMN2QvVXZqbTVGLzFZYVMvREdndlJxSUFVcVVsVXlCRmRwS3l0cEs4aDRBQlFCS0svOWRBZmlQb2JSQ1dXWGxLdFhWYXVwckZBcXQ2NEFWU3NyS0sxU1VWNjVVVVZITXBpam1BUlh0bGVzMzIrMWRwWU03cm1xYW9MdmpVc0d0MVdiN210aDZ2b09pTFR2RFRxZXFxZXNiR0c0d01yZXd0TEsyc1hmWTViamJ5ZGx0di9zQmp4ODhEL29kOFEvQUh6MFdHUDV6eEluSXFPaVlNMmNUenlVUnoxOUlTOCs0bkptVm5YTzFzS2k0cFBTM2EyV1Z0NnVxYStoM2F1dnVON2UwUG1oNzJON1J6ZW5wNWZiOS91VHBxNkhoa1ZIZTJQZ0VLSng2Kys3OWgrbVpXZWpUNThVbDhSZjQ2L0kzTGlWQStaL29mOHVscmVCYW9hS2lyS0w2alV0cFJkSTNCVzJWbFp2dFZxM2ZpMU05bnFCanV1UFNhdDE5QmJlYTJHcG1PMzFGZW1HbkI5WDF0OWlENXRBM3RML0kvbWRncWY4bnNuK0MvU2ZYQkxCV1dVbmhQR1Z0QUFzZ2lGVmxEdkMvRmR0MzhSTSs0bUhaRGV6UDVRc3JvckVibVhqaHZQRXh1RFJhS1BOZ0J4cGNRalJJc2ZBUTQ2TlI1TVVhMFkyMlBJZG9lM1FxUlJQWlBMdnNUYjBaUXZ6SUZpZDFkTFZHMEtOWmNkQ20wa2lONFRhOHJWNktIeUVWSlFyVXl0Q1k4akZCK2l2Mk5FR3N1UythZEFGZkdSbGthZjRFZTBDeFFrWXZUVW5xQVJjblFKbkJzZ3FTT3oyWXBDdWlQV2FrVWxCZHRsSWNwSm1OZWl3TDYvY1RKYVV6bFRIMGhNaUd2anRCZnpBdlJMeHVxZml5OXFkUHdlVGtVZ0djdTczQ3Z6Q2dObUQzWEhkNURESEtReXZ3N052cnB4Nk9KNDlNSFN4L29OOGNFMmRGWC9Bb1JPSDFQTlFDYTlSemVzTENiczNkZVdTK2EzYmZqdENsZzdpT3RLTGkyYjI3cnA3K1lia2ZRV2xMVk9YQXl4R0p1eHdRcWlCOGdteHQ4VFJ0TlV0UXcyL3E2OVBLUnRiQ2pnS1VNUWxIRlJyMHVIVEdlNHU4QzZma3dIaVN1QTdlVTBNczlCTXRwRFBkcGpvSm5rUE1JQ2had0xqRVJGazB4UW5rZ0JxeHZNZHVabjNzNEN5KzdHUkc3ZlB3Mk5OeDV2NEkvanM1RUtrMWVVc2FDUkpXOWNvQkZmNVFEVVRKeDJ3Z0hZRkxCV2l0NTVKVGNGOTN4NGRzc3FGVUU2SS9sZ01heExZZS9TNTl5SWVEV3Z1eHkvQVI5YWpzSnRNZ3VZcUk1M1pnTXpDbU1mb1h5SStNNFRCamlZYnhvUkd5NHU5U1R5SFB5SGJ0TWdZMmtxRWRRaUEva3dOckcxaVJGSDFpbnhCTDdWSi9Ba25FMTNpVW1LTmJsMmpqQzRvWDJIdlV1Vk1DajNrVHlUYXBGaFJRQ0JZMFNDUGJSMzE2ZGkvRlV0VS9CbUEyZFZBNVNhR1dEMHE0NG9FbFYzNkdxekhuN2RjR1M1dXBQMDQ0N3VvRzdRcjdSZHZDcnRzUk80NWNieXdLWW5SZkkwVVlqVGlGKzQ2VkplVEU3V3Q1cDA5Q2pMY0xvNFhiUlQxdkYyY08xd1lVeFE1M29sNzdGdWJjdFFkL0d5MjFSenNhU2pZNG1lc1BuNXlYQlErNjY4RUpTOGZkZFE4ci9aMFFTa014c29mWWFGMzRBeVFIUUE4MmFyeFFrSmt2ZFpKZ1NkK0xhSnh0OFZ5c0hqWldheE5wOCtpU0hOQWxGZ29JN0lYOEx6clJvUm9pNmh3RjRuWnJxSHEvUkhaT0cyMXh6dUJmd1I5bWpiUjBobmtNM3RzNitqU0lOUndveGNCTGt0WEkwQ1liMlMwNUVFVkR3VDZneDF3ZmxBeCtVSGdzRDJNRVB3R3RrUzNrVVFJS293UzNkVitvcHMvVmkxRGllRjdMSHI5dWxnWXJncHJib1grLzBpZXR0T3NmZzRrenpNaXRqUjVDVzcvNHl1bmxCL2tkVndadWxSNUlwMmVKaHh0SHFocG53QmtoNUxDOUtDTG80KzVFMjFINmJnY3I4UFg1QTlzZVBybHJmNk1hdFNhTGZwMkQ5djM5dG5WNFo2ZjljUFR4dTlqd0o3aitQM3A1bk1IbU12b0d6OUc4Vy9ydjlIYTFtM05JT0hoUURxdzhCZE9FMFZ1M2tjd2tsbEpUMkZsMDg2SG9DNXN4MFM4OG1RdVZCL3g2OGJ0N0R1Z3JYYTZ5aStRdFVjc25MaVZ2bWc2R3RVQ0RTOHpFOEM3UFJVcVdVZHpFWkFoNzJVNmlETnNLTEc1TFhLVWJaTlhJZXFscDJtTm5PVER2SXNLQ2pseVVEakd0TjlSc3RNdUdGRGt5VDk0Q296aUl5LzJYeUJacEVqUXkyZ1NoaFNudlV4MSt1M2ZncnJDZUxQSnlxRzF2YmIzdnFiOWFEcGpLZ1JPMDhUN3hkYWpTa3N2S3dONlBuS3NHSnhlVXBONnlLb3o2TVVvM1RzRmdKcXYvcmdTOWptUUE5MC94eC91RjNqY3JqTXJGLzRBY00xbzFiRU1neCs0YmdWKzZPMnJvc1JZdHlBYWFCNnVqV1NSdVNraXBHa00ra0grbnFMWU9qRStKdldXL1lRQWl6ZTlWSW11OVZFTjJBMUVuYllJMG0yK1djMTh1cFp3QlN6bnhhMkhiZ09IRkU4UGJmbUc4S0tSUUtvTkRacmpMTDE2Snh2dlYybHRUNHlCTGIwekpxb3IxaGJjM3VpWjhWK1VrdTJ6cXo3ZTlFb25EaXN1Z2Q5US9uU0p0aU9mYkQ1NTZXMnBXK0prWXh0QTdjamMvMk1Oci9GV2VWWXFuWkt1ZXBiVVQzdi9QUnVKMS8vbVYrd2pNc2hiNmJyYW4rKytmVUZtb1QxZjU0N2JJczBoRUhTVUg3bjVCMUM0UjNLVUVXRU1VUC9VK094eFVCQmxGUTJvTHJlanpZTWI1Y0hoRzRtc2J5L2pwclZmdjFBcTFWT0N5c1VsaUlSdXo1YUlIYXB6a0NlN0JIK0Q5TW1HZkhMSlAzLzM0WjNxUDFsZlArTGxpeFRMdlZLeWtsaHdZa1NqU3pHTkcrMTB1aG9ra1lreEl5WW9VY1FWTzdxdllRUm1uSG9MZElSM3hUeUo4SDVxS1hiVk51bGtTUXg1QjZaSVNvSmdneXJoa0twSktYdlh4UW1ZNnhwUVlMdllkZGowUDNtbmxhMHRkUnBaeU4yQWNTUDZ5dXRhK1FjYTlzcFFUM1RPVFB3NGhqMWl5TGtxTUhGQ2U1V3Mya0xjaVR5ak5MN0lGcUEyS3FySkdGSHVNUnpaQkpsRHJTUlNoYk1XSHFTOWNGaURWZU9rZzI4bnVNcGRkUmd5bXV6YW51VUdvbmoxbS9xUDJFc1ltK0tUSDROWWxnL3VQS2hDWFdGdkdSV3lVMWhoL2lqL1hKSklENGlleVc0bU1pL3ptTmk3cWNzVnFpREgvWEJJK2F3VEwybG5SQXhrVTdTVVdBSC9vNHh0UW9yemtnTllFeWZZbEs0S2xBNnQrRDVVVUNHNmN4cTRNT2pZbTlVeFpnK2UxWkVDNkhXOEtFdTZGREVUUEJ4cElkUjZKN3orRUREakpYcXcwMnYwQlJlS2Q1cU1vSjJnNVpEUjBNbHR5RmhtbWJKUjZSWVBVUzlnV0FodWJQOEhOQmFrQXlWMzJxMVFIbkhmemd4emEySEZvampPUnhrWDBXMTlGc3VLT3ZINmFkcmh4QkZPcHU0T2VWZHB5dTdSUHRWKy9ybTk3dmZPczdRUW1ZcTl3cHIvQ2szTXQ5SFIrdzI1L3E0NUV5bTVpUGdiaEhUNWlMaXVWMFo5K1dQcWxsdEo5aG52QTljM1F4MDg5THNlZHFxcVhJb0xLUGJ6S2Y2QjgzNEp6SjdVdjc4YTU2d0wvVmZDZm4wQzMzYUdCSHRyRUdmRU1DN05aVmllTnhITGlKL3hBT2dlckFxOEJQZVlISko3a1o4aDZFZTNpbjlqajFIR3NNR1B1UXRKbHpBWnBOSndvc0xib2dOTVVKVUp2bHNkN05mMEp6dlFkWmdZTUpOZDYxY3lJNmpNWEhRbnJwWjZLY0xwQWZvYlN3NWpCUEdGZjFpTC95akxxQ21JVzQ3eXJlYXBjNFlsVzNueWl5R1UvaEdtN1NYVGpoQUt2V3VmeGJOcEtzaE5SbVgzbTQwc2ltdDJsS3hxZUVJaVdaM2tUUHBsbmsyTWwvY1dOYmRiVDd4N1dIUTBzZmhkUVkxcmF3cWs3T3d0R0Q5VUc2Qnk5N2hCWkhWaDBOVy9tVmEyM2IxNzdxeHVWeFY5dkN5RDlFT3J6SFV1WCt4TmlWMmI1end5TFg5WG4zdXk4ZnR4M0J4V2pYbTN6aFRtMXUvZEkzc2FiblpWRjhXcGtkNUt4ck5RK3hTSWtxRnNFKzRoNXNBSG9WNmVvdEF1WVhNV3V3Y2dhcXdZZEJ2U0o1U0d0RURxcjljNml6d3BrWk51cENmb1ZrcWNRcTBmTURlUWxCaG52OGZJYmpYUFloZzhPR0U3OHZicjhaZGRtMG42NGVXb0J0alNRYXFjZDdvSVd1SjJSdlRUVVdjWWxQRXVmb2RoNkNYQ2FLRWlZeEQza3poS1VzbG9ZM0JuN3VDQ2hITGpJakJRUURJLzZDRm01bUZVaVdyWkRNZzg2ZHkyOGRuYUNwQ0cwYnJDdlJRdktGMVVSa3lTSnBhSmRjUk16NVVCdnZxSnd1Mk9YYld5elpBOWNqU1UyVXBTTXhvcEFwNUp0WVdXSUkvUklaenBBMkc2VUdpV0NraUVIbXRHOUlVRWd1a2NPckNiU0h4T2FhZHlBVjF0RUM3M0pqQWtEY1JKTGhCU0NDK01MYkphZXZVYmdBaDdteEdOWXQ5OE1nSkp5bjNYOGo5Rnhqb3kxNUUzTXhpSnJINVBBZWlmdmtUb2NwN3Zldm5Ic1RuTFVtU25MZlR0clpuM3Z6Qy9GMkYzVzE3bjZQcmZ3Sy9QUjVoZWY3ckd3SmRHMGZZelJSaHZEWDl5RFQwYllPSkZtL0JqemRqdnFzK3R0aGsyL2dzN0ZWcVBwbGJYVzFtNGwzMkZMRENoS3JaTU1BOGY4aFM0bDhodEh4RkdVVXBwRk1oZXdqR2l3cmVXOFdhS3dSaFNmSGRleUxaNHd0SWhlRjRxTUJTd1BaSjZOWHcvbmNpbzJQZUF4TWJ4ekpSMVgrSm4yVjhLV1hacHFvdDhRcGxGU0hiS1BJVEZaWEN5cjZ6S09RVGJENzlBWmk0eHhpUmdMcDFVVFVWT1VlUk1vWEZ3eTdHb3RaQmlUQW1XUHBKdUZJWkg3SVVvdkk0dTJmbW1QaGRZR21BRDZjTXJMNTdYY2VIR0xVWm9GUDcrS2htYW4vQjYyUzZGUnBsTGxJWWdQanJaWGtqbFlFWDZTY05FNXZwdVJaK1RSUTFzZHJQQVF6a0lPcEROQzRhWUdJa05RL1lVOW9EdWpTUkUwdEozdXJTU2l1OGtiNGZIYnNlZWFpQU51YVljZndSbVZmN3llTnBKT1dORE9WNUlyS1d6bkJrcGtyRTgyb2NVakF6RkVCbWl0aE1lVVBPZWtTNnhJV2JMd05ESktNR2xnUlZFTVlUcll3R0lnTHk5UTJMZEJoc2toeVZIeTZLL1JiNHdHWFhFZ0xmOTcyQnVsUnd3TWNUa3l3bWpObG1LZGlhbDhITzNINE9xTmo0elZqbkREQ0UyY3ZTK2FIeit4M3RlbENlZmthbEh2VGRua1lGNzRWdTlsZThkYzk3YzZzdzhUditaNGsrN25QUHU2aEhNaDViMSt2ZGphNDgwazhvNlc0Wm1Ca21FN3c0N0ZkcXZRV2Uvck1WYTlqazZlWGZIUFpRVFFmMkJlUTdBd2dmYUZyMUppQ1ZTczZEZnlFRVYwbUpBWktBYzRNclFZVWpRVkJxU3R3eVJWMFlMNE9Ud3B5bVR6MTlMQWttTEpYdGdGdkV3REIrQ0FVTlFRMHluMjlreUZlaTZIZHc1amNwMVlVQ0x4VCs2WFNSaXJZQVpJemhCNUNiMExoZkdUYUpDUU84ZjZoVERtOHJnSjl1cWpLYjR6Y1hjcTZmS0NWQWR5RkxmTHJuZHRoRCs3OFpqR1F1eUVjWjhjV05QNjJqaFFWSnBQQ2hmRWRwb0ZEU1pHaFdlYmo3UzhheXR1S1orbTRKZFlzQVZocnJnZXB2WldXQmxSNWpYQThnVmpZajhYdTQ3a1ZrTnlrYlZSNGdZeXV0YVZLeDR3Y1hlSms5emw5OWNFcU12OEZteUdxd1k0THZVUnlwS0RvRjFOOGVDQTVrd0Evc0lieHAxWmRKejRibi8yRm51ZnYweFhFcW5kWkN0bmhXbGg3SUlLM00vbXJ5UHRxU0h0Lzh0MFR1aTZUQzVXaTRTcmdpZlpSdS9wQWxRMnRnV2JJMVZrQXFtZFVLYTZIOXBGalJkaU5XY2ZCSlM5S2FESFdDdE11NXczeXpvQld4MnB4WTArcy9HajJSeU5CcWR0N0VHam5KaThqWGFOblpqOTB4UDNiTmgrUldWVjFTYzZGRDJCdHdVeWVuUmdma0hzVUo2U1BDc0hRcDYzVjJoOWpHRU4zN0E4SnBEUm1rTDdDZzRmdm8rTHYvb2s1WXU3THI0ZlZaV2hpL3QrNWQ4Sk9WWVI1Z2U3TktVL0tIekNIdy9IdzBtaXBGNld5WEhZUllJTEp2MEk4VGtEU2tRV3lFOWxSbE1FejczRXgyUjNNRnJ1RkhBZUw2VDJES1JqZE1wU2RuTDUrcTRiRW11UCtreTlObDBPVVVzTXlqVk1kSXJ6TGs5Y3hybkhaZDRUTGZuN2U5OElPbEJsN2wxWFZQdENML3BGRWVpZ3RzOTdSL3JiRzlVR0RSOTI3VnpqWTVMZTg5Tkg1NExxbk51K0daNitwZWJ1NmdVSmhlbHpYeTBLU2ZjUFFoZnFjZElQcUlzVmV5U2s1VElLMjRZU1o0aHVPRHVaWXVFNXo0cGlqWEY1RWNYMTc5N2ZPcmxOK0VCUno2aTlHdFhQOER5ZWdkZWR3RDdOV3grK2FwN01ibW41aE9uOGRyb2lyWUpMUlkrbXRQb1dOaENwNHROd3FXU1gxSDRFVVNZL3BhZ2l4a1NDOEVOUGZMb2MwSlpHMzR1aHFIV1pJbU9JRS9TZ1pvTGV6Yytub0FiRVd3NlR6b3N5T2pNV2Nra1I4UTM4R05Ua092Y2FDMXJOWkVndzBvRUxHWHB1dm5XWHBZYVBhaHFIWS9EMG8vTWEzV3ByajNWTnJ2Tkhlby9VdkovOTNPWTBWTVJLUGxaVDdldUxTYklSek4yMTdQUFkzajM2TENiTVlBL1NuSmM0ODhLdnNsSDZPZTltTzkzSTdzcnVRMTFSM1hhcHBBSkZPNEFMUGZiZkg2dituMFJWUHY1dlVFc0JBaFFERkFBQUFBZ0FoNnhmV1IwYkVYV3BBUUFBNVFNQUFBd0FDUUFBQUFBQUFBQUFBTGFCQUFBQUFHUnZZM1Z0Wlc1MExuaHRiRlZVQlFBSHo0Y2paMUJMQVFJVUF4UUFBQUFJQUllc1gxa0V0MndkM2d3QUFOVzRBQUFQQUFrQUFBQUFBQUFBQUFDMmdkTUJBQUJ3WVdkbGN5OXdZV2RsTVM1NGJXeFZWQVVBQjgrSEkyZFFTd0VDRkFNVUFBQUFDQUNIckY5WkpQRGIrRG9BQUFBNkFBQUFEZ0FKQUFBQUFBQUFBQUFBdG9IZURnQUFjbVZzY3k5ZmNtVnNjeTU0Yld4VlZBVUFCOCtISTJkUVN3RUNGQU1VQUFBQUNBQ0hyRjlaSlBEYitEb0FBQUE2QUFBQUV3QUpBQUFBQUFBQUFBQUF0b0ZFRHdBQWNtVnNjeTl3WVdkbE1WOXlaV3h6TG5odGJGVlVCUUFIejRjaloxQkxBUUlVQXhRQUFBQUlBSWVzWDFudFVNSU10Z01BQUdNZkFBQUpBQWtBQUFBQUFBQUFBQUMyZ2E4UEFBQjBhR1Z0WlM1NGJXeFZWQVVBQjgrSEkyZFFTd0VDRkFNVUFBQUFDQUNIckY5WjVURlE5eThSQUFBSkV3QUFEZ0FKQUFBQUFBQUFBQUFBdG9HTUV3QUFkR2gxYldKdVlXbHNMbXB3WldkVlZBVUFCOCtISTJkUVN3VUdBQUFBQUFZQUJnQ2RBUUFBNXlRQUFBQUEiLAoJIkZpbGVOYW1lIiA6ICLnu5jlm74xKDgpLmVkZHgiCn0K"/>
    </extobj>
  </extobjs>
</s:customData>
</file>

<file path=customXml/itemProps7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</cp:lastModifiedBy>
  <cp:revision>160</cp:revision>
  <dcterms:created xsi:type="dcterms:W3CDTF">2019-06-19T02:08:00Z</dcterms:created>
  <dcterms:modified xsi:type="dcterms:W3CDTF">2024-11-02T05:54:08Z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C36DE1B82AE746F1BC250842FFCBFF22_11</vt:lpwstr>
  </property>
</Properties>
</file>