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7454E-B8F7-40EE-AD67-63A61DB69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5AC513-C28A-4A9D-ACAE-FB67ED510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2AE82-4FDC-4394-889C-8A7DE6D0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951B1-9AB1-472C-8619-9C9D8BED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D809F-36CA-4C4C-8873-CF18EAE1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9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197A0-77E9-4E40-9360-A870131D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76F73C-1F6E-4B83-B4AE-744BE4FDB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96A55-36B4-4EBA-B53B-44671CCB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74E10C-D409-484E-950E-D02944C7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E94B55-0656-4BFE-B8FA-F05B99D1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8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E694B1-DF53-455F-9E51-F0379F493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FAB23-6EFE-4644-96CF-30E09653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D85FD-046F-45DD-AFF6-58B75286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8E35CA-F48D-4B6C-81CE-B0BC4E9A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9621F-1D88-4CA5-A9ED-DD02F83A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35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AB577-51E8-4E25-AF87-B9BB9E48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A8AFE-5643-43C0-A5EE-CAE75F51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FCC1E-5162-4EAC-9265-F96E2ED5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37D68-1CB7-49AE-B345-F507C75A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776865-E764-4218-AAAC-58EF81FB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4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9799A-6EA5-46C9-959E-FDF2E10F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AA565-2C80-4248-88B9-6554F15D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A5E4D7-AF40-476A-A8CE-E08A38A9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15B65A-DF31-48A4-8CAD-5A5E853E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54345B-EA82-419F-85FD-9704AB0F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DBEDA-40F2-403B-A77F-E989E18B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DD5DD-0D4F-439B-BE66-917263255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93BE57-8C07-4C45-AA8C-E650C4DE7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06F245-31AC-4679-B025-DE5084F8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5D3CC-2203-4E2F-BB2B-5EB95AF4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B89D56-6E1C-4E54-B943-2FE96779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2703B-E1B9-439F-8EEC-D998C901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0291B-4D6B-47AD-AAC4-69B4DC08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CB4971-C880-4F7D-8DB1-FBE1BFEBC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0A63E3-685B-4343-BB90-715BC999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715639-459F-4133-A7BB-B28B7F9A1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FA775A-C2D9-4359-A984-DA61D311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8BE1D2-DC76-4012-A91B-712B29CC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3DCA5C-67C9-4AD7-A1F0-86F3FABD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1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59554-BCE5-41E9-9FB0-60716EDF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C90430-37C6-4BCD-A7C2-4123BF78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ABC308-5981-4B58-A5F5-9659BD80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39688F-FCD1-40CD-83C9-0A072711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7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96A065-74CE-4C9E-A5EE-C8C3A5D0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292AB4-AB43-4F25-83E9-808772CC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ECD83-8E0F-4B20-8BCA-326CE038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1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484C0-BE18-4C1F-BD6D-BBB922BC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5D8BE-B2FA-4D51-A9C3-22C02AE36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1C62D1-C643-48F0-8909-2C3872FA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AC908A-C7C6-4545-BDCB-EFEE0B85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4703AF-BD22-491F-AD48-86BEE18F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55938A-B853-4AD5-B204-4566F9F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18A1E-5F9B-48EB-9415-BCDFEB78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38208B-E296-4023-A28C-15600FE6D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176703-BEF3-493C-B87F-951DF0928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30443-1608-4662-81ED-476F701A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204D87-D95D-43A9-824D-A866FAEC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4C86D5-FDD0-4A23-A1A5-B4F95B3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3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13D29-F0BC-49FC-8E4C-F88F1234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FD4270-5ED4-4E0F-AC55-63566926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B1D5F2-9FCA-4B03-B954-E7AD29E24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EB42A-877B-4878-BDFA-8A2C1417C9DE}" type="datetimeFigureOut">
              <a:rPr lang="ru-RU" smtClean="0"/>
              <a:t>16.03.2021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F0ECF-ECA9-4DA9-97AD-CEC83F721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0CEB5B-465F-442A-A053-072724BDC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0F69-2C8D-4280-85B0-076B60930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85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12C6C-FCFB-4906-BF2B-D3078962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654" y="365125"/>
            <a:ext cx="10515600" cy="1325563"/>
          </a:xfrm>
        </p:spPr>
        <p:txBody>
          <a:bodyPr/>
          <a:lstStyle/>
          <a:p>
            <a:r>
              <a:rPr lang="ru-RU" dirty="0"/>
              <a:t>ЗНАКОМЬТЕСЬ,ЭТО САНЯ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6C3338-C506-4C4B-BFDE-B49E6FEF9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30" y="1469201"/>
            <a:ext cx="3873238" cy="5169401"/>
          </a:xfrm>
        </p:spPr>
      </p:pic>
    </p:spTree>
    <p:extLst>
      <p:ext uri="{BB962C8B-B14F-4D97-AF65-F5344CB8AC3E}">
        <p14:creationId xmlns:p14="http://schemas.microsoft.com/office/powerpoint/2010/main" val="217698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ЗНАКОМЬТЕСЬ,ЭТО САНЯ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ЗНАКОМЬТЕСЬ,ЭТО САНЯ</dc:title>
  <dc:creator>Максим Осмоловский</dc:creator>
  <cp:lastModifiedBy>Максим Осмоловский</cp:lastModifiedBy>
  <cp:revision>1</cp:revision>
  <dcterms:created xsi:type="dcterms:W3CDTF">2021-03-15T22:02:56Z</dcterms:created>
  <dcterms:modified xsi:type="dcterms:W3CDTF">2021-03-15T22:03:44Z</dcterms:modified>
</cp:coreProperties>
</file>