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82" r:id="rId7"/>
    <p:sldId id="283" r:id="rId8"/>
    <p:sldId id="284" r:id="rId9"/>
    <p:sldId id="285" r:id="rId10"/>
    <p:sldId id="286" r:id="rId11"/>
    <p:sldId id="287" r:id="rId12"/>
    <p:sldId id="26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12/5/2017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12/5/2017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Control Timer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Hong-</a:t>
            </a:r>
            <a:r>
              <a:rPr lang="en-US" dirty="0" err="1" smtClean="0"/>
              <a:t>Shuo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701800"/>
            <a:ext cx="4470400" cy="4470400"/>
          </a:xfr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otate </a:t>
            </a:r>
            <a:r>
              <a:rPr lang="en-US" dirty="0"/>
              <a:t>and press down segments on the </a:t>
            </a:r>
            <a:r>
              <a:rPr lang="en-US" dirty="0" smtClean="0"/>
              <a:t>timer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unit is fifteen minutes </a:t>
            </a:r>
            <a:endParaRPr lang="en-US" dirty="0" smtClean="0"/>
          </a:p>
          <a:p>
            <a:r>
              <a:rPr lang="en-US" dirty="0" smtClean="0"/>
              <a:t>The precision is not enough</a:t>
            </a:r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Product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397000"/>
            <a:ext cx="1015740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Architecture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0" y="1397000"/>
            <a:ext cx="10157406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Material and </a:t>
            </a:r>
            <a:r>
              <a:rPr lang="en-US" dirty="0" smtClean="0"/>
              <a:t>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4-Relay-DC5V-Module</a:t>
            </a:r>
          </a:p>
          <a:p>
            <a:pPr lvl="0"/>
            <a:r>
              <a:rPr lang="en-US" dirty="0"/>
              <a:t>ESP-12-ESP8266</a:t>
            </a:r>
          </a:p>
          <a:p>
            <a:pPr lvl="0"/>
            <a:r>
              <a:rPr lang="en-US" dirty="0"/>
              <a:t>Plug and Extension cord</a:t>
            </a:r>
          </a:p>
          <a:p>
            <a:pPr lvl="0"/>
            <a:r>
              <a:rPr lang="en-US" dirty="0"/>
              <a:t>Smartphone</a:t>
            </a:r>
          </a:p>
          <a:p>
            <a:pPr lvl="0"/>
            <a:r>
              <a:rPr lang="en-US" dirty="0"/>
              <a:t>Router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19" y="1473200"/>
            <a:ext cx="4114800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4732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761490"/>
            <a:ext cx="5274310" cy="44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Recommendation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11</TotalTime>
  <Words>47</Words>
  <Application>Microsoft Office PowerPoint</Application>
  <PresentationFormat>Custom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Books 16x9</vt:lpstr>
      <vt:lpstr>Remote Control Timer Switch</vt:lpstr>
      <vt:lpstr>Motivation</vt:lpstr>
      <vt:lpstr>Disadvantages</vt:lpstr>
      <vt:lpstr>Product Architecture</vt:lpstr>
      <vt:lpstr>Product Architecture</vt:lpstr>
      <vt:lpstr>Material and Equipment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 Timer Switch</dc:title>
  <dc:creator>maxchen729@outlook.com</dc:creator>
  <cp:lastModifiedBy>maxchen729@outlook.com</cp:lastModifiedBy>
  <cp:revision>2</cp:revision>
  <dcterms:created xsi:type="dcterms:W3CDTF">2017-12-05T11:39:17Z</dcterms:created>
  <dcterms:modified xsi:type="dcterms:W3CDTF">2017-12-05T11:50:59Z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