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3"/>
  </p:notesMasterIdLst>
  <p:sldIdLst>
    <p:sldId id="256" r:id="rId3"/>
    <p:sldId id="257" r:id="rId4"/>
    <p:sldId id="267" r:id="rId5"/>
    <p:sldId id="268" r:id="rId6"/>
    <p:sldId id="258" r:id="rId7"/>
    <p:sldId id="259" r:id="rId8"/>
    <p:sldId id="260" r:id="rId9"/>
    <p:sldId id="263" r:id="rId10"/>
    <p:sldId id="269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9" d="100"/>
          <a:sy n="79" d="100"/>
        </p:scale>
        <p:origin x="102" y="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C5469-9F8B-4D8C-B98F-6C37755F15F9}" type="doc">
      <dgm:prSet loTypeId="urn:microsoft.com/office/officeart/2005/8/layout/cycle6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53D3D99-FBD6-462D-80E1-07DEECD8EB6F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Lê Đức Anh</a:t>
          </a:r>
        </a:p>
      </dgm:t>
    </dgm:pt>
    <dgm:pt modelId="{1F6AB558-6193-4041-9074-BFBCAC3C03D3}" type="parTrans" cxnId="{25BB95B1-0032-4F20-A90F-20307943188D}">
      <dgm:prSet/>
      <dgm:spPr/>
      <dgm:t>
        <a:bodyPr/>
        <a:lstStyle/>
        <a:p>
          <a:endParaRPr lang="en-US"/>
        </a:p>
      </dgm:t>
    </dgm:pt>
    <dgm:pt modelId="{8436E79F-F1B2-4BFF-A42B-E4B62D4B45AF}" type="sibTrans" cxnId="{25BB95B1-0032-4F20-A90F-20307943188D}">
      <dgm:prSet/>
      <dgm:spPr/>
      <dgm:t>
        <a:bodyPr/>
        <a:lstStyle/>
        <a:p>
          <a:endParaRPr lang="en-US"/>
        </a:p>
      </dgm:t>
    </dgm:pt>
    <dgm:pt modelId="{303E392F-1C05-4B1B-BDD2-E0CE214AE86E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Phạm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Xuân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Bách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D5BCC8-61C1-4B15-9CA6-6A804872499F}" type="parTrans" cxnId="{6F012768-3555-4157-B2D1-278F0BA8BFE5}">
      <dgm:prSet/>
      <dgm:spPr/>
      <dgm:t>
        <a:bodyPr/>
        <a:lstStyle/>
        <a:p>
          <a:endParaRPr lang="en-US"/>
        </a:p>
      </dgm:t>
    </dgm:pt>
    <dgm:pt modelId="{692C62B2-79F1-4A8F-8CA0-73AB450DAB5A}" type="sibTrans" cxnId="{6F012768-3555-4157-B2D1-278F0BA8BFE5}">
      <dgm:prSet/>
      <dgm:spPr/>
      <dgm:t>
        <a:bodyPr/>
        <a:lstStyle/>
        <a:p>
          <a:endParaRPr lang="en-US"/>
        </a:p>
      </dgm:t>
    </dgm:pt>
    <dgm:pt modelId="{BB011D7A-E792-4A08-BC3C-B93AAC41E52C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Nguyễn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Nguyên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Hoàng </a:t>
          </a:r>
        </a:p>
      </dgm:t>
    </dgm:pt>
    <dgm:pt modelId="{740EF6C5-7A89-464E-9779-BFA470361740}" type="parTrans" cxnId="{421B9C54-E906-42B8-A9F4-D13CEEF30D5E}">
      <dgm:prSet/>
      <dgm:spPr/>
      <dgm:t>
        <a:bodyPr/>
        <a:lstStyle/>
        <a:p>
          <a:endParaRPr lang="en-US"/>
        </a:p>
      </dgm:t>
    </dgm:pt>
    <dgm:pt modelId="{1FCBF3EC-6495-4217-9E1B-1C05EE347B83}" type="sibTrans" cxnId="{421B9C54-E906-42B8-A9F4-D13CEEF30D5E}">
      <dgm:prSet/>
      <dgm:spPr/>
      <dgm:t>
        <a:bodyPr/>
        <a:lstStyle/>
        <a:p>
          <a:endParaRPr lang="en-US"/>
        </a:p>
      </dgm:t>
    </dgm:pt>
    <dgm:pt modelId="{1E24DFE6-4028-4890-AD15-102B26F831A3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Lê Hoàng Huy</a:t>
          </a:r>
        </a:p>
      </dgm:t>
    </dgm:pt>
    <dgm:pt modelId="{778105C6-1CD5-42D8-9922-9ADB8B266487}" type="parTrans" cxnId="{47D4932E-40BD-46EA-BD62-D3946DD6BC1A}">
      <dgm:prSet/>
      <dgm:spPr/>
      <dgm:t>
        <a:bodyPr/>
        <a:lstStyle/>
        <a:p>
          <a:endParaRPr lang="en-US"/>
        </a:p>
      </dgm:t>
    </dgm:pt>
    <dgm:pt modelId="{104AA376-1FA9-4F39-B72E-4BD4BD3C0A63}" type="sibTrans" cxnId="{47D4932E-40BD-46EA-BD62-D3946DD6BC1A}">
      <dgm:prSet/>
      <dgm:spPr/>
      <dgm:t>
        <a:bodyPr/>
        <a:lstStyle/>
        <a:p>
          <a:endParaRPr lang="en-US"/>
        </a:p>
      </dgm:t>
    </dgm:pt>
    <dgm:pt modelId="{EEAFD92E-C45B-40F6-B996-8B3C7798880C}">
      <dgm:prSet phldrT="[Text]"/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Phạm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Thiên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Ân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DA7450-FC87-4105-8A17-3781E5A57069}" type="parTrans" cxnId="{FDFBD12F-BFFE-4273-B439-8F4E47561113}">
      <dgm:prSet/>
      <dgm:spPr/>
      <dgm:t>
        <a:bodyPr/>
        <a:lstStyle/>
        <a:p>
          <a:endParaRPr lang="en-US"/>
        </a:p>
      </dgm:t>
    </dgm:pt>
    <dgm:pt modelId="{ED73E436-DF36-4510-AB42-470D0FE9C8DB}" type="sibTrans" cxnId="{FDFBD12F-BFFE-4273-B439-8F4E47561113}">
      <dgm:prSet/>
      <dgm:spPr/>
      <dgm:t>
        <a:bodyPr/>
        <a:lstStyle/>
        <a:p>
          <a:endParaRPr lang="en-US"/>
        </a:p>
      </dgm:t>
    </dgm:pt>
    <dgm:pt modelId="{5B05A5B1-F3C2-4938-8B9A-057253E111F7}" type="pres">
      <dgm:prSet presAssocID="{22AC5469-9F8B-4D8C-B98F-6C37755F15F9}" presName="cycle" presStyleCnt="0">
        <dgm:presLayoutVars>
          <dgm:dir/>
          <dgm:resizeHandles val="exact"/>
        </dgm:presLayoutVars>
      </dgm:prSet>
      <dgm:spPr/>
    </dgm:pt>
    <dgm:pt modelId="{EBC7EFC4-A147-43E2-AC65-885EBFE7D05C}" type="pres">
      <dgm:prSet presAssocID="{253D3D99-FBD6-462D-80E1-07DEECD8EB6F}" presName="node" presStyleLbl="node1" presStyleIdx="0" presStyleCnt="5">
        <dgm:presLayoutVars>
          <dgm:bulletEnabled val="1"/>
        </dgm:presLayoutVars>
      </dgm:prSet>
      <dgm:spPr/>
    </dgm:pt>
    <dgm:pt modelId="{97BD0C00-AF96-4D70-AE17-8A57FDB0252D}" type="pres">
      <dgm:prSet presAssocID="{253D3D99-FBD6-462D-80E1-07DEECD8EB6F}" presName="spNode" presStyleCnt="0"/>
      <dgm:spPr/>
    </dgm:pt>
    <dgm:pt modelId="{6634423B-D560-4BB3-8935-1D8958837279}" type="pres">
      <dgm:prSet presAssocID="{8436E79F-F1B2-4BFF-A42B-E4B62D4B45AF}" presName="sibTrans" presStyleLbl="sibTrans1D1" presStyleIdx="0" presStyleCnt="5"/>
      <dgm:spPr/>
    </dgm:pt>
    <dgm:pt modelId="{8BA44573-80B7-47C7-9E88-2EACF2E4EA17}" type="pres">
      <dgm:prSet presAssocID="{303E392F-1C05-4B1B-BDD2-E0CE214AE86E}" presName="node" presStyleLbl="node1" presStyleIdx="1" presStyleCnt="5" custScaleX="119195">
        <dgm:presLayoutVars>
          <dgm:bulletEnabled val="1"/>
        </dgm:presLayoutVars>
      </dgm:prSet>
      <dgm:spPr/>
    </dgm:pt>
    <dgm:pt modelId="{15C1DD12-4BBD-4550-B88A-1ADEC6D7DA54}" type="pres">
      <dgm:prSet presAssocID="{303E392F-1C05-4B1B-BDD2-E0CE214AE86E}" presName="spNode" presStyleCnt="0"/>
      <dgm:spPr/>
    </dgm:pt>
    <dgm:pt modelId="{EEE954F1-2D2A-42C3-BC46-90C0449130AD}" type="pres">
      <dgm:prSet presAssocID="{692C62B2-79F1-4A8F-8CA0-73AB450DAB5A}" presName="sibTrans" presStyleLbl="sibTrans1D1" presStyleIdx="1" presStyleCnt="5"/>
      <dgm:spPr/>
    </dgm:pt>
    <dgm:pt modelId="{EC058E90-BC31-4DD4-81E7-346BEB25BE5A}" type="pres">
      <dgm:prSet presAssocID="{BB011D7A-E792-4A08-BC3C-B93AAC41E52C}" presName="node" presStyleLbl="node1" presStyleIdx="2" presStyleCnt="5" custScaleX="131877">
        <dgm:presLayoutVars>
          <dgm:bulletEnabled val="1"/>
        </dgm:presLayoutVars>
      </dgm:prSet>
      <dgm:spPr/>
    </dgm:pt>
    <dgm:pt modelId="{42B60C28-A997-4A32-ADC9-2290F8510CEA}" type="pres">
      <dgm:prSet presAssocID="{BB011D7A-E792-4A08-BC3C-B93AAC41E52C}" presName="spNode" presStyleCnt="0"/>
      <dgm:spPr/>
    </dgm:pt>
    <dgm:pt modelId="{1E7BAC88-2FC7-442F-B3C4-FDE89DB84548}" type="pres">
      <dgm:prSet presAssocID="{1FCBF3EC-6495-4217-9E1B-1C05EE347B83}" presName="sibTrans" presStyleLbl="sibTrans1D1" presStyleIdx="2" presStyleCnt="5"/>
      <dgm:spPr/>
    </dgm:pt>
    <dgm:pt modelId="{2C6F37D4-1047-4F55-AEAA-1D85AA8F8AD1}" type="pres">
      <dgm:prSet presAssocID="{1E24DFE6-4028-4890-AD15-102B26F831A3}" presName="node" presStyleLbl="node1" presStyleIdx="3" presStyleCnt="5" custScaleX="130783">
        <dgm:presLayoutVars>
          <dgm:bulletEnabled val="1"/>
        </dgm:presLayoutVars>
      </dgm:prSet>
      <dgm:spPr/>
    </dgm:pt>
    <dgm:pt modelId="{BE2B4602-7FC6-4C5E-97BD-BC6C43EB3564}" type="pres">
      <dgm:prSet presAssocID="{1E24DFE6-4028-4890-AD15-102B26F831A3}" presName="spNode" presStyleCnt="0"/>
      <dgm:spPr/>
    </dgm:pt>
    <dgm:pt modelId="{DE4CFC62-23C8-43DD-ACB8-69B9C4D3FDA3}" type="pres">
      <dgm:prSet presAssocID="{104AA376-1FA9-4F39-B72E-4BD4BD3C0A63}" presName="sibTrans" presStyleLbl="sibTrans1D1" presStyleIdx="3" presStyleCnt="5"/>
      <dgm:spPr/>
    </dgm:pt>
    <dgm:pt modelId="{964FBFAC-3FF4-4EEB-85D0-4447772576D9}" type="pres">
      <dgm:prSet presAssocID="{EEAFD92E-C45B-40F6-B996-8B3C7798880C}" presName="node" presStyleLbl="node1" presStyleIdx="4" presStyleCnt="5" custScaleX="118101">
        <dgm:presLayoutVars>
          <dgm:bulletEnabled val="1"/>
        </dgm:presLayoutVars>
      </dgm:prSet>
      <dgm:spPr/>
    </dgm:pt>
    <dgm:pt modelId="{D454CB37-239C-4084-BDB6-044209AB6560}" type="pres">
      <dgm:prSet presAssocID="{EEAFD92E-C45B-40F6-B996-8B3C7798880C}" presName="spNode" presStyleCnt="0"/>
      <dgm:spPr/>
    </dgm:pt>
    <dgm:pt modelId="{03679C02-D8EE-474D-BD63-E3AF6989D7DF}" type="pres">
      <dgm:prSet presAssocID="{ED73E436-DF36-4510-AB42-470D0FE9C8DB}" presName="sibTrans" presStyleLbl="sibTrans1D1" presStyleIdx="4" presStyleCnt="5"/>
      <dgm:spPr/>
    </dgm:pt>
  </dgm:ptLst>
  <dgm:cxnLst>
    <dgm:cxn modelId="{47D4932E-40BD-46EA-BD62-D3946DD6BC1A}" srcId="{22AC5469-9F8B-4D8C-B98F-6C37755F15F9}" destId="{1E24DFE6-4028-4890-AD15-102B26F831A3}" srcOrd="3" destOrd="0" parTransId="{778105C6-1CD5-42D8-9922-9ADB8B266487}" sibTransId="{104AA376-1FA9-4F39-B72E-4BD4BD3C0A63}"/>
    <dgm:cxn modelId="{FDFBD12F-BFFE-4273-B439-8F4E47561113}" srcId="{22AC5469-9F8B-4D8C-B98F-6C37755F15F9}" destId="{EEAFD92E-C45B-40F6-B996-8B3C7798880C}" srcOrd="4" destOrd="0" parTransId="{59DA7450-FC87-4105-8A17-3781E5A57069}" sibTransId="{ED73E436-DF36-4510-AB42-470D0FE9C8DB}"/>
    <dgm:cxn modelId="{85EF955F-6BA2-4908-B19C-976C515C07CC}" type="presOf" srcId="{253D3D99-FBD6-462D-80E1-07DEECD8EB6F}" destId="{EBC7EFC4-A147-43E2-AC65-885EBFE7D05C}" srcOrd="0" destOrd="0" presId="urn:microsoft.com/office/officeart/2005/8/layout/cycle6"/>
    <dgm:cxn modelId="{295F1961-1A3F-4ABC-B2C9-CF176B196940}" type="presOf" srcId="{EEAFD92E-C45B-40F6-B996-8B3C7798880C}" destId="{964FBFAC-3FF4-4EEB-85D0-4447772576D9}" srcOrd="0" destOrd="0" presId="urn:microsoft.com/office/officeart/2005/8/layout/cycle6"/>
    <dgm:cxn modelId="{6F012768-3555-4157-B2D1-278F0BA8BFE5}" srcId="{22AC5469-9F8B-4D8C-B98F-6C37755F15F9}" destId="{303E392F-1C05-4B1B-BDD2-E0CE214AE86E}" srcOrd="1" destOrd="0" parTransId="{C5D5BCC8-61C1-4B15-9CA6-6A804872499F}" sibTransId="{692C62B2-79F1-4A8F-8CA0-73AB450DAB5A}"/>
    <dgm:cxn modelId="{421B9C54-E906-42B8-A9F4-D13CEEF30D5E}" srcId="{22AC5469-9F8B-4D8C-B98F-6C37755F15F9}" destId="{BB011D7A-E792-4A08-BC3C-B93AAC41E52C}" srcOrd="2" destOrd="0" parTransId="{740EF6C5-7A89-464E-9779-BFA470361740}" sibTransId="{1FCBF3EC-6495-4217-9E1B-1C05EE347B83}"/>
    <dgm:cxn modelId="{5DFC7059-C809-4302-9DC1-BF52FE0ED67D}" type="presOf" srcId="{22AC5469-9F8B-4D8C-B98F-6C37755F15F9}" destId="{5B05A5B1-F3C2-4938-8B9A-057253E111F7}" srcOrd="0" destOrd="0" presId="urn:microsoft.com/office/officeart/2005/8/layout/cycle6"/>
    <dgm:cxn modelId="{EFE31A7B-4744-4613-90A3-79BF52F6DB44}" type="presOf" srcId="{692C62B2-79F1-4A8F-8CA0-73AB450DAB5A}" destId="{EEE954F1-2D2A-42C3-BC46-90C0449130AD}" srcOrd="0" destOrd="0" presId="urn:microsoft.com/office/officeart/2005/8/layout/cycle6"/>
    <dgm:cxn modelId="{46579A7E-C122-4676-B611-193170A3EE4D}" type="presOf" srcId="{1FCBF3EC-6495-4217-9E1B-1C05EE347B83}" destId="{1E7BAC88-2FC7-442F-B3C4-FDE89DB84548}" srcOrd="0" destOrd="0" presId="urn:microsoft.com/office/officeart/2005/8/layout/cycle6"/>
    <dgm:cxn modelId="{FB876F82-77F8-4B84-9E77-A6140D54912F}" type="presOf" srcId="{1E24DFE6-4028-4890-AD15-102B26F831A3}" destId="{2C6F37D4-1047-4F55-AEAA-1D85AA8F8AD1}" srcOrd="0" destOrd="0" presId="urn:microsoft.com/office/officeart/2005/8/layout/cycle6"/>
    <dgm:cxn modelId="{74DA668A-E706-476B-BF64-EA2627CD306B}" type="presOf" srcId="{104AA376-1FA9-4F39-B72E-4BD4BD3C0A63}" destId="{DE4CFC62-23C8-43DD-ACB8-69B9C4D3FDA3}" srcOrd="0" destOrd="0" presId="urn:microsoft.com/office/officeart/2005/8/layout/cycle6"/>
    <dgm:cxn modelId="{F1339590-2BBD-468E-A0B5-46A7C7960234}" type="presOf" srcId="{ED73E436-DF36-4510-AB42-470D0FE9C8DB}" destId="{03679C02-D8EE-474D-BD63-E3AF6989D7DF}" srcOrd="0" destOrd="0" presId="urn:microsoft.com/office/officeart/2005/8/layout/cycle6"/>
    <dgm:cxn modelId="{A1A683AF-8017-4671-A966-5A826F73956C}" type="presOf" srcId="{303E392F-1C05-4B1B-BDD2-E0CE214AE86E}" destId="{8BA44573-80B7-47C7-9E88-2EACF2E4EA17}" srcOrd="0" destOrd="0" presId="urn:microsoft.com/office/officeart/2005/8/layout/cycle6"/>
    <dgm:cxn modelId="{25BB95B1-0032-4F20-A90F-20307943188D}" srcId="{22AC5469-9F8B-4D8C-B98F-6C37755F15F9}" destId="{253D3D99-FBD6-462D-80E1-07DEECD8EB6F}" srcOrd="0" destOrd="0" parTransId="{1F6AB558-6193-4041-9074-BFBCAC3C03D3}" sibTransId="{8436E79F-F1B2-4BFF-A42B-E4B62D4B45AF}"/>
    <dgm:cxn modelId="{29BE6CB6-6E65-4ADC-B506-AFA8F09456BB}" type="presOf" srcId="{8436E79F-F1B2-4BFF-A42B-E4B62D4B45AF}" destId="{6634423B-D560-4BB3-8935-1D8958837279}" srcOrd="0" destOrd="0" presId="urn:microsoft.com/office/officeart/2005/8/layout/cycle6"/>
    <dgm:cxn modelId="{ACA4D5D6-C3F3-4C45-8621-55F06B27239E}" type="presOf" srcId="{BB011D7A-E792-4A08-BC3C-B93AAC41E52C}" destId="{EC058E90-BC31-4DD4-81E7-346BEB25BE5A}" srcOrd="0" destOrd="0" presId="urn:microsoft.com/office/officeart/2005/8/layout/cycle6"/>
    <dgm:cxn modelId="{E909E5AD-C6F5-4E25-8468-E6068031B819}" type="presParOf" srcId="{5B05A5B1-F3C2-4938-8B9A-057253E111F7}" destId="{EBC7EFC4-A147-43E2-AC65-885EBFE7D05C}" srcOrd="0" destOrd="0" presId="urn:microsoft.com/office/officeart/2005/8/layout/cycle6"/>
    <dgm:cxn modelId="{045A4A2B-C393-4880-AABD-EFF2C0A1A306}" type="presParOf" srcId="{5B05A5B1-F3C2-4938-8B9A-057253E111F7}" destId="{97BD0C00-AF96-4D70-AE17-8A57FDB0252D}" srcOrd="1" destOrd="0" presId="urn:microsoft.com/office/officeart/2005/8/layout/cycle6"/>
    <dgm:cxn modelId="{461B4B2A-C731-4A6D-A511-101EAA1FBB32}" type="presParOf" srcId="{5B05A5B1-F3C2-4938-8B9A-057253E111F7}" destId="{6634423B-D560-4BB3-8935-1D8958837279}" srcOrd="2" destOrd="0" presId="urn:microsoft.com/office/officeart/2005/8/layout/cycle6"/>
    <dgm:cxn modelId="{18F926E2-4FF5-4FE1-B3BB-7414B707FB5C}" type="presParOf" srcId="{5B05A5B1-F3C2-4938-8B9A-057253E111F7}" destId="{8BA44573-80B7-47C7-9E88-2EACF2E4EA17}" srcOrd="3" destOrd="0" presId="urn:microsoft.com/office/officeart/2005/8/layout/cycle6"/>
    <dgm:cxn modelId="{A80A63E2-15C4-4D3A-A577-93964B8FA79A}" type="presParOf" srcId="{5B05A5B1-F3C2-4938-8B9A-057253E111F7}" destId="{15C1DD12-4BBD-4550-B88A-1ADEC6D7DA54}" srcOrd="4" destOrd="0" presId="urn:microsoft.com/office/officeart/2005/8/layout/cycle6"/>
    <dgm:cxn modelId="{FAF479A7-FE5B-41AA-A739-659978FC007B}" type="presParOf" srcId="{5B05A5B1-F3C2-4938-8B9A-057253E111F7}" destId="{EEE954F1-2D2A-42C3-BC46-90C0449130AD}" srcOrd="5" destOrd="0" presId="urn:microsoft.com/office/officeart/2005/8/layout/cycle6"/>
    <dgm:cxn modelId="{65B3F6A7-D180-4E28-9665-3506B0EBAF81}" type="presParOf" srcId="{5B05A5B1-F3C2-4938-8B9A-057253E111F7}" destId="{EC058E90-BC31-4DD4-81E7-346BEB25BE5A}" srcOrd="6" destOrd="0" presId="urn:microsoft.com/office/officeart/2005/8/layout/cycle6"/>
    <dgm:cxn modelId="{00DCBB89-E4B0-4832-A12A-CBB79B69F6A8}" type="presParOf" srcId="{5B05A5B1-F3C2-4938-8B9A-057253E111F7}" destId="{42B60C28-A997-4A32-ADC9-2290F8510CEA}" srcOrd="7" destOrd="0" presId="urn:microsoft.com/office/officeart/2005/8/layout/cycle6"/>
    <dgm:cxn modelId="{5DB418AD-C541-4CF2-9073-5618C2898AB5}" type="presParOf" srcId="{5B05A5B1-F3C2-4938-8B9A-057253E111F7}" destId="{1E7BAC88-2FC7-442F-B3C4-FDE89DB84548}" srcOrd="8" destOrd="0" presId="urn:microsoft.com/office/officeart/2005/8/layout/cycle6"/>
    <dgm:cxn modelId="{93110583-2815-40B1-B147-74DE0A0352E6}" type="presParOf" srcId="{5B05A5B1-F3C2-4938-8B9A-057253E111F7}" destId="{2C6F37D4-1047-4F55-AEAA-1D85AA8F8AD1}" srcOrd="9" destOrd="0" presId="urn:microsoft.com/office/officeart/2005/8/layout/cycle6"/>
    <dgm:cxn modelId="{AC65B559-499E-4196-AC28-50DF89D2D5B5}" type="presParOf" srcId="{5B05A5B1-F3C2-4938-8B9A-057253E111F7}" destId="{BE2B4602-7FC6-4C5E-97BD-BC6C43EB3564}" srcOrd="10" destOrd="0" presId="urn:microsoft.com/office/officeart/2005/8/layout/cycle6"/>
    <dgm:cxn modelId="{50C11C80-E191-43C8-BBCC-BC74A3383FEE}" type="presParOf" srcId="{5B05A5B1-F3C2-4938-8B9A-057253E111F7}" destId="{DE4CFC62-23C8-43DD-ACB8-69B9C4D3FDA3}" srcOrd="11" destOrd="0" presId="urn:microsoft.com/office/officeart/2005/8/layout/cycle6"/>
    <dgm:cxn modelId="{4ABF29B8-2F86-44EA-AC12-3B3D0A2615DD}" type="presParOf" srcId="{5B05A5B1-F3C2-4938-8B9A-057253E111F7}" destId="{964FBFAC-3FF4-4EEB-85D0-4447772576D9}" srcOrd="12" destOrd="0" presId="urn:microsoft.com/office/officeart/2005/8/layout/cycle6"/>
    <dgm:cxn modelId="{8E393101-D110-4BB2-8F09-8D02F0F309CB}" type="presParOf" srcId="{5B05A5B1-F3C2-4938-8B9A-057253E111F7}" destId="{D454CB37-239C-4084-BDB6-044209AB6560}" srcOrd="13" destOrd="0" presId="urn:microsoft.com/office/officeart/2005/8/layout/cycle6"/>
    <dgm:cxn modelId="{666C30B3-BEF7-4DC3-9021-CDBC40738B2C}" type="presParOf" srcId="{5B05A5B1-F3C2-4938-8B9A-057253E111F7}" destId="{03679C02-D8EE-474D-BD63-E3AF6989D7D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A7A07B-63EC-4D47-BCC7-9C2090F2EEC6}" type="doc">
      <dgm:prSet loTypeId="urn:microsoft.com/office/officeart/2011/layout/HexagonRadial" loCatId="officeonlin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7E66FC6-B16E-4727-9642-B2D033457561}">
      <dgm:prSet phldrT="[Text]"/>
      <dgm:spPr/>
      <dgm:t>
        <a:bodyPr/>
        <a:lstStyle/>
        <a:p>
          <a:r>
            <a:rPr lang="en-US" dirty="0"/>
            <a:t>CMMI</a:t>
          </a:r>
        </a:p>
      </dgm:t>
    </dgm:pt>
    <dgm:pt modelId="{A1F400E8-4F43-4434-8341-354BD1C9C34F}" type="parTrans" cxnId="{0836218F-68DF-4649-9B6A-D1C9E93D2EDF}">
      <dgm:prSet/>
      <dgm:spPr/>
      <dgm:t>
        <a:bodyPr/>
        <a:lstStyle/>
        <a:p>
          <a:endParaRPr lang="en-US"/>
        </a:p>
      </dgm:t>
    </dgm:pt>
    <dgm:pt modelId="{501DE7E5-56F1-415D-8E66-09C5D23F0488}" type="sibTrans" cxnId="{0836218F-68DF-4649-9B6A-D1C9E93D2EDF}">
      <dgm:prSet/>
      <dgm:spPr/>
      <dgm:t>
        <a:bodyPr/>
        <a:lstStyle/>
        <a:p>
          <a:endParaRPr lang="en-US"/>
        </a:p>
      </dgm:t>
    </dgm:pt>
    <dgm:pt modelId="{76187057-4767-4EFC-B7BA-C49229E0850E}">
      <dgm:prSet phldrT="[Text]"/>
      <dgm:spPr/>
      <dgm:t>
        <a:bodyPr/>
        <a:lstStyle/>
        <a:p>
          <a:r>
            <a:rPr lang="en-US" dirty="0"/>
            <a:t>What</a:t>
          </a:r>
        </a:p>
      </dgm:t>
    </dgm:pt>
    <dgm:pt modelId="{5F230E14-79C0-4F96-900E-A64EE8A32F10}" type="parTrans" cxnId="{938E0F2C-4F2B-4B75-A6EA-5D384104581A}">
      <dgm:prSet/>
      <dgm:spPr/>
      <dgm:t>
        <a:bodyPr/>
        <a:lstStyle/>
        <a:p>
          <a:endParaRPr lang="en-US"/>
        </a:p>
      </dgm:t>
    </dgm:pt>
    <dgm:pt modelId="{869ABD15-E5CA-4E96-8612-B3A7B3D66151}" type="sibTrans" cxnId="{938E0F2C-4F2B-4B75-A6EA-5D384104581A}">
      <dgm:prSet/>
      <dgm:spPr/>
      <dgm:t>
        <a:bodyPr/>
        <a:lstStyle/>
        <a:p>
          <a:endParaRPr lang="en-US"/>
        </a:p>
      </dgm:t>
    </dgm:pt>
    <dgm:pt modelId="{14161863-B179-4AA9-AEFB-FD3E54600BB7}">
      <dgm:prSet phldrT="[Text]"/>
      <dgm:spPr/>
      <dgm:t>
        <a:bodyPr/>
        <a:lstStyle/>
        <a:p>
          <a:r>
            <a:rPr lang="en-US" dirty="0"/>
            <a:t>Who</a:t>
          </a:r>
        </a:p>
      </dgm:t>
    </dgm:pt>
    <dgm:pt modelId="{6341C81B-AD77-41D5-8AC2-830EC25657C5}" type="parTrans" cxnId="{0CB29940-93CE-44C1-8E46-226C59604486}">
      <dgm:prSet/>
      <dgm:spPr/>
      <dgm:t>
        <a:bodyPr/>
        <a:lstStyle/>
        <a:p>
          <a:endParaRPr lang="en-US"/>
        </a:p>
      </dgm:t>
    </dgm:pt>
    <dgm:pt modelId="{971AB14A-1E5D-4C4F-A9C8-CB6DD73B57D7}" type="sibTrans" cxnId="{0CB29940-93CE-44C1-8E46-226C59604486}">
      <dgm:prSet/>
      <dgm:spPr/>
      <dgm:t>
        <a:bodyPr/>
        <a:lstStyle/>
        <a:p>
          <a:endParaRPr lang="en-US"/>
        </a:p>
      </dgm:t>
    </dgm:pt>
    <dgm:pt modelId="{24A6C01C-8C17-4B5F-8E11-FCCD6FEBD300}">
      <dgm:prSet phldrT="[Text]"/>
      <dgm:spPr/>
      <dgm:t>
        <a:bodyPr/>
        <a:lstStyle/>
        <a:p>
          <a:r>
            <a:rPr lang="en-US" dirty="0"/>
            <a:t>When</a:t>
          </a:r>
        </a:p>
      </dgm:t>
    </dgm:pt>
    <dgm:pt modelId="{4F04A53E-020D-40D0-A2D1-B7A4922839E2}" type="parTrans" cxnId="{F1EA85C2-3C80-482E-8937-B39E48293872}">
      <dgm:prSet/>
      <dgm:spPr/>
      <dgm:t>
        <a:bodyPr/>
        <a:lstStyle/>
        <a:p>
          <a:endParaRPr lang="en-US"/>
        </a:p>
      </dgm:t>
    </dgm:pt>
    <dgm:pt modelId="{FF31ADB1-7DEC-4FDF-9EDC-5EC7EEF11CA7}" type="sibTrans" cxnId="{F1EA85C2-3C80-482E-8937-B39E48293872}">
      <dgm:prSet/>
      <dgm:spPr/>
      <dgm:t>
        <a:bodyPr/>
        <a:lstStyle/>
        <a:p>
          <a:endParaRPr lang="en-US"/>
        </a:p>
      </dgm:t>
    </dgm:pt>
    <dgm:pt modelId="{2E71863A-E91A-45DB-904B-60E47E3EF55C}">
      <dgm:prSet phldrT="[Text]"/>
      <dgm:spPr/>
      <dgm:t>
        <a:bodyPr/>
        <a:lstStyle/>
        <a:p>
          <a:r>
            <a:rPr lang="en-US" dirty="0"/>
            <a:t>Where</a:t>
          </a:r>
        </a:p>
      </dgm:t>
    </dgm:pt>
    <dgm:pt modelId="{D62FD0E5-69FA-43F1-89AE-3D5189AD5B41}" type="parTrans" cxnId="{49AC3265-F2F7-4DFB-A2DA-70D914497029}">
      <dgm:prSet/>
      <dgm:spPr/>
      <dgm:t>
        <a:bodyPr/>
        <a:lstStyle/>
        <a:p>
          <a:endParaRPr lang="en-US"/>
        </a:p>
      </dgm:t>
    </dgm:pt>
    <dgm:pt modelId="{0C0EC18C-9DDB-4B1A-9AB7-72CB05B2DC03}" type="sibTrans" cxnId="{49AC3265-F2F7-4DFB-A2DA-70D914497029}">
      <dgm:prSet/>
      <dgm:spPr/>
      <dgm:t>
        <a:bodyPr/>
        <a:lstStyle/>
        <a:p>
          <a:endParaRPr lang="en-US"/>
        </a:p>
      </dgm:t>
    </dgm:pt>
    <dgm:pt modelId="{51092BB6-54BF-4731-A98C-2407DF7E7882}">
      <dgm:prSet phldrT="[Text]"/>
      <dgm:spPr/>
      <dgm:t>
        <a:bodyPr/>
        <a:lstStyle/>
        <a:p>
          <a:r>
            <a:rPr lang="en-US" dirty="0"/>
            <a:t>How</a:t>
          </a:r>
        </a:p>
      </dgm:t>
    </dgm:pt>
    <dgm:pt modelId="{5CF791AC-825E-43D4-92CE-D75ADAAF3070}" type="parTrans" cxnId="{9CE07D1B-E72B-446B-AF73-253A3078F9DC}">
      <dgm:prSet/>
      <dgm:spPr/>
      <dgm:t>
        <a:bodyPr/>
        <a:lstStyle/>
        <a:p>
          <a:endParaRPr lang="en-US"/>
        </a:p>
      </dgm:t>
    </dgm:pt>
    <dgm:pt modelId="{8B1B242A-756C-4710-81C6-16D3FCC033A1}" type="sibTrans" cxnId="{9CE07D1B-E72B-446B-AF73-253A3078F9DC}">
      <dgm:prSet/>
      <dgm:spPr/>
      <dgm:t>
        <a:bodyPr/>
        <a:lstStyle/>
        <a:p>
          <a:endParaRPr lang="en-US"/>
        </a:p>
      </dgm:t>
    </dgm:pt>
    <dgm:pt modelId="{4312741B-FEFE-4D84-A993-245E6B3B2FFA}">
      <dgm:prSet phldrT="[Text]"/>
      <dgm:spPr/>
      <dgm:t>
        <a:bodyPr/>
        <a:lstStyle/>
        <a:p>
          <a:r>
            <a:rPr lang="en-US" dirty="0"/>
            <a:t>Why</a:t>
          </a:r>
        </a:p>
      </dgm:t>
    </dgm:pt>
    <dgm:pt modelId="{6B67ABB9-D7BD-4147-A960-6AD5E6DA37A7}" type="parTrans" cxnId="{87516C9E-EC67-41C1-AFF1-2B0066A07F14}">
      <dgm:prSet/>
      <dgm:spPr/>
      <dgm:t>
        <a:bodyPr/>
        <a:lstStyle/>
        <a:p>
          <a:endParaRPr lang="en-US"/>
        </a:p>
      </dgm:t>
    </dgm:pt>
    <dgm:pt modelId="{43F36435-6554-47F8-9D9E-CD230E2BF6E9}" type="sibTrans" cxnId="{87516C9E-EC67-41C1-AFF1-2B0066A07F14}">
      <dgm:prSet/>
      <dgm:spPr/>
      <dgm:t>
        <a:bodyPr/>
        <a:lstStyle/>
        <a:p>
          <a:endParaRPr lang="en-US"/>
        </a:p>
      </dgm:t>
    </dgm:pt>
    <dgm:pt modelId="{98A61B0B-91D3-4AB4-A823-2A2DB9E3BD16}" type="pres">
      <dgm:prSet presAssocID="{BCA7A07B-63EC-4D47-BCC7-9C2090F2EEC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1A7B668-8B65-4097-80AA-83CECBDDE9B5}" type="pres">
      <dgm:prSet presAssocID="{27E66FC6-B16E-4727-9642-B2D033457561}" presName="Parent" presStyleLbl="node0" presStyleIdx="0" presStyleCnt="1">
        <dgm:presLayoutVars>
          <dgm:chMax val="6"/>
          <dgm:chPref val="6"/>
        </dgm:presLayoutVars>
      </dgm:prSet>
      <dgm:spPr/>
    </dgm:pt>
    <dgm:pt modelId="{A5F5D279-9A2F-41D4-859B-FDE604F1305D}" type="pres">
      <dgm:prSet presAssocID="{76187057-4767-4EFC-B7BA-C49229E0850E}" presName="Accent1" presStyleCnt="0"/>
      <dgm:spPr/>
    </dgm:pt>
    <dgm:pt modelId="{0CF0C5A9-3F09-4CC0-A664-4448E936832E}" type="pres">
      <dgm:prSet presAssocID="{76187057-4767-4EFC-B7BA-C49229E0850E}" presName="Accent" presStyleLbl="bgShp" presStyleIdx="0" presStyleCnt="6"/>
      <dgm:spPr/>
    </dgm:pt>
    <dgm:pt modelId="{C44D675D-EB38-48B2-A8C5-2ABDBF844470}" type="pres">
      <dgm:prSet presAssocID="{76187057-4767-4EFC-B7BA-C49229E0850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6C02B3F-A71F-47F7-8E6C-0DEA7D80277E}" type="pres">
      <dgm:prSet presAssocID="{14161863-B179-4AA9-AEFB-FD3E54600BB7}" presName="Accent2" presStyleCnt="0"/>
      <dgm:spPr/>
    </dgm:pt>
    <dgm:pt modelId="{D1CF6291-12D2-4DE8-A581-E8A9109574C4}" type="pres">
      <dgm:prSet presAssocID="{14161863-B179-4AA9-AEFB-FD3E54600BB7}" presName="Accent" presStyleLbl="bgShp" presStyleIdx="1" presStyleCnt="6"/>
      <dgm:spPr/>
    </dgm:pt>
    <dgm:pt modelId="{038BC266-34F2-41E9-B263-B572431A524E}" type="pres">
      <dgm:prSet presAssocID="{14161863-B179-4AA9-AEFB-FD3E54600BB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C5A056C-1FF5-450C-81E2-5E216FA6073D}" type="pres">
      <dgm:prSet presAssocID="{24A6C01C-8C17-4B5F-8E11-FCCD6FEBD300}" presName="Accent3" presStyleCnt="0"/>
      <dgm:spPr/>
    </dgm:pt>
    <dgm:pt modelId="{F1FB4011-F6F9-4021-A0B0-B55F2236B9EA}" type="pres">
      <dgm:prSet presAssocID="{24A6C01C-8C17-4B5F-8E11-FCCD6FEBD300}" presName="Accent" presStyleLbl="bgShp" presStyleIdx="2" presStyleCnt="6"/>
      <dgm:spPr/>
    </dgm:pt>
    <dgm:pt modelId="{110338DF-CF86-4731-9318-0B1327CDADC6}" type="pres">
      <dgm:prSet presAssocID="{24A6C01C-8C17-4B5F-8E11-FCCD6FEBD30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47901E0-C522-4E61-BACA-257445BB0888}" type="pres">
      <dgm:prSet presAssocID="{2E71863A-E91A-45DB-904B-60E47E3EF55C}" presName="Accent4" presStyleCnt="0"/>
      <dgm:spPr/>
    </dgm:pt>
    <dgm:pt modelId="{4F740B95-38D1-41AE-93C8-936C7D45F3C6}" type="pres">
      <dgm:prSet presAssocID="{2E71863A-E91A-45DB-904B-60E47E3EF55C}" presName="Accent" presStyleLbl="bgShp" presStyleIdx="3" presStyleCnt="6"/>
      <dgm:spPr/>
    </dgm:pt>
    <dgm:pt modelId="{5D62AD39-9561-4698-B0D9-1D2BF5C0BCCD}" type="pres">
      <dgm:prSet presAssocID="{2E71863A-E91A-45DB-904B-60E47E3EF55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37F709C-F8E8-48C5-8F36-617696A931C5}" type="pres">
      <dgm:prSet presAssocID="{51092BB6-54BF-4731-A98C-2407DF7E7882}" presName="Accent5" presStyleCnt="0"/>
      <dgm:spPr/>
    </dgm:pt>
    <dgm:pt modelId="{67614DDC-32DE-4CEE-8548-058F20D39E95}" type="pres">
      <dgm:prSet presAssocID="{51092BB6-54BF-4731-A98C-2407DF7E7882}" presName="Accent" presStyleLbl="bgShp" presStyleIdx="4" presStyleCnt="6"/>
      <dgm:spPr/>
    </dgm:pt>
    <dgm:pt modelId="{935F3A76-E08C-498A-866B-94A27C162277}" type="pres">
      <dgm:prSet presAssocID="{51092BB6-54BF-4731-A98C-2407DF7E788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644319B-E879-42F1-9E61-8E30594C8CC2}" type="pres">
      <dgm:prSet presAssocID="{4312741B-FEFE-4D84-A993-245E6B3B2FFA}" presName="Accent6" presStyleCnt="0"/>
      <dgm:spPr/>
    </dgm:pt>
    <dgm:pt modelId="{3F528C2A-62B3-4BE3-A0C6-087F3C80D3F7}" type="pres">
      <dgm:prSet presAssocID="{4312741B-FEFE-4D84-A993-245E6B3B2FFA}" presName="Accent" presStyleLbl="bgShp" presStyleIdx="5" presStyleCnt="6"/>
      <dgm:spPr/>
    </dgm:pt>
    <dgm:pt modelId="{AD849A1F-064C-4011-BE9A-9C97B6BB1A4D}" type="pres">
      <dgm:prSet presAssocID="{4312741B-FEFE-4D84-A993-245E6B3B2FF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CE07D1B-E72B-446B-AF73-253A3078F9DC}" srcId="{27E66FC6-B16E-4727-9642-B2D033457561}" destId="{51092BB6-54BF-4731-A98C-2407DF7E7882}" srcOrd="4" destOrd="0" parTransId="{5CF791AC-825E-43D4-92CE-D75ADAAF3070}" sibTransId="{8B1B242A-756C-4710-81C6-16D3FCC033A1}"/>
    <dgm:cxn modelId="{4253C925-3B2E-4527-989F-D292CCDC4FB8}" type="presOf" srcId="{BCA7A07B-63EC-4D47-BCC7-9C2090F2EEC6}" destId="{98A61B0B-91D3-4AB4-A823-2A2DB9E3BD16}" srcOrd="0" destOrd="0" presId="urn:microsoft.com/office/officeart/2011/layout/HexagonRadial"/>
    <dgm:cxn modelId="{938E0F2C-4F2B-4B75-A6EA-5D384104581A}" srcId="{27E66FC6-B16E-4727-9642-B2D033457561}" destId="{76187057-4767-4EFC-B7BA-C49229E0850E}" srcOrd="0" destOrd="0" parTransId="{5F230E14-79C0-4F96-900E-A64EE8A32F10}" sibTransId="{869ABD15-E5CA-4E96-8612-B3A7B3D66151}"/>
    <dgm:cxn modelId="{CA43D435-F84C-4C6B-8FFC-2BCB48708617}" type="presOf" srcId="{14161863-B179-4AA9-AEFB-FD3E54600BB7}" destId="{038BC266-34F2-41E9-B263-B572431A524E}" srcOrd="0" destOrd="0" presId="urn:microsoft.com/office/officeart/2011/layout/HexagonRadial"/>
    <dgm:cxn modelId="{0CB29940-93CE-44C1-8E46-226C59604486}" srcId="{27E66FC6-B16E-4727-9642-B2D033457561}" destId="{14161863-B179-4AA9-AEFB-FD3E54600BB7}" srcOrd="1" destOrd="0" parTransId="{6341C81B-AD77-41D5-8AC2-830EC25657C5}" sibTransId="{971AB14A-1E5D-4C4F-A9C8-CB6DD73B57D7}"/>
    <dgm:cxn modelId="{49AC3265-F2F7-4DFB-A2DA-70D914497029}" srcId="{27E66FC6-B16E-4727-9642-B2D033457561}" destId="{2E71863A-E91A-45DB-904B-60E47E3EF55C}" srcOrd="3" destOrd="0" parTransId="{D62FD0E5-69FA-43F1-89AE-3D5189AD5B41}" sibTransId="{0C0EC18C-9DDB-4B1A-9AB7-72CB05B2DC03}"/>
    <dgm:cxn modelId="{89D1F36D-B04C-410F-81FB-A11DDC0B00C8}" type="presOf" srcId="{51092BB6-54BF-4731-A98C-2407DF7E7882}" destId="{935F3A76-E08C-498A-866B-94A27C162277}" srcOrd="0" destOrd="0" presId="urn:microsoft.com/office/officeart/2011/layout/HexagonRadial"/>
    <dgm:cxn modelId="{A2979483-C5B7-4433-A880-BBF0AE463EF6}" type="presOf" srcId="{4312741B-FEFE-4D84-A993-245E6B3B2FFA}" destId="{AD849A1F-064C-4011-BE9A-9C97B6BB1A4D}" srcOrd="0" destOrd="0" presId="urn:microsoft.com/office/officeart/2011/layout/HexagonRadial"/>
    <dgm:cxn modelId="{CFE9538D-1AAF-47D6-A442-ACEDD4ADCEC3}" type="presOf" srcId="{27E66FC6-B16E-4727-9642-B2D033457561}" destId="{C1A7B668-8B65-4097-80AA-83CECBDDE9B5}" srcOrd="0" destOrd="0" presId="urn:microsoft.com/office/officeart/2011/layout/HexagonRadial"/>
    <dgm:cxn modelId="{0836218F-68DF-4649-9B6A-D1C9E93D2EDF}" srcId="{BCA7A07B-63EC-4D47-BCC7-9C2090F2EEC6}" destId="{27E66FC6-B16E-4727-9642-B2D033457561}" srcOrd="0" destOrd="0" parTransId="{A1F400E8-4F43-4434-8341-354BD1C9C34F}" sibTransId="{501DE7E5-56F1-415D-8E66-09C5D23F0488}"/>
    <dgm:cxn modelId="{87516C9E-EC67-41C1-AFF1-2B0066A07F14}" srcId="{27E66FC6-B16E-4727-9642-B2D033457561}" destId="{4312741B-FEFE-4D84-A993-245E6B3B2FFA}" srcOrd="5" destOrd="0" parTransId="{6B67ABB9-D7BD-4147-A960-6AD5E6DA37A7}" sibTransId="{43F36435-6554-47F8-9D9E-CD230E2BF6E9}"/>
    <dgm:cxn modelId="{E559BDBC-0B40-4628-9C9A-302B0080FD21}" type="presOf" srcId="{76187057-4767-4EFC-B7BA-C49229E0850E}" destId="{C44D675D-EB38-48B2-A8C5-2ABDBF844470}" srcOrd="0" destOrd="0" presId="urn:microsoft.com/office/officeart/2011/layout/HexagonRadial"/>
    <dgm:cxn modelId="{F1EA85C2-3C80-482E-8937-B39E48293872}" srcId="{27E66FC6-B16E-4727-9642-B2D033457561}" destId="{24A6C01C-8C17-4B5F-8E11-FCCD6FEBD300}" srcOrd="2" destOrd="0" parTransId="{4F04A53E-020D-40D0-A2D1-B7A4922839E2}" sibTransId="{FF31ADB1-7DEC-4FDF-9EDC-5EC7EEF11CA7}"/>
    <dgm:cxn modelId="{C29103E1-0CB6-4F93-9125-60288BD78FE3}" type="presOf" srcId="{2E71863A-E91A-45DB-904B-60E47E3EF55C}" destId="{5D62AD39-9561-4698-B0D9-1D2BF5C0BCCD}" srcOrd="0" destOrd="0" presId="urn:microsoft.com/office/officeart/2011/layout/HexagonRadial"/>
    <dgm:cxn modelId="{7B89BDF8-A197-427C-BFBC-09854515AE59}" type="presOf" srcId="{24A6C01C-8C17-4B5F-8E11-FCCD6FEBD300}" destId="{110338DF-CF86-4731-9318-0B1327CDADC6}" srcOrd="0" destOrd="0" presId="urn:microsoft.com/office/officeart/2011/layout/HexagonRadial"/>
    <dgm:cxn modelId="{0D345BCE-B0DA-47DC-98D8-5101CDF3AB1E}" type="presParOf" srcId="{98A61B0B-91D3-4AB4-A823-2A2DB9E3BD16}" destId="{C1A7B668-8B65-4097-80AA-83CECBDDE9B5}" srcOrd="0" destOrd="0" presId="urn:microsoft.com/office/officeart/2011/layout/HexagonRadial"/>
    <dgm:cxn modelId="{AB653F52-26FA-4745-AB70-000AB682D5E4}" type="presParOf" srcId="{98A61B0B-91D3-4AB4-A823-2A2DB9E3BD16}" destId="{A5F5D279-9A2F-41D4-859B-FDE604F1305D}" srcOrd="1" destOrd="0" presId="urn:microsoft.com/office/officeart/2011/layout/HexagonRadial"/>
    <dgm:cxn modelId="{F850FA38-B087-415B-96F6-1EDA3FB59C18}" type="presParOf" srcId="{A5F5D279-9A2F-41D4-859B-FDE604F1305D}" destId="{0CF0C5A9-3F09-4CC0-A664-4448E936832E}" srcOrd="0" destOrd="0" presId="urn:microsoft.com/office/officeart/2011/layout/HexagonRadial"/>
    <dgm:cxn modelId="{EDCCAE19-F8B6-46E9-B469-4645A9B781CE}" type="presParOf" srcId="{98A61B0B-91D3-4AB4-A823-2A2DB9E3BD16}" destId="{C44D675D-EB38-48B2-A8C5-2ABDBF844470}" srcOrd="2" destOrd="0" presId="urn:microsoft.com/office/officeart/2011/layout/HexagonRadial"/>
    <dgm:cxn modelId="{B7D51BD7-8272-45C0-9858-948CBB5F6648}" type="presParOf" srcId="{98A61B0B-91D3-4AB4-A823-2A2DB9E3BD16}" destId="{76C02B3F-A71F-47F7-8E6C-0DEA7D80277E}" srcOrd="3" destOrd="0" presId="urn:microsoft.com/office/officeart/2011/layout/HexagonRadial"/>
    <dgm:cxn modelId="{5FE85A57-AAD9-42B6-9D7C-D7192775B7E1}" type="presParOf" srcId="{76C02B3F-A71F-47F7-8E6C-0DEA7D80277E}" destId="{D1CF6291-12D2-4DE8-A581-E8A9109574C4}" srcOrd="0" destOrd="0" presId="urn:microsoft.com/office/officeart/2011/layout/HexagonRadial"/>
    <dgm:cxn modelId="{5EDEEC06-ED1C-4F63-8DD5-C698151B6706}" type="presParOf" srcId="{98A61B0B-91D3-4AB4-A823-2A2DB9E3BD16}" destId="{038BC266-34F2-41E9-B263-B572431A524E}" srcOrd="4" destOrd="0" presId="urn:microsoft.com/office/officeart/2011/layout/HexagonRadial"/>
    <dgm:cxn modelId="{23C9107A-5DCE-4C09-B7A5-9ACA5B3C6968}" type="presParOf" srcId="{98A61B0B-91D3-4AB4-A823-2A2DB9E3BD16}" destId="{AC5A056C-1FF5-450C-81E2-5E216FA6073D}" srcOrd="5" destOrd="0" presId="urn:microsoft.com/office/officeart/2011/layout/HexagonRadial"/>
    <dgm:cxn modelId="{F46A8B5E-F05C-46AC-9106-73B86EA791EE}" type="presParOf" srcId="{AC5A056C-1FF5-450C-81E2-5E216FA6073D}" destId="{F1FB4011-F6F9-4021-A0B0-B55F2236B9EA}" srcOrd="0" destOrd="0" presId="urn:microsoft.com/office/officeart/2011/layout/HexagonRadial"/>
    <dgm:cxn modelId="{99226C2C-8027-4537-86A5-5055DEEB3841}" type="presParOf" srcId="{98A61B0B-91D3-4AB4-A823-2A2DB9E3BD16}" destId="{110338DF-CF86-4731-9318-0B1327CDADC6}" srcOrd="6" destOrd="0" presId="urn:microsoft.com/office/officeart/2011/layout/HexagonRadial"/>
    <dgm:cxn modelId="{402F2B4D-91BB-4F91-BD75-BAD505785D9A}" type="presParOf" srcId="{98A61B0B-91D3-4AB4-A823-2A2DB9E3BD16}" destId="{647901E0-C522-4E61-BACA-257445BB0888}" srcOrd="7" destOrd="0" presId="urn:microsoft.com/office/officeart/2011/layout/HexagonRadial"/>
    <dgm:cxn modelId="{A101B6CA-22C9-4075-9CE0-7F217D379F22}" type="presParOf" srcId="{647901E0-C522-4E61-BACA-257445BB0888}" destId="{4F740B95-38D1-41AE-93C8-936C7D45F3C6}" srcOrd="0" destOrd="0" presId="urn:microsoft.com/office/officeart/2011/layout/HexagonRadial"/>
    <dgm:cxn modelId="{6BA33DE1-B296-4DD2-A4D2-D94110813431}" type="presParOf" srcId="{98A61B0B-91D3-4AB4-A823-2A2DB9E3BD16}" destId="{5D62AD39-9561-4698-B0D9-1D2BF5C0BCCD}" srcOrd="8" destOrd="0" presId="urn:microsoft.com/office/officeart/2011/layout/HexagonRadial"/>
    <dgm:cxn modelId="{F83FBE90-DB4F-414A-B357-24ABCA8BE000}" type="presParOf" srcId="{98A61B0B-91D3-4AB4-A823-2A2DB9E3BD16}" destId="{137F709C-F8E8-48C5-8F36-617696A931C5}" srcOrd="9" destOrd="0" presId="urn:microsoft.com/office/officeart/2011/layout/HexagonRadial"/>
    <dgm:cxn modelId="{18896035-0A64-4E7F-9DDC-D14ED27AC204}" type="presParOf" srcId="{137F709C-F8E8-48C5-8F36-617696A931C5}" destId="{67614DDC-32DE-4CEE-8548-058F20D39E95}" srcOrd="0" destOrd="0" presId="urn:microsoft.com/office/officeart/2011/layout/HexagonRadial"/>
    <dgm:cxn modelId="{8E9925EF-A43B-4DEB-9C87-C5370A3000C8}" type="presParOf" srcId="{98A61B0B-91D3-4AB4-A823-2A2DB9E3BD16}" destId="{935F3A76-E08C-498A-866B-94A27C162277}" srcOrd="10" destOrd="0" presId="urn:microsoft.com/office/officeart/2011/layout/HexagonRadial"/>
    <dgm:cxn modelId="{6A7199F8-2B9A-401A-8C7D-53D4152CCA61}" type="presParOf" srcId="{98A61B0B-91D3-4AB4-A823-2A2DB9E3BD16}" destId="{A644319B-E879-42F1-9E61-8E30594C8CC2}" srcOrd="11" destOrd="0" presId="urn:microsoft.com/office/officeart/2011/layout/HexagonRadial"/>
    <dgm:cxn modelId="{7A43689E-1965-4531-84DD-6EB5A36B92B3}" type="presParOf" srcId="{A644319B-E879-42F1-9E61-8E30594C8CC2}" destId="{3F528C2A-62B3-4BE3-A0C6-087F3C80D3F7}" srcOrd="0" destOrd="0" presId="urn:microsoft.com/office/officeart/2011/layout/HexagonRadial"/>
    <dgm:cxn modelId="{72DCA937-C460-4FC6-89D1-2F63617DB92F}" type="presParOf" srcId="{98A61B0B-91D3-4AB4-A823-2A2DB9E3BD16}" destId="{AD849A1F-064C-4011-BE9A-9C97B6BB1A4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7225BB-2AC0-4411-A510-432DAB8364E0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BEBB76-0B3D-4E55-92DF-F029084D8BF4}">
      <dgm:prSet phldrT="[Text]"/>
      <dgm:spPr/>
      <dgm:t>
        <a:bodyPr/>
        <a:lstStyle/>
        <a:p>
          <a:r>
            <a:rPr lang="en-US" b="1" dirty="0"/>
            <a:t>Capability Maturity Model Integration</a:t>
          </a:r>
          <a:endParaRPr lang="en-US" dirty="0"/>
        </a:p>
      </dgm:t>
    </dgm:pt>
    <dgm:pt modelId="{41FFF542-9F3D-47B4-825A-F8DC797BB2FC}" type="parTrans" cxnId="{4F002068-9EE1-4128-B0FF-2970D3EA0D84}">
      <dgm:prSet/>
      <dgm:spPr/>
      <dgm:t>
        <a:bodyPr/>
        <a:lstStyle/>
        <a:p>
          <a:endParaRPr lang="en-US"/>
        </a:p>
      </dgm:t>
    </dgm:pt>
    <dgm:pt modelId="{1313A41E-139A-49D8-BABF-99022881FD9F}" type="sibTrans" cxnId="{4F002068-9EE1-4128-B0FF-2970D3EA0D84}">
      <dgm:prSet/>
      <dgm:spPr/>
      <dgm:t>
        <a:bodyPr/>
        <a:lstStyle/>
        <a:p>
          <a:endParaRPr lang="en-US"/>
        </a:p>
      </dgm:t>
    </dgm:pt>
    <dgm:pt modelId="{A435D59D-327D-4950-81C9-C680B5EDCEE8}" type="pres">
      <dgm:prSet presAssocID="{D37225BB-2AC0-4411-A510-432DAB8364E0}" presName="Name0" presStyleCnt="0">
        <dgm:presLayoutVars>
          <dgm:chMax/>
          <dgm:chPref/>
          <dgm:dir/>
        </dgm:presLayoutVars>
      </dgm:prSet>
      <dgm:spPr/>
    </dgm:pt>
    <dgm:pt modelId="{0809FCDA-496E-42D7-923D-25B30B10D0AD}" type="pres">
      <dgm:prSet presAssocID="{1DBEBB76-0B3D-4E55-92DF-F029084D8BF4}" presName="composite" presStyleCnt="0">
        <dgm:presLayoutVars>
          <dgm:chMax/>
          <dgm:chPref/>
        </dgm:presLayoutVars>
      </dgm:prSet>
      <dgm:spPr/>
    </dgm:pt>
    <dgm:pt modelId="{03927C6B-662B-4821-8964-661B7678B883}" type="pres">
      <dgm:prSet presAssocID="{1DBEBB76-0B3D-4E55-92DF-F029084D8BF4}" presName="Image" presStyleLbl="bgImgPlace1" presStyleIdx="0" presStyleCnt="1" custScaleX="155325" custScaleY="188014" custLinFactNeighborX="-8987" custLinFactNeighborY="98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27CAC864-7A00-4225-A142-B5871832D83C}" type="pres">
      <dgm:prSet presAssocID="{1DBEBB76-0B3D-4E55-92DF-F029084D8BF4}" presName="ParentText" presStyleLbl="revTx" presStyleIdx="0" presStyleCnt="1" custScaleX="66604" custScaleY="52457">
        <dgm:presLayoutVars>
          <dgm:chMax val="0"/>
          <dgm:chPref val="0"/>
          <dgm:bulletEnabled val="1"/>
        </dgm:presLayoutVars>
      </dgm:prSet>
      <dgm:spPr/>
    </dgm:pt>
    <dgm:pt modelId="{90C1D501-EF4F-48A6-9F82-AD4DAEFFD6D7}" type="pres">
      <dgm:prSet presAssocID="{1DBEBB76-0B3D-4E55-92DF-F029084D8BF4}" presName="tlFrame" presStyleLbl="node1" presStyleIdx="0" presStyleCnt="4" custLinFactNeighborX="95968" custLinFactNeighborY="61418"/>
      <dgm:spPr/>
    </dgm:pt>
    <dgm:pt modelId="{412E45AC-4A4C-4B9C-90E8-95DA16255905}" type="pres">
      <dgm:prSet presAssocID="{1DBEBB76-0B3D-4E55-92DF-F029084D8BF4}" presName="trFrame" presStyleLbl="node1" presStyleIdx="1" presStyleCnt="4" custLinFactNeighborX="-97133" custLinFactNeighborY="61418"/>
      <dgm:spPr/>
    </dgm:pt>
    <dgm:pt modelId="{DFB4A323-A9E0-49BB-BB62-CB5120EE5894}" type="pres">
      <dgm:prSet presAssocID="{1DBEBB76-0B3D-4E55-92DF-F029084D8BF4}" presName="blFrame" presStyleLbl="node1" presStyleIdx="2" presStyleCnt="4" custLinFactNeighborX="95969" custLinFactNeighborY="-29430"/>
      <dgm:spPr/>
    </dgm:pt>
    <dgm:pt modelId="{64676B91-5C5D-4B79-96F3-F56EADEC1917}" type="pres">
      <dgm:prSet presAssocID="{1DBEBB76-0B3D-4E55-92DF-F029084D8BF4}" presName="brFrame" presStyleLbl="node1" presStyleIdx="3" presStyleCnt="4" custLinFactNeighborX="-97133" custLinFactNeighborY="-39410"/>
      <dgm:spPr/>
    </dgm:pt>
  </dgm:ptLst>
  <dgm:cxnLst>
    <dgm:cxn modelId="{4F002068-9EE1-4128-B0FF-2970D3EA0D84}" srcId="{D37225BB-2AC0-4411-A510-432DAB8364E0}" destId="{1DBEBB76-0B3D-4E55-92DF-F029084D8BF4}" srcOrd="0" destOrd="0" parTransId="{41FFF542-9F3D-47B4-825A-F8DC797BB2FC}" sibTransId="{1313A41E-139A-49D8-BABF-99022881FD9F}"/>
    <dgm:cxn modelId="{3433CFAE-B0C5-4146-A976-13101EFCEE0B}" type="presOf" srcId="{D37225BB-2AC0-4411-A510-432DAB8364E0}" destId="{A435D59D-327D-4950-81C9-C680B5EDCEE8}" srcOrd="0" destOrd="0" presId="urn:microsoft.com/office/officeart/2009/3/layout/FramedTextPicture"/>
    <dgm:cxn modelId="{E77D07CD-F144-43B1-A67A-3827118EBA60}" type="presOf" srcId="{1DBEBB76-0B3D-4E55-92DF-F029084D8BF4}" destId="{27CAC864-7A00-4225-A142-B5871832D83C}" srcOrd="0" destOrd="0" presId="urn:microsoft.com/office/officeart/2009/3/layout/FramedTextPicture"/>
    <dgm:cxn modelId="{703FA6FF-3BD7-4A44-9856-09A0BF139BA4}" type="presParOf" srcId="{A435D59D-327D-4950-81C9-C680B5EDCEE8}" destId="{0809FCDA-496E-42D7-923D-25B30B10D0AD}" srcOrd="0" destOrd="0" presId="urn:microsoft.com/office/officeart/2009/3/layout/FramedTextPicture"/>
    <dgm:cxn modelId="{281ED934-79D7-4238-9C70-91A0F6A9A0F1}" type="presParOf" srcId="{0809FCDA-496E-42D7-923D-25B30B10D0AD}" destId="{03927C6B-662B-4821-8964-661B7678B883}" srcOrd="0" destOrd="0" presId="urn:microsoft.com/office/officeart/2009/3/layout/FramedTextPicture"/>
    <dgm:cxn modelId="{852185DF-3692-4610-A80B-2331077286C3}" type="presParOf" srcId="{0809FCDA-496E-42D7-923D-25B30B10D0AD}" destId="{27CAC864-7A00-4225-A142-B5871832D83C}" srcOrd="1" destOrd="0" presId="urn:microsoft.com/office/officeart/2009/3/layout/FramedTextPicture"/>
    <dgm:cxn modelId="{71856D1B-0A16-4ACA-AC52-FDE7615A4735}" type="presParOf" srcId="{0809FCDA-496E-42D7-923D-25B30B10D0AD}" destId="{90C1D501-EF4F-48A6-9F82-AD4DAEFFD6D7}" srcOrd="2" destOrd="0" presId="urn:microsoft.com/office/officeart/2009/3/layout/FramedTextPicture"/>
    <dgm:cxn modelId="{74CF3E1D-9B0A-48C8-BB37-A6F8D2C1BB68}" type="presParOf" srcId="{0809FCDA-496E-42D7-923D-25B30B10D0AD}" destId="{412E45AC-4A4C-4B9C-90E8-95DA16255905}" srcOrd="3" destOrd="0" presId="urn:microsoft.com/office/officeart/2009/3/layout/FramedTextPicture"/>
    <dgm:cxn modelId="{EDC0BAA7-1ACC-47FB-B1AF-36EAEEE3102A}" type="presParOf" srcId="{0809FCDA-496E-42D7-923D-25B30B10D0AD}" destId="{DFB4A323-A9E0-49BB-BB62-CB5120EE5894}" srcOrd="4" destOrd="0" presId="urn:microsoft.com/office/officeart/2009/3/layout/FramedTextPicture"/>
    <dgm:cxn modelId="{0EA2E363-6686-4CC1-A6ED-1AAF2C9E0AB8}" type="presParOf" srcId="{0809FCDA-496E-42D7-923D-25B30B10D0AD}" destId="{64676B91-5C5D-4B79-96F3-F56EADEC1917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AD9545-C04E-4B6A-B430-9951883D32A0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DC0FF-9CA8-4589-B79D-7D7B83822F77}">
      <dgm:prSet phldrT="[Text]"/>
      <dgm:spPr/>
      <dgm:t>
        <a:bodyPr/>
        <a:lstStyle/>
        <a:p>
          <a:r>
            <a:rPr lang="en-US" dirty="0"/>
            <a:t>Founder</a:t>
          </a:r>
        </a:p>
      </dgm:t>
    </dgm:pt>
    <dgm:pt modelId="{B95598D3-4F33-4C4C-B507-726F07C0F043}" type="parTrans" cxnId="{C7F6472E-C457-44A5-B704-8AEF2357C9FC}">
      <dgm:prSet/>
      <dgm:spPr/>
      <dgm:t>
        <a:bodyPr/>
        <a:lstStyle/>
        <a:p>
          <a:endParaRPr lang="en-US"/>
        </a:p>
      </dgm:t>
    </dgm:pt>
    <dgm:pt modelId="{ED34673F-FD44-4C25-9593-D3A1A7D11B18}" type="sibTrans" cxnId="{C7F6472E-C457-44A5-B704-8AEF2357C9FC}">
      <dgm:prSet/>
      <dgm:spPr/>
      <dgm:t>
        <a:bodyPr/>
        <a:lstStyle/>
        <a:p>
          <a:endParaRPr lang="en-US"/>
        </a:p>
      </dgm:t>
    </dgm:pt>
    <dgm:pt modelId="{3F51B7C3-E81B-4A4D-88E0-889DCA1FE21E}">
      <dgm:prSet phldrT="[Text]"/>
      <dgm:spPr/>
      <dgm:t>
        <a:bodyPr/>
        <a:lstStyle/>
        <a:p>
          <a:r>
            <a:rPr lang="en-US" dirty="0"/>
            <a:t>SEI</a:t>
          </a:r>
        </a:p>
      </dgm:t>
    </dgm:pt>
    <dgm:pt modelId="{F6C6FEB0-6EED-4673-B0F0-1AEE7AC40317}" type="parTrans" cxnId="{79D89805-06FF-4D4B-BCFB-74589767DF86}">
      <dgm:prSet/>
      <dgm:spPr/>
      <dgm:t>
        <a:bodyPr/>
        <a:lstStyle/>
        <a:p>
          <a:endParaRPr lang="en-US"/>
        </a:p>
      </dgm:t>
    </dgm:pt>
    <dgm:pt modelId="{F0BA2E9E-8834-4DDA-85C5-2AC6279BB7AD}" type="sibTrans" cxnId="{79D89805-06FF-4D4B-BCFB-74589767DF86}">
      <dgm:prSet/>
      <dgm:spPr/>
      <dgm:t>
        <a:bodyPr/>
        <a:lstStyle/>
        <a:p>
          <a:endParaRPr lang="en-US"/>
        </a:p>
      </dgm:t>
    </dgm:pt>
    <dgm:pt modelId="{3CC24D3C-5B41-4015-9A6B-0092CB51A282}" type="pres">
      <dgm:prSet presAssocID="{4AAD9545-C04E-4B6A-B430-9951883D32A0}" presName="diagram" presStyleCnt="0">
        <dgm:presLayoutVars>
          <dgm:dir/>
        </dgm:presLayoutVars>
      </dgm:prSet>
      <dgm:spPr/>
    </dgm:pt>
    <dgm:pt modelId="{EE1F0898-F5D6-4A82-BA4F-FDF3D8519C96}" type="pres">
      <dgm:prSet presAssocID="{0E5DC0FF-9CA8-4589-B79D-7D7B83822F77}" presName="composite" presStyleCnt="0"/>
      <dgm:spPr/>
    </dgm:pt>
    <dgm:pt modelId="{843C1767-E370-463D-8270-9DC06779B6C5}" type="pres">
      <dgm:prSet presAssocID="{0E5DC0FF-9CA8-4589-B79D-7D7B83822F77}" presName="Image" presStyleLbl="bgShp" presStyleIdx="0" presStyleCnt="2" custScaleX="99628" custScaleY="94951" custLinFactNeighborX="-162" custLinFactNeighborY="-271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41BF5B4C-5DC4-46D5-A98C-97F9CADFCFE6}" type="pres">
      <dgm:prSet presAssocID="{0E5DC0FF-9CA8-4589-B79D-7D7B83822F77}" presName="Parent" presStyleLbl="node0" presStyleIdx="0" presStyleCnt="2" custLinFactNeighborX="-6448" custLinFactNeighborY="-80656">
        <dgm:presLayoutVars>
          <dgm:bulletEnabled val="1"/>
        </dgm:presLayoutVars>
      </dgm:prSet>
      <dgm:spPr/>
    </dgm:pt>
    <dgm:pt modelId="{C266DC9D-6E70-453F-ABBE-71CA9D3EC09F}" type="pres">
      <dgm:prSet presAssocID="{ED34673F-FD44-4C25-9593-D3A1A7D11B18}" presName="sibTrans" presStyleCnt="0"/>
      <dgm:spPr/>
    </dgm:pt>
    <dgm:pt modelId="{1F071ECA-73D3-444F-BA94-223CB2197E36}" type="pres">
      <dgm:prSet presAssocID="{3F51B7C3-E81B-4A4D-88E0-889DCA1FE21E}" presName="composite" presStyleCnt="0"/>
      <dgm:spPr/>
    </dgm:pt>
    <dgm:pt modelId="{A22F58FB-0291-4E20-B9B8-9E71087C8859}" type="pres">
      <dgm:prSet presAssocID="{3F51B7C3-E81B-4A4D-88E0-889DCA1FE21E}" presName="Image" presStyleLbl="bgShp" presStyleIdx="1" presStyleCnt="2" custLinFactNeighborX="6538" custLinFactNeighborY="4198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86A4DFEE-EA97-42CD-BCDE-E2AEEA01B95A}" type="pres">
      <dgm:prSet presAssocID="{3F51B7C3-E81B-4A4D-88E0-889DCA1FE21E}" presName="Parent" presStyleLbl="node0" presStyleIdx="1" presStyleCnt="2" custLinFactY="-100000" custLinFactNeighborX="-20987" custLinFactNeighborY="-114314">
        <dgm:presLayoutVars>
          <dgm:bulletEnabled val="1"/>
        </dgm:presLayoutVars>
      </dgm:prSet>
      <dgm:spPr/>
    </dgm:pt>
  </dgm:ptLst>
  <dgm:cxnLst>
    <dgm:cxn modelId="{79D89805-06FF-4D4B-BCFB-74589767DF86}" srcId="{4AAD9545-C04E-4B6A-B430-9951883D32A0}" destId="{3F51B7C3-E81B-4A4D-88E0-889DCA1FE21E}" srcOrd="1" destOrd="0" parTransId="{F6C6FEB0-6EED-4673-B0F0-1AEE7AC40317}" sibTransId="{F0BA2E9E-8834-4DDA-85C5-2AC6279BB7AD}"/>
    <dgm:cxn modelId="{C7F6472E-C457-44A5-B704-8AEF2357C9FC}" srcId="{4AAD9545-C04E-4B6A-B430-9951883D32A0}" destId="{0E5DC0FF-9CA8-4589-B79D-7D7B83822F77}" srcOrd="0" destOrd="0" parTransId="{B95598D3-4F33-4C4C-B507-726F07C0F043}" sibTransId="{ED34673F-FD44-4C25-9593-D3A1A7D11B18}"/>
    <dgm:cxn modelId="{D702CC7C-DC77-4C5F-A685-133DD18EBF9B}" type="presOf" srcId="{4AAD9545-C04E-4B6A-B430-9951883D32A0}" destId="{3CC24D3C-5B41-4015-9A6B-0092CB51A282}" srcOrd="0" destOrd="0" presId="urn:microsoft.com/office/officeart/2008/layout/BendingPictureCaption"/>
    <dgm:cxn modelId="{AEB91DBD-A787-4611-91FB-73F9F8AA84B3}" type="presOf" srcId="{0E5DC0FF-9CA8-4589-B79D-7D7B83822F77}" destId="{41BF5B4C-5DC4-46D5-A98C-97F9CADFCFE6}" srcOrd="0" destOrd="0" presId="urn:microsoft.com/office/officeart/2008/layout/BendingPictureCaption"/>
    <dgm:cxn modelId="{9B0148F2-1344-4C60-994A-9C0ABD36AE7E}" type="presOf" srcId="{3F51B7C3-E81B-4A4D-88E0-889DCA1FE21E}" destId="{86A4DFEE-EA97-42CD-BCDE-E2AEEA01B95A}" srcOrd="0" destOrd="0" presId="urn:microsoft.com/office/officeart/2008/layout/BendingPictureCaption"/>
    <dgm:cxn modelId="{74026958-F1C7-4CBA-9E62-9C375061E696}" type="presParOf" srcId="{3CC24D3C-5B41-4015-9A6B-0092CB51A282}" destId="{EE1F0898-F5D6-4A82-BA4F-FDF3D8519C96}" srcOrd="0" destOrd="0" presId="urn:microsoft.com/office/officeart/2008/layout/BendingPictureCaption"/>
    <dgm:cxn modelId="{6E9D3A37-3218-462A-B7A3-1F20E151AC8F}" type="presParOf" srcId="{EE1F0898-F5D6-4A82-BA4F-FDF3D8519C96}" destId="{843C1767-E370-463D-8270-9DC06779B6C5}" srcOrd="0" destOrd="0" presId="urn:microsoft.com/office/officeart/2008/layout/BendingPictureCaption"/>
    <dgm:cxn modelId="{A0CBBFD9-085F-4124-B3C9-F9C27DF10308}" type="presParOf" srcId="{EE1F0898-F5D6-4A82-BA4F-FDF3D8519C96}" destId="{41BF5B4C-5DC4-46D5-A98C-97F9CADFCFE6}" srcOrd="1" destOrd="0" presId="urn:microsoft.com/office/officeart/2008/layout/BendingPictureCaption"/>
    <dgm:cxn modelId="{BD9B6ED6-10DE-4CB9-BCCE-41B300556D19}" type="presParOf" srcId="{3CC24D3C-5B41-4015-9A6B-0092CB51A282}" destId="{C266DC9D-6E70-453F-ABBE-71CA9D3EC09F}" srcOrd="1" destOrd="0" presId="urn:microsoft.com/office/officeart/2008/layout/BendingPictureCaption"/>
    <dgm:cxn modelId="{3FF9FF3D-7D70-4477-832D-B43C2AB8A114}" type="presParOf" srcId="{3CC24D3C-5B41-4015-9A6B-0092CB51A282}" destId="{1F071ECA-73D3-444F-BA94-223CB2197E36}" srcOrd="2" destOrd="0" presId="urn:microsoft.com/office/officeart/2008/layout/BendingPictureCaption"/>
    <dgm:cxn modelId="{4E512196-4F3C-4DA6-87A0-CA82F2E8E7A0}" type="presParOf" srcId="{1F071ECA-73D3-444F-BA94-223CB2197E36}" destId="{A22F58FB-0291-4E20-B9B8-9E71087C8859}" srcOrd="0" destOrd="0" presId="urn:microsoft.com/office/officeart/2008/layout/BendingPictureCaption"/>
    <dgm:cxn modelId="{AA4DB322-99A4-46F3-B421-5A80F891B8AD}" type="presParOf" srcId="{1F071ECA-73D3-444F-BA94-223CB2197E36}" destId="{86A4DFEE-EA97-42CD-BCDE-E2AEEA01B95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E7963C-256A-43EB-A51D-05DD2C99AA38}" type="doc">
      <dgm:prSet loTypeId="urn:microsoft.com/office/officeart/2005/8/layout/pyramid4" loCatId="pyramid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91F856F-617A-471C-9DFE-2983CABD03D9}">
      <dgm:prSet phldrT="[Text]"/>
      <dgm:spPr/>
      <dgm:t>
        <a:bodyPr/>
        <a:lstStyle/>
        <a:p>
          <a:r>
            <a:rPr lang="en-US" b="1" dirty="0"/>
            <a:t>System Engineering (SE)</a:t>
          </a:r>
          <a:endParaRPr lang="en-US" dirty="0"/>
        </a:p>
      </dgm:t>
    </dgm:pt>
    <dgm:pt modelId="{E899C8AD-AC5E-4B84-87D7-C3CD900FB8DB}" type="parTrans" cxnId="{816AF404-56AA-442A-BD37-54FE533ECEEF}">
      <dgm:prSet/>
      <dgm:spPr/>
      <dgm:t>
        <a:bodyPr/>
        <a:lstStyle/>
        <a:p>
          <a:endParaRPr lang="en-US"/>
        </a:p>
      </dgm:t>
    </dgm:pt>
    <dgm:pt modelId="{AB67CCD0-8C41-4664-954A-EC5BC97ED78E}" type="sibTrans" cxnId="{816AF404-56AA-442A-BD37-54FE533ECEEF}">
      <dgm:prSet/>
      <dgm:spPr/>
      <dgm:t>
        <a:bodyPr/>
        <a:lstStyle/>
        <a:p>
          <a:endParaRPr lang="en-US"/>
        </a:p>
      </dgm:t>
    </dgm:pt>
    <dgm:pt modelId="{AC2335EA-CB03-4FD0-B360-28341B4AD70C}">
      <dgm:prSet phldrT="[Text]"/>
      <dgm:spPr/>
      <dgm:t>
        <a:bodyPr/>
        <a:lstStyle/>
        <a:p>
          <a:r>
            <a:rPr lang="en-US" b="1" dirty="0"/>
            <a:t>Software Engineering (SW)</a:t>
          </a:r>
          <a:endParaRPr lang="en-US" dirty="0"/>
        </a:p>
      </dgm:t>
    </dgm:pt>
    <dgm:pt modelId="{980C3EA9-AFA4-49C9-A17C-3E9F92104C42}" type="parTrans" cxnId="{D8DA6BE4-AD39-46F2-B38C-83F9174B3FE7}">
      <dgm:prSet/>
      <dgm:spPr/>
      <dgm:t>
        <a:bodyPr/>
        <a:lstStyle/>
        <a:p>
          <a:endParaRPr lang="en-US"/>
        </a:p>
      </dgm:t>
    </dgm:pt>
    <dgm:pt modelId="{99EAB895-4D5F-4048-ABCE-0F4B2D75FBCA}" type="sibTrans" cxnId="{D8DA6BE4-AD39-46F2-B38C-83F9174B3FE7}">
      <dgm:prSet/>
      <dgm:spPr/>
      <dgm:t>
        <a:bodyPr/>
        <a:lstStyle/>
        <a:p>
          <a:endParaRPr lang="en-US"/>
        </a:p>
      </dgm:t>
    </dgm:pt>
    <dgm:pt modelId="{B5FE05A3-84DF-4806-81B0-951149E813C8}">
      <dgm:prSet phldrT="[Text]"/>
      <dgm:spPr/>
      <dgm:t>
        <a:bodyPr/>
        <a:lstStyle/>
        <a:p>
          <a:r>
            <a:rPr lang="en-US" b="1" dirty="0"/>
            <a:t>Integrated Product and Process Development (IPPD)</a:t>
          </a:r>
          <a:endParaRPr lang="en-US" dirty="0"/>
        </a:p>
      </dgm:t>
    </dgm:pt>
    <dgm:pt modelId="{498BE95B-77CD-476E-8B7B-0A909C8AED30}" type="parTrans" cxnId="{ABEFAE2E-B9F9-423F-836B-865D58B07581}">
      <dgm:prSet/>
      <dgm:spPr/>
      <dgm:t>
        <a:bodyPr/>
        <a:lstStyle/>
        <a:p>
          <a:endParaRPr lang="en-US"/>
        </a:p>
      </dgm:t>
    </dgm:pt>
    <dgm:pt modelId="{183981CF-EE60-4C4A-88FD-14B9250582B8}" type="sibTrans" cxnId="{ABEFAE2E-B9F9-423F-836B-865D58B07581}">
      <dgm:prSet/>
      <dgm:spPr/>
      <dgm:t>
        <a:bodyPr/>
        <a:lstStyle/>
        <a:p>
          <a:endParaRPr lang="en-US"/>
        </a:p>
      </dgm:t>
    </dgm:pt>
    <dgm:pt modelId="{73DFE49F-0A1A-4DCC-A449-4C57677D1030}">
      <dgm:prSet phldrT="[Text]"/>
      <dgm:spPr/>
      <dgm:t>
        <a:bodyPr/>
        <a:lstStyle/>
        <a:p>
          <a:r>
            <a:rPr lang="en-US" b="1" dirty="0"/>
            <a:t>Supplier Sourcing (SS)</a:t>
          </a:r>
          <a:endParaRPr lang="en-US" dirty="0"/>
        </a:p>
      </dgm:t>
    </dgm:pt>
    <dgm:pt modelId="{D4F088D0-AC87-4CB4-B403-B1124B07E5C6}" type="parTrans" cxnId="{F2255B19-7EE6-4F4B-A7A8-9D2AEDB16867}">
      <dgm:prSet/>
      <dgm:spPr/>
      <dgm:t>
        <a:bodyPr/>
        <a:lstStyle/>
        <a:p>
          <a:endParaRPr lang="en-US"/>
        </a:p>
      </dgm:t>
    </dgm:pt>
    <dgm:pt modelId="{8621D49E-1CB5-48B4-BB41-EB7576EE81A4}" type="sibTrans" cxnId="{F2255B19-7EE6-4F4B-A7A8-9D2AEDB16867}">
      <dgm:prSet/>
      <dgm:spPr/>
      <dgm:t>
        <a:bodyPr/>
        <a:lstStyle/>
        <a:p>
          <a:endParaRPr lang="en-US"/>
        </a:p>
      </dgm:t>
    </dgm:pt>
    <dgm:pt modelId="{194B5DCB-4FA2-48CD-BA04-D59EB13F5806}" type="pres">
      <dgm:prSet presAssocID="{64E7963C-256A-43EB-A51D-05DD2C99AA38}" presName="compositeShape" presStyleCnt="0">
        <dgm:presLayoutVars>
          <dgm:chMax val="9"/>
          <dgm:dir/>
          <dgm:resizeHandles val="exact"/>
        </dgm:presLayoutVars>
      </dgm:prSet>
      <dgm:spPr/>
    </dgm:pt>
    <dgm:pt modelId="{E1A5AD86-FA41-40FC-94C0-AE5418C09E0C}" type="pres">
      <dgm:prSet presAssocID="{64E7963C-256A-43EB-A51D-05DD2C99AA38}" presName="triangle1" presStyleLbl="node1" presStyleIdx="0" presStyleCnt="4">
        <dgm:presLayoutVars>
          <dgm:bulletEnabled val="1"/>
        </dgm:presLayoutVars>
      </dgm:prSet>
      <dgm:spPr/>
    </dgm:pt>
    <dgm:pt modelId="{D676CB17-F0A0-4E02-9870-51DF6375A09D}" type="pres">
      <dgm:prSet presAssocID="{64E7963C-256A-43EB-A51D-05DD2C99AA38}" presName="triangle2" presStyleLbl="node1" presStyleIdx="1" presStyleCnt="4">
        <dgm:presLayoutVars>
          <dgm:bulletEnabled val="1"/>
        </dgm:presLayoutVars>
      </dgm:prSet>
      <dgm:spPr/>
    </dgm:pt>
    <dgm:pt modelId="{907BBB32-5827-4A13-BCDD-901F894027E3}" type="pres">
      <dgm:prSet presAssocID="{64E7963C-256A-43EB-A51D-05DD2C99AA38}" presName="triangle3" presStyleLbl="node1" presStyleIdx="2" presStyleCnt="4">
        <dgm:presLayoutVars>
          <dgm:bulletEnabled val="1"/>
        </dgm:presLayoutVars>
      </dgm:prSet>
      <dgm:spPr/>
    </dgm:pt>
    <dgm:pt modelId="{0DFBF23E-3C18-46DC-9E14-D3AB55580593}" type="pres">
      <dgm:prSet presAssocID="{64E7963C-256A-43EB-A51D-05DD2C99AA38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816AF404-56AA-442A-BD37-54FE533ECEEF}" srcId="{64E7963C-256A-43EB-A51D-05DD2C99AA38}" destId="{F91F856F-617A-471C-9DFE-2983CABD03D9}" srcOrd="0" destOrd="0" parTransId="{E899C8AD-AC5E-4B84-87D7-C3CD900FB8DB}" sibTransId="{AB67CCD0-8C41-4664-954A-EC5BC97ED78E}"/>
    <dgm:cxn modelId="{F2255B19-7EE6-4F4B-A7A8-9D2AEDB16867}" srcId="{64E7963C-256A-43EB-A51D-05DD2C99AA38}" destId="{73DFE49F-0A1A-4DCC-A449-4C57677D1030}" srcOrd="3" destOrd="0" parTransId="{D4F088D0-AC87-4CB4-B403-B1124B07E5C6}" sibTransId="{8621D49E-1CB5-48B4-BB41-EB7576EE81A4}"/>
    <dgm:cxn modelId="{7C78C425-A828-4367-8536-8BD68983E5BA}" type="presOf" srcId="{F91F856F-617A-471C-9DFE-2983CABD03D9}" destId="{E1A5AD86-FA41-40FC-94C0-AE5418C09E0C}" srcOrd="0" destOrd="0" presId="urn:microsoft.com/office/officeart/2005/8/layout/pyramid4"/>
    <dgm:cxn modelId="{ABEFAE2E-B9F9-423F-836B-865D58B07581}" srcId="{64E7963C-256A-43EB-A51D-05DD2C99AA38}" destId="{B5FE05A3-84DF-4806-81B0-951149E813C8}" srcOrd="2" destOrd="0" parTransId="{498BE95B-77CD-476E-8B7B-0A909C8AED30}" sibTransId="{183981CF-EE60-4C4A-88FD-14B9250582B8}"/>
    <dgm:cxn modelId="{52148437-3D9A-44C8-B418-593EA2168898}" type="presOf" srcId="{AC2335EA-CB03-4FD0-B360-28341B4AD70C}" destId="{D676CB17-F0A0-4E02-9870-51DF6375A09D}" srcOrd="0" destOrd="0" presId="urn:microsoft.com/office/officeart/2005/8/layout/pyramid4"/>
    <dgm:cxn modelId="{7E6CB33C-A503-49CB-A1FD-6BAB194C5263}" type="presOf" srcId="{73DFE49F-0A1A-4DCC-A449-4C57677D1030}" destId="{0DFBF23E-3C18-46DC-9E14-D3AB55580593}" srcOrd="0" destOrd="0" presId="urn:microsoft.com/office/officeart/2005/8/layout/pyramid4"/>
    <dgm:cxn modelId="{493CFDC0-1A3A-455F-A2CA-6FA5CBB81091}" type="presOf" srcId="{64E7963C-256A-43EB-A51D-05DD2C99AA38}" destId="{194B5DCB-4FA2-48CD-BA04-D59EB13F5806}" srcOrd="0" destOrd="0" presId="urn:microsoft.com/office/officeart/2005/8/layout/pyramid4"/>
    <dgm:cxn modelId="{92A481E1-8049-4D02-AC2C-DA77FEF456D3}" type="presOf" srcId="{B5FE05A3-84DF-4806-81B0-951149E813C8}" destId="{907BBB32-5827-4A13-BCDD-901F894027E3}" srcOrd="0" destOrd="0" presId="urn:microsoft.com/office/officeart/2005/8/layout/pyramid4"/>
    <dgm:cxn modelId="{D8DA6BE4-AD39-46F2-B38C-83F9174B3FE7}" srcId="{64E7963C-256A-43EB-A51D-05DD2C99AA38}" destId="{AC2335EA-CB03-4FD0-B360-28341B4AD70C}" srcOrd="1" destOrd="0" parTransId="{980C3EA9-AFA4-49C9-A17C-3E9F92104C42}" sibTransId="{99EAB895-4D5F-4048-ABCE-0F4B2D75FBCA}"/>
    <dgm:cxn modelId="{F947FA7D-EF90-4450-914D-F9B32A5C2ACC}" type="presParOf" srcId="{194B5DCB-4FA2-48CD-BA04-D59EB13F5806}" destId="{E1A5AD86-FA41-40FC-94C0-AE5418C09E0C}" srcOrd="0" destOrd="0" presId="urn:microsoft.com/office/officeart/2005/8/layout/pyramid4"/>
    <dgm:cxn modelId="{9811A2B8-6BA7-43FF-94BF-70804773D5E7}" type="presParOf" srcId="{194B5DCB-4FA2-48CD-BA04-D59EB13F5806}" destId="{D676CB17-F0A0-4E02-9870-51DF6375A09D}" srcOrd="1" destOrd="0" presId="urn:microsoft.com/office/officeart/2005/8/layout/pyramid4"/>
    <dgm:cxn modelId="{2D90C898-34A5-4CAC-9BF8-5183BFD10E34}" type="presParOf" srcId="{194B5DCB-4FA2-48CD-BA04-D59EB13F5806}" destId="{907BBB32-5827-4A13-BCDD-901F894027E3}" srcOrd="2" destOrd="0" presId="urn:microsoft.com/office/officeart/2005/8/layout/pyramid4"/>
    <dgm:cxn modelId="{C515C720-B148-4B68-9249-1373BC6915A2}" type="presParOf" srcId="{194B5DCB-4FA2-48CD-BA04-D59EB13F5806}" destId="{0DFBF23E-3C18-46DC-9E14-D3AB5558059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DBD293-FA8A-4C55-8025-2D106368051C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9773D-BBED-4D31-92AF-84D362EEF4FA}">
      <dgm:prSet phldrT="[Text]"/>
      <dgm:spPr/>
      <dgm:t>
        <a:bodyPr/>
        <a:lstStyle/>
        <a:p>
          <a:r>
            <a:rPr lang="en-US" dirty="0"/>
            <a:t>8 Steps</a:t>
          </a:r>
        </a:p>
      </dgm:t>
    </dgm:pt>
    <dgm:pt modelId="{DCB01004-DC8C-4C02-8341-4C987EB5D223}" type="parTrans" cxnId="{893659E7-B446-4ED4-8B13-F92D87A8D73D}">
      <dgm:prSet/>
      <dgm:spPr/>
      <dgm:t>
        <a:bodyPr/>
        <a:lstStyle/>
        <a:p>
          <a:endParaRPr lang="en-US"/>
        </a:p>
      </dgm:t>
    </dgm:pt>
    <dgm:pt modelId="{F03B5596-5BCE-49C2-A74E-A06512024C91}" type="sibTrans" cxnId="{893659E7-B446-4ED4-8B13-F92D87A8D73D}">
      <dgm:prSet/>
      <dgm:spPr/>
      <dgm:t>
        <a:bodyPr/>
        <a:lstStyle/>
        <a:p>
          <a:endParaRPr lang="en-US"/>
        </a:p>
      </dgm:t>
    </dgm:pt>
    <dgm:pt modelId="{D2ECD6E4-E669-4C87-B93A-54BBDACF6AD3}" type="pres">
      <dgm:prSet presAssocID="{99DBD293-FA8A-4C55-8025-2D106368051C}" presName="Name0" presStyleCnt="0">
        <dgm:presLayoutVars>
          <dgm:chMax/>
          <dgm:chPref/>
          <dgm:dir/>
        </dgm:presLayoutVars>
      </dgm:prSet>
      <dgm:spPr/>
    </dgm:pt>
    <dgm:pt modelId="{040399E7-4798-4CDD-AAA4-0A50ACDB9030}" type="pres">
      <dgm:prSet presAssocID="{DF39773D-BBED-4D31-92AF-84D362EEF4FA}" presName="composite" presStyleCnt="0">
        <dgm:presLayoutVars>
          <dgm:chMax/>
          <dgm:chPref/>
        </dgm:presLayoutVars>
      </dgm:prSet>
      <dgm:spPr/>
    </dgm:pt>
    <dgm:pt modelId="{A44CFCD2-382A-497E-8E14-68574C4784A8}" type="pres">
      <dgm:prSet presAssocID="{DF39773D-BBED-4D31-92AF-84D362EEF4FA}" presName="Image" presStyleLbl="bgImgPlace1" presStyleIdx="0" presStyleCnt="1" custScaleX="339157" custScaleY="400313" custLinFactY="-29668" custLinFactNeighborX="-229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01518111-A102-4501-AD76-9F365473AD8F}" type="pres">
      <dgm:prSet presAssocID="{DF39773D-BBED-4D31-92AF-84D362EEF4FA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E7503750-C2C2-4A5D-BAE2-4AF36CED1FBC}" type="pres">
      <dgm:prSet presAssocID="{DF39773D-BBED-4D31-92AF-84D362EEF4FA}" presName="tlFrame" presStyleLbl="node1" presStyleIdx="0" presStyleCnt="4"/>
      <dgm:spPr/>
    </dgm:pt>
    <dgm:pt modelId="{68AB8AD9-2A03-4544-898A-35B9285D0172}" type="pres">
      <dgm:prSet presAssocID="{DF39773D-BBED-4D31-92AF-84D362EEF4FA}" presName="trFrame" presStyleLbl="node1" presStyleIdx="1" presStyleCnt="4"/>
      <dgm:spPr/>
    </dgm:pt>
    <dgm:pt modelId="{9E70041C-C1AF-482C-B031-A242430E80AC}" type="pres">
      <dgm:prSet presAssocID="{DF39773D-BBED-4D31-92AF-84D362EEF4FA}" presName="blFrame" presStyleLbl="node1" presStyleIdx="2" presStyleCnt="4"/>
      <dgm:spPr/>
    </dgm:pt>
    <dgm:pt modelId="{5ED8EB30-355B-4DC2-A8E8-A9DB665EA629}" type="pres">
      <dgm:prSet presAssocID="{DF39773D-BBED-4D31-92AF-84D362EEF4FA}" presName="brFrame" presStyleLbl="node1" presStyleIdx="3" presStyleCnt="4"/>
      <dgm:spPr/>
    </dgm:pt>
  </dgm:ptLst>
  <dgm:cxnLst>
    <dgm:cxn modelId="{C93BEF58-3A6E-4F91-976E-2DDDF19BB5C4}" type="presOf" srcId="{99DBD293-FA8A-4C55-8025-2D106368051C}" destId="{D2ECD6E4-E669-4C87-B93A-54BBDACF6AD3}" srcOrd="0" destOrd="0" presId="urn:microsoft.com/office/officeart/2009/3/layout/FramedTextPicture"/>
    <dgm:cxn modelId="{F19AD3CC-1C76-4BC7-A989-48E60CC44831}" type="presOf" srcId="{DF39773D-BBED-4D31-92AF-84D362EEF4FA}" destId="{01518111-A102-4501-AD76-9F365473AD8F}" srcOrd="0" destOrd="0" presId="urn:microsoft.com/office/officeart/2009/3/layout/FramedTextPicture"/>
    <dgm:cxn modelId="{893659E7-B446-4ED4-8B13-F92D87A8D73D}" srcId="{99DBD293-FA8A-4C55-8025-2D106368051C}" destId="{DF39773D-BBED-4D31-92AF-84D362EEF4FA}" srcOrd="0" destOrd="0" parTransId="{DCB01004-DC8C-4C02-8341-4C987EB5D223}" sibTransId="{F03B5596-5BCE-49C2-A74E-A06512024C91}"/>
    <dgm:cxn modelId="{4B64424B-B462-4588-B5FB-9ACB25B87B9C}" type="presParOf" srcId="{D2ECD6E4-E669-4C87-B93A-54BBDACF6AD3}" destId="{040399E7-4798-4CDD-AAA4-0A50ACDB9030}" srcOrd="0" destOrd="0" presId="urn:microsoft.com/office/officeart/2009/3/layout/FramedTextPicture"/>
    <dgm:cxn modelId="{9746F224-78C2-4567-B400-A98ABD98842B}" type="presParOf" srcId="{040399E7-4798-4CDD-AAA4-0A50ACDB9030}" destId="{A44CFCD2-382A-497E-8E14-68574C4784A8}" srcOrd="0" destOrd="0" presId="urn:microsoft.com/office/officeart/2009/3/layout/FramedTextPicture"/>
    <dgm:cxn modelId="{E70B4E87-EA49-4B14-A205-0D45A8686686}" type="presParOf" srcId="{040399E7-4798-4CDD-AAA4-0A50ACDB9030}" destId="{01518111-A102-4501-AD76-9F365473AD8F}" srcOrd="1" destOrd="0" presId="urn:microsoft.com/office/officeart/2009/3/layout/FramedTextPicture"/>
    <dgm:cxn modelId="{7D0B5269-EDA6-4D66-921D-2D02E1263457}" type="presParOf" srcId="{040399E7-4798-4CDD-AAA4-0A50ACDB9030}" destId="{E7503750-C2C2-4A5D-BAE2-4AF36CED1FBC}" srcOrd="2" destOrd="0" presId="urn:microsoft.com/office/officeart/2009/3/layout/FramedTextPicture"/>
    <dgm:cxn modelId="{A07B050D-DD2B-4AFB-855D-FCE2272CDE78}" type="presParOf" srcId="{040399E7-4798-4CDD-AAA4-0A50ACDB9030}" destId="{68AB8AD9-2A03-4544-898A-35B9285D0172}" srcOrd="3" destOrd="0" presId="urn:microsoft.com/office/officeart/2009/3/layout/FramedTextPicture"/>
    <dgm:cxn modelId="{BC765EA1-57DC-4F89-AF37-95245F638D1D}" type="presParOf" srcId="{040399E7-4798-4CDD-AAA4-0A50ACDB9030}" destId="{9E70041C-C1AF-482C-B031-A242430E80AC}" srcOrd="4" destOrd="0" presId="urn:microsoft.com/office/officeart/2009/3/layout/FramedTextPicture"/>
    <dgm:cxn modelId="{4B18AE77-8690-4C09-82F2-8C2BB5AA7AD8}" type="presParOf" srcId="{040399E7-4798-4CDD-AAA4-0A50ACDB9030}" destId="{5ED8EB30-355B-4DC2-A8E8-A9DB665EA629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CB3262-2543-4F68-B65B-B81DF92CDC1E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BF8D44-58F3-41B2-B4CC-970BAC707D42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599B377C-380C-4D88-8520-F7A4530F7401}" type="parTrans" cxnId="{44059B50-888C-48B2-B3B3-34045B778AB7}">
      <dgm:prSet/>
      <dgm:spPr/>
      <dgm:t>
        <a:bodyPr/>
        <a:lstStyle/>
        <a:p>
          <a:endParaRPr lang="en-US"/>
        </a:p>
      </dgm:t>
    </dgm:pt>
    <dgm:pt modelId="{40A2B4C9-B361-4B3C-B0E6-7F7424C2A347}" type="sibTrans" cxnId="{44059B50-888C-48B2-B3B3-34045B778AB7}">
      <dgm:prSet/>
      <dgm:spPr/>
      <dgm:t>
        <a:bodyPr/>
        <a:lstStyle/>
        <a:p>
          <a:endParaRPr lang="en-US"/>
        </a:p>
      </dgm:t>
    </dgm:pt>
    <dgm:pt modelId="{2C6A1A6F-4C4E-48C1-BFD5-830D1721A3FD}" type="pres">
      <dgm:prSet presAssocID="{A7CB3262-2543-4F68-B65B-B81DF92CDC1E}" presName="diagram" presStyleCnt="0">
        <dgm:presLayoutVars>
          <dgm:dir/>
        </dgm:presLayoutVars>
      </dgm:prSet>
      <dgm:spPr/>
    </dgm:pt>
    <dgm:pt modelId="{D726A462-7607-4B83-AD98-41662FD3AFBB}" type="pres">
      <dgm:prSet presAssocID="{42BF8D44-58F3-41B2-B4CC-970BAC707D42}" presName="composite" presStyleCnt="0"/>
      <dgm:spPr/>
    </dgm:pt>
    <dgm:pt modelId="{32294E53-67B1-4A5D-9AAD-E2E7B80588BB}" type="pres">
      <dgm:prSet presAssocID="{42BF8D44-58F3-41B2-B4CC-970BAC707D42}" presName="Image" presStyleLbl="bgShp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C0BCF8B5-FE34-4AF8-A55D-205E5006036B}" type="pres">
      <dgm:prSet presAssocID="{42BF8D44-58F3-41B2-B4CC-970BAC707D42}" presName="Parent" presStyleLbl="node0" presStyleIdx="0" presStyleCnt="1">
        <dgm:presLayoutVars>
          <dgm:bulletEnabled val="1"/>
        </dgm:presLayoutVars>
      </dgm:prSet>
      <dgm:spPr/>
    </dgm:pt>
  </dgm:ptLst>
  <dgm:cxnLst>
    <dgm:cxn modelId="{D254E530-7E48-4725-A1E1-BF66A2C9977B}" type="presOf" srcId="{42BF8D44-58F3-41B2-B4CC-970BAC707D42}" destId="{C0BCF8B5-FE34-4AF8-A55D-205E5006036B}" srcOrd="0" destOrd="0" presId="urn:microsoft.com/office/officeart/2008/layout/BendingPictureCaption"/>
    <dgm:cxn modelId="{44059B50-888C-48B2-B3B3-34045B778AB7}" srcId="{A7CB3262-2543-4F68-B65B-B81DF92CDC1E}" destId="{42BF8D44-58F3-41B2-B4CC-970BAC707D42}" srcOrd="0" destOrd="0" parTransId="{599B377C-380C-4D88-8520-F7A4530F7401}" sibTransId="{40A2B4C9-B361-4B3C-B0E6-7F7424C2A347}"/>
    <dgm:cxn modelId="{4EF3A558-7F26-4C7F-9287-D1C4DF1851D7}" type="presOf" srcId="{A7CB3262-2543-4F68-B65B-B81DF92CDC1E}" destId="{2C6A1A6F-4C4E-48C1-BFD5-830D1721A3FD}" srcOrd="0" destOrd="0" presId="urn:microsoft.com/office/officeart/2008/layout/BendingPictureCaption"/>
    <dgm:cxn modelId="{F7B1504E-3F6A-451C-AF1D-C7861D3547E7}" type="presParOf" srcId="{2C6A1A6F-4C4E-48C1-BFD5-830D1721A3FD}" destId="{D726A462-7607-4B83-AD98-41662FD3AFBB}" srcOrd="0" destOrd="0" presId="urn:microsoft.com/office/officeart/2008/layout/BendingPictureCaption"/>
    <dgm:cxn modelId="{7A3173ED-5B7B-450D-A066-395190851CBC}" type="presParOf" srcId="{D726A462-7607-4B83-AD98-41662FD3AFBB}" destId="{32294E53-67B1-4A5D-9AAD-E2E7B80588BB}" srcOrd="0" destOrd="0" presId="urn:microsoft.com/office/officeart/2008/layout/BendingPictureCaption"/>
    <dgm:cxn modelId="{27CFCDD9-C537-493F-A7B9-51CD74D34CAA}" type="presParOf" srcId="{D726A462-7607-4B83-AD98-41662FD3AFBB}" destId="{C0BCF8B5-FE34-4AF8-A55D-205E5006036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485563-8C33-44EA-8C60-1A861F30DF3F}" type="doc">
      <dgm:prSet loTypeId="urn:microsoft.com/office/officeart/2005/8/layout/cycle1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66CC433-A7D9-4DAE-99B3-24EE5D4A142F}">
      <dgm:prSet phldrT="[Text]"/>
      <dgm:spPr/>
      <dgm:t>
        <a:bodyPr/>
        <a:lstStyle/>
        <a:p>
          <a:r>
            <a:rPr lang="en-US" dirty="0"/>
            <a:t>Enterprise</a:t>
          </a:r>
        </a:p>
      </dgm:t>
    </dgm:pt>
    <dgm:pt modelId="{90453D2F-466A-4F47-A4DE-D80206C0C50C}" type="parTrans" cxnId="{FEA9D16B-638F-45E5-B61A-51059E64454F}">
      <dgm:prSet/>
      <dgm:spPr/>
      <dgm:t>
        <a:bodyPr/>
        <a:lstStyle/>
        <a:p>
          <a:endParaRPr lang="en-US"/>
        </a:p>
      </dgm:t>
    </dgm:pt>
    <dgm:pt modelId="{AAF74F39-48D5-4F2D-AABD-4E754D8AA893}" type="sibTrans" cxnId="{FEA9D16B-638F-45E5-B61A-51059E64454F}">
      <dgm:prSet/>
      <dgm:spPr/>
      <dgm:t>
        <a:bodyPr/>
        <a:lstStyle/>
        <a:p>
          <a:endParaRPr lang="en-US"/>
        </a:p>
      </dgm:t>
    </dgm:pt>
    <dgm:pt modelId="{207721A5-C93B-4E59-9D1F-B0AF6BF9FFC2}">
      <dgm:prSet phldrT="[Text]"/>
      <dgm:spPr/>
      <dgm:t>
        <a:bodyPr/>
        <a:lstStyle/>
        <a:p>
          <a:r>
            <a:rPr lang="en-US" dirty="0"/>
            <a:t>Manager &amp; Performer</a:t>
          </a:r>
        </a:p>
      </dgm:t>
    </dgm:pt>
    <dgm:pt modelId="{01D9BBB8-315C-4DCB-A6B4-711F4B6528DD}" type="parTrans" cxnId="{E52624F9-6F0D-48BE-B929-63DD0021BF3D}">
      <dgm:prSet/>
      <dgm:spPr/>
      <dgm:t>
        <a:bodyPr/>
        <a:lstStyle/>
        <a:p>
          <a:endParaRPr lang="en-US"/>
        </a:p>
      </dgm:t>
    </dgm:pt>
    <dgm:pt modelId="{8F4C8A23-F5BA-46E2-A699-72EF8C6241A8}" type="sibTrans" cxnId="{E52624F9-6F0D-48BE-B929-63DD0021BF3D}">
      <dgm:prSet/>
      <dgm:spPr/>
      <dgm:t>
        <a:bodyPr/>
        <a:lstStyle/>
        <a:p>
          <a:endParaRPr lang="en-US"/>
        </a:p>
      </dgm:t>
    </dgm:pt>
    <dgm:pt modelId="{65C6AA97-58C3-4910-BC8B-5E450716B257}">
      <dgm:prSet phldrT="[Text]"/>
      <dgm:spPr/>
      <dgm:t>
        <a:bodyPr/>
        <a:lstStyle/>
        <a:p>
          <a:r>
            <a:rPr lang="en-US" dirty="0"/>
            <a:t>Senior Manager</a:t>
          </a:r>
        </a:p>
      </dgm:t>
    </dgm:pt>
    <dgm:pt modelId="{BCCA7F25-3825-49A9-9983-2A35B635049A}" type="parTrans" cxnId="{0CDC3AB7-D0ED-48A8-BD86-6D0E0E0F8020}">
      <dgm:prSet/>
      <dgm:spPr/>
      <dgm:t>
        <a:bodyPr/>
        <a:lstStyle/>
        <a:p>
          <a:endParaRPr lang="en-US"/>
        </a:p>
      </dgm:t>
    </dgm:pt>
    <dgm:pt modelId="{3B30739E-0652-4520-8532-80AC8710FEEE}" type="sibTrans" cxnId="{0CDC3AB7-D0ED-48A8-BD86-6D0E0E0F8020}">
      <dgm:prSet/>
      <dgm:spPr/>
      <dgm:t>
        <a:bodyPr/>
        <a:lstStyle/>
        <a:p>
          <a:endParaRPr lang="en-US"/>
        </a:p>
      </dgm:t>
    </dgm:pt>
    <dgm:pt modelId="{C2975D82-BBE4-41C3-BDEC-1482956A426F}">
      <dgm:prSet phldrT="[Text]"/>
      <dgm:spPr/>
      <dgm:t>
        <a:bodyPr/>
        <a:lstStyle/>
        <a:p>
          <a:r>
            <a:rPr lang="en-US" dirty="0"/>
            <a:t>Worker</a:t>
          </a:r>
        </a:p>
      </dgm:t>
    </dgm:pt>
    <dgm:pt modelId="{6CC2FDDF-2EF1-4C03-8591-8247D5185C80}" type="parTrans" cxnId="{06E3E29B-EC0F-436D-9C7C-78DB56A84971}">
      <dgm:prSet/>
      <dgm:spPr/>
      <dgm:t>
        <a:bodyPr/>
        <a:lstStyle/>
        <a:p>
          <a:endParaRPr lang="en-US"/>
        </a:p>
      </dgm:t>
    </dgm:pt>
    <dgm:pt modelId="{F053DFD4-FA55-499F-A272-5400DAEE0811}" type="sibTrans" cxnId="{06E3E29B-EC0F-436D-9C7C-78DB56A84971}">
      <dgm:prSet/>
      <dgm:spPr/>
      <dgm:t>
        <a:bodyPr/>
        <a:lstStyle/>
        <a:p>
          <a:endParaRPr lang="en-US"/>
        </a:p>
      </dgm:t>
    </dgm:pt>
    <dgm:pt modelId="{A832A0F5-3720-45D5-BC03-16023AF634E8}">
      <dgm:prSet phldrT="[Text]"/>
      <dgm:spPr/>
      <dgm:t>
        <a:bodyPr/>
        <a:lstStyle/>
        <a:p>
          <a:r>
            <a:rPr lang="en-US" dirty="0"/>
            <a:t>CMMI</a:t>
          </a:r>
        </a:p>
      </dgm:t>
    </dgm:pt>
    <dgm:pt modelId="{62C82830-353C-4205-83C9-C90DD5B6E960}" type="parTrans" cxnId="{8E8B204F-3429-471B-9770-2437F0F2D821}">
      <dgm:prSet/>
      <dgm:spPr/>
      <dgm:t>
        <a:bodyPr/>
        <a:lstStyle/>
        <a:p>
          <a:endParaRPr lang="en-US"/>
        </a:p>
      </dgm:t>
    </dgm:pt>
    <dgm:pt modelId="{AE014E2D-C4CA-4CA1-9650-B5941D0DF54F}" type="sibTrans" cxnId="{8E8B204F-3429-471B-9770-2437F0F2D821}">
      <dgm:prSet/>
      <dgm:spPr/>
      <dgm:t>
        <a:bodyPr/>
        <a:lstStyle/>
        <a:p>
          <a:endParaRPr lang="en-US"/>
        </a:p>
      </dgm:t>
    </dgm:pt>
    <dgm:pt modelId="{47C34AA2-656B-4EDB-BD0B-6AAFCA692E26}" type="pres">
      <dgm:prSet presAssocID="{93485563-8C33-44EA-8C60-1A861F30DF3F}" presName="cycle" presStyleCnt="0">
        <dgm:presLayoutVars>
          <dgm:dir/>
          <dgm:resizeHandles val="exact"/>
        </dgm:presLayoutVars>
      </dgm:prSet>
      <dgm:spPr/>
    </dgm:pt>
    <dgm:pt modelId="{212ED0E7-7428-44D0-93A0-D59421E73255}" type="pres">
      <dgm:prSet presAssocID="{866CC433-A7D9-4DAE-99B3-24EE5D4A142F}" presName="dummy" presStyleCnt="0"/>
      <dgm:spPr/>
    </dgm:pt>
    <dgm:pt modelId="{3EEEB4A7-34C2-416D-9191-EE2CA8D83DF1}" type="pres">
      <dgm:prSet presAssocID="{866CC433-A7D9-4DAE-99B3-24EE5D4A142F}" presName="node" presStyleLbl="revTx" presStyleIdx="0" presStyleCnt="5">
        <dgm:presLayoutVars>
          <dgm:bulletEnabled val="1"/>
        </dgm:presLayoutVars>
      </dgm:prSet>
      <dgm:spPr/>
    </dgm:pt>
    <dgm:pt modelId="{8B775D0D-2E2B-42CD-A48E-0B426CC374A6}" type="pres">
      <dgm:prSet presAssocID="{AAF74F39-48D5-4F2D-AABD-4E754D8AA893}" presName="sibTrans" presStyleLbl="node1" presStyleIdx="0" presStyleCnt="5"/>
      <dgm:spPr/>
    </dgm:pt>
    <dgm:pt modelId="{16BE7680-4707-4C17-A7C4-C51B99FC6182}" type="pres">
      <dgm:prSet presAssocID="{207721A5-C93B-4E59-9D1F-B0AF6BF9FFC2}" presName="dummy" presStyleCnt="0"/>
      <dgm:spPr/>
    </dgm:pt>
    <dgm:pt modelId="{58AF4B66-419C-4ACA-8DA1-77AB6886306D}" type="pres">
      <dgm:prSet presAssocID="{207721A5-C93B-4E59-9D1F-B0AF6BF9FFC2}" presName="node" presStyleLbl="revTx" presStyleIdx="1" presStyleCnt="5">
        <dgm:presLayoutVars>
          <dgm:bulletEnabled val="1"/>
        </dgm:presLayoutVars>
      </dgm:prSet>
      <dgm:spPr/>
    </dgm:pt>
    <dgm:pt modelId="{856BD04C-A30D-420D-BD4D-571944F7D623}" type="pres">
      <dgm:prSet presAssocID="{8F4C8A23-F5BA-46E2-A699-72EF8C6241A8}" presName="sibTrans" presStyleLbl="node1" presStyleIdx="1" presStyleCnt="5"/>
      <dgm:spPr/>
    </dgm:pt>
    <dgm:pt modelId="{C573775D-B598-485E-8D98-FEE3A0CCACF3}" type="pres">
      <dgm:prSet presAssocID="{65C6AA97-58C3-4910-BC8B-5E450716B257}" presName="dummy" presStyleCnt="0"/>
      <dgm:spPr/>
    </dgm:pt>
    <dgm:pt modelId="{7391902D-32D5-4A45-BDC6-9808A229A932}" type="pres">
      <dgm:prSet presAssocID="{65C6AA97-58C3-4910-BC8B-5E450716B257}" presName="node" presStyleLbl="revTx" presStyleIdx="2" presStyleCnt="5">
        <dgm:presLayoutVars>
          <dgm:bulletEnabled val="1"/>
        </dgm:presLayoutVars>
      </dgm:prSet>
      <dgm:spPr/>
    </dgm:pt>
    <dgm:pt modelId="{56F9B447-4BA2-4123-879A-75644B9CC8D2}" type="pres">
      <dgm:prSet presAssocID="{3B30739E-0652-4520-8532-80AC8710FEEE}" presName="sibTrans" presStyleLbl="node1" presStyleIdx="2" presStyleCnt="5"/>
      <dgm:spPr/>
    </dgm:pt>
    <dgm:pt modelId="{95AB82BD-4F5E-494D-B740-E810DB91DD40}" type="pres">
      <dgm:prSet presAssocID="{C2975D82-BBE4-41C3-BDEC-1482956A426F}" presName="dummy" presStyleCnt="0"/>
      <dgm:spPr/>
    </dgm:pt>
    <dgm:pt modelId="{24523162-1E1F-44B6-B8AC-316BEA63DB13}" type="pres">
      <dgm:prSet presAssocID="{C2975D82-BBE4-41C3-BDEC-1482956A426F}" presName="node" presStyleLbl="revTx" presStyleIdx="3" presStyleCnt="5">
        <dgm:presLayoutVars>
          <dgm:bulletEnabled val="1"/>
        </dgm:presLayoutVars>
      </dgm:prSet>
      <dgm:spPr/>
    </dgm:pt>
    <dgm:pt modelId="{5A97823C-8481-4CA9-AAE8-8902B066B52A}" type="pres">
      <dgm:prSet presAssocID="{F053DFD4-FA55-499F-A272-5400DAEE0811}" presName="sibTrans" presStyleLbl="node1" presStyleIdx="3" presStyleCnt="5"/>
      <dgm:spPr/>
    </dgm:pt>
    <dgm:pt modelId="{B38737C1-073D-41D1-AD5D-E496BE09F2E4}" type="pres">
      <dgm:prSet presAssocID="{A832A0F5-3720-45D5-BC03-16023AF634E8}" presName="dummy" presStyleCnt="0"/>
      <dgm:spPr/>
    </dgm:pt>
    <dgm:pt modelId="{36666F07-2CDA-4070-ADC6-85C3CDBDCC10}" type="pres">
      <dgm:prSet presAssocID="{A832A0F5-3720-45D5-BC03-16023AF634E8}" presName="node" presStyleLbl="revTx" presStyleIdx="4" presStyleCnt="5">
        <dgm:presLayoutVars>
          <dgm:bulletEnabled val="1"/>
        </dgm:presLayoutVars>
      </dgm:prSet>
      <dgm:spPr/>
    </dgm:pt>
    <dgm:pt modelId="{43AE831A-CC3D-4720-96F1-49715A792647}" type="pres">
      <dgm:prSet presAssocID="{AE014E2D-C4CA-4CA1-9650-B5941D0DF54F}" presName="sibTrans" presStyleLbl="node1" presStyleIdx="4" presStyleCnt="5"/>
      <dgm:spPr/>
    </dgm:pt>
  </dgm:ptLst>
  <dgm:cxnLst>
    <dgm:cxn modelId="{5DA1C906-FB7B-453A-A302-58258A19893F}" type="presOf" srcId="{AAF74F39-48D5-4F2D-AABD-4E754D8AA893}" destId="{8B775D0D-2E2B-42CD-A48E-0B426CC374A6}" srcOrd="0" destOrd="0" presId="urn:microsoft.com/office/officeart/2005/8/layout/cycle1"/>
    <dgm:cxn modelId="{CA3EE509-4B41-4777-B1B9-122B5E299181}" type="presOf" srcId="{93485563-8C33-44EA-8C60-1A861F30DF3F}" destId="{47C34AA2-656B-4EDB-BD0B-6AAFCA692E26}" srcOrd="0" destOrd="0" presId="urn:microsoft.com/office/officeart/2005/8/layout/cycle1"/>
    <dgm:cxn modelId="{FC20DE36-74DA-4C11-890A-F13159366787}" type="presOf" srcId="{C2975D82-BBE4-41C3-BDEC-1482956A426F}" destId="{24523162-1E1F-44B6-B8AC-316BEA63DB13}" srcOrd="0" destOrd="0" presId="urn:microsoft.com/office/officeart/2005/8/layout/cycle1"/>
    <dgm:cxn modelId="{4F809B5E-FC31-417F-8D73-DB577DDEC5C8}" type="presOf" srcId="{8F4C8A23-F5BA-46E2-A699-72EF8C6241A8}" destId="{856BD04C-A30D-420D-BD4D-571944F7D623}" srcOrd="0" destOrd="0" presId="urn:microsoft.com/office/officeart/2005/8/layout/cycle1"/>
    <dgm:cxn modelId="{FEA9D16B-638F-45E5-B61A-51059E64454F}" srcId="{93485563-8C33-44EA-8C60-1A861F30DF3F}" destId="{866CC433-A7D9-4DAE-99B3-24EE5D4A142F}" srcOrd="0" destOrd="0" parTransId="{90453D2F-466A-4F47-A4DE-D80206C0C50C}" sibTransId="{AAF74F39-48D5-4F2D-AABD-4E754D8AA893}"/>
    <dgm:cxn modelId="{8E8B204F-3429-471B-9770-2437F0F2D821}" srcId="{93485563-8C33-44EA-8C60-1A861F30DF3F}" destId="{A832A0F5-3720-45D5-BC03-16023AF634E8}" srcOrd="4" destOrd="0" parTransId="{62C82830-353C-4205-83C9-C90DD5B6E960}" sibTransId="{AE014E2D-C4CA-4CA1-9650-B5941D0DF54F}"/>
    <dgm:cxn modelId="{F8C35D53-74CC-4C71-BE9D-43A84A272283}" type="presOf" srcId="{A832A0F5-3720-45D5-BC03-16023AF634E8}" destId="{36666F07-2CDA-4070-ADC6-85C3CDBDCC10}" srcOrd="0" destOrd="0" presId="urn:microsoft.com/office/officeart/2005/8/layout/cycle1"/>
    <dgm:cxn modelId="{D8E4D559-8915-4EC7-B9CF-6C929648BC7C}" type="presOf" srcId="{3B30739E-0652-4520-8532-80AC8710FEEE}" destId="{56F9B447-4BA2-4123-879A-75644B9CC8D2}" srcOrd="0" destOrd="0" presId="urn:microsoft.com/office/officeart/2005/8/layout/cycle1"/>
    <dgm:cxn modelId="{6F884B99-9769-4F91-A683-5A75BAC49214}" type="presOf" srcId="{F053DFD4-FA55-499F-A272-5400DAEE0811}" destId="{5A97823C-8481-4CA9-AAE8-8902B066B52A}" srcOrd="0" destOrd="0" presId="urn:microsoft.com/office/officeart/2005/8/layout/cycle1"/>
    <dgm:cxn modelId="{06E3E29B-EC0F-436D-9C7C-78DB56A84971}" srcId="{93485563-8C33-44EA-8C60-1A861F30DF3F}" destId="{C2975D82-BBE4-41C3-BDEC-1482956A426F}" srcOrd="3" destOrd="0" parTransId="{6CC2FDDF-2EF1-4C03-8591-8247D5185C80}" sibTransId="{F053DFD4-FA55-499F-A272-5400DAEE0811}"/>
    <dgm:cxn modelId="{40B8B6B4-DC45-4D66-8A2C-B664BD5F071A}" type="presOf" srcId="{866CC433-A7D9-4DAE-99B3-24EE5D4A142F}" destId="{3EEEB4A7-34C2-416D-9191-EE2CA8D83DF1}" srcOrd="0" destOrd="0" presId="urn:microsoft.com/office/officeart/2005/8/layout/cycle1"/>
    <dgm:cxn modelId="{0CDC3AB7-D0ED-48A8-BD86-6D0E0E0F8020}" srcId="{93485563-8C33-44EA-8C60-1A861F30DF3F}" destId="{65C6AA97-58C3-4910-BC8B-5E450716B257}" srcOrd="2" destOrd="0" parTransId="{BCCA7F25-3825-49A9-9983-2A35B635049A}" sibTransId="{3B30739E-0652-4520-8532-80AC8710FEEE}"/>
    <dgm:cxn modelId="{F38617CE-E2D7-4547-AC29-39F4971ECB86}" type="presOf" srcId="{AE014E2D-C4CA-4CA1-9650-B5941D0DF54F}" destId="{43AE831A-CC3D-4720-96F1-49715A792647}" srcOrd="0" destOrd="0" presId="urn:microsoft.com/office/officeart/2005/8/layout/cycle1"/>
    <dgm:cxn modelId="{8F11E5DB-FB1A-45B7-8B3B-E4400C24425C}" type="presOf" srcId="{65C6AA97-58C3-4910-BC8B-5E450716B257}" destId="{7391902D-32D5-4A45-BDC6-9808A229A932}" srcOrd="0" destOrd="0" presId="urn:microsoft.com/office/officeart/2005/8/layout/cycle1"/>
    <dgm:cxn modelId="{0632C0DD-AED9-4A8F-BC59-469BC74B880B}" type="presOf" srcId="{207721A5-C93B-4E59-9D1F-B0AF6BF9FFC2}" destId="{58AF4B66-419C-4ACA-8DA1-77AB6886306D}" srcOrd="0" destOrd="0" presId="urn:microsoft.com/office/officeart/2005/8/layout/cycle1"/>
    <dgm:cxn modelId="{E52624F9-6F0D-48BE-B929-63DD0021BF3D}" srcId="{93485563-8C33-44EA-8C60-1A861F30DF3F}" destId="{207721A5-C93B-4E59-9D1F-B0AF6BF9FFC2}" srcOrd="1" destOrd="0" parTransId="{01D9BBB8-315C-4DCB-A6B4-711F4B6528DD}" sibTransId="{8F4C8A23-F5BA-46E2-A699-72EF8C6241A8}"/>
    <dgm:cxn modelId="{35246852-E622-46D1-BABE-EF18E0F8CABA}" type="presParOf" srcId="{47C34AA2-656B-4EDB-BD0B-6AAFCA692E26}" destId="{212ED0E7-7428-44D0-93A0-D59421E73255}" srcOrd="0" destOrd="0" presId="urn:microsoft.com/office/officeart/2005/8/layout/cycle1"/>
    <dgm:cxn modelId="{707DC9B3-1C04-494C-B276-27B758672AEA}" type="presParOf" srcId="{47C34AA2-656B-4EDB-BD0B-6AAFCA692E26}" destId="{3EEEB4A7-34C2-416D-9191-EE2CA8D83DF1}" srcOrd="1" destOrd="0" presId="urn:microsoft.com/office/officeart/2005/8/layout/cycle1"/>
    <dgm:cxn modelId="{C71C94DD-53E9-451C-9501-4DFB3A27DCDD}" type="presParOf" srcId="{47C34AA2-656B-4EDB-BD0B-6AAFCA692E26}" destId="{8B775D0D-2E2B-42CD-A48E-0B426CC374A6}" srcOrd="2" destOrd="0" presId="urn:microsoft.com/office/officeart/2005/8/layout/cycle1"/>
    <dgm:cxn modelId="{D46341B3-08EC-412E-9940-01AB74B063F7}" type="presParOf" srcId="{47C34AA2-656B-4EDB-BD0B-6AAFCA692E26}" destId="{16BE7680-4707-4C17-A7C4-C51B99FC6182}" srcOrd="3" destOrd="0" presId="urn:microsoft.com/office/officeart/2005/8/layout/cycle1"/>
    <dgm:cxn modelId="{6B62267B-4A41-4530-A4E4-9250A8411DE5}" type="presParOf" srcId="{47C34AA2-656B-4EDB-BD0B-6AAFCA692E26}" destId="{58AF4B66-419C-4ACA-8DA1-77AB6886306D}" srcOrd="4" destOrd="0" presId="urn:microsoft.com/office/officeart/2005/8/layout/cycle1"/>
    <dgm:cxn modelId="{EA68EB57-849C-47D5-A6C7-0C0584CA4432}" type="presParOf" srcId="{47C34AA2-656B-4EDB-BD0B-6AAFCA692E26}" destId="{856BD04C-A30D-420D-BD4D-571944F7D623}" srcOrd="5" destOrd="0" presId="urn:microsoft.com/office/officeart/2005/8/layout/cycle1"/>
    <dgm:cxn modelId="{86BC5B99-1155-4012-8145-E51E1F47BB6F}" type="presParOf" srcId="{47C34AA2-656B-4EDB-BD0B-6AAFCA692E26}" destId="{C573775D-B598-485E-8D98-FEE3A0CCACF3}" srcOrd="6" destOrd="0" presId="urn:microsoft.com/office/officeart/2005/8/layout/cycle1"/>
    <dgm:cxn modelId="{E82DAA8B-41CA-45FA-BDCB-161D7696407B}" type="presParOf" srcId="{47C34AA2-656B-4EDB-BD0B-6AAFCA692E26}" destId="{7391902D-32D5-4A45-BDC6-9808A229A932}" srcOrd="7" destOrd="0" presId="urn:microsoft.com/office/officeart/2005/8/layout/cycle1"/>
    <dgm:cxn modelId="{C4391FAF-56D8-49CC-9128-76F79B6E8ABE}" type="presParOf" srcId="{47C34AA2-656B-4EDB-BD0B-6AAFCA692E26}" destId="{56F9B447-4BA2-4123-879A-75644B9CC8D2}" srcOrd="8" destOrd="0" presId="urn:microsoft.com/office/officeart/2005/8/layout/cycle1"/>
    <dgm:cxn modelId="{18A9FE8A-09F2-4978-8A9F-CBDAEA0C079E}" type="presParOf" srcId="{47C34AA2-656B-4EDB-BD0B-6AAFCA692E26}" destId="{95AB82BD-4F5E-494D-B740-E810DB91DD40}" srcOrd="9" destOrd="0" presId="urn:microsoft.com/office/officeart/2005/8/layout/cycle1"/>
    <dgm:cxn modelId="{46E9B71E-6EE9-4D78-8878-2D2AA2CE923B}" type="presParOf" srcId="{47C34AA2-656B-4EDB-BD0B-6AAFCA692E26}" destId="{24523162-1E1F-44B6-B8AC-316BEA63DB13}" srcOrd="10" destOrd="0" presId="urn:microsoft.com/office/officeart/2005/8/layout/cycle1"/>
    <dgm:cxn modelId="{39FE0B2F-E214-40E4-92EC-67AFF8966619}" type="presParOf" srcId="{47C34AA2-656B-4EDB-BD0B-6AAFCA692E26}" destId="{5A97823C-8481-4CA9-AAE8-8902B066B52A}" srcOrd="11" destOrd="0" presId="urn:microsoft.com/office/officeart/2005/8/layout/cycle1"/>
    <dgm:cxn modelId="{ABAA7AEC-DB13-4F7C-A8EB-D7B816507225}" type="presParOf" srcId="{47C34AA2-656B-4EDB-BD0B-6AAFCA692E26}" destId="{B38737C1-073D-41D1-AD5D-E496BE09F2E4}" srcOrd="12" destOrd="0" presId="urn:microsoft.com/office/officeart/2005/8/layout/cycle1"/>
    <dgm:cxn modelId="{81D3FE41-73D1-472D-BA1B-86D18F05ABC5}" type="presParOf" srcId="{47C34AA2-656B-4EDB-BD0B-6AAFCA692E26}" destId="{36666F07-2CDA-4070-ADC6-85C3CDBDCC10}" srcOrd="13" destOrd="0" presId="urn:microsoft.com/office/officeart/2005/8/layout/cycle1"/>
    <dgm:cxn modelId="{B8EB8A0D-9359-403F-8249-49BD13F16759}" type="presParOf" srcId="{47C34AA2-656B-4EDB-BD0B-6AAFCA692E26}" destId="{43AE831A-CC3D-4720-96F1-49715A79264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7EFC4-A147-43E2-AC65-885EBFE7D05C}">
      <dsp:nvSpPr>
        <dsp:cNvPr id="0" name=""/>
        <dsp:cNvSpPr/>
      </dsp:nvSpPr>
      <dsp:spPr>
        <a:xfrm>
          <a:off x="2978555" y="122"/>
          <a:ext cx="1502271" cy="9764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Lê Đức Anh</a:t>
          </a:r>
        </a:p>
      </dsp:txBody>
      <dsp:txXfrm>
        <a:off x="3026223" y="47790"/>
        <a:ext cx="1406935" cy="881140"/>
      </dsp:txXfrm>
    </dsp:sp>
    <dsp:sp modelId="{6634423B-D560-4BB3-8935-1D8958837279}">
      <dsp:nvSpPr>
        <dsp:cNvPr id="0" name=""/>
        <dsp:cNvSpPr/>
      </dsp:nvSpPr>
      <dsp:spPr>
        <a:xfrm>
          <a:off x="1778068" y="488360"/>
          <a:ext cx="3903244" cy="3903244"/>
        </a:xfrm>
        <a:custGeom>
          <a:avLst/>
          <a:gdLst/>
          <a:ahLst/>
          <a:cxnLst/>
          <a:rect l="0" t="0" r="0" b="0"/>
          <a:pathLst>
            <a:path>
              <a:moveTo>
                <a:pt x="2713087" y="154680"/>
              </a:moveTo>
              <a:arcTo wR="1951622" hR="1951622" stAng="17577905" swAng="1962381"/>
            </a:path>
          </a:pathLst>
        </a:custGeom>
        <a:noFill/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44573-80B7-47C7-9E88-2EACF2E4EA17}">
      <dsp:nvSpPr>
        <dsp:cNvPr id="0" name=""/>
        <dsp:cNvSpPr/>
      </dsp:nvSpPr>
      <dsp:spPr>
        <a:xfrm>
          <a:off x="4690478" y="1348660"/>
          <a:ext cx="1790632" cy="976476"/>
        </a:xfrm>
        <a:prstGeom prst="roundRect">
          <a:avLst/>
        </a:prstGeom>
        <a:solidFill>
          <a:schemeClr val="accent3">
            <a:hueOff val="-4134818"/>
            <a:satOff val="6705"/>
            <a:lumOff val="4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Phạm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Xuân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Bách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38146" y="1396328"/>
        <a:ext cx="1695296" cy="881140"/>
      </dsp:txXfrm>
    </dsp:sp>
    <dsp:sp modelId="{EEE954F1-2D2A-42C3-BC46-90C0449130AD}">
      <dsp:nvSpPr>
        <dsp:cNvPr id="0" name=""/>
        <dsp:cNvSpPr/>
      </dsp:nvSpPr>
      <dsp:spPr>
        <a:xfrm>
          <a:off x="1778068" y="488360"/>
          <a:ext cx="3903244" cy="3903244"/>
        </a:xfrm>
        <a:custGeom>
          <a:avLst/>
          <a:gdLst/>
          <a:ahLst/>
          <a:cxnLst/>
          <a:rect l="0" t="0" r="0" b="0"/>
          <a:pathLst>
            <a:path>
              <a:moveTo>
                <a:pt x="3900558" y="1849254"/>
              </a:moveTo>
              <a:arcTo wR="1951622" hR="1951622" stAng="21419598" swAng="2196951"/>
            </a:path>
          </a:pathLst>
        </a:custGeom>
        <a:noFill/>
        <a:ln w="10000" cap="flat" cmpd="sng" algn="ctr">
          <a:solidFill>
            <a:schemeClr val="accent3">
              <a:hueOff val="-4134818"/>
              <a:satOff val="6705"/>
              <a:lumOff val="49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058E90-BC31-4DD4-81E7-346BEB25BE5A}">
      <dsp:nvSpPr>
        <dsp:cNvPr id="0" name=""/>
        <dsp:cNvSpPr/>
      </dsp:nvSpPr>
      <dsp:spPr>
        <a:xfrm>
          <a:off x="3886251" y="3530640"/>
          <a:ext cx="1981150" cy="976476"/>
        </a:xfrm>
        <a:prstGeom prst="roundRect">
          <a:avLst/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Nguyễn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Nguyên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Hoàng </a:t>
          </a:r>
        </a:p>
      </dsp:txBody>
      <dsp:txXfrm>
        <a:off x="3933919" y="3578308"/>
        <a:ext cx="1885814" cy="881140"/>
      </dsp:txXfrm>
    </dsp:sp>
    <dsp:sp modelId="{1E7BAC88-2FC7-442F-B3C4-FDE89DB84548}">
      <dsp:nvSpPr>
        <dsp:cNvPr id="0" name=""/>
        <dsp:cNvSpPr/>
      </dsp:nvSpPr>
      <dsp:spPr>
        <a:xfrm>
          <a:off x="1778068" y="488360"/>
          <a:ext cx="3903244" cy="3903244"/>
        </a:xfrm>
        <a:custGeom>
          <a:avLst/>
          <a:gdLst/>
          <a:ahLst/>
          <a:cxnLst/>
          <a:rect l="0" t="0" r="0" b="0"/>
          <a:pathLst>
            <a:path>
              <a:moveTo>
                <a:pt x="2104979" y="3897210"/>
              </a:moveTo>
              <a:arcTo wR="1951622" hR="1951622" stAng="5129586" swAng="555352"/>
            </a:path>
          </a:pathLst>
        </a:custGeom>
        <a:noFill/>
        <a:ln w="10000" cap="flat" cmpd="sng" algn="ctr">
          <a:solidFill>
            <a:schemeClr val="accent3">
              <a:hueOff val="-8269636"/>
              <a:satOff val="13411"/>
              <a:lumOff val="9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F37D4-1047-4F55-AEAA-1D85AA8F8AD1}">
      <dsp:nvSpPr>
        <dsp:cNvPr id="0" name=""/>
        <dsp:cNvSpPr/>
      </dsp:nvSpPr>
      <dsp:spPr>
        <a:xfrm>
          <a:off x="1600198" y="3530640"/>
          <a:ext cx="1964715" cy="976476"/>
        </a:xfrm>
        <a:prstGeom prst="roundRect">
          <a:avLst/>
        </a:prstGeom>
        <a:solidFill>
          <a:schemeClr val="accent3">
            <a:hueOff val="-12404454"/>
            <a:satOff val="20116"/>
            <a:lumOff val="148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Lê Hoàng Huy</a:t>
          </a:r>
        </a:p>
      </dsp:txBody>
      <dsp:txXfrm>
        <a:off x="1647866" y="3578308"/>
        <a:ext cx="1869379" cy="881140"/>
      </dsp:txXfrm>
    </dsp:sp>
    <dsp:sp modelId="{DE4CFC62-23C8-43DD-ACB8-69B9C4D3FDA3}">
      <dsp:nvSpPr>
        <dsp:cNvPr id="0" name=""/>
        <dsp:cNvSpPr/>
      </dsp:nvSpPr>
      <dsp:spPr>
        <a:xfrm>
          <a:off x="1778068" y="488360"/>
          <a:ext cx="3903244" cy="3903244"/>
        </a:xfrm>
        <a:custGeom>
          <a:avLst/>
          <a:gdLst/>
          <a:ahLst/>
          <a:cxnLst/>
          <a:rect l="0" t="0" r="0" b="0"/>
          <a:pathLst>
            <a:path>
              <a:moveTo>
                <a:pt x="326247" y="3031893"/>
              </a:moveTo>
              <a:arcTo wR="1951622" hR="1951622" stAng="8783451" swAng="2196951"/>
            </a:path>
          </a:pathLst>
        </a:custGeom>
        <a:noFill/>
        <a:ln w="10000" cap="flat" cmpd="sng" algn="ctr">
          <a:solidFill>
            <a:schemeClr val="accent3">
              <a:hueOff val="-12404454"/>
              <a:satOff val="20116"/>
              <a:lumOff val="14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FBFAC-3FF4-4EEB-85D0-4447772576D9}">
      <dsp:nvSpPr>
        <dsp:cNvPr id="0" name=""/>
        <dsp:cNvSpPr/>
      </dsp:nvSpPr>
      <dsp:spPr>
        <a:xfrm>
          <a:off x="986489" y="1348660"/>
          <a:ext cx="1774197" cy="976476"/>
        </a:xfrm>
        <a:prstGeom prst="roundRect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Phạm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Thiên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Ân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34157" y="1396328"/>
        <a:ext cx="1678861" cy="881140"/>
      </dsp:txXfrm>
    </dsp:sp>
    <dsp:sp modelId="{03679C02-D8EE-474D-BD63-E3AF6989D7DF}">
      <dsp:nvSpPr>
        <dsp:cNvPr id="0" name=""/>
        <dsp:cNvSpPr/>
      </dsp:nvSpPr>
      <dsp:spPr>
        <a:xfrm>
          <a:off x="1778068" y="488360"/>
          <a:ext cx="3903244" cy="3903244"/>
        </a:xfrm>
        <a:custGeom>
          <a:avLst/>
          <a:gdLst/>
          <a:ahLst/>
          <a:cxnLst/>
          <a:rect l="0" t="0" r="0" b="0"/>
          <a:pathLst>
            <a:path>
              <a:moveTo>
                <a:pt x="339938" y="851028"/>
              </a:moveTo>
              <a:arcTo wR="1951622" hR="1951622" stAng="12859714" swAng="1962381"/>
            </a:path>
          </a:pathLst>
        </a:custGeom>
        <a:noFill/>
        <a:ln w="10000" cap="flat" cmpd="sng" algn="ctr">
          <a:solidFill>
            <a:schemeClr val="accent3">
              <a:hueOff val="-16539272"/>
              <a:satOff val="26822"/>
              <a:lumOff val="19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7B668-8B65-4097-80AA-83CECBDDE9B5}">
      <dsp:nvSpPr>
        <dsp:cNvPr id="0" name=""/>
        <dsp:cNvSpPr/>
      </dsp:nvSpPr>
      <dsp:spPr>
        <a:xfrm>
          <a:off x="2294085" y="1425762"/>
          <a:ext cx="1812206" cy="156763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CMMI</a:t>
          </a:r>
        </a:p>
      </dsp:txBody>
      <dsp:txXfrm>
        <a:off x="2594393" y="1685541"/>
        <a:ext cx="1211590" cy="1048074"/>
      </dsp:txXfrm>
    </dsp:sp>
    <dsp:sp modelId="{D1CF6291-12D2-4DE8-A581-E8A9109574C4}">
      <dsp:nvSpPr>
        <dsp:cNvPr id="0" name=""/>
        <dsp:cNvSpPr/>
      </dsp:nvSpPr>
      <dsp:spPr>
        <a:xfrm>
          <a:off x="3428875" y="675756"/>
          <a:ext cx="683740" cy="58913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D675D-EB38-48B2-A8C5-2ABDBF844470}">
      <dsp:nvSpPr>
        <dsp:cNvPr id="0" name=""/>
        <dsp:cNvSpPr/>
      </dsp:nvSpPr>
      <dsp:spPr>
        <a:xfrm>
          <a:off x="2461016" y="0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</a:t>
          </a:r>
        </a:p>
      </dsp:txBody>
      <dsp:txXfrm>
        <a:off x="2707127" y="212915"/>
        <a:ext cx="992868" cy="858947"/>
      </dsp:txXfrm>
    </dsp:sp>
    <dsp:sp modelId="{F1FB4011-F6F9-4021-A0B0-B55F2236B9EA}">
      <dsp:nvSpPr>
        <dsp:cNvPr id="0" name=""/>
        <dsp:cNvSpPr/>
      </dsp:nvSpPr>
      <dsp:spPr>
        <a:xfrm>
          <a:off x="4226853" y="1777121"/>
          <a:ext cx="683740" cy="58913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BC266-34F2-41E9-B263-B572431A524E}">
      <dsp:nvSpPr>
        <dsp:cNvPr id="0" name=""/>
        <dsp:cNvSpPr/>
      </dsp:nvSpPr>
      <dsp:spPr>
        <a:xfrm>
          <a:off x="3823016" y="790224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3307855"/>
            <a:satOff val="5364"/>
            <a:lumOff val="39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Who</a:t>
          </a:r>
        </a:p>
      </dsp:txBody>
      <dsp:txXfrm>
        <a:off x="4069127" y="1003139"/>
        <a:ext cx="992868" cy="858947"/>
      </dsp:txXfrm>
    </dsp:sp>
    <dsp:sp modelId="{4F740B95-38D1-41AE-93C8-936C7D45F3C6}">
      <dsp:nvSpPr>
        <dsp:cNvPr id="0" name=""/>
        <dsp:cNvSpPr/>
      </dsp:nvSpPr>
      <dsp:spPr>
        <a:xfrm>
          <a:off x="3672526" y="3020354"/>
          <a:ext cx="683740" cy="58913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338DF-CF86-4731-9318-0B1327CDADC6}">
      <dsp:nvSpPr>
        <dsp:cNvPr id="0" name=""/>
        <dsp:cNvSpPr/>
      </dsp:nvSpPr>
      <dsp:spPr>
        <a:xfrm>
          <a:off x="3823016" y="2343713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6615709"/>
            <a:satOff val="10729"/>
            <a:lumOff val="79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When</a:t>
          </a:r>
        </a:p>
      </dsp:txBody>
      <dsp:txXfrm>
        <a:off x="4069127" y="2556628"/>
        <a:ext cx="992868" cy="858947"/>
      </dsp:txXfrm>
    </dsp:sp>
    <dsp:sp modelId="{67614DDC-32DE-4CEE-8548-058F20D39E95}">
      <dsp:nvSpPr>
        <dsp:cNvPr id="0" name=""/>
        <dsp:cNvSpPr/>
      </dsp:nvSpPr>
      <dsp:spPr>
        <a:xfrm>
          <a:off x="2297458" y="3149406"/>
          <a:ext cx="683740" cy="58913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2AD39-9561-4698-B0D9-1D2BF5C0BCCD}">
      <dsp:nvSpPr>
        <dsp:cNvPr id="0" name=""/>
        <dsp:cNvSpPr/>
      </dsp:nvSpPr>
      <dsp:spPr>
        <a:xfrm>
          <a:off x="2461016" y="3134822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9923564"/>
            <a:satOff val="16093"/>
            <a:lumOff val="118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Where</a:t>
          </a:r>
        </a:p>
      </dsp:txBody>
      <dsp:txXfrm>
        <a:off x="2707127" y="3347737"/>
        <a:ext cx="992868" cy="858947"/>
      </dsp:txXfrm>
    </dsp:sp>
    <dsp:sp modelId="{3F528C2A-62B3-4BE3-A0C6-087F3C80D3F7}">
      <dsp:nvSpPr>
        <dsp:cNvPr id="0" name=""/>
        <dsp:cNvSpPr/>
      </dsp:nvSpPr>
      <dsp:spPr>
        <a:xfrm>
          <a:off x="1486412" y="2048484"/>
          <a:ext cx="683740" cy="589132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F3A76-E08C-498A-866B-94A27C162277}">
      <dsp:nvSpPr>
        <dsp:cNvPr id="0" name=""/>
        <dsp:cNvSpPr/>
      </dsp:nvSpPr>
      <dsp:spPr>
        <a:xfrm>
          <a:off x="1092692" y="2344597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3231418"/>
            <a:satOff val="21458"/>
            <a:lumOff val="158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</a:t>
          </a:r>
        </a:p>
      </dsp:txBody>
      <dsp:txXfrm>
        <a:off x="1338803" y="2557512"/>
        <a:ext cx="992868" cy="858947"/>
      </dsp:txXfrm>
    </dsp:sp>
    <dsp:sp modelId="{AD849A1F-064C-4011-BE9A-9C97B6BB1A4D}">
      <dsp:nvSpPr>
        <dsp:cNvPr id="0" name=""/>
        <dsp:cNvSpPr/>
      </dsp:nvSpPr>
      <dsp:spPr>
        <a:xfrm>
          <a:off x="1092692" y="788456"/>
          <a:ext cx="1485090" cy="128477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4762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Why</a:t>
          </a:r>
        </a:p>
      </dsp:txBody>
      <dsp:txXfrm>
        <a:off x="1338803" y="1001371"/>
        <a:ext cx="992868" cy="858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27C6B-662B-4821-8964-661B7678B883}">
      <dsp:nvSpPr>
        <dsp:cNvPr id="0" name=""/>
        <dsp:cNvSpPr/>
      </dsp:nvSpPr>
      <dsp:spPr>
        <a:xfrm>
          <a:off x="655863" y="150340"/>
          <a:ext cx="3484518" cy="28118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AC864-7A00-4225-A142-B5871832D83C}">
      <dsp:nvSpPr>
        <dsp:cNvPr id="0" name=""/>
        <dsp:cNvSpPr/>
      </dsp:nvSpPr>
      <dsp:spPr>
        <a:xfrm>
          <a:off x="4345802" y="2716332"/>
          <a:ext cx="2116878" cy="1029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Capability Maturity Model Integration</a:t>
          </a:r>
          <a:endParaRPr lang="en-US" sz="2200" kern="1200" dirty="0"/>
        </a:p>
      </dsp:txBody>
      <dsp:txXfrm>
        <a:off x="4345802" y="2716332"/>
        <a:ext cx="2116878" cy="1029827"/>
      </dsp:txXfrm>
    </dsp:sp>
    <dsp:sp modelId="{90C1D501-EF4F-48A6-9F82-AD4DAEFFD6D7}">
      <dsp:nvSpPr>
        <dsp:cNvPr id="0" name=""/>
        <dsp:cNvSpPr/>
      </dsp:nvSpPr>
      <dsp:spPr>
        <a:xfrm>
          <a:off x="4267196" y="2438401"/>
          <a:ext cx="763305" cy="76350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E45AC-4A4C-4B9C-90E8-95DA16255905}">
      <dsp:nvSpPr>
        <dsp:cNvPr id="0" name=""/>
        <dsp:cNvSpPr/>
      </dsp:nvSpPr>
      <dsp:spPr>
        <a:xfrm rot="5400000">
          <a:off x="5791098" y="2438500"/>
          <a:ext cx="763502" cy="76330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A323-A9E0-49BB-BB62-CB5120EE5894}">
      <dsp:nvSpPr>
        <dsp:cNvPr id="0" name=""/>
        <dsp:cNvSpPr/>
      </dsp:nvSpPr>
      <dsp:spPr>
        <a:xfrm rot="16200000">
          <a:off x="4267105" y="3505298"/>
          <a:ext cx="763502" cy="763305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76B91-5C5D-4B79-96F3-F56EADEC1917}">
      <dsp:nvSpPr>
        <dsp:cNvPr id="0" name=""/>
        <dsp:cNvSpPr/>
      </dsp:nvSpPr>
      <dsp:spPr>
        <a:xfrm rot="10800000">
          <a:off x="5791197" y="3429002"/>
          <a:ext cx="763305" cy="763502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C1767-E370-463D-8270-9DC06779B6C5}">
      <dsp:nvSpPr>
        <dsp:cNvPr id="0" name=""/>
        <dsp:cNvSpPr/>
      </dsp:nvSpPr>
      <dsp:spPr>
        <a:xfrm>
          <a:off x="0" y="106366"/>
          <a:ext cx="3571092" cy="2515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F5B4C-5DC4-46D5-A98C-97F9CADFCFE6}">
      <dsp:nvSpPr>
        <dsp:cNvPr id="0" name=""/>
        <dsp:cNvSpPr/>
      </dsp:nvSpPr>
      <dsp:spPr>
        <a:xfrm>
          <a:off x="521548" y="2328940"/>
          <a:ext cx="3088708" cy="742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4500" kern="1200" dirty="0"/>
            <a:t>Founder</a:t>
          </a:r>
        </a:p>
      </dsp:txBody>
      <dsp:txXfrm>
        <a:off x="521548" y="2328940"/>
        <a:ext cx="3088708" cy="742267"/>
      </dsp:txXfrm>
    </dsp:sp>
    <dsp:sp modelId="{A22F58FB-0291-4E20-B9B8-9E71087C8859}">
      <dsp:nvSpPr>
        <dsp:cNvPr id="0" name=""/>
        <dsp:cNvSpPr/>
      </dsp:nvSpPr>
      <dsp:spPr>
        <a:xfrm>
          <a:off x="4568973" y="1846922"/>
          <a:ext cx="3584426" cy="264887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4DFEE-EA97-42CD-BCDE-E2AEEA01B95A}">
      <dsp:nvSpPr>
        <dsp:cNvPr id="0" name=""/>
        <dsp:cNvSpPr/>
      </dsp:nvSpPr>
      <dsp:spPr>
        <a:xfrm>
          <a:off x="4413601" y="1370275"/>
          <a:ext cx="3088708" cy="742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85725" rIns="85725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4500" kern="1200" dirty="0"/>
            <a:t>SEI</a:t>
          </a:r>
        </a:p>
      </dsp:txBody>
      <dsp:txXfrm>
        <a:off x="4413601" y="1370275"/>
        <a:ext cx="3088708" cy="7422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5AD86-FA41-40FC-94C0-AE5418C09E0C}">
      <dsp:nvSpPr>
        <dsp:cNvPr id="0" name=""/>
        <dsp:cNvSpPr/>
      </dsp:nvSpPr>
      <dsp:spPr>
        <a:xfrm>
          <a:off x="2952749" y="0"/>
          <a:ext cx="2247900" cy="22479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System Engineering (SE)</a:t>
          </a:r>
          <a:endParaRPr lang="en-US" sz="1400" kern="1200" dirty="0"/>
        </a:p>
      </dsp:txBody>
      <dsp:txXfrm>
        <a:off x="3514724" y="1123950"/>
        <a:ext cx="1123950" cy="1123950"/>
      </dsp:txXfrm>
    </dsp:sp>
    <dsp:sp modelId="{D676CB17-F0A0-4E02-9870-51DF6375A09D}">
      <dsp:nvSpPr>
        <dsp:cNvPr id="0" name=""/>
        <dsp:cNvSpPr/>
      </dsp:nvSpPr>
      <dsp:spPr>
        <a:xfrm>
          <a:off x="1828799" y="2247900"/>
          <a:ext cx="2247900" cy="2247900"/>
        </a:xfrm>
        <a:prstGeom prst="triangle">
          <a:avLst/>
        </a:prstGeom>
        <a:solidFill>
          <a:schemeClr val="accent3">
            <a:hueOff val="-5513091"/>
            <a:satOff val="8941"/>
            <a:lumOff val="66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Software Engineering (SW)</a:t>
          </a:r>
          <a:endParaRPr lang="en-US" sz="1400" kern="1200" dirty="0"/>
        </a:p>
      </dsp:txBody>
      <dsp:txXfrm>
        <a:off x="2390774" y="3371850"/>
        <a:ext cx="1123950" cy="1123950"/>
      </dsp:txXfrm>
    </dsp:sp>
    <dsp:sp modelId="{907BBB32-5827-4A13-BCDD-901F894027E3}">
      <dsp:nvSpPr>
        <dsp:cNvPr id="0" name=""/>
        <dsp:cNvSpPr/>
      </dsp:nvSpPr>
      <dsp:spPr>
        <a:xfrm rot="10800000">
          <a:off x="2952749" y="2247900"/>
          <a:ext cx="2247900" cy="2247900"/>
        </a:xfrm>
        <a:prstGeom prst="triangle">
          <a:avLst/>
        </a:prstGeom>
        <a:solidFill>
          <a:schemeClr val="accent3">
            <a:hueOff val="-11026182"/>
            <a:satOff val="17881"/>
            <a:lumOff val="131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Integrated Product and Process Development (IPPD)</a:t>
          </a:r>
          <a:endParaRPr lang="en-US" sz="1400" kern="1200" dirty="0"/>
        </a:p>
      </dsp:txBody>
      <dsp:txXfrm rot="10800000">
        <a:off x="3514724" y="2247900"/>
        <a:ext cx="1123950" cy="1123950"/>
      </dsp:txXfrm>
    </dsp:sp>
    <dsp:sp modelId="{0DFBF23E-3C18-46DC-9E14-D3AB55580593}">
      <dsp:nvSpPr>
        <dsp:cNvPr id="0" name=""/>
        <dsp:cNvSpPr/>
      </dsp:nvSpPr>
      <dsp:spPr>
        <a:xfrm>
          <a:off x="4076700" y="2247900"/>
          <a:ext cx="2247900" cy="2247900"/>
        </a:xfrm>
        <a:prstGeom prst="triangle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Supplier Sourcing (SS)</a:t>
          </a:r>
          <a:endParaRPr lang="en-US" sz="1400" kern="1200" dirty="0"/>
        </a:p>
      </dsp:txBody>
      <dsp:txXfrm>
        <a:off x="4638675" y="3371850"/>
        <a:ext cx="1123950" cy="11239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CFCD2-382A-497E-8E14-68574C4784A8}">
      <dsp:nvSpPr>
        <dsp:cNvPr id="0" name=""/>
        <dsp:cNvSpPr/>
      </dsp:nvSpPr>
      <dsp:spPr>
        <a:xfrm>
          <a:off x="0" y="12670"/>
          <a:ext cx="3474249" cy="2733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18111-A102-4501-AD76-9F365473AD8F}">
      <dsp:nvSpPr>
        <dsp:cNvPr id="0" name=""/>
        <dsp:cNvSpPr/>
      </dsp:nvSpPr>
      <dsp:spPr>
        <a:xfrm>
          <a:off x="2294425" y="2649256"/>
          <a:ext cx="1451290" cy="89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8 Steps</a:t>
          </a:r>
        </a:p>
      </dsp:txBody>
      <dsp:txXfrm>
        <a:off x="2294425" y="2649256"/>
        <a:ext cx="1451290" cy="896436"/>
      </dsp:txXfrm>
    </dsp:sp>
    <dsp:sp modelId="{E7503750-C2C2-4A5D-BAE2-4AF36CED1FBC}">
      <dsp:nvSpPr>
        <dsp:cNvPr id="0" name=""/>
        <dsp:cNvSpPr/>
      </dsp:nvSpPr>
      <dsp:spPr>
        <a:xfrm>
          <a:off x="2166378" y="2521319"/>
          <a:ext cx="348543" cy="34863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B8AD9-2A03-4544-898A-35B9285D0172}">
      <dsp:nvSpPr>
        <dsp:cNvPr id="0" name=""/>
        <dsp:cNvSpPr/>
      </dsp:nvSpPr>
      <dsp:spPr>
        <a:xfrm rot="5400000">
          <a:off x="3535270" y="2521364"/>
          <a:ext cx="348633" cy="34854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0041C-C1AF-482C-B031-A242430E80AC}">
      <dsp:nvSpPr>
        <dsp:cNvPr id="0" name=""/>
        <dsp:cNvSpPr/>
      </dsp:nvSpPr>
      <dsp:spPr>
        <a:xfrm rot="16200000">
          <a:off x="2166333" y="3325217"/>
          <a:ext cx="348633" cy="34854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8EB30-355B-4DC2-A8E8-A9DB665EA629}">
      <dsp:nvSpPr>
        <dsp:cNvPr id="0" name=""/>
        <dsp:cNvSpPr/>
      </dsp:nvSpPr>
      <dsp:spPr>
        <a:xfrm rot="10800000">
          <a:off x="3535315" y="3325172"/>
          <a:ext cx="348543" cy="348633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94E53-67B1-4A5D-9AAD-E2E7B80588BB}">
      <dsp:nvSpPr>
        <dsp:cNvPr id="0" name=""/>
        <dsp:cNvSpPr/>
      </dsp:nvSpPr>
      <dsp:spPr>
        <a:xfrm>
          <a:off x="0" y="802717"/>
          <a:ext cx="3653028" cy="2699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CF8B5-FE34-4AF8-A55D-205E5006036B}">
      <dsp:nvSpPr>
        <dsp:cNvPr id="0" name=""/>
        <dsp:cNvSpPr/>
      </dsp:nvSpPr>
      <dsp:spPr>
        <a:xfrm>
          <a:off x="738377" y="3012808"/>
          <a:ext cx="3147822" cy="756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US" sz="4600" kern="1200" dirty="0"/>
            <a:t>Cost</a:t>
          </a:r>
        </a:p>
      </dsp:txBody>
      <dsp:txXfrm>
        <a:off x="738377" y="3012808"/>
        <a:ext cx="3147822" cy="7564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EB4A7-34C2-416D-9191-EE2CA8D83DF1}">
      <dsp:nvSpPr>
        <dsp:cNvPr id="0" name=""/>
        <dsp:cNvSpPr/>
      </dsp:nvSpPr>
      <dsp:spPr>
        <a:xfrm>
          <a:off x="4608243" y="32808"/>
          <a:ext cx="1112732" cy="111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Enterprise</a:t>
          </a:r>
        </a:p>
      </dsp:txBody>
      <dsp:txXfrm>
        <a:off x="4608243" y="32808"/>
        <a:ext cx="1112732" cy="1112732"/>
      </dsp:txXfrm>
    </dsp:sp>
    <dsp:sp modelId="{8B775D0D-2E2B-42CD-A48E-0B426CC374A6}">
      <dsp:nvSpPr>
        <dsp:cNvPr id="0" name=""/>
        <dsp:cNvSpPr/>
      </dsp:nvSpPr>
      <dsp:spPr>
        <a:xfrm>
          <a:off x="1990772" y="626"/>
          <a:ext cx="4171854" cy="4171854"/>
        </a:xfrm>
        <a:prstGeom prst="circularArrow">
          <a:avLst>
            <a:gd name="adj1" fmla="val 5201"/>
            <a:gd name="adj2" fmla="val 335982"/>
            <a:gd name="adj3" fmla="val 21292960"/>
            <a:gd name="adj4" fmla="val 19766486"/>
            <a:gd name="adj5" fmla="val 606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F4B66-419C-4ACA-8DA1-77AB6886306D}">
      <dsp:nvSpPr>
        <dsp:cNvPr id="0" name=""/>
        <dsp:cNvSpPr/>
      </dsp:nvSpPr>
      <dsp:spPr>
        <a:xfrm>
          <a:off x="5280609" y="2102135"/>
          <a:ext cx="1112732" cy="111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Manager &amp; Performer</a:t>
          </a:r>
        </a:p>
      </dsp:txBody>
      <dsp:txXfrm>
        <a:off x="5280609" y="2102135"/>
        <a:ext cx="1112732" cy="1112732"/>
      </dsp:txXfrm>
    </dsp:sp>
    <dsp:sp modelId="{856BD04C-A30D-420D-BD4D-571944F7D623}">
      <dsp:nvSpPr>
        <dsp:cNvPr id="0" name=""/>
        <dsp:cNvSpPr/>
      </dsp:nvSpPr>
      <dsp:spPr>
        <a:xfrm>
          <a:off x="1990772" y="626"/>
          <a:ext cx="4171854" cy="4171854"/>
        </a:xfrm>
        <a:prstGeom prst="circularArrow">
          <a:avLst>
            <a:gd name="adj1" fmla="val 5201"/>
            <a:gd name="adj2" fmla="val 335982"/>
            <a:gd name="adj3" fmla="val 4014405"/>
            <a:gd name="adj4" fmla="val 2253701"/>
            <a:gd name="adj5" fmla="val 6068"/>
          </a:avLst>
        </a:prstGeom>
        <a:solidFill>
          <a:schemeClr val="accent3">
            <a:hueOff val="-4134818"/>
            <a:satOff val="6705"/>
            <a:lumOff val="49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91902D-32D5-4A45-BDC6-9808A229A932}">
      <dsp:nvSpPr>
        <dsp:cNvPr id="0" name=""/>
        <dsp:cNvSpPr/>
      </dsp:nvSpPr>
      <dsp:spPr>
        <a:xfrm>
          <a:off x="3520333" y="3381050"/>
          <a:ext cx="1112732" cy="111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Senior Manager</a:t>
          </a:r>
        </a:p>
      </dsp:txBody>
      <dsp:txXfrm>
        <a:off x="3520333" y="3381050"/>
        <a:ext cx="1112732" cy="1112732"/>
      </dsp:txXfrm>
    </dsp:sp>
    <dsp:sp modelId="{56F9B447-4BA2-4123-879A-75644B9CC8D2}">
      <dsp:nvSpPr>
        <dsp:cNvPr id="0" name=""/>
        <dsp:cNvSpPr/>
      </dsp:nvSpPr>
      <dsp:spPr>
        <a:xfrm>
          <a:off x="1990772" y="626"/>
          <a:ext cx="4171854" cy="4171854"/>
        </a:xfrm>
        <a:prstGeom prst="circularArrow">
          <a:avLst>
            <a:gd name="adj1" fmla="val 5201"/>
            <a:gd name="adj2" fmla="val 335982"/>
            <a:gd name="adj3" fmla="val 8210316"/>
            <a:gd name="adj4" fmla="val 6449612"/>
            <a:gd name="adj5" fmla="val 6068"/>
          </a:avLst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523162-1E1F-44B6-B8AC-316BEA63DB13}">
      <dsp:nvSpPr>
        <dsp:cNvPr id="0" name=""/>
        <dsp:cNvSpPr/>
      </dsp:nvSpPr>
      <dsp:spPr>
        <a:xfrm>
          <a:off x="1760058" y="2102135"/>
          <a:ext cx="1112732" cy="111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Worker</a:t>
          </a:r>
        </a:p>
      </dsp:txBody>
      <dsp:txXfrm>
        <a:off x="1760058" y="2102135"/>
        <a:ext cx="1112732" cy="1112732"/>
      </dsp:txXfrm>
    </dsp:sp>
    <dsp:sp modelId="{5A97823C-8481-4CA9-AAE8-8902B066B52A}">
      <dsp:nvSpPr>
        <dsp:cNvPr id="0" name=""/>
        <dsp:cNvSpPr/>
      </dsp:nvSpPr>
      <dsp:spPr>
        <a:xfrm>
          <a:off x="1990772" y="626"/>
          <a:ext cx="4171854" cy="4171854"/>
        </a:xfrm>
        <a:prstGeom prst="circularArrow">
          <a:avLst>
            <a:gd name="adj1" fmla="val 5201"/>
            <a:gd name="adj2" fmla="val 335982"/>
            <a:gd name="adj3" fmla="val 12297531"/>
            <a:gd name="adj4" fmla="val 10771058"/>
            <a:gd name="adj5" fmla="val 6068"/>
          </a:avLst>
        </a:prstGeom>
        <a:solidFill>
          <a:schemeClr val="accent3">
            <a:hueOff val="-12404454"/>
            <a:satOff val="20116"/>
            <a:lumOff val="148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666F07-2CDA-4070-ADC6-85C3CDBDCC10}">
      <dsp:nvSpPr>
        <dsp:cNvPr id="0" name=""/>
        <dsp:cNvSpPr/>
      </dsp:nvSpPr>
      <dsp:spPr>
        <a:xfrm>
          <a:off x="2432424" y="32808"/>
          <a:ext cx="1112732" cy="1112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CMMI</a:t>
          </a:r>
        </a:p>
      </dsp:txBody>
      <dsp:txXfrm>
        <a:off x="2432424" y="32808"/>
        <a:ext cx="1112732" cy="1112732"/>
      </dsp:txXfrm>
    </dsp:sp>
    <dsp:sp modelId="{43AE831A-CC3D-4720-96F1-49715A792647}">
      <dsp:nvSpPr>
        <dsp:cNvPr id="0" name=""/>
        <dsp:cNvSpPr/>
      </dsp:nvSpPr>
      <dsp:spPr>
        <a:xfrm>
          <a:off x="1990772" y="626"/>
          <a:ext cx="4171854" cy="4171854"/>
        </a:xfrm>
        <a:prstGeom prst="circularArrow">
          <a:avLst>
            <a:gd name="adj1" fmla="val 5201"/>
            <a:gd name="adj2" fmla="val 335982"/>
            <a:gd name="adj3" fmla="val 16865395"/>
            <a:gd name="adj4" fmla="val 15198623"/>
            <a:gd name="adj5" fmla="val 6068"/>
          </a:avLst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</a:t>
            </a:r>
            <a:r>
              <a:rPr lang="en-US" baseline="0" dirty="0"/>
              <a:t> slide for courses, classes, lectures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</a:t>
            </a:r>
            <a:r>
              <a:rPr lang="en-US" baseline="0" dirty="0"/>
              <a:t> opportunity for q</a:t>
            </a:r>
            <a:r>
              <a:rPr lang="en-US" dirty="0"/>
              <a:t>uestions and discussions.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</a:t>
            </a:r>
            <a:r>
              <a:rPr lang="en-US" baseline="0" dirty="0"/>
              <a:t> c</a:t>
            </a:r>
            <a:r>
              <a:rPr lang="en-US" dirty="0"/>
              <a:t>ourse details </a:t>
            </a:r>
            <a:r>
              <a:rPr lang="en-US" baseline="0" dirty="0"/>
              <a:t>and/or books/materials needed for a class/project.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  <a:r>
              <a:rPr lang="en-US" baseline="0" dirty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</a:t>
            </a:r>
            <a:r>
              <a:rPr lang="en-US" baseline="0" dirty="0"/>
              <a:t>vocabulary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 list of procedures and steps,</a:t>
            </a:r>
            <a:r>
              <a:rPr lang="en-US" baseline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graph/chart.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graph/chart.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to course,</a:t>
            </a:r>
            <a:r>
              <a:rPr lang="en-US" baseline="0" dirty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l="-9000" r="-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6/28/2017 12:19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6/28/2017 12:19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6/28/2017 12:19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6/28/2017 12:19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6/28/2017 12:19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6/28/2017 12:19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6/28/2017 12:19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6/28/2017 12:19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6/28/2017 12:19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6/28/2017 12:19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 descr="sm_glob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6/28/2017 12:19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6/28/2017 12:19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dirty="0">
                <a:solidFill>
                  <a:schemeClr val="accent3">
                    <a:lumMod val="75000"/>
                  </a:schemeClr>
                </a:solidFill>
              </a:rPr>
              <a:t>CMMI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do you know about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362200" y="6096000"/>
            <a:ext cx="6324600" cy="6858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Celestial</a:t>
            </a:r>
            <a:br>
              <a:rPr lang="en-US" dirty="0"/>
            </a:br>
            <a:r>
              <a:rPr lang="en-US" dirty="0"/>
              <a:t>14BIT1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Questions/Discussions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7A8DC-2DBC-4045-B30D-5FD3544CAA9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71800"/>
            <a:ext cx="6477000" cy="2819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Information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867F9DC-3964-4910-97A8-D93589B0081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43519814"/>
              </p:ext>
            </p:extLst>
          </p:nvPr>
        </p:nvGraphicFramePr>
        <p:xfrm>
          <a:off x="609600" y="1589088"/>
          <a:ext cx="7467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CMMI Introduction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CE2F02-1604-400B-AD8D-A567962A51F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37680761"/>
              </p:ext>
            </p:extLst>
          </p:nvPr>
        </p:nvGraphicFramePr>
        <p:xfrm>
          <a:off x="2362200" y="1752600"/>
          <a:ext cx="6400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What?</a:t>
            </a:r>
            <a:endParaRPr lang="en-US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5C2558-341C-4B19-B5D7-7EBF2B04F47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6658401"/>
              </p:ext>
            </p:extLst>
          </p:nvPr>
        </p:nvGraphicFramePr>
        <p:xfrm>
          <a:off x="609600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74D7B3-6AC8-4DEC-A0AB-4C9A3F21676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95226896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4267200" cy="4572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5 Level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Initial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Managed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Defined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Quantitatively Managed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Optimizing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5" name="Content Placeholder 4" descr="https://upload.wikimedia.org/wikipedia/commons/thumb/e/ec/Characteristics_of_Capability_Maturity_Model.svg/800px-Characteristics_of_Capability_Maturity_Model.svg.png">
            <a:extLst>
              <a:ext uri="{FF2B5EF4-FFF2-40B4-BE49-F238E27FC236}">
                <a16:creationId xmlns:a16="http://schemas.microsoft.com/office/drawing/2014/main" id="{EC0FAC73-8D00-42BD-B473-435A05B4B0C6}"/>
              </a:ext>
            </a:extLst>
          </p:cNvPr>
          <p:cNvPicPr>
            <a:picLocks noGr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057400"/>
            <a:ext cx="49974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AE11DA-DD7E-4E32-ABA6-16F72444DFE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182347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8B76CE2F-EB42-4024-8254-48D95A8BE09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73173065"/>
              </p:ext>
            </p:extLst>
          </p:nvPr>
        </p:nvGraphicFramePr>
        <p:xfrm>
          <a:off x="60960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F3BCD3DC-0550-4ED6-844E-D1FB3647B513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78835888"/>
              </p:ext>
            </p:extLst>
          </p:nvPr>
        </p:nvGraphicFramePr>
        <p:xfrm>
          <a:off x="4845050" y="1589088"/>
          <a:ext cx="3886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4C58EB-548B-43CE-A07E-C0CD25003F6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4427036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DB1280-0676-4822-8A4D-E954834AE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(globe design)</Template>
  <TotalTime>0</TotalTime>
  <Words>189</Words>
  <Application>Microsoft Office PowerPoint</Application>
  <PresentationFormat>On-screen Show (4:3)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Wingdings 2</vt:lpstr>
      <vt:lpstr>Student presentation</vt:lpstr>
      <vt:lpstr>CMMI What do you know about it?</vt:lpstr>
      <vt:lpstr>Group Information</vt:lpstr>
      <vt:lpstr>CMMI Introduction</vt:lpstr>
      <vt:lpstr>What?</vt:lpstr>
      <vt:lpstr>Who?</vt:lpstr>
      <vt:lpstr>When?</vt:lpstr>
      <vt:lpstr>Where?</vt:lpstr>
      <vt:lpstr>How?</vt:lpstr>
      <vt:lpstr>Why?</vt:lpstr>
      <vt:lpstr>Questions/Discussions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2017-06-27T17:19:56Z</dcterms:created>
  <dcterms:modified xsi:type="dcterms:W3CDTF">2017-06-27T18:04:01Z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