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57" r:id="rId4"/>
    <p:sldId id="270" r:id="rId5"/>
    <p:sldId id="267" r:id="rId6"/>
    <p:sldId id="271" r:id="rId7"/>
    <p:sldId id="268" r:id="rId8"/>
    <p:sldId id="258" r:id="rId9"/>
    <p:sldId id="259" r:id="rId10"/>
    <p:sldId id="260" r:id="rId11"/>
    <p:sldId id="263" r:id="rId12"/>
    <p:sldId id="269" r:id="rId13"/>
    <p:sldId id="272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1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C5469-9F8B-4D8C-B98F-6C37755F15F9}" type="doc">
      <dgm:prSet loTypeId="urn:microsoft.com/office/officeart/2005/8/layout/cycle6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3D3D99-FBD6-462D-80E1-07DEECD8EB6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Đức Anh</a:t>
          </a:r>
        </a:p>
      </dgm:t>
    </dgm:pt>
    <dgm:pt modelId="{1F6AB558-6193-4041-9074-BFBCAC3C03D3}" type="parTrans" cxnId="{25BB95B1-0032-4F20-A90F-20307943188D}">
      <dgm:prSet/>
      <dgm:spPr/>
      <dgm:t>
        <a:bodyPr/>
        <a:lstStyle/>
        <a:p>
          <a:endParaRPr lang="en-US"/>
        </a:p>
      </dgm:t>
    </dgm:pt>
    <dgm:pt modelId="{8436E79F-F1B2-4BFF-A42B-E4B62D4B45AF}" type="sibTrans" cxnId="{25BB95B1-0032-4F20-A90F-20307943188D}">
      <dgm:prSet/>
      <dgm:spPr/>
      <dgm:t>
        <a:bodyPr/>
        <a:lstStyle/>
        <a:p>
          <a:endParaRPr lang="en-US"/>
        </a:p>
      </dgm:t>
    </dgm:pt>
    <dgm:pt modelId="{303E392F-1C05-4B1B-BDD2-E0CE214AE86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Phạm Xuân Bách</a:t>
          </a:r>
        </a:p>
      </dgm:t>
    </dgm:pt>
    <dgm:pt modelId="{C5D5BCC8-61C1-4B15-9CA6-6A804872499F}" type="parTrans" cxnId="{6F012768-3555-4157-B2D1-278F0BA8BFE5}">
      <dgm:prSet/>
      <dgm:spPr/>
      <dgm:t>
        <a:bodyPr/>
        <a:lstStyle/>
        <a:p>
          <a:endParaRPr lang="en-US"/>
        </a:p>
      </dgm:t>
    </dgm:pt>
    <dgm:pt modelId="{692C62B2-79F1-4A8F-8CA0-73AB450DAB5A}" type="sibTrans" cxnId="{6F012768-3555-4157-B2D1-278F0BA8BFE5}">
      <dgm:prSet/>
      <dgm:spPr/>
      <dgm:t>
        <a:bodyPr/>
        <a:lstStyle/>
        <a:p>
          <a:endParaRPr lang="en-US"/>
        </a:p>
      </dgm:t>
    </dgm:pt>
    <dgm:pt modelId="{BB011D7A-E792-4A08-BC3C-B93AAC41E52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Nguyễn Nguyên Hoàng </a:t>
          </a:r>
        </a:p>
      </dgm:t>
    </dgm:pt>
    <dgm:pt modelId="{740EF6C5-7A89-464E-9779-BFA470361740}" type="parTrans" cxnId="{421B9C54-E906-42B8-A9F4-D13CEEF30D5E}">
      <dgm:prSet/>
      <dgm:spPr/>
      <dgm:t>
        <a:bodyPr/>
        <a:lstStyle/>
        <a:p>
          <a:endParaRPr lang="en-US"/>
        </a:p>
      </dgm:t>
    </dgm:pt>
    <dgm:pt modelId="{1FCBF3EC-6495-4217-9E1B-1C05EE347B83}" type="sibTrans" cxnId="{421B9C54-E906-42B8-A9F4-D13CEEF30D5E}">
      <dgm:prSet/>
      <dgm:spPr/>
      <dgm:t>
        <a:bodyPr/>
        <a:lstStyle/>
        <a:p>
          <a:endParaRPr lang="en-US"/>
        </a:p>
      </dgm:t>
    </dgm:pt>
    <dgm:pt modelId="{1E24DFE6-4028-4890-AD15-102B26F831A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Hoàng Huy</a:t>
          </a:r>
        </a:p>
      </dgm:t>
    </dgm:pt>
    <dgm:pt modelId="{778105C6-1CD5-42D8-9922-9ADB8B266487}" type="parTrans" cxnId="{47D4932E-40BD-46EA-BD62-D3946DD6BC1A}">
      <dgm:prSet/>
      <dgm:spPr/>
      <dgm:t>
        <a:bodyPr/>
        <a:lstStyle/>
        <a:p>
          <a:endParaRPr lang="en-US"/>
        </a:p>
      </dgm:t>
    </dgm:pt>
    <dgm:pt modelId="{104AA376-1FA9-4F39-B72E-4BD4BD3C0A63}" type="sibTrans" cxnId="{47D4932E-40BD-46EA-BD62-D3946DD6BC1A}">
      <dgm:prSet/>
      <dgm:spPr/>
      <dgm:t>
        <a:bodyPr/>
        <a:lstStyle/>
        <a:p>
          <a:endParaRPr lang="en-US"/>
        </a:p>
      </dgm:t>
    </dgm:pt>
    <dgm:pt modelId="{EEAFD92E-C45B-40F6-B996-8B3C7798880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Phạm Thiên Ân</a:t>
          </a:r>
        </a:p>
      </dgm:t>
    </dgm:pt>
    <dgm:pt modelId="{59DA7450-FC87-4105-8A17-3781E5A57069}" type="parTrans" cxnId="{FDFBD12F-BFFE-4273-B439-8F4E47561113}">
      <dgm:prSet/>
      <dgm:spPr/>
      <dgm:t>
        <a:bodyPr/>
        <a:lstStyle/>
        <a:p>
          <a:endParaRPr lang="en-US"/>
        </a:p>
      </dgm:t>
    </dgm:pt>
    <dgm:pt modelId="{ED73E436-DF36-4510-AB42-470D0FE9C8DB}" type="sibTrans" cxnId="{FDFBD12F-BFFE-4273-B439-8F4E47561113}">
      <dgm:prSet/>
      <dgm:spPr/>
      <dgm:t>
        <a:bodyPr/>
        <a:lstStyle/>
        <a:p>
          <a:endParaRPr lang="en-US"/>
        </a:p>
      </dgm:t>
    </dgm:pt>
    <dgm:pt modelId="{5B05A5B1-F3C2-4938-8B9A-057253E111F7}" type="pres">
      <dgm:prSet presAssocID="{22AC5469-9F8B-4D8C-B98F-6C37755F15F9}" presName="cycle" presStyleCnt="0">
        <dgm:presLayoutVars>
          <dgm:dir/>
          <dgm:resizeHandles val="exact"/>
        </dgm:presLayoutVars>
      </dgm:prSet>
      <dgm:spPr/>
    </dgm:pt>
    <dgm:pt modelId="{EBC7EFC4-A147-43E2-AC65-885EBFE7D05C}" type="pres">
      <dgm:prSet presAssocID="{253D3D99-FBD6-462D-80E1-07DEECD8EB6F}" presName="node" presStyleLbl="node1" presStyleIdx="0" presStyleCnt="5">
        <dgm:presLayoutVars>
          <dgm:bulletEnabled val="1"/>
        </dgm:presLayoutVars>
      </dgm:prSet>
      <dgm:spPr/>
    </dgm:pt>
    <dgm:pt modelId="{97BD0C00-AF96-4D70-AE17-8A57FDB0252D}" type="pres">
      <dgm:prSet presAssocID="{253D3D99-FBD6-462D-80E1-07DEECD8EB6F}" presName="spNode" presStyleCnt="0"/>
      <dgm:spPr/>
    </dgm:pt>
    <dgm:pt modelId="{6634423B-D560-4BB3-8935-1D8958837279}" type="pres">
      <dgm:prSet presAssocID="{8436E79F-F1B2-4BFF-A42B-E4B62D4B45AF}" presName="sibTrans" presStyleLbl="sibTrans1D1" presStyleIdx="0" presStyleCnt="5"/>
      <dgm:spPr/>
    </dgm:pt>
    <dgm:pt modelId="{8BA44573-80B7-47C7-9E88-2EACF2E4EA17}" type="pres">
      <dgm:prSet presAssocID="{303E392F-1C05-4B1B-BDD2-E0CE214AE86E}" presName="node" presStyleLbl="node1" presStyleIdx="1" presStyleCnt="5" custScaleX="119195">
        <dgm:presLayoutVars>
          <dgm:bulletEnabled val="1"/>
        </dgm:presLayoutVars>
      </dgm:prSet>
      <dgm:spPr/>
    </dgm:pt>
    <dgm:pt modelId="{15C1DD12-4BBD-4550-B88A-1ADEC6D7DA54}" type="pres">
      <dgm:prSet presAssocID="{303E392F-1C05-4B1B-BDD2-E0CE214AE86E}" presName="spNode" presStyleCnt="0"/>
      <dgm:spPr/>
    </dgm:pt>
    <dgm:pt modelId="{EEE954F1-2D2A-42C3-BC46-90C0449130AD}" type="pres">
      <dgm:prSet presAssocID="{692C62B2-79F1-4A8F-8CA0-73AB450DAB5A}" presName="sibTrans" presStyleLbl="sibTrans1D1" presStyleIdx="1" presStyleCnt="5"/>
      <dgm:spPr/>
    </dgm:pt>
    <dgm:pt modelId="{EC058E90-BC31-4DD4-81E7-346BEB25BE5A}" type="pres">
      <dgm:prSet presAssocID="{BB011D7A-E792-4A08-BC3C-B93AAC41E52C}" presName="node" presStyleLbl="node1" presStyleIdx="2" presStyleCnt="5" custScaleX="131877">
        <dgm:presLayoutVars>
          <dgm:bulletEnabled val="1"/>
        </dgm:presLayoutVars>
      </dgm:prSet>
      <dgm:spPr/>
    </dgm:pt>
    <dgm:pt modelId="{42B60C28-A997-4A32-ADC9-2290F8510CEA}" type="pres">
      <dgm:prSet presAssocID="{BB011D7A-E792-4A08-BC3C-B93AAC41E52C}" presName="spNode" presStyleCnt="0"/>
      <dgm:spPr/>
    </dgm:pt>
    <dgm:pt modelId="{1E7BAC88-2FC7-442F-B3C4-FDE89DB84548}" type="pres">
      <dgm:prSet presAssocID="{1FCBF3EC-6495-4217-9E1B-1C05EE347B83}" presName="sibTrans" presStyleLbl="sibTrans1D1" presStyleIdx="2" presStyleCnt="5"/>
      <dgm:spPr/>
    </dgm:pt>
    <dgm:pt modelId="{2C6F37D4-1047-4F55-AEAA-1D85AA8F8AD1}" type="pres">
      <dgm:prSet presAssocID="{1E24DFE6-4028-4890-AD15-102B26F831A3}" presName="node" presStyleLbl="node1" presStyleIdx="3" presStyleCnt="5" custScaleX="130783">
        <dgm:presLayoutVars>
          <dgm:bulletEnabled val="1"/>
        </dgm:presLayoutVars>
      </dgm:prSet>
      <dgm:spPr/>
    </dgm:pt>
    <dgm:pt modelId="{BE2B4602-7FC6-4C5E-97BD-BC6C43EB3564}" type="pres">
      <dgm:prSet presAssocID="{1E24DFE6-4028-4890-AD15-102B26F831A3}" presName="spNode" presStyleCnt="0"/>
      <dgm:spPr/>
    </dgm:pt>
    <dgm:pt modelId="{DE4CFC62-23C8-43DD-ACB8-69B9C4D3FDA3}" type="pres">
      <dgm:prSet presAssocID="{104AA376-1FA9-4F39-B72E-4BD4BD3C0A63}" presName="sibTrans" presStyleLbl="sibTrans1D1" presStyleIdx="3" presStyleCnt="5"/>
      <dgm:spPr/>
    </dgm:pt>
    <dgm:pt modelId="{964FBFAC-3FF4-4EEB-85D0-4447772576D9}" type="pres">
      <dgm:prSet presAssocID="{EEAFD92E-C45B-40F6-B996-8B3C7798880C}" presName="node" presStyleLbl="node1" presStyleIdx="4" presStyleCnt="5" custScaleX="118101">
        <dgm:presLayoutVars>
          <dgm:bulletEnabled val="1"/>
        </dgm:presLayoutVars>
      </dgm:prSet>
      <dgm:spPr/>
    </dgm:pt>
    <dgm:pt modelId="{D454CB37-239C-4084-BDB6-044209AB6560}" type="pres">
      <dgm:prSet presAssocID="{EEAFD92E-C45B-40F6-B996-8B3C7798880C}" presName="spNode" presStyleCnt="0"/>
      <dgm:spPr/>
    </dgm:pt>
    <dgm:pt modelId="{03679C02-D8EE-474D-BD63-E3AF6989D7DF}" type="pres">
      <dgm:prSet presAssocID="{ED73E436-DF36-4510-AB42-470D0FE9C8DB}" presName="sibTrans" presStyleLbl="sibTrans1D1" presStyleIdx="4" presStyleCnt="5"/>
      <dgm:spPr/>
    </dgm:pt>
  </dgm:ptLst>
  <dgm:cxnLst>
    <dgm:cxn modelId="{47D4932E-40BD-46EA-BD62-D3946DD6BC1A}" srcId="{22AC5469-9F8B-4D8C-B98F-6C37755F15F9}" destId="{1E24DFE6-4028-4890-AD15-102B26F831A3}" srcOrd="3" destOrd="0" parTransId="{778105C6-1CD5-42D8-9922-9ADB8B266487}" sibTransId="{104AA376-1FA9-4F39-B72E-4BD4BD3C0A63}"/>
    <dgm:cxn modelId="{FDFBD12F-BFFE-4273-B439-8F4E47561113}" srcId="{22AC5469-9F8B-4D8C-B98F-6C37755F15F9}" destId="{EEAFD92E-C45B-40F6-B996-8B3C7798880C}" srcOrd="4" destOrd="0" parTransId="{59DA7450-FC87-4105-8A17-3781E5A57069}" sibTransId="{ED73E436-DF36-4510-AB42-470D0FE9C8DB}"/>
    <dgm:cxn modelId="{85EF955F-6BA2-4908-B19C-976C515C07CC}" type="presOf" srcId="{253D3D99-FBD6-462D-80E1-07DEECD8EB6F}" destId="{EBC7EFC4-A147-43E2-AC65-885EBFE7D05C}" srcOrd="0" destOrd="0" presId="urn:microsoft.com/office/officeart/2005/8/layout/cycle6"/>
    <dgm:cxn modelId="{295F1961-1A3F-4ABC-B2C9-CF176B196940}" type="presOf" srcId="{EEAFD92E-C45B-40F6-B996-8B3C7798880C}" destId="{964FBFAC-3FF4-4EEB-85D0-4447772576D9}" srcOrd="0" destOrd="0" presId="urn:microsoft.com/office/officeart/2005/8/layout/cycle6"/>
    <dgm:cxn modelId="{6F012768-3555-4157-B2D1-278F0BA8BFE5}" srcId="{22AC5469-9F8B-4D8C-B98F-6C37755F15F9}" destId="{303E392F-1C05-4B1B-BDD2-E0CE214AE86E}" srcOrd="1" destOrd="0" parTransId="{C5D5BCC8-61C1-4B15-9CA6-6A804872499F}" sibTransId="{692C62B2-79F1-4A8F-8CA0-73AB450DAB5A}"/>
    <dgm:cxn modelId="{421B9C54-E906-42B8-A9F4-D13CEEF30D5E}" srcId="{22AC5469-9F8B-4D8C-B98F-6C37755F15F9}" destId="{BB011D7A-E792-4A08-BC3C-B93AAC41E52C}" srcOrd="2" destOrd="0" parTransId="{740EF6C5-7A89-464E-9779-BFA470361740}" sibTransId="{1FCBF3EC-6495-4217-9E1B-1C05EE347B83}"/>
    <dgm:cxn modelId="{5DFC7059-C809-4302-9DC1-BF52FE0ED67D}" type="presOf" srcId="{22AC5469-9F8B-4D8C-B98F-6C37755F15F9}" destId="{5B05A5B1-F3C2-4938-8B9A-057253E111F7}" srcOrd="0" destOrd="0" presId="urn:microsoft.com/office/officeart/2005/8/layout/cycle6"/>
    <dgm:cxn modelId="{EFE31A7B-4744-4613-90A3-79BF52F6DB44}" type="presOf" srcId="{692C62B2-79F1-4A8F-8CA0-73AB450DAB5A}" destId="{EEE954F1-2D2A-42C3-BC46-90C0449130AD}" srcOrd="0" destOrd="0" presId="urn:microsoft.com/office/officeart/2005/8/layout/cycle6"/>
    <dgm:cxn modelId="{46579A7E-C122-4676-B611-193170A3EE4D}" type="presOf" srcId="{1FCBF3EC-6495-4217-9E1B-1C05EE347B83}" destId="{1E7BAC88-2FC7-442F-B3C4-FDE89DB84548}" srcOrd="0" destOrd="0" presId="urn:microsoft.com/office/officeart/2005/8/layout/cycle6"/>
    <dgm:cxn modelId="{FB876F82-77F8-4B84-9E77-A6140D54912F}" type="presOf" srcId="{1E24DFE6-4028-4890-AD15-102B26F831A3}" destId="{2C6F37D4-1047-4F55-AEAA-1D85AA8F8AD1}" srcOrd="0" destOrd="0" presId="urn:microsoft.com/office/officeart/2005/8/layout/cycle6"/>
    <dgm:cxn modelId="{74DA668A-E706-476B-BF64-EA2627CD306B}" type="presOf" srcId="{104AA376-1FA9-4F39-B72E-4BD4BD3C0A63}" destId="{DE4CFC62-23C8-43DD-ACB8-69B9C4D3FDA3}" srcOrd="0" destOrd="0" presId="urn:microsoft.com/office/officeart/2005/8/layout/cycle6"/>
    <dgm:cxn modelId="{F1339590-2BBD-468E-A0B5-46A7C7960234}" type="presOf" srcId="{ED73E436-DF36-4510-AB42-470D0FE9C8DB}" destId="{03679C02-D8EE-474D-BD63-E3AF6989D7DF}" srcOrd="0" destOrd="0" presId="urn:microsoft.com/office/officeart/2005/8/layout/cycle6"/>
    <dgm:cxn modelId="{A1A683AF-8017-4671-A966-5A826F73956C}" type="presOf" srcId="{303E392F-1C05-4B1B-BDD2-E0CE214AE86E}" destId="{8BA44573-80B7-47C7-9E88-2EACF2E4EA17}" srcOrd="0" destOrd="0" presId="urn:microsoft.com/office/officeart/2005/8/layout/cycle6"/>
    <dgm:cxn modelId="{25BB95B1-0032-4F20-A90F-20307943188D}" srcId="{22AC5469-9F8B-4D8C-B98F-6C37755F15F9}" destId="{253D3D99-FBD6-462D-80E1-07DEECD8EB6F}" srcOrd="0" destOrd="0" parTransId="{1F6AB558-6193-4041-9074-BFBCAC3C03D3}" sibTransId="{8436E79F-F1B2-4BFF-A42B-E4B62D4B45AF}"/>
    <dgm:cxn modelId="{29BE6CB6-6E65-4ADC-B506-AFA8F09456BB}" type="presOf" srcId="{8436E79F-F1B2-4BFF-A42B-E4B62D4B45AF}" destId="{6634423B-D560-4BB3-8935-1D8958837279}" srcOrd="0" destOrd="0" presId="urn:microsoft.com/office/officeart/2005/8/layout/cycle6"/>
    <dgm:cxn modelId="{ACA4D5D6-C3F3-4C45-8621-55F06B27239E}" type="presOf" srcId="{BB011D7A-E792-4A08-BC3C-B93AAC41E52C}" destId="{EC058E90-BC31-4DD4-81E7-346BEB25BE5A}" srcOrd="0" destOrd="0" presId="urn:microsoft.com/office/officeart/2005/8/layout/cycle6"/>
    <dgm:cxn modelId="{E909E5AD-C6F5-4E25-8468-E6068031B819}" type="presParOf" srcId="{5B05A5B1-F3C2-4938-8B9A-057253E111F7}" destId="{EBC7EFC4-A147-43E2-AC65-885EBFE7D05C}" srcOrd="0" destOrd="0" presId="urn:microsoft.com/office/officeart/2005/8/layout/cycle6"/>
    <dgm:cxn modelId="{045A4A2B-C393-4880-AABD-EFF2C0A1A306}" type="presParOf" srcId="{5B05A5B1-F3C2-4938-8B9A-057253E111F7}" destId="{97BD0C00-AF96-4D70-AE17-8A57FDB0252D}" srcOrd="1" destOrd="0" presId="urn:microsoft.com/office/officeart/2005/8/layout/cycle6"/>
    <dgm:cxn modelId="{461B4B2A-C731-4A6D-A511-101EAA1FBB32}" type="presParOf" srcId="{5B05A5B1-F3C2-4938-8B9A-057253E111F7}" destId="{6634423B-D560-4BB3-8935-1D8958837279}" srcOrd="2" destOrd="0" presId="urn:microsoft.com/office/officeart/2005/8/layout/cycle6"/>
    <dgm:cxn modelId="{18F926E2-4FF5-4FE1-B3BB-7414B707FB5C}" type="presParOf" srcId="{5B05A5B1-F3C2-4938-8B9A-057253E111F7}" destId="{8BA44573-80B7-47C7-9E88-2EACF2E4EA17}" srcOrd="3" destOrd="0" presId="urn:microsoft.com/office/officeart/2005/8/layout/cycle6"/>
    <dgm:cxn modelId="{A80A63E2-15C4-4D3A-A577-93964B8FA79A}" type="presParOf" srcId="{5B05A5B1-F3C2-4938-8B9A-057253E111F7}" destId="{15C1DD12-4BBD-4550-B88A-1ADEC6D7DA54}" srcOrd="4" destOrd="0" presId="urn:microsoft.com/office/officeart/2005/8/layout/cycle6"/>
    <dgm:cxn modelId="{FAF479A7-FE5B-41AA-A739-659978FC007B}" type="presParOf" srcId="{5B05A5B1-F3C2-4938-8B9A-057253E111F7}" destId="{EEE954F1-2D2A-42C3-BC46-90C0449130AD}" srcOrd="5" destOrd="0" presId="urn:microsoft.com/office/officeart/2005/8/layout/cycle6"/>
    <dgm:cxn modelId="{65B3F6A7-D180-4E28-9665-3506B0EBAF81}" type="presParOf" srcId="{5B05A5B1-F3C2-4938-8B9A-057253E111F7}" destId="{EC058E90-BC31-4DD4-81E7-346BEB25BE5A}" srcOrd="6" destOrd="0" presId="urn:microsoft.com/office/officeart/2005/8/layout/cycle6"/>
    <dgm:cxn modelId="{00DCBB89-E4B0-4832-A12A-CBB79B69F6A8}" type="presParOf" srcId="{5B05A5B1-F3C2-4938-8B9A-057253E111F7}" destId="{42B60C28-A997-4A32-ADC9-2290F8510CEA}" srcOrd="7" destOrd="0" presId="urn:microsoft.com/office/officeart/2005/8/layout/cycle6"/>
    <dgm:cxn modelId="{5DB418AD-C541-4CF2-9073-5618C2898AB5}" type="presParOf" srcId="{5B05A5B1-F3C2-4938-8B9A-057253E111F7}" destId="{1E7BAC88-2FC7-442F-B3C4-FDE89DB84548}" srcOrd="8" destOrd="0" presId="urn:microsoft.com/office/officeart/2005/8/layout/cycle6"/>
    <dgm:cxn modelId="{93110583-2815-40B1-B147-74DE0A0352E6}" type="presParOf" srcId="{5B05A5B1-F3C2-4938-8B9A-057253E111F7}" destId="{2C6F37D4-1047-4F55-AEAA-1D85AA8F8AD1}" srcOrd="9" destOrd="0" presId="urn:microsoft.com/office/officeart/2005/8/layout/cycle6"/>
    <dgm:cxn modelId="{AC65B559-499E-4196-AC28-50DF89D2D5B5}" type="presParOf" srcId="{5B05A5B1-F3C2-4938-8B9A-057253E111F7}" destId="{BE2B4602-7FC6-4C5E-97BD-BC6C43EB3564}" srcOrd="10" destOrd="0" presId="urn:microsoft.com/office/officeart/2005/8/layout/cycle6"/>
    <dgm:cxn modelId="{50C11C80-E191-43C8-BBCC-BC74A3383FEE}" type="presParOf" srcId="{5B05A5B1-F3C2-4938-8B9A-057253E111F7}" destId="{DE4CFC62-23C8-43DD-ACB8-69B9C4D3FDA3}" srcOrd="11" destOrd="0" presId="urn:microsoft.com/office/officeart/2005/8/layout/cycle6"/>
    <dgm:cxn modelId="{4ABF29B8-2F86-44EA-AC12-3B3D0A2615DD}" type="presParOf" srcId="{5B05A5B1-F3C2-4938-8B9A-057253E111F7}" destId="{964FBFAC-3FF4-4EEB-85D0-4447772576D9}" srcOrd="12" destOrd="0" presId="urn:microsoft.com/office/officeart/2005/8/layout/cycle6"/>
    <dgm:cxn modelId="{8E393101-D110-4BB2-8F09-8D02F0F309CB}" type="presParOf" srcId="{5B05A5B1-F3C2-4938-8B9A-057253E111F7}" destId="{D454CB37-239C-4084-BDB6-044209AB6560}" srcOrd="13" destOrd="0" presId="urn:microsoft.com/office/officeart/2005/8/layout/cycle6"/>
    <dgm:cxn modelId="{666C30B3-BEF7-4DC3-9021-CDBC40738B2C}" type="presParOf" srcId="{5B05A5B1-F3C2-4938-8B9A-057253E111F7}" destId="{03679C02-D8EE-474D-BD63-E3AF6989D7D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485563-8C33-44EA-8C60-1A861F30DF3F}" type="doc">
      <dgm:prSet loTypeId="urn:microsoft.com/office/officeart/2005/8/layout/cycle1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66CC433-A7D9-4DAE-99B3-24EE5D4A142F}">
      <dgm:prSet phldrT="[Text]"/>
      <dgm:spPr/>
      <dgm:t>
        <a:bodyPr/>
        <a:lstStyle/>
        <a:p>
          <a:r>
            <a:rPr lang="en-US" dirty="0"/>
            <a:t>Enterprise</a:t>
          </a:r>
        </a:p>
      </dgm:t>
    </dgm:pt>
    <dgm:pt modelId="{90453D2F-466A-4F47-A4DE-D80206C0C50C}" type="parTrans" cxnId="{FEA9D16B-638F-45E5-B61A-51059E64454F}">
      <dgm:prSet/>
      <dgm:spPr/>
      <dgm:t>
        <a:bodyPr/>
        <a:lstStyle/>
        <a:p>
          <a:endParaRPr lang="en-US"/>
        </a:p>
      </dgm:t>
    </dgm:pt>
    <dgm:pt modelId="{AAF74F39-48D5-4F2D-AABD-4E754D8AA893}" type="sibTrans" cxnId="{FEA9D16B-638F-45E5-B61A-51059E64454F}">
      <dgm:prSet/>
      <dgm:spPr/>
      <dgm:t>
        <a:bodyPr/>
        <a:lstStyle/>
        <a:p>
          <a:endParaRPr lang="en-US"/>
        </a:p>
      </dgm:t>
    </dgm:pt>
    <dgm:pt modelId="{207721A5-C93B-4E59-9D1F-B0AF6BF9FFC2}">
      <dgm:prSet phldrT="[Text]"/>
      <dgm:spPr/>
      <dgm:t>
        <a:bodyPr/>
        <a:lstStyle/>
        <a:p>
          <a:r>
            <a:rPr lang="en-US" dirty="0"/>
            <a:t>Manager &amp; Performer</a:t>
          </a:r>
        </a:p>
      </dgm:t>
    </dgm:pt>
    <dgm:pt modelId="{01D9BBB8-315C-4DCB-A6B4-711F4B6528DD}" type="parTrans" cxnId="{E52624F9-6F0D-48BE-B929-63DD0021BF3D}">
      <dgm:prSet/>
      <dgm:spPr/>
      <dgm:t>
        <a:bodyPr/>
        <a:lstStyle/>
        <a:p>
          <a:endParaRPr lang="en-US"/>
        </a:p>
      </dgm:t>
    </dgm:pt>
    <dgm:pt modelId="{8F4C8A23-F5BA-46E2-A699-72EF8C6241A8}" type="sibTrans" cxnId="{E52624F9-6F0D-48BE-B929-63DD0021BF3D}">
      <dgm:prSet/>
      <dgm:spPr/>
      <dgm:t>
        <a:bodyPr/>
        <a:lstStyle/>
        <a:p>
          <a:endParaRPr lang="en-US"/>
        </a:p>
      </dgm:t>
    </dgm:pt>
    <dgm:pt modelId="{65C6AA97-58C3-4910-BC8B-5E450716B257}">
      <dgm:prSet phldrT="[Text]"/>
      <dgm:spPr/>
      <dgm:t>
        <a:bodyPr/>
        <a:lstStyle/>
        <a:p>
          <a:r>
            <a:rPr lang="en-US" dirty="0"/>
            <a:t>Senior Manager</a:t>
          </a:r>
        </a:p>
      </dgm:t>
    </dgm:pt>
    <dgm:pt modelId="{BCCA7F25-3825-49A9-9983-2A35B635049A}" type="parTrans" cxnId="{0CDC3AB7-D0ED-48A8-BD86-6D0E0E0F8020}">
      <dgm:prSet/>
      <dgm:spPr/>
      <dgm:t>
        <a:bodyPr/>
        <a:lstStyle/>
        <a:p>
          <a:endParaRPr lang="en-US"/>
        </a:p>
      </dgm:t>
    </dgm:pt>
    <dgm:pt modelId="{3B30739E-0652-4520-8532-80AC8710FEEE}" type="sibTrans" cxnId="{0CDC3AB7-D0ED-48A8-BD86-6D0E0E0F8020}">
      <dgm:prSet/>
      <dgm:spPr/>
      <dgm:t>
        <a:bodyPr/>
        <a:lstStyle/>
        <a:p>
          <a:endParaRPr lang="en-US"/>
        </a:p>
      </dgm:t>
    </dgm:pt>
    <dgm:pt modelId="{C2975D82-BBE4-41C3-BDEC-1482956A426F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6CC2FDDF-2EF1-4C03-8591-8247D5185C80}" type="parTrans" cxnId="{06E3E29B-EC0F-436D-9C7C-78DB56A84971}">
      <dgm:prSet/>
      <dgm:spPr/>
      <dgm:t>
        <a:bodyPr/>
        <a:lstStyle/>
        <a:p>
          <a:endParaRPr lang="en-US"/>
        </a:p>
      </dgm:t>
    </dgm:pt>
    <dgm:pt modelId="{F053DFD4-FA55-499F-A272-5400DAEE0811}" type="sibTrans" cxnId="{06E3E29B-EC0F-436D-9C7C-78DB56A84971}">
      <dgm:prSet/>
      <dgm:spPr/>
      <dgm:t>
        <a:bodyPr/>
        <a:lstStyle/>
        <a:p>
          <a:endParaRPr lang="en-US"/>
        </a:p>
      </dgm:t>
    </dgm:pt>
    <dgm:pt modelId="{A832A0F5-3720-45D5-BC03-16023AF634E8}">
      <dgm:prSet phldrT="[Text]"/>
      <dgm:spPr/>
      <dgm:t>
        <a:bodyPr/>
        <a:lstStyle/>
        <a:p>
          <a:r>
            <a:rPr lang="en-US" dirty="0"/>
            <a:t>CMMI</a:t>
          </a:r>
        </a:p>
      </dgm:t>
    </dgm:pt>
    <dgm:pt modelId="{62C82830-353C-4205-83C9-C90DD5B6E960}" type="parTrans" cxnId="{8E8B204F-3429-471B-9770-2437F0F2D821}">
      <dgm:prSet/>
      <dgm:spPr/>
      <dgm:t>
        <a:bodyPr/>
        <a:lstStyle/>
        <a:p>
          <a:endParaRPr lang="en-US"/>
        </a:p>
      </dgm:t>
    </dgm:pt>
    <dgm:pt modelId="{AE014E2D-C4CA-4CA1-9650-B5941D0DF54F}" type="sibTrans" cxnId="{8E8B204F-3429-471B-9770-2437F0F2D821}">
      <dgm:prSet/>
      <dgm:spPr/>
      <dgm:t>
        <a:bodyPr/>
        <a:lstStyle/>
        <a:p>
          <a:endParaRPr lang="en-US"/>
        </a:p>
      </dgm:t>
    </dgm:pt>
    <dgm:pt modelId="{47C34AA2-656B-4EDB-BD0B-6AAFCA692E26}" type="pres">
      <dgm:prSet presAssocID="{93485563-8C33-44EA-8C60-1A861F30DF3F}" presName="cycle" presStyleCnt="0">
        <dgm:presLayoutVars>
          <dgm:dir/>
          <dgm:resizeHandles val="exact"/>
        </dgm:presLayoutVars>
      </dgm:prSet>
      <dgm:spPr/>
    </dgm:pt>
    <dgm:pt modelId="{212ED0E7-7428-44D0-93A0-D59421E73255}" type="pres">
      <dgm:prSet presAssocID="{866CC433-A7D9-4DAE-99B3-24EE5D4A142F}" presName="dummy" presStyleCnt="0"/>
      <dgm:spPr/>
    </dgm:pt>
    <dgm:pt modelId="{3EEEB4A7-34C2-416D-9191-EE2CA8D83DF1}" type="pres">
      <dgm:prSet presAssocID="{866CC433-A7D9-4DAE-99B3-24EE5D4A142F}" presName="node" presStyleLbl="revTx" presStyleIdx="0" presStyleCnt="5">
        <dgm:presLayoutVars>
          <dgm:bulletEnabled val="1"/>
        </dgm:presLayoutVars>
      </dgm:prSet>
      <dgm:spPr/>
    </dgm:pt>
    <dgm:pt modelId="{8B775D0D-2E2B-42CD-A48E-0B426CC374A6}" type="pres">
      <dgm:prSet presAssocID="{AAF74F39-48D5-4F2D-AABD-4E754D8AA893}" presName="sibTrans" presStyleLbl="node1" presStyleIdx="0" presStyleCnt="5"/>
      <dgm:spPr/>
    </dgm:pt>
    <dgm:pt modelId="{16BE7680-4707-4C17-A7C4-C51B99FC6182}" type="pres">
      <dgm:prSet presAssocID="{207721A5-C93B-4E59-9D1F-B0AF6BF9FFC2}" presName="dummy" presStyleCnt="0"/>
      <dgm:spPr/>
    </dgm:pt>
    <dgm:pt modelId="{58AF4B66-419C-4ACA-8DA1-77AB6886306D}" type="pres">
      <dgm:prSet presAssocID="{207721A5-C93B-4E59-9D1F-B0AF6BF9FFC2}" presName="node" presStyleLbl="revTx" presStyleIdx="1" presStyleCnt="5">
        <dgm:presLayoutVars>
          <dgm:bulletEnabled val="1"/>
        </dgm:presLayoutVars>
      </dgm:prSet>
      <dgm:spPr/>
    </dgm:pt>
    <dgm:pt modelId="{856BD04C-A30D-420D-BD4D-571944F7D623}" type="pres">
      <dgm:prSet presAssocID="{8F4C8A23-F5BA-46E2-A699-72EF8C6241A8}" presName="sibTrans" presStyleLbl="node1" presStyleIdx="1" presStyleCnt="5"/>
      <dgm:spPr/>
    </dgm:pt>
    <dgm:pt modelId="{C573775D-B598-485E-8D98-FEE3A0CCACF3}" type="pres">
      <dgm:prSet presAssocID="{65C6AA97-58C3-4910-BC8B-5E450716B257}" presName="dummy" presStyleCnt="0"/>
      <dgm:spPr/>
    </dgm:pt>
    <dgm:pt modelId="{7391902D-32D5-4A45-BDC6-9808A229A932}" type="pres">
      <dgm:prSet presAssocID="{65C6AA97-58C3-4910-BC8B-5E450716B257}" presName="node" presStyleLbl="revTx" presStyleIdx="2" presStyleCnt="5">
        <dgm:presLayoutVars>
          <dgm:bulletEnabled val="1"/>
        </dgm:presLayoutVars>
      </dgm:prSet>
      <dgm:spPr/>
    </dgm:pt>
    <dgm:pt modelId="{56F9B447-4BA2-4123-879A-75644B9CC8D2}" type="pres">
      <dgm:prSet presAssocID="{3B30739E-0652-4520-8532-80AC8710FEEE}" presName="sibTrans" presStyleLbl="node1" presStyleIdx="2" presStyleCnt="5"/>
      <dgm:spPr/>
    </dgm:pt>
    <dgm:pt modelId="{95AB82BD-4F5E-494D-B740-E810DB91DD40}" type="pres">
      <dgm:prSet presAssocID="{C2975D82-BBE4-41C3-BDEC-1482956A426F}" presName="dummy" presStyleCnt="0"/>
      <dgm:spPr/>
    </dgm:pt>
    <dgm:pt modelId="{24523162-1E1F-44B6-B8AC-316BEA63DB13}" type="pres">
      <dgm:prSet presAssocID="{C2975D82-BBE4-41C3-BDEC-1482956A426F}" presName="node" presStyleLbl="revTx" presStyleIdx="3" presStyleCnt="5">
        <dgm:presLayoutVars>
          <dgm:bulletEnabled val="1"/>
        </dgm:presLayoutVars>
      </dgm:prSet>
      <dgm:spPr/>
    </dgm:pt>
    <dgm:pt modelId="{5A97823C-8481-4CA9-AAE8-8902B066B52A}" type="pres">
      <dgm:prSet presAssocID="{F053DFD4-FA55-499F-A272-5400DAEE0811}" presName="sibTrans" presStyleLbl="node1" presStyleIdx="3" presStyleCnt="5"/>
      <dgm:spPr/>
    </dgm:pt>
    <dgm:pt modelId="{B38737C1-073D-41D1-AD5D-E496BE09F2E4}" type="pres">
      <dgm:prSet presAssocID="{A832A0F5-3720-45D5-BC03-16023AF634E8}" presName="dummy" presStyleCnt="0"/>
      <dgm:spPr/>
    </dgm:pt>
    <dgm:pt modelId="{36666F07-2CDA-4070-ADC6-85C3CDBDCC10}" type="pres">
      <dgm:prSet presAssocID="{A832A0F5-3720-45D5-BC03-16023AF634E8}" presName="node" presStyleLbl="revTx" presStyleIdx="4" presStyleCnt="5">
        <dgm:presLayoutVars>
          <dgm:bulletEnabled val="1"/>
        </dgm:presLayoutVars>
      </dgm:prSet>
      <dgm:spPr/>
    </dgm:pt>
    <dgm:pt modelId="{43AE831A-CC3D-4720-96F1-49715A792647}" type="pres">
      <dgm:prSet presAssocID="{AE014E2D-C4CA-4CA1-9650-B5941D0DF54F}" presName="sibTrans" presStyleLbl="node1" presStyleIdx="4" presStyleCnt="5"/>
      <dgm:spPr/>
    </dgm:pt>
  </dgm:ptLst>
  <dgm:cxnLst>
    <dgm:cxn modelId="{5DA1C906-FB7B-453A-A302-58258A19893F}" type="presOf" srcId="{AAF74F39-48D5-4F2D-AABD-4E754D8AA893}" destId="{8B775D0D-2E2B-42CD-A48E-0B426CC374A6}" srcOrd="0" destOrd="0" presId="urn:microsoft.com/office/officeart/2005/8/layout/cycle1"/>
    <dgm:cxn modelId="{CA3EE509-4B41-4777-B1B9-122B5E299181}" type="presOf" srcId="{93485563-8C33-44EA-8C60-1A861F30DF3F}" destId="{47C34AA2-656B-4EDB-BD0B-6AAFCA692E26}" srcOrd="0" destOrd="0" presId="urn:microsoft.com/office/officeart/2005/8/layout/cycle1"/>
    <dgm:cxn modelId="{FC20DE36-74DA-4C11-890A-F13159366787}" type="presOf" srcId="{C2975D82-BBE4-41C3-BDEC-1482956A426F}" destId="{24523162-1E1F-44B6-B8AC-316BEA63DB13}" srcOrd="0" destOrd="0" presId="urn:microsoft.com/office/officeart/2005/8/layout/cycle1"/>
    <dgm:cxn modelId="{4F809B5E-FC31-417F-8D73-DB577DDEC5C8}" type="presOf" srcId="{8F4C8A23-F5BA-46E2-A699-72EF8C6241A8}" destId="{856BD04C-A30D-420D-BD4D-571944F7D623}" srcOrd="0" destOrd="0" presId="urn:microsoft.com/office/officeart/2005/8/layout/cycle1"/>
    <dgm:cxn modelId="{FEA9D16B-638F-45E5-B61A-51059E64454F}" srcId="{93485563-8C33-44EA-8C60-1A861F30DF3F}" destId="{866CC433-A7D9-4DAE-99B3-24EE5D4A142F}" srcOrd="0" destOrd="0" parTransId="{90453D2F-466A-4F47-A4DE-D80206C0C50C}" sibTransId="{AAF74F39-48D5-4F2D-AABD-4E754D8AA893}"/>
    <dgm:cxn modelId="{8E8B204F-3429-471B-9770-2437F0F2D821}" srcId="{93485563-8C33-44EA-8C60-1A861F30DF3F}" destId="{A832A0F5-3720-45D5-BC03-16023AF634E8}" srcOrd="4" destOrd="0" parTransId="{62C82830-353C-4205-83C9-C90DD5B6E960}" sibTransId="{AE014E2D-C4CA-4CA1-9650-B5941D0DF54F}"/>
    <dgm:cxn modelId="{F8C35D53-74CC-4C71-BE9D-43A84A272283}" type="presOf" srcId="{A832A0F5-3720-45D5-BC03-16023AF634E8}" destId="{36666F07-2CDA-4070-ADC6-85C3CDBDCC10}" srcOrd="0" destOrd="0" presId="urn:microsoft.com/office/officeart/2005/8/layout/cycle1"/>
    <dgm:cxn modelId="{D8E4D559-8915-4EC7-B9CF-6C929648BC7C}" type="presOf" srcId="{3B30739E-0652-4520-8532-80AC8710FEEE}" destId="{56F9B447-4BA2-4123-879A-75644B9CC8D2}" srcOrd="0" destOrd="0" presId="urn:microsoft.com/office/officeart/2005/8/layout/cycle1"/>
    <dgm:cxn modelId="{6F884B99-9769-4F91-A683-5A75BAC49214}" type="presOf" srcId="{F053DFD4-FA55-499F-A272-5400DAEE0811}" destId="{5A97823C-8481-4CA9-AAE8-8902B066B52A}" srcOrd="0" destOrd="0" presId="urn:microsoft.com/office/officeart/2005/8/layout/cycle1"/>
    <dgm:cxn modelId="{06E3E29B-EC0F-436D-9C7C-78DB56A84971}" srcId="{93485563-8C33-44EA-8C60-1A861F30DF3F}" destId="{C2975D82-BBE4-41C3-BDEC-1482956A426F}" srcOrd="3" destOrd="0" parTransId="{6CC2FDDF-2EF1-4C03-8591-8247D5185C80}" sibTransId="{F053DFD4-FA55-499F-A272-5400DAEE0811}"/>
    <dgm:cxn modelId="{40B8B6B4-DC45-4D66-8A2C-B664BD5F071A}" type="presOf" srcId="{866CC433-A7D9-4DAE-99B3-24EE5D4A142F}" destId="{3EEEB4A7-34C2-416D-9191-EE2CA8D83DF1}" srcOrd="0" destOrd="0" presId="urn:microsoft.com/office/officeart/2005/8/layout/cycle1"/>
    <dgm:cxn modelId="{0CDC3AB7-D0ED-48A8-BD86-6D0E0E0F8020}" srcId="{93485563-8C33-44EA-8C60-1A861F30DF3F}" destId="{65C6AA97-58C3-4910-BC8B-5E450716B257}" srcOrd="2" destOrd="0" parTransId="{BCCA7F25-3825-49A9-9983-2A35B635049A}" sibTransId="{3B30739E-0652-4520-8532-80AC8710FEEE}"/>
    <dgm:cxn modelId="{F38617CE-E2D7-4547-AC29-39F4971ECB86}" type="presOf" srcId="{AE014E2D-C4CA-4CA1-9650-B5941D0DF54F}" destId="{43AE831A-CC3D-4720-96F1-49715A792647}" srcOrd="0" destOrd="0" presId="urn:microsoft.com/office/officeart/2005/8/layout/cycle1"/>
    <dgm:cxn modelId="{8F11E5DB-FB1A-45B7-8B3B-E4400C24425C}" type="presOf" srcId="{65C6AA97-58C3-4910-BC8B-5E450716B257}" destId="{7391902D-32D5-4A45-BDC6-9808A229A932}" srcOrd="0" destOrd="0" presId="urn:microsoft.com/office/officeart/2005/8/layout/cycle1"/>
    <dgm:cxn modelId="{0632C0DD-AED9-4A8F-BC59-469BC74B880B}" type="presOf" srcId="{207721A5-C93B-4E59-9D1F-B0AF6BF9FFC2}" destId="{58AF4B66-419C-4ACA-8DA1-77AB6886306D}" srcOrd="0" destOrd="0" presId="urn:microsoft.com/office/officeart/2005/8/layout/cycle1"/>
    <dgm:cxn modelId="{E52624F9-6F0D-48BE-B929-63DD0021BF3D}" srcId="{93485563-8C33-44EA-8C60-1A861F30DF3F}" destId="{207721A5-C93B-4E59-9D1F-B0AF6BF9FFC2}" srcOrd="1" destOrd="0" parTransId="{01D9BBB8-315C-4DCB-A6B4-711F4B6528DD}" sibTransId="{8F4C8A23-F5BA-46E2-A699-72EF8C6241A8}"/>
    <dgm:cxn modelId="{35246852-E622-46D1-BABE-EF18E0F8CABA}" type="presParOf" srcId="{47C34AA2-656B-4EDB-BD0B-6AAFCA692E26}" destId="{212ED0E7-7428-44D0-93A0-D59421E73255}" srcOrd="0" destOrd="0" presId="urn:microsoft.com/office/officeart/2005/8/layout/cycle1"/>
    <dgm:cxn modelId="{707DC9B3-1C04-494C-B276-27B758672AEA}" type="presParOf" srcId="{47C34AA2-656B-4EDB-BD0B-6AAFCA692E26}" destId="{3EEEB4A7-34C2-416D-9191-EE2CA8D83DF1}" srcOrd="1" destOrd="0" presId="urn:microsoft.com/office/officeart/2005/8/layout/cycle1"/>
    <dgm:cxn modelId="{C71C94DD-53E9-451C-9501-4DFB3A27DCDD}" type="presParOf" srcId="{47C34AA2-656B-4EDB-BD0B-6AAFCA692E26}" destId="{8B775D0D-2E2B-42CD-A48E-0B426CC374A6}" srcOrd="2" destOrd="0" presId="urn:microsoft.com/office/officeart/2005/8/layout/cycle1"/>
    <dgm:cxn modelId="{D46341B3-08EC-412E-9940-01AB74B063F7}" type="presParOf" srcId="{47C34AA2-656B-4EDB-BD0B-6AAFCA692E26}" destId="{16BE7680-4707-4C17-A7C4-C51B99FC6182}" srcOrd="3" destOrd="0" presId="urn:microsoft.com/office/officeart/2005/8/layout/cycle1"/>
    <dgm:cxn modelId="{6B62267B-4A41-4530-A4E4-9250A8411DE5}" type="presParOf" srcId="{47C34AA2-656B-4EDB-BD0B-6AAFCA692E26}" destId="{58AF4B66-419C-4ACA-8DA1-77AB6886306D}" srcOrd="4" destOrd="0" presId="urn:microsoft.com/office/officeart/2005/8/layout/cycle1"/>
    <dgm:cxn modelId="{EA68EB57-849C-47D5-A6C7-0C0584CA4432}" type="presParOf" srcId="{47C34AA2-656B-4EDB-BD0B-6AAFCA692E26}" destId="{856BD04C-A30D-420D-BD4D-571944F7D623}" srcOrd="5" destOrd="0" presId="urn:microsoft.com/office/officeart/2005/8/layout/cycle1"/>
    <dgm:cxn modelId="{86BC5B99-1155-4012-8145-E51E1F47BB6F}" type="presParOf" srcId="{47C34AA2-656B-4EDB-BD0B-6AAFCA692E26}" destId="{C573775D-B598-485E-8D98-FEE3A0CCACF3}" srcOrd="6" destOrd="0" presId="urn:microsoft.com/office/officeart/2005/8/layout/cycle1"/>
    <dgm:cxn modelId="{E82DAA8B-41CA-45FA-BDCB-161D7696407B}" type="presParOf" srcId="{47C34AA2-656B-4EDB-BD0B-6AAFCA692E26}" destId="{7391902D-32D5-4A45-BDC6-9808A229A932}" srcOrd="7" destOrd="0" presId="urn:microsoft.com/office/officeart/2005/8/layout/cycle1"/>
    <dgm:cxn modelId="{C4391FAF-56D8-49CC-9128-76F79B6E8ABE}" type="presParOf" srcId="{47C34AA2-656B-4EDB-BD0B-6AAFCA692E26}" destId="{56F9B447-4BA2-4123-879A-75644B9CC8D2}" srcOrd="8" destOrd="0" presId="urn:microsoft.com/office/officeart/2005/8/layout/cycle1"/>
    <dgm:cxn modelId="{18A9FE8A-09F2-4978-8A9F-CBDAEA0C079E}" type="presParOf" srcId="{47C34AA2-656B-4EDB-BD0B-6AAFCA692E26}" destId="{95AB82BD-4F5E-494D-B740-E810DB91DD40}" srcOrd="9" destOrd="0" presId="urn:microsoft.com/office/officeart/2005/8/layout/cycle1"/>
    <dgm:cxn modelId="{46E9B71E-6EE9-4D78-8878-2D2AA2CE923B}" type="presParOf" srcId="{47C34AA2-656B-4EDB-BD0B-6AAFCA692E26}" destId="{24523162-1E1F-44B6-B8AC-316BEA63DB13}" srcOrd="10" destOrd="0" presId="urn:microsoft.com/office/officeart/2005/8/layout/cycle1"/>
    <dgm:cxn modelId="{39FE0B2F-E214-40E4-92EC-67AFF8966619}" type="presParOf" srcId="{47C34AA2-656B-4EDB-BD0B-6AAFCA692E26}" destId="{5A97823C-8481-4CA9-AAE8-8902B066B52A}" srcOrd="11" destOrd="0" presId="urn:microsoft.com/office/officeart/2005/8/layout/cycle1"/>
    <dgm:cxn modelId="{ABAA7AEC-DB13-4F7C-A8EB-D7B816507225}" type="presParOf" srcId="{47C34AA2-656B-4EDB-BD0B-6AAFCA692E26}" destId="{B38737C1-073D-41D1-AD5D-E496BE09F2E4}" srcOrd="12" destOrd="0" presId="urn:microsoft.com/office/officeart/2005/8/layout/cycle1"/>
    <dgm:cxn modelId="{81D3FE41-73D1-472D-BA1B-86D18F05ABC5}" type="presParOf" srcId="{47C34AA2-656B-4EDB-BD0B-6AAFCA692E26}" destId="{36666F07-2CDA-4070-ADC6-85C3CDBDCC10}" srcOrd="13" destOrd="0" presId="urn:microsoft.com/office/officeart/2005/8/layout/cycle1"/>
    <dgm:cxn modelId="{B8EB8A0D-9359-403F-8249-49BD13F16759}" type="presParOf" srcId="{47C34AA2-656B-4EDB-BD0B-6AAFCA692E26}" destId="{43AE831A-CC3D-4720-96F1-49715A79264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C2A4E3-2234-427A-AB23-9767DDB26D59}" type="doc">
      <dgm:prSet loTypeId="urn:microsoft.com/office/officeart/2005/8/layout/target3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2E3464-5FB6-44B7-91CD-B4AAF62A3FF1}">
      <dgm:prSet phldrT="[Text]"/>
      <dgm:spPr/>
      <dgm:t>
        <a:bodyPr/>
        <a:lstStyle/>
        <a:p>
          <a:r>
            <a:rPr lang="en-US" dirty="0"/>
            <a:t>Big</a:t>
          </a:r>
        </a:p>
      </dgm:t>
    </dgm:pt>
    <dgm:pt modelId="{C0214F6C-93BA-4642-BB5E-05ACE162BA9B}" type="parTrans" cxnId="{869569FC-B19B-46A0-A5A9-B56542F8B8B2}">
      <dgm:prSet/>
      <dgm:spPr/>
      <dgm:t>
        <a:bodyPr/>
        <a:lstStyle/>
        <a:p>
          <a:endParaRPr lang="en-US"/>
        </a:p>
      </dgm:t>
    </dgm:pt>
    <dgm:pt modelId="{5DE966C8-0BDA-4417-A33F-0650F69DB0BD}" type="sibTrans" cxnId="{869569FC-B19B-46A0-A5A9-B56542F8B8B2}">
      <dgm:prSet/>
      <dgm:spPr/>
      <dgm:t>
        <a:bodyPr/>
        <a:lstStyle/>
        <a:p>
          <a:endParaRPr lang="en-US"/>
        </a:p>
      </dgm:t>
    </dgm:pt>
    <dgm:pt modelId="{BC5BE5F6-0CF2-43B7-ABFF-F5E298FD295A}">
      <dgm:prSet phldrT="[Text]"/>
      <dgm:spPr/>
      <dgm:t>
        <a:bodyPr/>
        <a:lstStyle/>
        <a:p>
          <a:r>
            <a:rPr lang="en-US" dirty="0"/>
            <a:t>Health problem</a:t>
          </a:r>
        </a:p>
      </dgm:t>
    </dgm:pt>
    <dgm:pt modelId="{2FC3AFBF-3DCB-4BD1-9B6E-1BE66B827141}" type="parTrans" cxnId="{8E7E5C89-2975-49BE-B6B7-5374694F865E}">
      <dgm:prSet/>
      <dgm:spPr/>
      <dgm:t>
        <a:bodyPr/>
        <a:lstStyle/>
        <a:p>
          <a:endParaRPr lang="en-US"/>
        </a:p>
      </dgm:t>
    </dgm:pt>
    <dgm:pt modelId="{FA8A1362-E34C-4DAD-A247-8576E641781E}" type="sibTrans" cxnId="{8E7E5C89-2975-49BE-B6B7-5374694F865E}">
      <dgm:prSet/>
      <dgm:spPr/>
      <dgm:t>
        <a:bodyPr/>
        <a:lstStyle/>
        <a:p>
          <a:endParaRPr lang="en-US"/>
        </a:p>
      </dgm:t>
    </dgm:pt>
    <dgm:pt modelId="{B980D123-8030-45BC-A3BB-484CE3BCF5BD}">
      <dgm:prSet phldrT="[Text]"/>
      <dgm:spPr/>
      <dgm:t>
        <a:bodyPr/>
        <a:lstStyle/>
        <a:p>
          <a:r>
            <a:rPr lang="en-US" dirty="0"/>
            <a:t>Website problem</a:t>
          </a:r>
        </a:p>
      </dgm:t>
    </dgm:pt>
    <dgm:pt modelId="{6F6225B7-F7A8-4710-A501-186FEA9466AF}" type="parTrans" cxnId="{1A5AB863-ADA7-47ED-A035-660830502661}">
      <dgm:prSet/>
      <dgm:spPr/>
      <dgm:t>
        <a:bodyPr/>
        <a:lstStyle/>
        <a:p>
          <a:endParaRPr lang="en-US"/>
        </a:p>
      </dgm:t>
    </dgm:pt>
    <dgm:pt modelId="{C73BFF4D-234F-4292-8C22-0E1976919823}" type="sibTrans" cxnId="{1A5AB863-ADA7-47ED-A035-660830502661}">
      <dgm:prSet/>
      <dgm:spPr/>
      <dgm:t>
        <a:bodyPr/>
        <a:lstStyle/>
        <a:p>
          <a:endParaRPr lang="en-US"/>
        </a:p>
      </dgm:t>
    </dgm:pt>
    <dgm:pt modelId="{38A488E4-43FA-4FF5-8B00-6613E20D8407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FC69B619-DA46-40E1-BCEB-4A6D91AA391A}" type="parTrans" cxnId="{1BEFB678-2A33-49DE-838D-302A56CD31D8}">
      <dgm:prSet/>
      <dgm:spPr/>
      <dgm:t>
        <a:bodyPr/>
        <a:lstStyle/>
        <a:p>
          <a:endParaRPr lang="en-US"/>
        </a:p>
      </dgm:t>
    </dgm:pt>
    <dgm:pt modelId="{C5712C68-ABC9-4383-AF1B-A1E510798124}" type="sibTrans" cxnId="{1BEFB678-2A33-49DE-838D-302A56CD31D8}">
      <dgm:prSet/>
      <dgm:spPr/>
      <dgm:t>
        <a:bodyPr/>
        <a:lstStyle/>
        <a:p>
          <a:endParaRPr lang="en-US"/>
        </a:p>
      </dgm:t>
    </dgm:pt>
    <dgm:pt modelId="{63DE4533-9913-40C8-B46B-DE9A73189185}">
      <dgm:prSet phldrT="[Text]"/>
      <dgm:spPr/>
      <dgm:t>
        <a:bodyPr/>
        <a:lstStyle/>
        <a:p>
          <a:r>
            <a:rPr lang="en-US" dirty="0"/>
            <a:t>AUT program</a:t>
          </a:r>
        </a:p>
      </dgm:t>
    </dgm:pt>
    <dgm:pt modelId="{A1689ECA-6523-457D-AAAA-F8AEB8CD15ED}" type="parTrans" cxnId="{DF63E856-C644-481A-B6B8-5479DD2D2E6E}">
      <dgm:prSet/>
      <dgm:spPr/>
      <dgm:t>
        <a:bodyPr/>
        <a:lstStyle/>
        <a:p>
          <a:endParaRPr lang="en-US"/>
        </a:p>
      </dgm:t>
    </dgm:pt>
    <dgm:pt modelId="{DFF89F0F-9372-4EF5-9369-522FF27C6D54}" type="sibTrans" cxnId="{DF63E856-C644-481A-B6B8-5479DD2D2E6E}">
      <dgm:prSet/>
      <dgm:spPr/>
      <dgm:t>
        <a:bodyPr/>
        <a:lstStyle/>
        <a:p>
          <a:endParaRPr lang="en-US"/>
        </a:p>
      </dgm:t>
    </dgm:pt>
    <dgm:pt modelId="{98FD16CB-E23D-44D1-B016-539D133AFA30}">
      <dgm:prSet phldrT="[Text]"/>
      <dgm:spPr/>
      <dgm:t>
        <a:bodyPr/>
        <a:lstStyle/>
        <a:p>
          <a:r>
            <a:rPr lang="en-US" dirty="0"/>
            <a:t>Main project</a:t>
          </a:r>
        </a:p>
      </dgm:t>
    </dgm:pt>
    <dgm:pt modelId="{D3C6165B-AA86-45CE-B671-539116EC4A3D}" type="parTrans" cxnId="{6B5A6574-DCBA-43C1-A5D9-5D8E1658A11A}">
      <dgm:prSet/>
      <dgm:spPr/>
      <dgm:t>
        <a:bodyPr/>
        <a:lstStyle/>
        <a:p>
          <a:endParaRPr lang="en-US"/>
        </a:p>
      </dgm:t>
    </dgm:pt>
    <dgm:pt modelId="{FB7C28E6-C3F7-47BA-8455-6AEC02D94E89}" type="sibTrans" cxnId="{6B5A6574-DCBA-43C1-A5D9-5D8E1658A11A}">
      <dgm:prSet/>
      <dgm:spPr/>
      <dgm:t>
        <a:bodyPr/>
        <a:lstStyle/>
        <a:p>
          <a:endParaRPr lang="en-US"/>
        </a:p>
      </dgm:t>
    </dgm:pt>
    <dgm:pt modelId="{8D827777-66FC-45FE-BD8F-954CE95B1A6D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4C5ED93A-6394-42A2-8903-97DAD2A697D6}" type="parTrans" cxnId="{BCE15AB7-C4A7-476F-82B9-FB23FC5BCD41}">
      <dgm:prSet/>
      <dgm:spPr/>
      <dgm:t>
        <a:bodyPr/>
        <a:lstStyle/>
        <a:p>
          <a:endParaRPr lang="en-US"/>
        </a:p>
      </dgm:t>
    </dgm:pt>
    <dgm:pt modelId="{2AF69E6C-0F88-4EF3-8801-99949E0A6158}" type="sibTrans" cxnId="{BCE15AB7-C4A7-476F-82B9-FB23FC5BCD41}">
      <dgm:prSet/>
      <dgm:spPr/>
      <dgm:t>
        <a:bodyPr/>
        <a:lstStyle/>
        <a:p>
          <a:endParaRPr lang="en-US"/>
        </a:p>
      </dgm:t>
    </dgm:pt>
    <dgm:pt modelId="{4676F847-4E25-4D72-88FD-4DDFD1742A43}">
      <dgm:prSet phldrT="[Text]"/>
      <dgm:spPr/>
      <dgm:t>
        <a:bodyPr/>
        <a:lstStyle/>
        <a:p>
          <a:r>
            <a:rPr lang="en-US" dirty="0"/>
            <a:t>Rework report</a:t>
          </a:r>
        </a:p>
      </dgm:t>
    </dgm:pt>
    <dgm:pt modelId="{A10D80C3-B97D-4C0A-94D7-A1E48A6AC4F8}" type="parTrans" cxnId="{70DCDD41-57DE-4F26-AC95-D7995B92C513}">
      <dgm:prSet/>
      <dgm:spPr/>
      <dgm:t>
        <a:bodyPr/>
        <a:lstStyle/>
        <a:p>
          <a:endParaRPr lang="en-US"/>
        </a:p>
      </dgm:t>
    </dgm:pt>
    <dgm:pt modelId="{BE984263-9174-4F2F-AEE9-A55EA086E1D0}" type="sibTrans" cxnId="{70DCDD41-57DE-4F26-AC95-D7995B92C513}">
      <dgm:prSet/>
      <dgm:spPr/>
      <dgm:t>
        <a:bodyPr/>
        <a:lstStyle/>
        <a:p>
          <a:endParaRPr lang="en-US"/>
        </a:p>
      </dgm:t>
    </dgm:pt>
    <dgm:pt modelId="{3CD41596-5229-4F1C-B362-7292F045D2CE}">
      <dgm:prSet phldrT="[Text]"/>
      <dgm:spPr/>
      <dgm:t>
        <a:bodyPr/>
        <a:lstStyle/>
        <a:p>
          <a:r>
            <a:rPr lang="en-US" dirty="0"/>
            <a:t>Remake PPT</a:t>
          </a:r>
        </a:p>
      </dgm:t>
    </dgm:pt>
    <dgm:pt modelId="{CE7E41C7-6DA8-41DC-B6F3-E698FE4896C1}" type="parTrans" cxnId="{FA80B2DC-F151-4190-AEA3-6898A13E0DE4}">
      <dgm:prSet/>
      <dgm:spPr/>
      <dgm:t>
        <a:bodyPr/>
        <a:lstStyle/>
        <a:p>
          <a:endParaRPr lang="en-US"/>
        </a:p>
      </dgm:t>
    </dgm:pt>
    <dgm:pt modelId="{F99AF48F-2E1D-45B9-9811-FE6F510DAB25}" type="sibTrans" cxnId="{FA80B2DC-F151-4190-AEA3-6898A13E0DE4}">
      <dgm:prSet/>
      <dgm:spPr/>
      <dgm:t>
        <a:bodyPr/>
        <a:lstStyle/>
        <a:p>
          <a:endParaRPr lang="en-US"/>
        </a:p>
      </dgm:t>
    </dgm:pt>
    <dgm:pt modelId="{F3D98263-3198-4975-B9AF-5737C256DDCA}" type="pres">
      <dgm:prSet presAssocID="{37C2A4E3-2234-427A-AB23-9767DDB26D5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624E240-7B1D-44FA-B00E-FF8BAC001434}" type="pres">
      <dgm:prSet presAssocID="{D72E3464-5FB6-44B7-91CD-B4AAF62A3FF1}" presName="circle1" presStyleLbl="node1" presStyleIdx="0" presStyleCnt="3"/>
      <dgm:spPr/>
    </dgm:pt>
    <dgm:pt modelId="{E1E17D4C-8F8A-44E2-B8BC-3D4E053D42CF}" type="pres">
      <dgm:prSet presAssocID="{D72E3464-5FB6-44B7-91CD-B4AAF62A3FF1}" presName="space" presStyleCnt="0"/>
      <dgm:spPr/>
    </dgm:pt>
    <dgm:pt modelId="{D0BF17DA-25AA-4B47-9B75-0516926A9201}" type="pres">
      <dgm:prSet presAssocID="{D72E3464-5FB6-44B7-91CD-B4AAF62A3FF1}" presName="rect1" presStyleLbl="alignAcc1" presStyleIdx="0" presStyleCnt="3"/>
      <dgm:spPr/>
    </dgm:pt>
    <dgm:pt modelId="{DC246304-298E-4ED6-95BF-FEA2A60C3B51}" type="pres">
      <dgm:prSet presAssocID="{38A488E4-43FA-4FF5-8B00-6613E20D8407}" presName="vertSpace2" presStyleLbl="node1" presStyleIdx="0" presStyleCnt="3"/>
      <dgm:spPr/>
    </dgm:pt>
    <dgm:pt modelId="{9F76EA36-DA51-41C8-A5E8-5845518494DA}" type="pres">
      <dgm:prSet presAssocID="{38A488E4-43FA-4FF5-8B00-6613E20D8407}" presName="circle2" presStyleLbl="node1" presStyleIdx="1" presStyleCnt="3"/>
      <dgm:spPr/>
    </dgm:pt>
    <dgm:pt modelId="{302AAC82-C35B-4711-9BF4-0E4F4A8CBA44}" type="pres">
      <dgm:prSet presAssocID="{38A488E4-43FA-4FF5-8B00-6613E20D8407}" presName="rect2" presStyleLbl="alignAcc1" presStyleIdx="1" presStyleCnt="3"/>
      <dgm:spPr/>
    </dgm:pt>
    <dgm:pt modelId="{67E7E544-0509-45CB-A75D-8C35BB83E278}" type="pres">
      <dgm:prSet presAssocID="{8D827777-66FC-45FE-BD8F-954CE95B1A6D}" presName="vertSpace3" presStyleLbl="node1" presStyleIdx="1" presStyleCnt="3"/>
      <dgm:spPr/>
    </dgm:pt>
    <dgm:pt modelId="{6D34C750-9DC6-4EED-8641-4DEAFEE9C798}" type="pres">
      <dgm:prSet presAssocID="{8D827777-66FC-45FE-BD8F-954CE95B1A6D}" presName="circle3" presStyleLbl="node1" presStyleIdx="2" presStyleCnt="3"/>
      <dgm:spPr/>
    </dgm:pt>
    <dgm:pt modelId="{8D5F20A1-EE7A-40EA-8780-FB367F4678B1}" type="pres">
      <dgm:prSet presAssocID="{8D827777-66FC-45FE-BD8F-954CE95B1A6D}" presName="rect3" presStyleLbl="alignAcc1" presStyleIdx="2" presStyleCnt="3"/>
      <dgm:spPr/>
    </dgm:pt>
    <dgm:pt modelId="{481999C1-728E-4F7D-9ABC-59C2D6568D3F}" type="pres">
      <dgm:prSet presAssocID="{D72E3464-5FB6-44B7-91CD-B4AAF62A3FF1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0D7D1F3-575C-4B4B-8D07-F5C57F044CAA}" type="pres">
      <dgm:prSet presAssocID="{D72E3464-5FB6-44B7-91CD-B4AAF62A3FF1}" presName="rect1ChTx" presStyleLbl="alignAcc1" presStyleIdx="2" presStyleCnt="3">
        <dgm:presLayoutVars>
          <dgm:bulletEnabled val="1"/>
        </dgm:presLayoutVars>
      </dgm:prSet>
      <dgm:spPr/>
    </dgm:pt>
    <dgm:pt modelId="{46393E20-A845-4451-855A-EB87ADC01580}" type="pres">
      <dgm:prSet presAssocID="{38A488E4-43FA-4FF5-8B00-6613E20D8407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9B20DD1-82A5-4729-BF07-A00FCC9DA8CE}" type="pres">
      <dgm:prSet presAssocID="{38A488E4-43FA-4FF5-8B00-6613E20D8407}" presName="rect2ChTx" presStyleLbl="alignAcc1" presStyleIdx="2" presStyleCnt="3">
        <dgm:presLayoutVars>
          <dgm:bulletEnabled val="1"/>
        </dgm:presLayoutVars>
      </dgm:prSet>
      <dgm:spPr/>
    </dgm:pt>
    <dgm:pt modelId="{47F4BFA0-8A8F-4962-BF02-1439016B99DA}" type="pres">
      <dgm:prSet presAssocID="{8D827777-66FC-45FE-BD8F-954CE95B1A6D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BFBB513C-1A9E-4252-B031-CC48F326270F}" type="pres">
      <dgm:prSet presAssocID="{8D827777-66FC-45FE-BD8F-954CE95B1A6D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4ACFE03-0833-476E-81F4-92A41C05DE0C}" type="presOf" srcId="{BC5BE5F6-0CF2-43B7-ABFF-F5E298FD295A}" destId="{60D7D1F3-575C-4B4B-8D07-F5C57F044CAA}" srcOrd="0" destOrd="0" presId="urn:microsoft.com/office/officeart/2005/8/layout/target3"/>
    <dgm:cxn modelId="{84C7B436-F64B-480F-ACF2-94070AF74DDE}" type="presOf" srcId="{D72E3464-5FB6-44B7-91CD-B4AAF62A3FF1}" destId="{D0BF17DA-25AA-4B47-9B75-0516926A9201}" srcOrd="0" destOrd="0" presId="urn:microsoft.com/office/officeart/2005/8/layout/target3"/>
    <dgm:cxn modelId="{B26E8541-FB80-4CB6-8A33-0469A4460621}" type="presOf" srcId="{B980D123-8030-45BC-A3BB-484CE3BCF5BD}" destId="{60D7D1F3-575C-4B4B-8D07-F5C57F044CAA}" srcOrd="0" destOrd="1" presId="urn:microsoft.com/office/officeart/2005/8/layout/target3"/>
    <dgm:cxn modelId="{70DCDD41-57DE-4F26-AC95-D7995B92C513}" srcId="{8D827777-66FC-45FE-BD8F-954CE95B1A6D}" destId="{4676F847-4E25-4D72-88FD-4DDFD1742A43}" srcOrd="0" destOrd="0" parTransId="{A10D80C3-B97D-4C0A-94D7-A1E48A6AC4F8}" sibTransId="{BE984263-9174-4F2F-AEE9-A55EA086E1D0}"/>
    <dgm:cxn modelId="{EB62B743-86E7-4C62-A017-94523F24FD76}" type="presOf" srcId="{98FD16CB-E23D-44D1-B016-539D133AFA30}" destId="{39B20DD1-82A5-4729-BF07-A00FCC9DA8CE}" srcOrd="0" destOrd="1" presId="urn:microsoft.com/office/officeart/2005/8/layout/target3"/>
    <dgm:cxn modelId="{1A5AB863-ADA7-47ED-A035-660830502661}" srcId="{D72E3464-5FB6-44B7-91CD-B4AAF62A3FF1}" destId="{B980D123-8030-45BC-A3BB-484CE3BCF5BD}" srcOrd="1" destOrd="0" parTransId="{6F6225B7-F7A8-4710-A501-186FEA9466AF}" sibTransId="{C73BFF4D-234F-4292-8C22-0E1976919823}"/>
    <dgm:cxn modelId="{73F2C74C-7203-4861-BD92-4E5D323300FF}" type="presOf" srcId="{63DE4533-9913-40C8-B46B-DE9A73189185}" destId="{39B20DD1-82A5-4729-BF07-A00FCC9DA8CE}" srcOrd="0" destOrd="0" presId="urn:microsoft.com/office/officeart/2005/8/layout/target3"/>
    <dgm:cxn modelId="{3AC1CB4E-80B6-461A-8C66-39B334799FB7}" type="presOf" srcId="{D72E3464-5FB6-44B7-91CD-B4AAF62A3FF1}" destId="{481999C1-728E-4F7D-9ABC-59C2D6568D3F}" srcOrd="1" destOrd="0" presId="urn:microsoft.com/office/officeart/2005/8/layout/target3"/>
    <dgm:cxn modelId="{6B5A6574-DCBA-43C1-A5D9-5D8E1658A11A}" srcId="{38A488E4-43FA-4FF5-8B00-6613E20D8407}" destId="{98FD16CB-E23D-44D1-B016-539D133AFA30}" srcOrd="1" destOrd="0" parTransId="{D3C6165B-AA86-45CE-B671-539116EC4A3D}" sibTransId="{FB7C28E6-C3F7-47BA-8455-6AEC02D94E89}"/>
    <dgm:cxn modelId="{DF63E856-C644-481A-B6B8-5479DD2D2E6E}" srcId="{38A488E4-43FA-4FF5-8B00-6613E20D8407}" destId="{63DE4533-9913-40C8-B46B-DE9A73189185}" srcOrd="0" destOrd="0" parTransId="{A1689ECA-6523-457D-AAAA-F8AEB8CD15ED}" sibTransId="{DFF89F0F-9372-4EF5-9369-522FF27C6D54}"/>
    <dgm:cxn modelId="{1BEFB678-2A33-49DE-838D-302A56CD31D8}" srcId="{37C2A4E3-2234-427A-AB23-9767DDB26D59}" destId="{38A488E4-43FA-4FF5-8B00-6613E20D8407}" srcOrd="1" destOrd="0" parTransId="{FC69B619-DA46-40E1-BCEB-4A6D91AA391A}" sibTransId="{C5712C68-ABC9-4383-AF1B-A1E510798124}"/>
    <dgm:cxn modelId="{555D3C84-EDFA-4EFA-8581-D422A3282CF1}" type="presOf" srcId="{8D827777-66FC-45FE-BD8F-954CE95B1A6D}" destId="{8D5F20A1-EE7A-40EA-8780-FB367F4678B1}" srcOrd="0" destOrd="0" presId="urn:microsoft.com/office/officeart/2005/8/layout/target3"/>
    <dgm:cxn modelId="{E278F786-FDAE-4A19-9FE9-7D9B5ACF4DF5}" type="presOf" srcId="{37C2A4E3-2234-427A-AB23-9767DDB26D59}" destId="{F3D98263-3198-4975-B9AF-5737C256DDCA}" srcOrd="0" destOrd="0" presId="urn:microsoft.com/office/officeart/2005/8/layout/target3"/>
    <dgm:cxn modelId="{8E7E5C89-2975-49BE-B6B7-5374694F865E}" srcId="{D72E3464-5FB6-44B7-91CD-B4AAF62A3FF1}" destId="{BC5BE5F6-0CF2-43B7-ABFF-F5E298FD295A}" srcOrd="0" destOrd="0" parTransId="{2FC3AFBF-3DCB-4BD1-9B6E-1BE66B827141}" sibTransId="{FA8A1362-E34C-4DAD-A247-8576E641781E}"/>
    <dgm:cxn modelId="{A268E594-5FC6-4261-850B-4DD77BF39754}" type="presOf" srcId="{38A488E4-43FA-4FF5-8B00-6613E20D8407}" destId="{46393E20-A845-4451-855A-EB87ADC01580}" srcOrd="1" destOrd="0" presId="urn:microsoft.com/office/officeart/2005/8/layout/target3"/>
    <dgm:cxn modelId="{DE4AD198-16A7-4A41-9AFA-E8A23921FD71}" type="presOf" srcId="{8D827777-66FC-45FE-BD8F-954CE95B1A6D}" destId="{47F4BFA0-8A8F-4962-BF02-1439016B99DA}" srcOrd="1" destOrd="0" presId="urn:microsoft.com/office/officeart/2005/8/layout/target3"/>
    <dgm:cxn modelId="{AD4115A5-B030-4B1E-82AD-06EFFE6F366F}" type="presOf" srcId="{4676F847-4E25-4D72-88FD-4DDFD1742A43}" destId="{BFBB513C-1A9E-4252-B031-CC48F326270F}" srcOrd="0" destOrd="0" presId="urn:microsoft.com/office/officeart/2005/8/layout/target3"/>
    <dgm:cxn modelId="{BCE15AB7-C4A7-476F-82B9-FB23FC5BCD41}" srcId="{37C2A4E3-2234-427A-AB23-9767DDB26D59}" destId="{8D827777-66FC-45FE-BD8F-954CE95B1A6D}" srcOrd="2" destOrd="0" parTransId="{4C5ED93A-6394-42A2-8903-97DAD2A697D6}" sibTransId="{2AF69E6C-0F88-4EF3-8801-99949E0A6158}"/>
    <dgm:cxn modelId="{D4FDF9C4-DBD0-43E2-B501-6291C5306D56}" type="presOf" srcId="{38A488E4-43FA-4FF5-8B00-6613E20D8407}" destId="{302AAC82-C35B-4711-9BF4-0E4F4A8CBA44}" srcOrd="0" destOrd="0" presId="urn:microsoft.com/office/officeart/2005/8/layout/target3"/>
    <dgm:cxn modelId="{FA80B2DC-F151-4190-AEA3-6898A13E0DE4}" srcId="{8D827777-66FC-45FE-BD8F-954CE95B1A6D}" destId="{3CD41596-5229-4F1C-B362-7292F045D2CE}" srcOrd="1" destOrd="0" parTransId="{CE7E41C7-6DA8-41DC-B6F3-E698FE4896C1}" sibTransId="{F99AF48F-2E1D-45B9-9811-FE6F510DAB25}"/>
    <dgm:cxn modelId="{869569FC-B19B-46A0-A5A9-B56542F8B8B2}" srcId="{37C2A4E3-2234-427A-AB23-9767DDB26D59}" destId="{D72E3464-5FB6-44B7-91CD-B4AAF62A3FF1}" srcOrd="0" destOrd="0" parTransId="{C0214F6C-93BA-4642-BB5E-05ACE162BA9B}" sibTransId="{5DE966C8-0BDA-4417-A33F-0650F69DB0BD}"/>
    <dgm:cxn modelId="{E309DEFD-F1DA-4811-858F-16A812266EAD}" type="presOf" srcId="{3CD41596-5229-4F1C-B362-7292F045D2CE}" destId="{BFBB513C-1A9E-4252-B031-CC48F326270F}" srcOrd="0" destOrd="1" presId="urn:microsoft.com/office/officeart/2005/8/layout/target3"/>
    <dgm:cxn modelId="{ADD5E605-F4C8-420F-9F71-6EA87B1CFDC5}" type="presParOf" srcId="{F3D98263-3198-4975-B9AF-5737C256DDCA}" destId="{C624E240-7B1D-44FA-B00E-FF8BAC001434}" srcOrd="0" destOrd="0" presId="urn:microsoft.com/office/officeart/2005/8/layout/target3"/>
    <dgm:cxn modelId="{A9F40C2A-D429-41B6-91B4-B417744E7294}" type="presParOf" srcId="{F3D98263-3198-4975-B9AF-5737C256DDCA}" destId="{E1E17D4C-8F8A-44E2-B8BC-3D4E053D42CF}" srcOrd="1" destOrd="0" presId="urn:microsoft.com/office/officeart/2005/8/layout/target3"/>
    <dgm:cxn modelId="{44012E53-1569-4CFE-925A-2B37E4CB51BC}" type="presParOf" srcId="{F3D98263-3198-4975-B9AF-5737C256DDCA}" destId="{D0BF17DA-25AA-4B47-9B75-0516926A9201}" srcOrd="2" destOrd="0" presId="urn:microsoft.com/office/officeart/2005/8/layout/target3"/>
    <dgm:cxn modelId="{9A7CCCFF-F7FE-49E3-A9A1-34EA54721980}" type="presParOf" srcId="{F3D98263-3198-4975-B9AF-5737C256DDCA}" destId="{DC246304-298E-4ED6-95BF-FEA2A60C3B51}" srcOrd="3" destOrd="0" presId="urn:microsoft.com/office/officeart/2005/8/layout/target3"/>
    <dgm:cxn modelId="{E8966E5A-7FA5-4433-A98B-3624CFDB0AB0}" type="presParOf" srcId="{F3D98263-3198-4975-B9AF-5737C256DDCA}" destId="{9F76EA36-DA51-41C8-A5E8-5845518494DA}" srcOrd="4" destOrd="0" presId="urn:microsoft.com/office/officeart/2005/8/layout/target3"/>
    <dgm:cxn modelId="{E09F850A-10AB-45A1-B549-BDF061C58EE3}" type="presParOf" srcId="{F3D98263-3198-4975-B9AF-5737C256DDCA}" destId="{302AAC82-C35B-4711-9BF4-0E4F4A8CBA44}" srcOrd="5" destOrd="0" presId="urn:microsoft.com/office/officeart/2005/8/layout/target3"/>
    <dgm:cxn modelId="{C167A18A-D481-45F8-9FB3-4A5B1FF30F8A}" type="presParOf" srcId="{F3D98263-3198-4975-B9AF-5737C256DDCA}" destId="{67E7E544-0509-45CB-A75D-8C35BB83E278}" srcOrd="6" destOrd="0" presId="urn:microsoft.com/office/officeart/2005/8/layout/target3"/>
    <dgm:cxn modelId="{6465D690-7DBE-4875-A9C3-3BF118321C66}" type="presParOf" srcId="{F3D98263-3198-4975-B9AF-5737C256DDCA}" destId="{6D34C750-9DC6-4EED-8641-4DEAFEE9C798}" srcOrd="7" destOrd="0" presId="urn:microsoft.com/office/officeart/2005/8/layout/target3"/>
    <dgm:cxn modelId="{26E2A9E8-E99D-4D89-9219-AED647E21504}" type="presParOf" srcId="{F3D98263-3198-4975-B9AF-5737C256DDCA}" destId="{8D5F20A1-EE7A-40EA-8780-FB367F4678B1}" srcOrd="8" destOrd="0" presId="urn:microsoft.com/office/officeart/2005/8/layout/target3"/>
    <dgm:cxn modelId="{4F2983B3-1550-453C-B7E4-A67A5E395F0F}" type="presParOf" srcId="{F3D98263-3198-4975-B9AF-5737C256DDCA}" destId="{481999C1-728E-4F7D-9ABC-59C2D6568D3F}" srcOrd="9" destOrd="0" presId="urn:microsoft.com/office/officeart/2005/8/layout/target3"/>
    <dgm:cxn modelId="{CE263C73-BC1D-48DB-B31E-92F2C2F083EA}" type="presParOf" srcId="{F3D98263-3198-4975-B9AF-5737C256DDCA}" destId="{60D7D1F3-575C-4B4B-8D07-F5C57F044CAA}" srcOrd="10" destOrd="0" presId="urn:microsoft.com/office/officeart/2005/8/layout/target3"/>
    <dgm:cxn modelId="{8726B1D4-7711-4926-BFF8-810B0E5316F9}" type="presParOf" srcId="{F3D98263-3198-4975-B9AF-5737C256DDCA}" destId="{46393E20-A845-4451-855A-EB87ADC01580}" srcOrd="11" destOrd="0" presId="urn:microsoft.com/office/officeart/2005/8/layout/target3"/>
    <dgm:cxn modelId="{A1EA9025-AF9E-42EE-9C45-94015AF327B3}" type="presParOf" srcId="{F3D98263-3198-4975-B9AF-5737C256DDCA}" destId="{39B20DD1-82A5-4729-BF07-A00FCC9DA8CE}" srcOrd="12" destOrd="0" presId="urn:microsoft.com/office/officeart/2005/8/layout/target3"/>
    <dgm:cxn modelId="{A21291D8-20DF-4B4F-8521-6E14E3EEF397}" type="presParOf" srcId="{F3D98263-3198-4975-B9AF-5737C256DDCA}" destId="{47F4BFA0-8A8F-4962-BF02-1439016B99DA}" srcOrd="13" destOrd="0" presId="urn:microsoft.com/office/officeart/2005/8/layout/target3"/>
    <dgm:cxn modelId="{C5DC7C4E-4789-4540-AD6D-24B16E7A5340}" type="presParOf" srcId="{F3D98263-3198-4975-B9AF-5737C256DDCA}" destId="{BFBB513C-1A9E-4252-B031-CC48F326270F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9112A2-E857-4605-8ACA-CC69C80EED2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C51676-837B-4541-A46D-320D1081CC4E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Rate</a:t>
          </a:r>
        </a:p>
      </dgm:t>
    </dgm:pt>
    <dgm:pt modelId="{711BC2DF-D79E-40BE-8BC6-946FC19FAF56}" type="parTrans" cxnId="{46AFC572-9BA4-4F8B-B240-B3109E0E6B22}">
      <dgm:prSet/>
      <dgm:spPr/>
      <dgm:t>
        <a:bodyPr/>
        <a:lstStyle/>
        <a:p>
          <a:endParaRPr lang="en-US"/>
        </a:p>
      </dgm:t>
    </dgm:pt>
    <dgm:pt modelId="{192BAE10-0166-4935-92C9-70F1FBBAD3B5}" type="sibTrans" cxnId="{46AFC572-9BA4-4F8B-B240-B3109E0E6B22}">
      <dgm:prSet/>
      <dgm:spPr/>
      <dgm:t>
        <a:bodyPr/>
        <a:lstStyle/>
        <a:p>
          <a:endParaRPr lang="en-US"/>
        </a:p>
      </dgm:t>
    </dgm:pt>
    <dgm:pt modelId="{1E809F88-FC2B-421A-A90B-30B6C92EA1B4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41000" r="-41000"/>
          </a:stretch>
        </a:blip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Đức Anh: </a:t>
          </a:r>
          <a:r>
            <a: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gm:t>
    </dgm:pt>
    <dgm:pt modelId="{09F58A3B-D606-4422-A11A-BDECF84B895A}" type="parTrans" cxnId="{DF58EA41-BDFA-4515-B016-878F9190739B}">
      <dgm:prSet/>
      <dgm:spPr/>
      <dgm:t>
        <a:bodyPr/>
        <a:lstStyle/>
        <a:p>
          <a:endParaRPr lang="en-US"/>
        </a:p>
      </dgm:t>
    </dgm:pt>
    <dgm:pt modelId="{539C794A-7784-4B99-8736-D9F2F2AC8CF5}" type="sibTrans" cxnId="{DF58EA41-BDFA-4515-B016-878F9190739B}">
      <dgm:prSet/>
      <dgm:spPr/>
      <dgm:t>
        <a:bodyPr/>
        <a:lstStyle/>
        <a:p>
          <a:endParaRPr lang="en-US"/>
        </a:p>
      </dgm:t>
    </dgm:pt>
    <dgm:pt modelId="{701F7BE9-CC89-4FC5-AA35-3378D4AEE6C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Phạm Xuân Bách: </a:t>
          </a:r>
          <a:r>
            <a: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gm:t>
    </dgm:pt>
    <dgm:pt modelId="{B7B31B5D-1CFF-4135-B21B-B3A6CFD4BA67}" type="parTrans" cxnId="{DEB72E2B-D062-4698-892F-0D14C419A991}">
      <dgm:prSet/>
      <dgm:spPr/>
      <dgm:t>
        <a:bodyPr/>
        <a:lstStyle/>
        <a:p>
          <a:endParaRPr lang="en-US"/>
        </a:p>
      </dgm:t>
    </dgm:pt>
    <dgm:pt modelId="{4BABC94B-4AA0-4911-BFA0-63373123B77E}" type="sibTrans" cxnId="{DEB72E2B-D062-4698-892F-0D14C419A991}">
      <dgm:prSet/>
      <dgm:spPr/>
      <dgm:t>
        <a:bodyPr/>
        <a:lstStyle/>
        <a:p>
          <a:endParaRPr lang="en-US"/>
        </a:p>
      </dgm:t>
    </dgm:pt>
    <dgm:pt modelId="{2D8F078A-416C-4566-9955-1447C4337E6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Phạm Thiên Ân: </a:t>
          </a:r>
          <a:r>
            <a: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gm:t>
    </dgm:pt>
    <dgm:pt modelId="{82570779-9D78-4906-8245-136918EDACFA}" type="parTrans" cxnId="{BB80E61B-2451-44B6-AF50-5CC629905CC7}">
      <dgm:prSet/>
      <dgm:spPr/>
      <dgm:t>
        <a:bodyPr/>
        <a:lstStyle/>
        <a:p>
          <a:endParaRPr lang="en-US"/>
        </a:p>
      </dgm:t>
    </dgm:pt>
    <dgm:pt modelId="{B14A2233-4191-46F9-B551-C01F9777A753}" type="sibTrans" cxnId="{BB80E61B-2451-44B6-AF50-5CC629905CC7}">
      <dgm:prSet/>
      <dgm:spPr/>
      <dgm:t>
        <a:bodyPr/>
        <a:lstStyle/>
        <a:p>
          <a:endParaRPr lang="en-US"/>
        </a:p>
      </dgm:t>
    </dgm:pt>
    <dgm:pt modelId="{18D09DB6-DB3F-44EC-A233-5EF0D28138F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Nguyễn Nguyên Hoàng: </a:t>
          </a:r>
          <a:r>
            <a: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gm:t>
    </dgm:pt>
    <dgm:pt modelId="{CB2A96DB-7E78-40FE-999E-556A96CE7B0C}" type="parTrans" cxnId="{1BD89619-4227-4A47-A193-31FD13C04759}">
      <dgm:prSet/>
      <dgm:spPr/>
      <dgm:t>
        <a:bodyPr/>
        <a:lstStyle/>
        <a:p>
          <a:endParaRPr lang="en-US"/>
        </a:p>
      </dgm:t>
    </dgm:pt>
    <dgm:pt modelId="{5DD795BE-2FDE-4B32-AE1D-268E05F661A7}" type="sibTrans" cxnId="{1BD89619-4227-4A47-A193-31FD13C04759}">
      <dgm:prSet/>
      <dgm:spPr/>
      <dgm:t>
        <a:bodyPr/>
        <a:lstStyle/>
        <a:p>
          <a:endParaRPr lang="en-US"/>
        </a:p>
      </dgm:t>
    </dgm:pt>
    <dgm:pt modelId="{B4CB81E5-62FF-4823-A67A-3E2C20C0A52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Hoàng Huy: </a:t>
          </a:r>
          <a:r>
            <a: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gm:t>
    </dgm:pt>
    <dgm:pt modelId="{8B488142-55B8-46FC-A575-198D2503FA46}" type="parTrans" cxnId="{7F13D44B-9D92-4310-948D-C35F1D7268A9}">
      <dgm:prSet/>
      <dgm:spPr/>
      <dgm:t>
        <a:bodyPr/>
        <a:lstStyle/>
        <a:p>
          <a:endParaRPr lang="en-US"/>
        </a:p>
      </dgm:t>
    </dgm:pt>
    <dgm:pt modelId="{C3B4F348-0D50-4AF8-A06F-97E2CEB5EE6F}" type="sibTrans" cxnId="{7F13D44B-9D92-4310-948D-C35F1D7268A9}">
      <dgm:prSet/>
      <dgm:spPr/>
      <dgm:t>
        <a:bodyPr/>
        <a:lstStyle/>
        <a:p>
          <a:endParaRPr lang="en-US"/>
        </a:p>
      </dgm:t>
    </dgm:pt>
    <dgm:pt modelId="{4669E302-4E0E-4179-BC54-D22C6D00F1F9}" type="pres">
      <dgm:prSet presAssocID="{2A9112A2-E857-4605-8ACA-CC69C80EED27}" presName="vert0" presStyleCnt="0">
        <dgm:presLayoutVars>
          <dgm:dir/>
          <dgm:animOne val="branch"/>
          <dgm:animLvl val="lvl"/>
        </dgm:presLayoutVars>
      </dgm:prSet>
      <dgm:spPr/>
    </dgm:pt>
    <dgm:pt modelId="{AF037AA9-14FE-47EC-9C67-40D4DCA7172C}" type="pres">
      <dgm:prSet presAssocID="{69C51676-837B-4541-A46D-320D1081CC4E}" presName="thickLine" presStyleLbl="alignNode1" presStyleIdx="0" presStyleCnt="1"/>
      <dgm:spPr/>
    </dgm:pt>
    <dgm:pt modelId="{C5AC2933-41BB-4C56-9455-E65979DF333F}" type="pres">
      <dgm:prSet presAssocID="{69C51676-837B-4541-A46D-320D1081CC4E}" presName="horz1" presStyleCnt="0"/>
      <dgm:spPr/>
    </dgm:pt>
    <dgm:pt modelId="{5EA9227E-41E1-4208-86A7-6F9C0575BDC4}" type="pres">
      <dgm:prSet presAssocID="{69C51676-837B-4541-A46D-320D1081CC4E}" presName="tx1" presStyleLbl="revTx" presStyleIdx="0" presStyleCnt="6" custScaleX="123910"/>
      <dgm:spPr/>
    </dgm:pt>
    <dgm:pt modelId="{2202D143-DB31-43E8-90E7-685A4B1D0AD1}" type="pres">
      <dgm:prSet presAssocID="{69C51676-837B-4541-A46D-320D1081CC4E}" presName="vert1" presStyleCnt="0"/>
      <dgm:spPr/>
    </dgm:pt>
    <dgm:pt modelId="{C942D3FB-F02C-4A09-92A3-CDD4C3CF32A9}" type="pres">
      <dgm:prSet presAssocID="{1E809F88-FC2B-421A-A90B-30B6C92EA1B4}" presName="vertSpace2a" presStyleCnt="0"/>
      <dgm:spPr/>
    </dgm:pt>
    <dgm:pt modelId="{1874AFCF-601A-405B-A18C-3F58CF8AEC77}" type="pres">
      <dgm:prSet presAssocID="{1E809F88-FC2B-421A-A90B-30B6C92EA1B4}" presName="horz2" presStyleCnt="0"/>
      <dgm:spPr/>
    </dgm:pt>
    <dgm:pt modelId="{77C7BB5F-407F-4790-84CF-8BF4E706AD23}" type="pres">
      <dgm:prSet presAssocID="{1E809F88-FC2B-421A-A90B-30B6C92EA1B4}" presName="horzSpace2" presStyleCnt="0"/>
      <dgm:spPr/>
    </dgm:pt>
    <dgm:pt modelId="{8D195152-ED68-4D4C-AC3E-A045EC886BDA}" type="pres">
      <dgm:prSet presAssocID="{1E809F88-FC2B-421A-A90B-30B6C92EA1B4}" presName="tx2" presStyleLbl="revTx" presStyleIdx="1" presStyleCnt="6" custScaleX="86398" custScaleY="13714" custLinFactNeighborX="159" custLinFactNeighborY="-3305"/>
      <dgm:spPr/>
    </dgm:pt>
    <dgm:pt modelId="{FE988158-9D6A-4A14-B1C9-9DEA6AD80BFA}" type="pres">
      <dgm:prSet presAssocID="{1E809F88-FC2B-421A-A90B-30B6C92EA1B4}" presName="vert2" presStyleCnt="0"/>
      <dgm:spPr/>
    </dgm:pt>
    <dgm:pt modelId="{C16F06AC-CD69-4435-BC91-685DB98898DE}" type="pres">
      <dgm:prSet presAssocID="{1E809F88-FC2B-421A-A90B-30B6C92EA1B4}" presName="thinLine2b" presStyleLbl="callout" presStyleIdx="0" presStyleCnt="5" custLinFactNeighborY="32500"/>
      <dgm:spPr/>
    </dgm:pt>
    <dgm:pt modelId="{86E65878-153D-449F-AEFD-0CA9E1FE22D1}" type="pres">
      <dgm:prSet presAssocID="{1E809F88-FC2B-421A-A90B-30B6C92EA1B4}" presName="vertSpace2b" presStyleCnt="0"/>
      <dgm:spPr/>
    </dgm:pt>
    <dgm:pt modelId="{050ED366-4EBB-4CDF-BAE4-02DBABF2DE9E}" type="pres">
      <dgm:prSet presAssocID="{701F7BE9-CC89-4FC5-AA35-3378D4AEE6C5}" presName="horz2" presStyleCnt="0"/>
      <dgm:spPr/>
    </dgm:pt>
    <dgm:pt modelId="{9AEC9A0C-DC74-499F-B4EA-87929194E833}" type="pres">
      <dgm:prSet presAssocID="{701F7BE9-CC89-4FC5-AA35-3378D4AEE6C5}" presName="horzSpace2" presStyleCnt="0"/>
      <dgm:spPr/>
    </dgm:pt>
    <dgm:pt modelId="{B1801694-7E64-42B1-8E88-044D05EFC735}" type="pres">
      <dgm:prSet presAssocID="{701F7BE9-CC89-4FC5-AA35-3378D4AEE6C5}" presName="tx2" presStyleLbl="revTx" presStyleIdx="2" presStyleCnt="6" custScaleY="12940"/>
      <dgm:spPr/>
    </dgm:pt>
    <dgm:pt modelId="{77164AAA-A5AE-4B3E-AE04-589A92BEAD7B}" type="pres">
      <dgm:prSet presAssocID="{701F7BE9-CC89-4FC5-AA35-3378D4AEE6C5}" presName="vert2" presStyleCnt="0"/>
      <dgm:spPr/>
    </dgm:pt>
    <dgm:pt modelId="{A5C6784A-FB10-4E3D-AC87-542C9BC4886A}" type="pres">
      <dgm:prSet presAssocID="{701F7BE9-CC89-4FC5-AA35-3378D4AEE6C5}" presName="thinLine2b" presStyleLbl="callout" presStyleIdx="1" presStyleCnt="5" custLinFactNeighborX="-2" custLinFactNeighborY="12683"/>
      <dgm:spPr/>
    </dgm:pt>
    <dgm:pt modelId="{A87FDD99-A92D-4CBE-8FAA-BDD6BC146AC9}" type="pres">
      <dgm:prSet presAssocID="{701F7BE9-CC89-4FC5-AA35-3378D4AEE6C5}" presName="vertSpace2b" presStyleCnt="0"/>
      <dgm:spPr/>
    </dgm:pt>
    <dgm:pt modelId="{2EB3FF01-5FC8-4BE3-A8FA-59EBED7C2DBD}" type="pres">
      <dgm:prSet presAssocID="{18D09DB6-DB3F-44EC-A233-5EF0D28138FD}" presName="horz2" presStyleCnt="0"/>
      <dgm:spPr/>
    </dgm:pt>
    <dgm:pt modelId="{D914D65A-3728-4B2A-BF49-783FAE8F1378}" type="pres">
      <dgm:prSet presAssocID="{18D09DB6-DB3F-44EC-A233-5EF0D28138FD}" presName="horzSpace2" presStyleCnt="0"/>
      <dgm:spPr/>
    </dgm:pt>
    <dgm:pt modelId="{7F893546-7FC8-40E8-B9B4-3ADFC7961BD5}" type="pres">
      <dgm:prSet presAssocID="{18D09DB6-DB3F-44EC-A233-5EF0D28138FD}" presName="tx2" presStyleLbl="revTx" presStyleIdx="3" presStyleCnt="6" custScaleY="13687"/>
      <dgm:spPr/>
    </dgm:pt>
    <dgm:pt modelId="{05FEEAD5-D701-4118-99A6-68AA4BE4722C}" type="pres">
      <dgm:prSet presAssocID="{18D09DB6-DB3F-44EC-A233-5EF0D28138FD}" presName="vert2" presStyleCnt="0"/>
      <dgm:spPr/>
    </dgm:pt>
    <dgm:pt modelId="{0EC6021B-A13B-4DCD-83DF-6ACFBA0B2155}" type="pres">
      <dgm:prSet presAssocID="{18D09DB6-DB3F-44EC-A233-5EF0D28138FD}" presName="thinLine2b" presStyleLbl="callout" presStyleIdx="2" presStyleCnt="5"/>
      <dgm:spPr/>
    </dgm:pt>
    <dgm:pt modelId="{79A017A9-03D4-43FA-A429-A2B6EFFBECC5}" type="pres">
      <dgm:prSet presAssocID="{18D09DB6-DB3F-44EC-A233-5EF0D28138FD}" presName="vertSpace2b" presStyleCnt="0"/>
      <dgm:spPr/>
    </dgm:pt>
    <dgm:pt modelId="{0FB8EF34-487C-4D71-9F0B-0F1E750B7903}" type="pres">
      <dgm:prSet presAssocID="{B4CB81E5-62FF-4823-A67A-3E2C20C0A520}" presName="horz2" presStyleCnt="0"/>
      <dgm:spPr/>
    </dgm:pt>
    <dgm:pt modelId="{518A07EE-4DBD-491E-B40D-49F63A88736D}" type="pres">
      <dgm:prSet presAssocID="{B4CB81E5-62FF-4823-A67A-3E2C20C0A520}" presName="horzSpace2" presStyleCnt="0"/>
      <dgm:spPr/>
    </dgm:pt>
    <dgm:pt modelId="{E6AC651F-8411-49B6-AB1D-E0AD8CF04EAC}" type="pres">
      <dgm:prSet presAssocID="{B4CB81E5-62FF-4823-A67A-3E2C20C0A520}" presName="tx2" presStyleLbl="revTx" presStyleIdx="4" presStyleCnt="6" custScaleY="13437"/>
      <dgm:spPr/>
    </dgm:pt>
    <dgm:pt modelId="{8E8CF65E-BAD0-4C0A-9404-99303D3B596A}" type="pres">
      <dgm:prSet presAssocID="{B4CB81E5-62FF-4823-A67A-3E2C20C0A520}" presName="vert2" presStyleCnt="0"/>
      <dgm:spPr/>
    </dgm:pt>
    <dgm:pt modelId="{BF83659A-7CC5-49BE-9F5B-419DF7CB3003}" type="pres">
      <dgm:prSet presAssocID="{B4CB81E5-62FF-4823-A67A-3E2C20C0A520}" presName="thinLine2b" presStyleLbl="callout" presStyleIdx="3" presStyleCnt="5"/>
      <dgm:spPr/>
    </dgm:pt>
    <dgm:pt modelId="{8BF22C98-EDD1-4F68-886D-464BA8EB3020}" type="pres">
      <dgm:prSet presAssocID="{B4CB81E5-62FF-4823-A67A-3E2C20C0A520}" presName="vertSpace2b" presStyleCnt="0"/>
      <dgm:spPr/>
    </dgm:pt>
    <dgm:pt modelId="{8E448C81-BF45-42AF-A599-2A9D1BED82BB}" type="pres">
      <dgm:prSet presAssocID="{2D8F078A-416C-4566-9955-1447C4337E6E}" presName="horz2" presStyleCnt="0"/>
      <dgm:spPr/>
    </dgm:pt>
    <dgm:pt modelId="{C8FF4628-1E7F-40AD-83B0-A94A14EEA39D}" type="pres">
      <dgm:prSet presAssocID="{2D8F078A-416C-4566-9955-1447C4337E6E}" presName="horzSpace2" presStyleCnt="0"/>
      <dgm:spPr/>
    </dgm:pt>
    <dgm:pt modelId="{398DEBBD-A007-48F6-9480-BAAADDD0007C}" type="pres">
      <dgm:prSet presAssocID="{2D8F078A-416C-4566-9955-1447C4337E6E}" presName="tx2" presStyleLbl="revTx" presStyleIdx="5" presStyleCnt="6" custScaleY="13779"/>
      <dgm:spPr/>
    </dgm:pt>
    <dgm:pt modelId="{21CF8C95-8340-4482-AE02-07157F5752D0}" type="pres">
      <dgm:prSet presAssocID="{2D8F078A-416C-4566-9955-1447C4337E6E}" presName="vert2" presStyleCnt="0"/>
      <dgm:spPr/>
    </dgm:pt>
    <dgm:pt modelId="{3D4875DD-C867-4ADD-942F-0F0940DE7C31}" type="pres">
      <dgm:prSet presAssocID="{2D8F078A-416C-4566-9955-1447C4337E6E}" presName="thinLine2b" presStyleLbl="callout" presStyleIdx="4" presStyleCnt="5"/>
      <dgm:spPr/>
    </dgm:pt>
    <dgm:pt modelId="{CC4ADB7D-A557-457A-8F96-3F5BDC48F7A3}" type="pres">
      <dgm:prSet presAssocID="{2D8F078A-416C-4566-9955-1447C4337E6E}" presName="vertSpace2b" presStyleCnt="0"/>
      <dgm:spPr/>
    </dgm:pt>
  </dgm:ptLst>
  <dgm:cxnLst>
    <dgm:cxn modelId="{EAFC920B-3536-44A1-A917-233135187547}" type="presOf" srcId="{B4CB81E5-62FF-4823-A67A-3E2C20C0A520}" destId="{E6AC651F-8411-49B6-AB1D-E0AD8CF04EAC}" srcOrd="0" destOrd="0" presId="urn:microsoft.com/office/officeart/2008/layout/LinedList"/>
    <dgm:cxn modelId="{1BD89619-4227-4A47-A193-31FD13C04759}" srcId="{69C51676-837B-4541-A46D-320D1081CC4E}" destId="{18D09DB6-DB3F-44EC-A233-5EF0D28138FD}" srcOrd="2" destOrd="0" parTransId="{CB2A96DB-7E78-40FE-999E-556A96CE7B0C}" sibTransId="{5DD795BE-2FDE-4B32-AE1D-268E05F661A7}"/>
    <dgm:cxn modelId="{BB80E61B-2451-44B6-AF50-5CC629905CC7}" srcId="{69C51676-837B-4541-A46D-320D1081CC4E}" destId="{2D8F078A-416C-4566-9955-1447C4337E6E}" srcOrd="4" destOrd="0" parTransId="{82570779-9D78-4906-8245-136918EDACFA}" sibTransId="{B14A2233-4191-46F9-B551-C01F9777A753}"/>
    <dgm:cxn modelId="{DEB72E2B-D062-4698-892F-0D14C419A991}" srcId="{69C51676-837B-4541-A46D-320D1081CC4E}" destId="{701F7BE9-CC89-4FC5-AA35-3378D4AEE6C5}" srcOrd="1" destOrd="0" parTransId="{B7B31B5D-1CFF-4135-B21B-B3A6CFD4BA67}" sibTransId="{4BABC94B-4AA0-4911-BFA0-63373123B77E}"/>
    <dgm:cxn modelId="{138D232D-7622-4B79-8FB2-980D1874D79F}" type="presOf" srcId="{701F7BE9-CC89-4FC5-AA35-3378D4AEE6C5}" destId="{B1801694-7E64-42B1-8E88-044D05EFC735}" srcOrd="0" destOrd="0" presId="urn:microsoft.com/office/officeart/2008/layout/LinedList"/>
    <dgm:cxn modelId="{DF58EA41-BDFA-4515-B016-878F9190739B}" srcId="{69C51676-837B-4541-A46D-320D1081CC4E}" destId="{1E809F88-FC2B-421A-A90B-30B6C92EA1B4}" srcOrd="0" destOrd="0" parTransId="{09F58A3B-D606-4422-A11A-BDECF84B895A}" sibTransId="{539C794A-7784-4B99-8736-D9F2F2AC8CF5}"/>
    <dgm:cxn modelId="{7F13D44B-9D92-4310-948D-C35F1D7268A9}" srcId="{69C51676-837B-4541-A46D-320D1081CC4E}" destId="{B4CB81E5-62FF-4823-A67A-3E2C20C0A520}" srcOrd="3" destOrd="0" parTransId="{8B488142-55B8-46FC-A575-198D2503FA46}" sibTransId="{C3B4F348-0D50-4AF8-A06F-97E2CEB5EE6F}"/>
    <dgm:cxn modelId="{46AFC572-9BA4-4F8B-B240-B3109E0E6B22}" srcId="{2A9112A2-E857-4605-8ACA-CC69C80EED27}" destId="{69C51676-837B-4541-A46D-320D1081CC4E}" srcOrd="0" destOrd="0" parTransId="{711BC2DF-D79E-40BE-8BC6-946FC19FAF56}" sibTransId="{192BAE10-0166-4935-92C9-70F1FBBAD3B5}"/>
    <dgm:cxn modelId="{B0EBE27F-CF2E-4D91-9999-272A12FDE673}" type="presOf" srcId="{69C51676-837B-4541-A46D-320D1081CC4E}" destId="{5EA9227E-41E1-4208-86A7-6F9C0575BDC4}" srcOrd="0" destOrd="0" presId="urn:microsoft.com/office/officeart/2008/layout/LinedList"/>
    <dgm:cxn modelId="{039ED18A-1F79-49AF-BF9D-D72F9946EAF9}" type="presOf" srcId="{18D09DB6-DB3F-44EC-A233-5EF0D28138FD}" destId="{7F893546-7FC8-40E8-B9B4-3ADFC7961BD5}" srcOrd="0" destOrd="0" presId="urn:microsoft.com/office/officeart/2008/layout/LinedList"/>
    <dgm:cxn modelId="{4F0B6593-D0F3-449A-9698-D2DBEF07456A}" type="presOf" srcId="{2D8F078A-416C-4566-9955-1447C4337E6E}" destId="{398DEBBD-A007-48F6-9480-BAAADDD0007C}" srcOrd="0" destOrd="0" presId="urn:microsoft.com/office/officeart/2008/layout/LinedList"/>
    <dgm:cxn modelId="{E0E4C4F0-AB60-4A89-ABA5-23B8FAE56305}" type="presOf" srcId="{2A9112A2-E857-4605-8ACA-CC69C80EED27}" destId="{4669E302-4E0E-4179-BC54-D22C6D00F1F9}" srcOrd="0" destOrd="0" presId="urn:microsoft.com/office/officeart/2008/layout/LinedList"/>
    <dgm:cxn modelId="{01A306F5-CE30-489A-985D-229FF23A22E4}" type="presOf" srcId="{1E809F88-FC2B-421A-A90B-30B6C92EA1B4}" destId="{8D195152-ED68-4D4C-AC3E-A045EC886BDA}" srcOrd="0" destOrd="0" presId="urn:microsoft.com/office/officeart/2008/layout/LinedList"/>
    <dgm:cxn modelId="{A00D00F0-CB0D-4D23-BFD9-7BD20E75A1AB}" type="presParOf" srcId="{4669E302-4E0E-4179-BC54-D22C6D00F1F9}" destId="{AF037AA9-14FE-47EC-9C67-40D4DCA7172C}" srcOrd="0" destOrd="0" presId="urn:microsoft.com/office/officeart/2008/layout/LinedList"/>
    <dgm:cxn modelId="{A342CC5F-8C86-4E32-81EF-8C0C283C8EA7}" type="presParOf" srcId="{4669E302-4E0E-4179-BC54-D22C6D00F1F9}" destId="{C5AC2933-41BB-4C56-9455-E65979DF333F}" srcOrd="1" destOrd="0" presId="urn:microsoft.com/office/officeart/2008/layout/LinedList"/>
    <dgm:cxn modelId="{51E83D76-9E72-490D-BC5E-342082CBD021}" type="presParOf" srcId="{C5AC2933-41BB-4C56-9455-E65979DF333F}" destId="{5EA9227E-41E1-4208-86A7-6F9C0575BDC4}" srcOrd="0" destOrd="0" presId="urn:microsoft.com/office/officeart/2008/layout/LinedList"/>
    <dgm:cxn modelId="{CD361CED-5BA1-40A0-A1B3-A98BC72523B9}" type="presParOf" srcId="{C5AC2933-41BB-4C56-9455-E65979DF333F}" destId="{2202D143-DB31-43E8-90E7-685A4B1D0AD1}" srcOrd="1" destOrd="0" presId="urn:microsoft.com/office/officeart/2008/layout/LinedList"/>
    <dgm:cxn modelId="{DC216772-F2DE-4197-8ED9-DFE753D98F62}" type="presParOf" srcId="{2202D143-DB31-43E8-90E7-685A4B1D0AD1}" destId="{C942D3FB-F02C-4A09-92A3-CDD4C3CF32A9}" srcOrd="0" destOrd="0" presId="urn:microsoft.com/office/officeart/2008/layout/LinedList"/>
    <dgm:cxn modelId="{CC2722C5-B7CF-449B-A25A-ACE131E8785E}" type="presParOf" srcId="{2202D143-DB31-43E8-90E7-685A4B1D0AD1}" destId="{1874AFCF-601A-405B-A18C-3F58CF8AEC77}" srcOrd="1" destOrd="0" presId="urn:microsoft.com/office/officeart/2008/layout/LinedList"/>
    <dgm:cxn modelId="{ADE2B05E-A21C-4AAA-90AA-27F461C562E6}" type="presParOf" srcId="{1874AFCF-601A-405B-A18C-3F58CF8AEC77}" destId="{77C7BB5F-407F-4790-84CF-8BF4E706AD23}" srcOrd="0" destOrd="0" presId="urn:microsoft.com/office/officeart/2008/layout/LinedList"/>
    <dgm:cxn modelId="{CE757D04-9C7B-4710-B107-3B1FC37DAA92}" type="presParOf" srcId="{1874AFCF-601A-405B-A18C-3F58CF8AEC77}" destId="{8D195152-ED68-4D4C-AC3E-A045EC886BDA}" srcOrd="1" destOrd="0" presId="urn:microsoft.com/office/officeart/2008/layout/LinedList"/>
    <dgm:cxn modelId="{0E83033A-3D43-44AE-AC35-A5F630D7F056}" type="presParOf" srcId="{1874AFCF-601A-405B-A18C-3F58CF8AEC77}" destId="{FE988158-9D6A-4A14-B1C9-9DEA6AD80BFA}" srcOrd="2" destOrd="0" presId="urn:microsoft.com/office/officeart/2008/layout/LinedList"/>
    <dgm:cxn modelId="{1FCC6839-D86E-47ED-91D9-8FD0803D10E4}" type="presParOf" srcId="{2202D143-DB31-43E8-90E7-685A4B1D0AD1}" destId="{C16F06AC-CD69-4435-BC91-685DB98898DE}" srcOrd="2" destOrd="0" presId="urn:microsoft.com/office/officeart/2008/layout/LinedList"/>
    <dgm:cxn modelId="{01883E94-D344-4DC8-A6C8-E1224C3F82FD}" type="presParOf" srcId="{2202D143-DB31-43E8-90E7-685A4B1D0AD1}" destId="{86E65878-153D-449F-AEFD-0CA9E1FE22D1}" srcOrd="3" destOrd="0" presId="urn:microsoft.com/office/officeart/2008/layout/LinedList"/>
    <dgm:cxn modelId="{979F6A2E-27F1-44EB-973F-99404E93663E}" type="presParOf" srcId="{2202D143-DB31-43E8-90E7-685A4B1D0AD1}" destId="{050ED366-4EBB-4CDF-BAE4-02DBABF2DE9E}" srcOrd="4" destOrd="0" presId="urn:microsoft.com/office/officeart/2008/layout/LinedList"/>
    <dgm:cxn modelId="{5A7AD4AA-24DF-483D-B3B2-0A3D289B5627}" type="presParOf" srcId="{050ED366-4EBB-4CDF-BAE4-02DBABF2DE9E}" destId="{9AEC9A0C-DC74-499F-B4EA-87929194E833}" srcOrd="0" destOrd="0" presId="urn:microsoft.com/office/officeart/2008/layout/LinedList"/>
    <dgm:cxn modelId="{4887B3CB-8C7C-4970-A633-9F96C1ADD1C7}" type="presParOf" srcId="{050ED366-4EBB-4CDF-BAE4-02DBABF2DE9E}" destId="{B1801694-7E64-42B1-8E88-044D05EFC735}" srcOrd="1" destOrd="0" presId="urn:microsoft.com/office/officeart/2008/layout/LinedList"/>
    <dgm:cxn modelId="{9FCA5D07-B5A6-4408-98E2-2A5DAE31F74A}" type="presParOf" srcId="{050ED366-4EBB-4CDF-BAE4-02DBABF2DE9E}" destId="{77164AAA-A5AE-4B3E-AE04-589A92BEAD7B}" srcOrd="2" destOrd="0" presId="urn:microsoft.com/office/officeart/2008/layout/LinedList"/>
    <dgm:cxn modelId="{06F84C4C-F875-4A00-BF4E-7C74EF3695C1}" type="presParOf" srcId="{2202D143-DB31-43E8-90E7-685A4B1D0AD1}" destId="{A5C6784A-FB10-4E3D-AC87-542C9BC4886A}" srcOrd="5" destOrd="0" presId="urn:microsoft.com/office/officeart/2008/layout/LinedList"/>
    <dgm:cxn modelId="{0921584B-3C1B-4A42-BB2A-2F2F4DF59CF1}" type="presParOf" srcId="{2202D143-DB31-43E8-90E7-685A4B1D0AD1}" destId="{A87FDD99-A92D-4CBE-8FAA-BDD6BC146AC9}" srcOrd="6" destOrd="0" presId="urn:microsoft.com/office/officeart/2008/layout/LinedList"/>
    <dgm:cxn modelId="{62DC75F6-11E0-46C7-A0A7-42E24DCBCAAE}" type="presParOf" srcId="{2202D143-DB31-43E8-90E7-685A4B1D0AD1}" destId="{2EB3FF01-5FC8-4BE3-A8FA-59EBED7C2DBD}" srcOrd="7" destOrd="0" presId="urn:microsoft.com/office/officeart/2008/layout/LinedList"/>
    <dgm:cxn modelId="{58C754DA-B818-467D-891D-ACA733C3A40A}" type="presParOf" srcId="{2EB3FF01-5FC8-4BE3-A8FA-59EBED7C2DBD}" destId="{D914D65A-3728-4B2A-BF49-783FAE8F1378}" srcOrd="0" destOrd="0" presId="urn:microsoft.com/office/officeart/2008/layout/LinedList"/>
    <dgm:cxn modelId="{E2D2BD8C-EB47-4AEF-B09C-E50A927BAF50}" type="presParOf" srcId="{2EB3FF01-5FC8-4BE3-A8FA-59EBED7C2DBD}" destId="{7F893546-7FC8-40E8-B9B4-3ADFC7961BD5}" srcOrd="1" destOrd="0" presId="urn:microsoft.com/office/officeart/2008/layout/LinedList"/>
    <dgm:cxn modelId="{E3E62864-6410-46F7-91AB-7AB57EF5CC98}" type="presParOf" srcId="{2EB3FF01-5FC8-4BE3-A8FA-59EBED7C2DBD}" destId="{05FEEAD5-D701-4118-99A6-68AA4BE4722C}" srcOrd="2" destOrd="0" presId="urn:microsoft.com/office/officeart/2008/layout/LinedList"/>
    <dgm:cxn modelId="{4EA5B640-84C7-4F29-8706-69B59F1A6B4B}" type="presParOf" srcId="{2202D143-DB31-43E8-90E7-685A4B1D0AD1}" destId="{0EC6021B-A13B-4DCD-83DF-6ACFBA0B2155}" srcOrd="8" destOrd="0" presId="urn:microsoft.com/office/officeart/2008/layout/LinedList"/>
    <dgm:cxn modelId="{ED29FD54-9D44-4254-AF30-EB99FACFAC9E}" type="presParOf" srcId="{2202D143-DB31-43E8-90E7-685A4B1D0AD1}" destId="{79A017A9-03D4-43FA-A429-A2B6EFFBECC5}" srcOrd="9" destOrd="0" presId="urn:microsoft.com/office/officeart/2008/layout/LinedList"/>
    <dgm:cxn modelId="{D1A05AF8-48C3-423E-AB20-BE8606B03F85}" type="presParOf" srcId="{2202D143-DB31-43E8-90E7-685A4B1D0AD1}" destId="{0FB8EF34-487C-4D71-9F0B-0F1E750B7903}" srcOrd="10" destOrd="0" presId="urn:microsoft.com/office/officeart/2008/layout/LinedList"/>
    <dgm:cxn modelId="{E6FDD285-61EF-49F1-9353-609B3E7F464A}" type="presParOf" srcId="{0FB8EF34-487C-4D71-9F0B-0F1E750B7903}" destId="{518A07EE-4DBD-491E-B40D-49F63A88736D}" srcOrd="0" destOrd="0" presId="urn:microsoft.com/office/officeart/2008/layout/LinedList"/>
    <dgm:cxn modelId="{CF7C6802-F9BF-4BA2-AA06-A371B4CA0715}" type="presParOf" srcId="{0FB8EF34-487C-4D71-9F0B-0F1E750B7903}" destId="{E6AC651F-8411-49B6-AB1D-E0AD8CF04EAC}" srcOrd="1" destOrd="0" presId="urn:microsoft.com/office/officeart/2008/layout/LinedList"/>
    <dgm:cxn modelId="{67C08B52-6067-423C-B98B-BB22869383C9}" type="presParOf" srcId="{0FB8EF34-487C-4D71-9F0B-0F1E750B7903}" destId="{8E8CF65E-BAD0-4C0A-9404-99303D3B596A}" srcOrd="2" destOrd="0" presId="urn:microsoft.com/office/officeart/2008/layout/LinedList"/>
    <dgm:cxn modelId="{21B96737-86B1-4318-A41C-0FE8A76D4DAC}" type="presParOf" srcId="{2202D143-DB31-43E8-90E7-685A4B1D0AD1}" destId="{BF83659A-7CC5-49BE-9F5B-419DF7CB3003}" srcOrd="11" destOrd="0" presId="urn:microsoft.com/office/officeart/2008/layout/LinedList"/>
    <dgm:cxn modelId="{DADF6F3C-6389-4EF8-8D6B-A8E0A03B661A}" type="presParOf" srcId="{2202D143-DB31-43E8-90E7-685A4B1D0AD1}" destId="{8BF22C98-EDD1-4F68-886D-464BA8EB3020}" srcOrd="12" destOrd="0" presId="urn:microsoft.com/office/officeart/2008/layout/LinedList"/>
    <dgm:cxn modelId="{0BC79925-5BE6-45DD-B567-B19D68DEF122}" type="presParOf" srcId="{2202D143-DB31-43E8-90E7-685A4B1D0AD1}" destId="{8E448C81-BF45-42AF-A599-2A9D1BED82BB}" srcOrd="13" destOrd="0" presId="urn:microsoft.com/office/officeart/2008/layout/LinedList"/>
    <dgm:cxn modelId="{57F81248-976E-4321-A9CC-234E89A203E0}" type="presParOf" srcId="{8E448C81-BF45-42AF-A599-2A9D1BED82BB}" destId="{C8FF4628-1E7F-40AD-83B0-A94A14EEA39D}" srcOrd="0" destOrd="0" presId="urn:microsoft.com/office/officeart/2008/layout/LinedList"/>
    <dgm:cxn modelId="{1C1E25A6-9F76-4C18-BABF-B20BA06607E5}" type="presParOf" srcId="{8E448C81-BF45-42AF-A599-2A9D1BED82BB}" destId="{398DEBBD-A007-48F6-9480-BAAADDD0007C}" srcOrd="1" destOrd="0" presId="urn:microsoft.com/office/officeart/2008/layout/LinedList"/>
    <dgm:cxn modelId="{592B00F0-2F28-4A1D-8840-4F26C8640715}" type="presParOf" srcId="{8E448C81-BF45-42AF-A599-2A9D1BED82BB}" destId="{21CF8C95-8340-4482-AE02-07157F5752D0}" srcOrd="2" destOrd="0" presId="urn:microsoft.com/office/officeart/2008/layout/LinedList"/>
    <dgm:cxn modelId="{5F7D5A21-F63B-4D2E-9476-2504A84FE6E2}" type="presParOf" srcId="{2202D143-DB31-43E8-90E7-685A4B1D0AD1}" destId="{3D4875DD-C867-4ADD-942F-0F0940DE7C31}" srcOrd="14" destOrd="0" presId="urn:microsoft.com/office/officeart/2008/layout/LinedList"/>
    <dgm:cxn modelId="{190917DB-2963-4D18-8A99-633E09A21C26}" type="presParOf" srcId="{2202D143-DB31-43E8-90E7-685A4B1D0AD1}" destId="{CC4ADB7D-A557-457A-8F96-3F5BDC48F7A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2AC3B-40D0-497E-B496-2FAEFB8FADF7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8192A3EC-E27A-48FE-A1ED-94B44ED6AF58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B2D7F04B-9052-4582-A109-7A1547F40408}" type="parTrans" cxnId="{7E8FBE07-656A-48F6-AF20-D9EBE988018E}">
      <dgm:prSet/>
      <dgm:spPr/>
      <dgm:t>
        <a:bodyPr/>
        <a:lstStyle/>
        <a:p>
          <a:endParaRPr lang="en-US"/>
        </a:p>
      </dgm:t>
    </dgm:pt>
    <dgm:pt modelId="{7E14280A-7ACD-420F-AC6C-004414927B59}" type="sibTrans" cxnId="{7E8FBE07-656A-48F6-AF20-D9EBE988018E}">
      <dgm:prSet/>
      <dgm:spPr/>
      <dgm:t>
        <a:bodyPr/>
        <a:lstStyle/>
        <a:p>
          <a:endParaRPr lang="en-US"/>
        </a:p>
      </dgm:t>
    </dgm:pt>
    <dgm:pt modelId="{841518DE-59A3-480F-A1DA-016D8D49841B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1B76D1DD-5863-40E3-B63D-0B8FC7521801}" type="parTrans" cxnId="{9C9B7781-D495-480C-89E4-F3E4A629B685}">
      <dgm:prSet/>
      <dgm:spPr/>
      <dgm:t>
        <a:bodyPr/>
        <a:lstStyle/>
        <a:p>
          <a:endParaRPr lang="en-US"/>
        </a:p>
      </dgm:t>
    </dgm:pt>
    <dgm:pt modelId="{C4133D4C-3060-4BB3-BFAF-3AF06FA110A4}" type="sibTrans" cxnId="{9C9B7781-D495-480C-89E4-F3E4A629B685}">
      <dgm:prSet/>
      <dgm:spPr/>
      <dgm:t>
        <a:bodyPr/>
        <a:lstStyle/>
        <a:p>
          <a:endParaRPr lang="en-US"/>
        </a:p>
      </dgm:t>
    </dgm:pt>
    <dgm:pt modelId="{F6D7262A-6906-45DD-8B30-B1229737E0E7}">
      <dgm:prSet phldrT="[Text]"/>
      <dgm:spPr/>
      <dgm:t>
        <a:bodyPr/>
        <a:lstStyle/>
        <a:p>
          <a:r>
            <a:rPr lang="en-US" dirty="0"/>
            <a:t>Analyze request</a:t>
          </a:r>
        </a:p>
      </dgm:t>
    </dgm:pt>
    <dgm:pt modelId="{CFF0F91B-84A9-4ACF-A84E-7DF27A13DAAC}" type="parTrans" cxnId="{AA9749A4-83EF-4C71-A827-1B5374F8C762}">
      <dgm:prSet/>
      <dgm:spPr/>
      <dgm:t>
        <a:bodyPr/>
        <a:lstStyle/>
        <a:p>
          <a:endParaRPr lang="en-US"/>
        </a:p>
      </dgm:t>
    </dgm:pt>
    <dgm:pt modelId="{F2D54E73-78A7-4EE2-BA29-FF31C84DD111}" type="sibTrans" cxnId="{AA9749A4-83EF-4C71-A827-1B5374F8C762}">
      <dgm:prSet/>
      <dgm:spPr/>
      <dgm:t>
        <a:bodyPr/>
        <a:lstStyle/>
        <a:p>
          <a:endParaRPr lang="en-US"/>
        </a:p>
      </dgm:t>
    </dgm:pt>
    <dgm:pt modelId="{EC7A3D0B-3C95-4631-83F6-B40B9761948F}" type="pres">
      <dgm:prSet presAssocID="{4592AC3B-40D0-497E-B496-2FAEFB8FADF7}" presName="compositeShape" presStyleCnt="0">
        <dgm:presLayoutVars>
          <dgm:chMax val="7"/>
          <dgm:dir/>
          <dgm:resizeHandles val="exact"/>
        </dgm:presLayoutVars>
      </dgm:prSet>
      <dgm:spPr/>
    </dgm:pt>
    <dgm:pt modelId="{7D8FB596-9132-41C3-8CAE-A410BF734BF3}" type="pres">
      <dgm:prSet presAssocID="{4592AC3B-40D0-497E-B496-2FAEFB8FADF7}" presName="wedge1" presStyleLbl="node1" presStyleIdx="0" presStyleCnt="3" custLinFactNeighborX="-3173" custLinFactNeighborY="2174"/>
      <dgm:spPr/>
    </dgm:pt>
    <dgm:pt modelId="{D6CF17F3-9E23-4FF1-8531-62511FED58BD}" type="pres">
      <dgm:prSet presAssocID="{4592AC3B-40D0-497E-B496-2FAEFB8FADF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304E6E-2ADF-48D8-8A1D-1C2BD04F3581}" type="pres">
      <dgm:prSet presAssocID="{4592AC3B-40D0-497E-B496-2FAEFB8FADF7}" presName="wedge2" presStyleLbl="node1" presStyleIdx="1" presStyleCnt="3" custLinFactNeighborX="1982" custLinFactNeighborY="-802"/>
      <dgm:spPr/>
    </dgm:pt>
    <dgm:pt modelId="{640C4F66-3F18-419B-AF28-8DC8E416BB53}" type="pres">
      <dgm:prSet presAssocID="{4592AC3B-40D0-497E-B496-2FAEFB8FADF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71C8751-3B9B-4BB1-8AAB-67C4870E0398}" type="pres">
      <dgm:prSet presAssocID="{4592AC3B-40D0-497E-B496-2FAEFB8FADF7}" presName="wedge3" presStyleLbl="node1" presStyleIdx="2" presStyleCnt="3" custLinFactNeighborX="1982" custLinFactNeighborY="-802"/>
      <dgm:spPr/>
    </dgm:pt>
    <dgm:pt modelId="{1D1539F9-6574-4F0B-8DFC-951C9CD55802}" type="pres">
      <dgm:prSet presAssocID="{4592AC3B-40D0-497E-B496-2FAEFB8FADF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6496605-E89B-473B-9E52-3B32A48CD0D3}" type="presOf" srcId="{841518DE-59A3-480F-A1DA-016D8D49841B}" destId="{48304E6E-2ADF-48D8-8A1D-1C2BD04F3581}" srcOrd="0" destOrd="0" presId="urn:microsoft.com/office/officeart/2005/8/layout/chart3"/>
    <dgm:cxn modelId="{7E8FBE07-656A-48F6-AF20-D9EBE988018E}" srcId="{4592AC3B-40D0-497E-B496-2FAEFB8FADF7}" destId="{8192A3EC-E27A-48FE-A1ED-94B44ED6AF58}" srcOrd="0" destOrd="0" parTransId="{B2D7F04B-9052-4582-A109-7A1547F40408}" sibTransId="{7E14280A-7ACD-420F-AC6C-004414927B59}"/>
    <dgm:cxn modelId="{64F15909-3744-4B43-A6B0-FC369016B501}" type="presOf" srcId="{8192A3EC-E27A-48FE-A1ED-94B44ED6AF58}" destId="{D6CF17F3-9E23-4FF1-8531-62511FED58BD}" srcOrd="1" destOrd="0" presId="urn:microsoft.com/office/officeart/2005/8/layout/chart3"/>
    <dgm:cxn modelId="{275D4F55-40D9-4AF0-8EBF-DE9468E6E015}" type="presOf" srcId="{F6D7262A-6906-45DD-8B30-B1229737E0E7}" destId="{271C8751-3B9B-4BB1-8AAB-67C4870E0398}" srcOrd="0" destOrd="0" presId="urn:microsoft.com/office/officeart/2005/8/layout/chart3"/>
    <dgm:cxn modelId="{C5C4B157-3CB5-4A03-8EA9-4725DEE3B368}" type="presOf" srcId="{8192A3EC-E27A-48FE-A1ED-94B44ED6AF58}" destId="{7D8FB596-9132-41C3-8CAE-A410BF734BF3}" srcOrd="0" destOrd="0" presId="urn:microsoft.com/office/officeart/2005/8/layout/chart3"/>
    <dgm:cxn modelId="{9C9B7781-D495-480C-89E4-F3E4A629B685}" srcId="{4592AC3B-40D0-497E-B496-2FAEFB8FADF7}" destId="{841518DE-59A3-480F-A1DA-016D8D49841B}" srcOrd="1" destOrd="0" parTransId="{1B76D1DD-5863-40E3-B63D-0B8FC7521801}" sibTransId="{C4133D4C-3060-4BB3-BFAF-3AF06FA110A4}"/>
    <dgm:cxn modelId="{3C7A1B8E-B2DB-497F-8FE0-D5FA748AF5BF}" type="presOf" srcId="{841518DE-59A3-480F-A1DA-016D8D49841B}" destId="{640C4F66-3F18-419B-AF28-8DC8E416BB53}" srcOrd="1" destOrd="0" presId="urn:microsoft.com/office/officeart/2005/8/layout/chart3"/>
    <dgm:cxn modelId="{04082DA1-5C78-4EDF-80A1-2EBCE14DB9A5}" type="presOf" srcId="{F6D7262A-6906-45DD-8B30-B1229737E0E7}" destId="{1D1539F9-6574-4F0B-8DFC-951C9CD55802}" srcOrd="1" destOrd="0" presId="urn:microsoft.com/office/officeart/2005/8/layout/chart3"/>
    <dgm:cxn modelId="{AA9749A4-83EF-4C71-A827-1B5374F8C762}" srcId="{4592AC3B-40D0-497E-B496-2FAEFB8FADF7}" destId="{F6D7262A-6906-45DD-8B30-B1229737E0E7}" srcOrd="2" destOrd="0" parTransId="{CFF0F91B-84A9-4ACF-A84E-7DF27A13DAAC}" sibTransId="{F2D54E73-78A7-4EE2-BA29-FF31C84DD111}"/>
    <dgm:cxn modelId="{1FB93BA7-90FD-4724-BD5A-F474AB138EF5}" type="presOf" srcId="{4592AC3B-40D0-497E-B496-2FAEFB8FADF7}" destId="{EC7A3D0B-3C95-4631-83F6-B40B9761948F}" srcOrd="0" destOrd="0" presId="urn:microsoft.com/office/officeart/2005/8/layout/chart3"/>
    <dgm:cxn modelId="{664029C2-8D3F-4BF2-A508-85411661BFD8}" type="presParOf" srcId="{EC7A3D0B-3C95-4631-83F6-B40B9761948F}" destId="{7D8FB596-9132-41C3-8CAE-A410BF734BF3}" srcOrd="0" destOrd="0" presId="urn:microsoft.com/office/officeart/2005/8/layout/chart3"/>
    <dgm:cxn modelId="{EA8DC120-BBDC-4926-B18F-0B6CAE01575C}" type="presParOf" srcId="{EC7A3D0B-3C95-4631-83F6-B40B9761948F}" destId="{D6CF17F3-9E23-4FF1-8531-62511FED58BD}" srcOrd="1" destOrd="0" presId="urn:microsoft.com/office/officeart/2005/8/layout/chart3"/>
    <dgm:cxn modelId="{EA94DCD0-1B66-4C95-9B60-2AE153B3310E}" type="presParOf" srcId="{EC7A3D0B-3C95-4631-83F6-B40B9761948F}" destId="{48304E6E-2ADF-48D8-8A1D-1C2BD04F3581}" srcOrd="2" destOrd="0" presId="urn:microsoft.com/office/officeart/2005/8/layout/chart3"/>
    <dgm:cxn modelId="{55EC43B3-F611-4DDF-AA9C-8AAE057FF55F}" type="presParOf" srcId="{EC7A3D0B-3C95-4631-83F6-B40B9761948F}" destId="{640C4F66-3F18-419B-AF28-8DC8E416BB53}" srcOrd="3" destOrd="0" presId="urn:microsoft.com/office/officeart/2005/8/layout/chart3"/>
    <dgm:cxn modelId="{A347BE28-763D-40AD-899D-FE5598D023E4}" type="presParOf" srcId="{EC7A3D0B-3C95-4631-83F6-B40B9761948F}" destId="{271C8751-3B9B-4BB1-8AAB-67C4870E0398}" srcOrd="4" destOrd="0" presId="urn:microsoft.com/office/officeart/2005/8/layout/chart3"/>
    <dgm:cxn modelId="{344B5D67-0111-4DB9-88C2-112AEC60CE6A}" type="presParOf" srcId="{EC7A3D0B-3C95-4631-83F6-B40B9761948F}" destId="{1D1539F9-6574-4F0B-8DFC-951C9CD5580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7A07B-63EC-4D47-BCC7-9C2090F2EEC6}" type="doc">
      <dgm:prSet loTypeId="urn:microsoft.com/office/officeart/2011/layout/HexagonRadial" loCatId="officeonlin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E66FC6-B16E-4727-9642-B2D033457561}">
      <dgm:prSet phldrT="[Text]"/>
      <dgm:spPr/>
      <dgm:t>
        <a:bodyPr/>
        <a:lstStyle/>
        <a:p>
          <a:r>
            <a:rPr lang="en-US" dirty="0"/>
            <a:t>CMMI</a:t>
          </a:r>
        </a:p>
      </dgm:t>
    </dgm:pt>
    <dgm:pt modelId="{A1F400E8-4F43-4434-8341-354BD1C9C34F}" type="parTrans" cxnId="{0836218F-68DF-4649-9B6A-D1C9E93D2EDF}">
      <dgm:prSet/>
      <dgm:spPr/>
      <dgm:t>
        <a:bodyPr/>
        <a:lstStyle/>
        <a:p>
          <a:endParaRPr lang="en-US"/>
        </a:p>
      </dgm:t>
    </dgm:pt>
    <dgm:pt modelId="{501DE7E5-56F1-415D-8E66-09C5D23F0488}" type="sibTrans" cxnId="{0836218F-68DF-4649-9B6A-D1C9E93D2EDF}">
      <dgm:prSet/>
      <dgm:spPr/>
      <dgm:t>
        <a:bodyPr/>
        <a:lstStyle/>
        <a:p>
          <a:endParaRPr lang="en-US"/>
        </a:p>
      </dgm:t>
    </dgm:pt>
    <dgm:pt modelId="{76187057-4767-4EFC-B7BA-C49229E0850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5F230E14-79C0-4F96-900E-A64EE8A32F10}" type="parTrans" cxnId="{938E0F2C-4F2B-4B75-A6EA-5D384104581A}">
      <dgm:prSet/>
      <dgm:spPr/>
      <dgm:t>
        <a:bodyPr/>
        <a:lstStyle/>
        <a:p>
          <a:endParaRPr lang="en-US"/>
        </a:p>
      </dgm:t>
    </dgm:pt>
    <dgm:pt modelId="{869ABD15-E5CA-4E96-8612-B3A7B3D66151}" type="sibTrans" cxnId="{938E0F2C-4F2B-4B75-A6EA-5D384104581A}">
      <dgm:prSet/>
      <dgm:spPr/>
      <dgm:t>
        <a:bodyPr/>
        <a:lstStyle/>
        <a:p>
          <a:endParaRPr lang="en-US"/>
        </a:p>
      </dgm:t>
    </dgm:pt>
    <dgm:pt modelId="{14161863-B179-4AA9-AEFB-FD3E54600BB7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6341C81B-AD77-41D5-8AC2-830EC25657C5}" type="parTrans" cxnId="{0CB29940-93CE-44C1-8E46-226C59604486}">
      <dgm:prSet/>
      <dgm:spPr/>
      <dgm:t>
        <a:bodyPr/>
        <a:lstStyle/>
        <a:p>
          <a:endParaRPr lang="en-US"/>
        </a:p>
      </dgm:t>
    </dgm:pt>
    <dgm:pt modelId="{971AB14A-1E5D-4C4F-A9C8-CB6DD73B57D7}" type="sibTrans" cxnId="{0CB29940-93CE-44C1-8E46-226C59604486}">
      <dgm:prSet/>
      <dgm:spPr/>
      <dgm:t>
        <a:bodyPr/>
        <a:lstStyle/>
        <a:p>
          <a:endParaRPr lang="en-US"/>
        </a:p>
      </dgm:t>
    </dgm:pt>
    <dgm:pt modelId="{24A6C01C-8C17-4B5F-8E11-FCCD6FEBD300}">
      <dgm:prSet phldrT="[Text]"/>
      <dgm:spPr/>
      <dgm:t>
        <a:bodyPr/>
        <a:lstStyle/>
        <a:p>
          <a:r>
            <a:rPr lang="en-US" dirty="0"/>
            <a:t>When</a:t>
          </a:r>
        </a:p>
      </dgm:t>
    </dgm:pt>
    <dgm:pt modelId="{4F04A53E-020D-40D0-A2D1-B7A4922839E2}" type="parTrans" cxnId="{F1EA85C2-3C80-482E-8937-B39E48293872}">
      <dgm:prSet/>
      <dgm:spPr/>
      <dgm:t>
        <a:bodyPr/>
        <a:lstStyle/>
        <a:p>
          <a:endParaRPr lang="en-US"/>
        </a:p>
      </dgm:t>
    </dgm:pt>
    <dgm:pt modelId="{FF31ADB1-7DEC-4FDF-9EDC-5EC7EEF11CA7}" type="sibTrans" cxnId="{F1EA85C2-3C80-482E-8937-B39E48293872}">
      <dgm:prSet/>
      <dgm:spPr/>
      <dgm:t>
        <a:bodyPr/>
        <a:lstStyle/>
        <a:p>
          <a:endParaRPr lang="en-US"/>
        </a:p>
      </dgm:t>
    </dgm:pt>
    <dgm:pt modelId="{2E71863A-E91A-45DB-904B-60E47E3EF55C}">
      <dgm:prSet phldrT="[Text]"/>
      <dgm:spPr/>
      <dgm:t>
        <a:bodyPr/>
        <a:lstStyle/>
        <a:p>
          <a:r>
            <a:rPr lang="en-US" dirty="0"/>
            <a:t>Where</a:t>
          </a:r>
        </a:p>
      </dgm:t>
    </dgm:pt>
    <dgm:pt modelId="{D62FD0E5-69FA-43F1-89AE-3D5189AD5B41}" type="parTrans" cxnId="{49AC3265-F2F7-4DFB-A2DA-70D914497029}">
      <dgm:prSet/>
      <dgm:spPr/>
      <dgm:t>
        <a:bodyPr/>
        <a:lstStyle/>
        <a:p>
          <a:endParaRPr lang="en-US"/>
        </a:p>
      </dgm:t>
    </dgm:pt>
    <dgm:pt modelId="{0C0EC18C-9DDB-4B1A-9AB7-72CB05B2DC03}" type="sibTrans" cxnId="{49AC3265-F2F7-4DFB-A2DA-70D914497029}">
      <dgm:prSet/>
      <dgm:spPr/>
      <dgm:t>
        <a:bodyPr/>
        <a:lstStyle/>
        <a:p>
          <a:endParaRPr lang="en-US"/>
        </a:p>
      </dgm:t>
    </dgm:pt>
    <dgm:pt modelId="{51092BB6-54BF-4731-A98C-2407DF7E7882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5CF791AC-825E-43D4-92CE-D75ADAAF3070}" type="parTrans" cxnId="{9CE07D1B-E72B-446B-AF73-253A3078F9DC}">
      <dgm:prSet/>
      <dgm:spPr/>
      <dgm:t>
        <a:bodyPr/>
        <a:lstStyle/>
        <a:p>
          <a:endParaRPr lang="en-US"/>
        </a:p>
      </dgm:t>
    </dgm:pt>
    <dgm:pt modelId="{8B1B242A-756C-4710-81C6-16D3FCC033A1}" type="sibTrans" cxnId="{9CE07D1B-E72B-446B-AF73-253A3078F9DC}">
      <dgm:prSet/>
      <dgm:spPr/>
      <dgm:t>
        <a:bodyPr/>
        <a:lstStyle/>
        <a:p>
          <a:endParaRPr lang="en-US"/>
        </a:p>
      </dgm:t>
    </dgm:pt>
    <dgm:pt modelId="{4312741B-FEFE-4D84-A993-245E6B3B2FFA}">
      <dgm:prSet phldrT="[Text]"/>
      <dgm:spPr/>
      <dgm:t>
        <a:bodyPr/>
        <a:lstStyle/>
        <a:p>
          <a:r>
            <a:rPr lang="en-US" dirty="0"/>
            <a:t>Why</a:t>
          </a:r>
        </a:p>
      </dgm:t>
    </dgm:pt>
    <dgm:pt modelId="{6B67ABB9-D7BD-4147-A960-6AD5E6DA37A7}" type="parTrans" cxnId="{87516C9E-EC67-41C1-AFF1-2B0066A07F14}">
      <dgm:prSet/>
      <dgm:spPr/>
      <dgm:t>
        <a:bodyPr/>
        <a:lstStyle/>
        <a:p>
          <a:endParaRPr lang="en-US"/>
        </a:p>
      </dgm:t>
    </dgm:pt>
    <dgm:pt modelId="{43F36435-6554-47F8-9D9E-CD230E2BF6E9}" type="sibTrans" cxnId="{87516C9E-EC67-41C1-AFF1-2B0066A07F14}">
      <dgm:prSet/>
      <dgm:spPr/>
      <dgm:t>
        <a:bodyPr/>
        <a:lstStyle/>
        <a:p>
          <a:endParaRPr lang="en-US"/>
        </a:p>
      </dgm:t>
    </dgm:pt>
    <dgm:pt modelId="{98A61B0B-91D3-4AB4-A823-2A2DB9E3BD16}" type="pres">
      <dgm:prSet presAssocID="{BCA7A07B-63EC-4D47-BCC7-9C2090F2EEC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1A7B668-8B65-4097-80AA-83CECBDDE9B5}" type="pres">
      <dgm:prSet presAssocID="{27E66FC6-B16E-4727-9642-B2D033457561}" presName="Parent" presStyleLbl="node0" presStyleIdx="0" presStyleCnt="1">
        <dgm:presLayoutVars>
          <dgm:chMax val="6"/>
          <dgm:chPref val="6"/>
        </dgm:presLayoutVars>
      </dgm:prSet>
      <dgm:spPr/>
    </dgm:pt>
    <dgm:pt modelId="{A5F5D279-9A2F-41D4-859B-FDE604F1305D}" type="pres">
      <dgm:prSet presAssocID="{76187057-4767-4EFC-B7BA-C49229E0850E}" presName="Accent1" presStyleCnt="0"/>
      <dgm:spPr/>
    </dgm:pt>
    <dgm:pt modelId="{0CF0C5A9-3F09-4CC0-A664-4448E936832E}" type="pres">
      <dgm:prSet presAssocID="{76187057-4767-4EFC-B7BA-C49229E0850E}" presName="Accent" presStyleLbl="bgShp" presStyleIdx="0" presStyleCnt="6"/>
      <dgm:spPr/>
    </dgm:pt>
    <dgm:pt modelId="{C44D675D-EB38-48B2-A8C5-2ABDBF844470}" type="pres">
      <dgm:prSet presAssocID="{76187057-4767-4EFC-B7BA-C49229E0850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6C02B3F-A71F-47F7-8E6C-0DEA7D80277E}" type="pres">
      <dgm:prSet presAssocID="{14161863-B179-4AA9-AEFB-FD3E54600BB7}" presName="Accent2" presStyleCnt="0"/>
      <dgm:spPr/>
    </dgm:pt>
    <dgm:pt modelId="{D1CF6291-12D2-4DE8-A581-E8A9109574C4}" type="pres">
      <dgm:prSet presAssocID="{14161863-B179-4AA9-AEFB-FD3E54600BB7}" presName="Accent" presStyleLbl="bgShp" presStyleIdx="1" presStyleCnt="6"/>
      <dgm:spPr/>
    </dgm:pt>
    <dgm:pt modelId="{038BC266-34F2-41E9-B263-B572431A524E}" type="pres">
      <dgm:prSet presAssocID="{14161863-B179-4AA9-AEFB-FD3E54600BB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C5A056C-1FF5-450C-81E2-5E216FA6073D}" type="pres">
      <dgm:prSet presAssocID="{24A6C01C-8C17-4B5F-8E11-FCCD6FEBD300}" presName="Accent3" presStyleCnt="0"/>
      <dgm:spPr/>
    </dgm:pt>
    <dgm:pt modelId="{F1FB4011-F6F9-4021-A0B0-B55F2236B9EA}" type="pres">
      <dgm:prSet presAssocID="{24A6C01C-8C17-4B5F-8E11-FCCD6FEBD300}" presName="Accent" presStyleLbl="bgShp" presStyleIdx="2" presStyleCnt="6"/>
      <dgm:spPr/>
    </dgm:pt>
    <dgm:pt modelId="{110338DF-CF86-4731-9318-0B1327CDADC6}" type="pres">
      <dgm:prSet presAssocID="{24A6C01C-8C17-4B5F-8E11-FCCD6FEBD30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47901E0-C522-4E61-BACA-257445BB0888}" type="pres">
      <dgm:prSet presAssocID="{2E71863A-E91A-45DB-904B-60E47E3EF55C}" presName="Accent4" presStyleCnt="0"/>
      <dgm:spPr/>
    </dgm:pt>
    <dgm:pt modelId="{4F740B95-38D1-41AE-93C8-936C7D45F3C6}" type="pres">
      <dgm:prSet presAssocID="{2E71863A-E91A-45DB-904B-60E47E3EF55C}" presName="Accent" presStyleLbl="bgShp" presStyleIdx="3" presStyleCnt="6"/>
      <dgm:spPr/>
    </dgm:pt>
    <dgm:pt modelId="{5D62AD39-9561-4698-B0D9-1D2BF5C0BCCD}" type="pres">
      <dgm:prSet presAssocID="{2E71863A-E91A-45DB-904B-60E47E3EF55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37F709C-F8E8-48C5-8F36-617696A931C5}" type="pres">
      <dgm:prSet presAssocID="{51092BB6-54BF-4731-A98C-2407DF7E7882}" presName="Accent5" presStyleCnt="0"/>
      <dgm:spPr/>
    </dgm:pt>
    <dgm:pt modelId="{67614DDC-32DE-4CEE-8548-058F20D39E95}" type="pres">
      <dgm:prSet presAssocID="{51092BB6-54BF-4731-A98C-2407DF7E7882}" presName="Accent" presStyleLbl="bgShp" presStyleIdx="4" presStyleCnt="6"/>
      <dgm:spPr/>
    </dgm:pt>
    <dgm:pt modelId="{935F3A76-E08C-498A-866B-94A27C162277}" type="pres">
      <dgm:prSet presAssocID="{51092BB6-54BF-4731-A98C-2407DF7E78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644319B-E879-42F1-9E61-8E30594C8CC2}" type="pres">
      <dgm:prSet presAssocID="{4312741B-FEFE-4D84-A993-245E6B3B2FFA}" presName="Accent6" presStyleCnt="0"/>
      <dgm:spPr/>
    </dgm:pt>
    <dgm:pt modelId="{3F528C2A-62B3-4BE3-A0C6-087F3C80D3F7}" type="pres">
      <dgm:prSet presAssocID="{4312741B-FEFE-4D84-A993-245E6B3B2FFA}" presName="Accent" presStyleLbl="bgShp" presStyleIdx="5" presStyleCnt="6"/>
      <dgm:spPr/>
    </dgm:pt>
    <dgm:pt modelId="{AD849A1F-064C-4011-BE9A-9C97B6BB1A4D}" type="pres">
      <dgm:prSet presAssocID="{4312741B-FEFE-4D84-A993-245E6B3B2FF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E07D1B-E72B-446B-AF73-253A3078F9DC}" srcId="{27E66FC6-B16E-4727-9642-B2D033457561}" destId="{51092BB6-54BF-4731-A98C-2407DF7E7882}" srcOrd="4" destOrd="0" parTransId="{5CF791AC-825E-43D4-92CE-D75ADAAF3070}" sibTransId="{8B1B242A-756C-4710-81C6-16D3FCC033A1}"/>
    <dgm:cxn modelId="{4253C925-3B2E-4527-989F-D292CCDC4FB8}" type="presOf" srcId="{BCA7A07B-63EC-4D47-BCC7-9C2090F2EEC6}" destId="{98A61B0B-91D3-4AB4-A823-2A2DB9E3BD16}" srcOrd="0" destOrd="0" presId="urn:microsoft.com/office/officeart/2011/layout/HexagonRadial"/>
    <dgm:cxn modelId="{938E0F2C-4F2B-4B75-A6EA-5D384104581A}" srcId="{27E66FC6-B16E-4727-9642-B2D033457561}" destId="{76187057-4767-4EFC-B7BA-C49229E0850E}" srcOrd="0" destOrd="0" parTransId="{5F230E14-79C0-4F96-900E-A64EE8A32F10}" sibTransId="{869ABD15-E5CA-4E96-8612-B3A7B3D66151}"/>
    <dgm:cxn modelId="{CA43D435-F84C-4C6B-8FFC-2BCB48708617}" type="presOf" srcId="{14161863-B179-4AA9-AEFB-FD3E54600BB7}" destId="{038BC266-34F2-41E9-B263-B572431A524E}" srcOrd="0" destOrd="0" presId="urn:microsoft.com/office/officeart/2011/layout/HexagonRadial"/>
    <dgm:cxn modelId="{0CB29940-93CE-44C1-8E46-226C59604486}" srcId="{27E66FC6-B16E-4727-9642-B2D033457561}" destId="{14161863-B179-4AA9-AEFB-FD3E54600BB7}" srcOrd="1" destOrd="0" parTransId="{6341C81B-AD77-41D5-8AC2-830EC25657C5}" sibTransId="{971AB14A-1E5D-4C4F-A9C8-CB6DD73B57D7}"/>
    <dgm:cxn modelId="{49AC3265-F2F7-4DFB-A2DA-70D914497029}" srcId="{27E66FC6-B16E-4727-9642-B2D033457561}" destId="{2E71863A-E91A-45DB-904B-60E47E3EF55C}" srcOrd="3" destOrd="0" parTransId="{D62FD0E5-69FA-43F1-89AE-3D5189AD5B41}" sibTransId="{0C0EC18C-9DDB-4B1A-9AB7-72CB05B2DC03}"/>
    <dgm:cxn modelId="{89D1F36D-B04C-410F-81FB-A11DDC0B00C8}" type="presOf" srcId="{51092BB6-54BF-4731-A98C-2407DF7E7882}" destId="{935F3A76-E08C-498A-866B-94A27C162277}" srcOrd="0" destOrd="0" presId="urn:microsoft.com/office/officeart/2011/layout/HexagonRadial"/>
    <dgm:cxn modelId="{A2979483-C5B7-4433-A880-BBF0AE463EF6}" type="presOf" srcId="{4312741B-FEFE-4D84-A993-245E6B3B2FFA}" destId="{AD849A1F-064C-4011-BE9A-9C97B6BB1A4D}" srcOrd="0" destOrd="0" presId="urn:microsoft.com/office/officeart/2011/layout/HexagonRadial"/>
    <dgm:cxn modelId="{CFE9538D-1AAF-47D6-A442-ACEDD4ADCEC3}" type="presOf" srcId="{27E66FC6-B16E-4727-9642-B2D033457561}" destId="{C1A7B668-8B65-4097-80AA-83CECBDDE9B5}" srcOrd="0" destOrd="0" presId="urn:microsoft.com/office/officeart/2011/layout/HexagonRadial"/>
    <dgm:cxn modelId="{0836218F-68DF-4649-9B6A-D1C9E93D2EDF}" srcId="{BCA7A07B-63EC-4D47-BCC7-9C2090F2EEC6}" destId="{27E66FC6-B16E-4727-9642-B2D033457561}" srcOrd="0" destOrd="0" parTransId="{A1F400E8-4F43-4434-8341-354BD1C9C34F}" sibTransId="{501DE7E5-56F1-415D-8E66-09C5D23F0488}"/>
    <dgm:cxn modelId="{87516C9E-EC67-41C1-AFF1-2B0066A07F14}" srcId="{27E66FC6-B16E-4727-9642-B2D033457561}" destId="{4312741B-FEFE-4D84-A993-245E6B3B2FFA}" srcOrd="5" destOrd="0" parTransId="{6B67ABB9-D7BD-4147-A960-6AD5E6DA37A7}" sibTransId="{43F36435-6554-47F8-9D9E-CD230E2BF6E9}"/>
    <dgm:cxn modelId="{E559BDBC-0B40-4628-9C9A-302B0080FD21}" type="presOf" srcId="{76187057-4767-4EFC-B7BA-C49229E0850E}" destId="{C44D675D-EB38-48B2-A8C5-2ABDBF844470}" srcOrd="0" destOrd="0" presId="urn:microsoft.com/office/officeart/2011/layout/HexagonRadial"/>
    <dgm:cxn modelId="{F1EA85C2-3C80-482E-8937-B39E48293872}" srcId="{27E66FC6-B16E-4727-9642-B2D033457561}" destId="{24A6C01C-8C17-4B5F-8E11-FCCD6FEBD300}" srcOrd="2" destOrd="0" parTransId="{4F04A53E-020D-40D0-A2D1-B7A4922839E2}" sibTransId="{FF31ADB1-7DEC-4FDF-9EDC-5EC7EEF11CA7}"/>
    <dgm:cxn modelId="{C29103E1-0CB6-4F93-9125-60288BD78FE3}" type="presOf" srcId="{2E71863A-E91A-45DB-904B-60E47E3EF55C}" destId="{5D62AD39-9561-4698-B0D9-1D2BF5C0BCCD}" srcOrd="0" destOrd="0" presId="urn:microsoft.com/office/officeart/2011/layout/HexagonRadial"/>
    <dgm:cxn modelId="{7B89BDF8-A197-427C-BFBC-09854515AE59}" type="presOf" srcId="{24A6C01C-8C17-4B5F-8E11-FCCD6FEBD300}" destId="{110338DF-CF86-4731-9318-0B1327CDADC6}" srcOrd="0" destOrd="0" presId="urn:microsoft.com/office/officeart/2011/layout/HexagonRadial"/>
    <dgm:cxn modelId="{0D345BCE-B0DA-47DC-98D8-5101CDF3AB1E}" type="presParOf" srcId="{98A61B0B-91D3-4AB4-A823-2A2DB9E3BD16}" destId="{C1A7B668-8B65-4097-80AA-83CECBDDE9B5}" srcOrd="0" destOrd="0" presId="urn:microsoft.com/office/officeart/2011/layout/HexagonRadial"/>
    <dgm:cxn modelId="{AB653F52-26FA-4745-AB70-000AB682D5E4}" type="presParOf" srcId="{98A61B0B-91D3-4AB4-A823-2A2DB9E3BD16}" destId="{A5F5D279-9A2F-41D4-859B-FDE604F1305D}" srcOrd="1" destOrd="0" presId="urn:microsoft.com/office/officeart/2011/layout/HexagonRadial"/>
    <dgm:cxn modelId="{F850FA38-B087-415B-96F6-1EDA3FB59C18}" type="presParOf" srcId="{A5F5D279-9A2F-41D4-859B-FDE604F1305D}" destId="{0CF0C5A9-3F09-4CC0-A664-4448E936832E}" srcOrd="0" destOrd="0" presId="urn:microsoft.com/office/officeart/2011/layout/HexagonRadial"/>
    <dgm:cxn modelId="{EDCCAE19-F8B6-46E9-B469-4645A9B781CE}" type="presParOf" srcId="{98A61B0B-91D3-4AB4-A823-2A2DB9E3BD16}" destId="{C44D675D-EB38-48B2-A8C5-2ABDBF844470}" srcOrd="2" destOrd="0" presId="urn:microsoft.com/office/officeart/2011/layout/HexagonRadial"/>
    <dgm:cxn modelId="{B7D51BD7-8272-45C0-9858-948CBB5F6648}" type="presParOf" srcId="{98A61B0B-91D3-4AB4-A823-2A2DB9E3BD16}" destId="{76C02B3F-A71F-47F7-8E6C-0DEA7D80277E}" srcOrd="3" destOrd="0" presId="urn:microsoft.com/office/officeart/2011/layout/HexagonRadial"/>
    <dgm:cxn modelId="{5FE85A57-AAD9-42B6-9D7C-D7192775B7E1}" type="presParOf" srcId="{76C02B3F-A71F-47F7-8E6C-0DEA7D80277E}" destId="{D1CF6291-12D2-4DE8-A581-E8A9109574C4}" srcOrd="0" destOrd="0" presId="urn:microsoft.com/office/officeart/2011/layout/HexagonRadial"/>
    <dgm:cxn modelId="{5EDEEC06-ED1C-4F63-8DD5-C698151B6706}" type="presParOf" srcId="{98A61B0B-91D3-4AB4-A823-2A2DB9E3BD16}" destId="{038BC266-34F2-41E9-B263-B572431A524E}" srcOrd="4" destOrd="0" presId="urn:microsoft.com/office/officeart/2011/layout/HexagonRadial"/>
    <dgm:cxn modelId="{23C9107A-5DCE-4C09-B7A5-9ACA5B3C6968}" type="presParOf" srcId="{98A61B0B-91D3-4AB4-A823-2A2DB9E3BD16}" destId="{AC5A056C-1FF5-450C-81E2-5E216FA6073D}" srcOrd="5" destOrd="0" presId="urn:microsoft.com/office/officeart/2011/layout/HexagonRadial"/>
    <dgm:cxn modelId="{F46A8B5E-F05C-46AC-9106-73B86EA791EE}" type="presParOf" srcId="{AC5A056C-1FF5-450C-81E2-5E216FA6073D}" destId="{F1FB4011-F6F9-4021-A0B0-B55F2236B9EA}" srcOrd="0" destOrd="0" presId="urn:microsoft.com/office/officeart/2011/layout/HexagonRadial"/>
    <dgm:cxn modelId="{99226C2C-8027-4537-86A5-5055DEEB3841}" type="presParOf" srcId="{98A61B0B-91D3-4AB4-A823-2A2DB9E3BD16}" destId="{110338DF-CF86-4731-9318-0B1327CDADC6}" srcOrd="6" destOrd="0" presId="urn:microsoft.com/office/officeart/2011/layout/HexagonRadial"/>
    <dgm:cxn modelId="{402F2B4D-91BB-4F91-BD75-BAD505785D9A}" type="presParOf" srcId="{98A61B0B-91D3-4AB4-A823-2A2DB9E3BD16}" destId="{647901E0-C522-4E61-BACA-257445BB0888}" srcOrd="7" destOrd="0" presId="urn:microsoft.com/office/officeart/2011/layout/HexagonRadial"/>
    <dgm:cxn modelId="{A101B6CA-22C9-4075-9CE0-7F217D379F22}" type="presParOf" srcId="{647901E0-C522-4E61-BACA-257445BB0888}" destId="{4F740B95-38D1-41AE-93C8-936C7D45F3C6}" srcOrd="0" destOrd="0" presId="urn:microsoft.com/office/officeart/2011/layout/HexagonRadial"/>
    <dgm:cxn modelId="{6BA33DE1-B296-4DD2-A4D2-D94110813431}" type="presParOf" srcId="{98A61B0B-91D3-4AB4-A823-2A2DB9E3BD16}" destId="{5D62AD39-9561-4698-B0D9-1D2BF5C0BCCD}" srcOrd="8" destOrd="0" presId="urn:microsoft.com/office/officeart/2011/layout/HexagonRadial"/>
    <dgm:cxn modelId="{F83FBE90-DB4F-414A-B357-24ABCA8BE000}" type="presParOf" srcId="{98A61B0B-91D3-4AB4-A823-2A2DB9E3BD16}" destId="{137F709C-F8E8-48C5-8F36-617696A931C5}" srcOrd="9" destOrd="0" presId="urn:microsoft.com/office/officeart/2011/layout/HexagonRadial"/>
    <dgm:cxn modelId="{18896035-0A64-4E7F-9DDC-D14ED27AC204}" type="presParOf" srcId="{137F709C-F8E8-48C5-8F36-617696A931C5}" destId="{67614DDC-32DE-4CEE-8548-058F20D39E95}" srcOrd="0" destOrd="0" presId="urn:microsoft.com/office/officeart/2011/layout/HexagonRadial"/>
    <dgm:cxn modelId="{8E9925EF-A43B-4DEB-9C87-C5370A3000C8}" type="presParOf" srcId="{98A61B0B-91D3-4AB4-A823-2A2DB9E3BD16}" destId="{935F3A76-E08C-498A-866B-94A27C162277}" srcOrd="10" destOrd="0" presId="urn:microsoft.com/office/officeart/2011/layout/HexagonRadial"/>
    <dgm:cxn modelId="{6A7199F8-2B9A-401A-8C7D-53D4152CCA61}" type="presParOf" srcId="{98A61B0B-91D3-4AB4-A823-2A2DB9E3BD16}" destId="{A644319B-E879-42F1-9E61-8E30594C8CC2}" srcOrd="11" destOrd="0" presId="urn:microsoft.com/office/officeart/2011/layout/HexagonRadial"/>
    <dgm:cxn modelId="{7A43689E-1965-4531-84DD-6EB5A36B92B3}" type="presParOf" srcId="{A644319B-E879-42F1-9E61-8E30594C8CC2}" destId="{3F528C2A-62B3-4BE3-A0C6-087F3C80D3F7}" srcOrd="0" destOrd="0" presId="urn:microsoft.com/office/officeart/2011/layout/HexagonRadial"/>
    <dgm:cxn modelId="{72DCA937-C460-4FC6-89D1-2F63617DB92F}" type="presParOf" srcId="{98A61B0B-91D3-4AB4-A823-2A2DB9E3BD16}" destId="{AD849A1F-064C-4011-BE9A-9C97B6BB1A4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CA25BB-1864-4841-B654-E59697841895}" type="doc">
      <dgm:prSet loTypeId="urn:diagrams.loki3.com/VaryingWidthList" loCatId="list" qsTypeId="urn:microsoft.com/office/officeart/2005/8/quickstyle/simple5" qsCatId="simple" csTypeId="urn:microsoft.com/office/officeart/2005/8/colors/colorful1" csCatId="colorful" phldr="1"/>
      <dgm:spPr/>
    </dgm:pt>
    <dgm:pt modelId="{1DABD0B7-89F1-4B6E-8D3A-532CAEC6562F}">
      <dgm:prSet phldrT="[Text]"/>
      <dgm:spPr/>
      <dgm:t>
        <a:bodyPr/>
        <a:lstStyle/>
        <a:p>
          <a:r>
            <a:rPr lang="en-US" dirty="0"/>
            <a:t>Edit information</a:t>
          </a:r>
        </a:p>
      </dgm:t>
    </dgm:pt>
    <dgm:pt modelId="{7ECC9C69-314E-4823-A982-4B353032DF48}" type="parTrans" cxnId="{C8D0D326-B61C-4B86-ABFF-85E7D7276B9A}">
      <dgm:prSet/>
      <dgm:spPr/>
      <dgm:t>
        <a:bodyPr/>
        <a:lstStyle/>
        <a:p>
          <a:endParaRPr lang="en-US"/>
        </a:p>
      </dgm:t>
    </dgm:pt>
    <dgm:pt modelId="{AED3B802-EF9A-412A-B5F0-2B6F62F9CFE1}" type="sibTrans" cxnId="{C8D0D326-B61C-4B86-ABFF-85E7D7276B9A}">
      <dgm:prSet/>
      <dgm:spPr/>
      <dgm:t>
        <a:bodyPr/>
        <a:lstStyle/>
        <a:p>
          <a:endParaRPr lang="en-US"/>
        </a:p>
      </dgm:t>
    </dgm:pt>
    <dgm:pt modelId="{2938692D-22A3-41B9-8DC7-20D3383D373B}">
      <dgm:prSet phldrT="[Text]"/>
      <dgm:spPr/>
      <dgm:t>
        <a:bodyPr/>
        <a:lstStyle/>
        <a:p>
          <a:r>
            <a:rPr lang="en-US" dirty="0"/>
            <a:t>Build PowerPoint</a:t>
          </a:r>
        </a:p>
      </dgm:t>
    </dgm:pt>
    <dgm:pt modelId="{552E4751-732D-4299-B5E0-54A526856045}" type="parTrans" cxnId="{7CED3538-D21B-4544-B88B-F8BB0A6CDCCC}">
      <dgm:prSet/>
      <dgm:spPr/>
      <dgm:t>
        <a:bodyPr/>
        <a:lstStyle/>
        <a:p>
          <a:endParaRPr lang="en-US"/>
        </a:p>
      </dgm:t>
    </dgm:pt>
    <dgm:pt modelId="{5FB343EC-A837-4B27-95D9-508E0B6C1DD2}" type="sibTrans" cxnId="{7CED3538-D21B-4544-B88B-F8BB0A6CDCCC}">
      <dgm:prSet/>
      <dgm:spPr/>
      <dgm:t>
        <a:bodyPr/>
        <a:lstStyle/>
        <a:p>
          <a:endParaRPr lang="en-US"/>
        </a:p>
      </dgm:t>
    </dgm:pt>
    <dgm:pt modelId="{78B0531B-8F5E-420D-A8DA-B7E5E1286C18}">
      <dgm:prSet phldrT="[Text]"/>
      <dgm:spPr/>
      <dgm:t>
        <a:bodyPr/>
        <a:lstStyle/>
        <a:p>
          <a:r>
            <a:rPr lang="en-US" dirty="0"/>
            <a:t>Check PowerPoint</a:t>
          </a:r>
        </a:p>
      </dgm:t>
    </dgm:pt>
    <dgm:pt modelId="{CB211CF8-BA88-417B-88B9-38DC182B835C}" type="parTrans" cxnId="{C94BE4CD-6F3F-4730-BB3D-DEA3BD4E00F4}">
      <dgm:prSet/>
      <dgm:spPr/>
      <dgm:t>
        <a:bodyPr/>
        <a:lstStyle/>
        <a:p>
          <a:endParaRPr lang="en-US"/>
        </a:p>
      </dgm:t>
    </dgm:pt>
    <dgm:pt modelId="{7727CBFC-1FD3-4854-ABF0-41D4FA805D33}" type="sibTrans" cxnId="{C94BE4CD-6F3F-4730-BB3D-DEA3BD4E00F4}">
      <dgm:prSet/>
      <dgm:spPr/>
      <dgm:t>
        <a:bodyPr/>
        <a:lstStyle/>
        <a:p>
          <a:endParaRPr lang="en-US"/>
        </a:p>
      </dgm:t>
    </dgm:pt>
    <dgm:pt modelId="{221762AD-B7CC-46BC-9259-164B7DD1BC43}" type="pres">
      <dgm:prSet presAssocID="{E8CA25BB-1864-4841-B654-E59697841895}" presName="Name0" presStyleCnt="0">
        <dgm:presLayoutVars>
          <dgm:resizeHandles/>
        </dgm:presLayoutVars>
      </dgm:prSet>
      <dgm:spPr/>
    </dgm:pt>
    <dgm:pt modelId="{21857D8A-F0F1-4C26-BD7C-D1AD65961BAB}" type="pres">
      <dgm:prSet presAssocID="{1DABD0B7-89F1-4B6E-8D3A-532CAEC6562F}" presName="text" presStyleLbl="node1" presStyleIdx="0" presStyleCnt="3">
        <dgm:presLayoutVars>
          <dgm:bulletEnabled val="1"/>
        </dgm:presLayoutVars>
      </dgm:prSet>
      <dgm:spPr/>
    </dgm:pt>
    <dgm:pt modelId="{C75914DA-9B83-45DF-B74C-CF459A492D0C}" type="pres">
      <dgm:prSet presAssocID="{AED3B802-EF9A-412A-B5F0-2B6F62F9CFE1}" presName="space" presStyleCnt="0"/>
      <dgm:spPr/>
    </dgm:pt>
    <dgm:pt modelId="{71480ECB-AB47-4B52-A50A-8F7EEE348CF5}" type="pres">
      <dgm:prSet presAssocID="{2938692D-22A3-41B9-8DC7-20D3383D373B}" presName="text" presStyleLbl="node1" presStyleIdx="1" presStyleCnt="3">
        <dgm:presLayoutVars>
          <dgm:bulletEnabled val="1"/>
        </dgm:presLayoutVars>
      </dgm:prSet>
      <dgm:spPr/>
    </dgm:pt>
    <dgm:pt modelId="{67A0567D-787A-4E74-8F5A-37F584BBBA4D}" type="pres">
      <dgm:prSet presAssocID="{5FB343EC-A837-4B27-95D9-508E0B6C1DD2}" presName="space" presStyleCnt="0"/>
      <dgm:spPr/>
    </dgm:pt>
    <dgm:pt modelId="{B74F5CC2-1625-427C-821C-D0B89A975A45}" type="pres">
      <dgm:prSet presAssocID="{78B0531B-8F5E-420D-A8DA-B7E5E1286C18}" presName="text" presStyleLbl="node1" presStyleIdx="2" presStyleCnt="3">
        <dgm:presLayoutVars>
          <dgm:bulletEnabled val="1"/>
        </dgm:presLayoutVars>
      </dgm:prSet>
      <dgm:spPr/>
    </dgm:pt>
  </dgm:ptLst>
  <dgm:cxnLst>
    <dgm:cxn modelId="{C8D0D326-B61C-4B86-ABFF-85E7D7276B9A}" srcId="{E8CA25BB-1864-4841-B654-E59697841895}" destId="{1DABD0B7-89F1-4B6E-8D3A-532CAEC6562F}" srcOrd="0" destOrd="0" parTransId="{7ECC9C69-314E-4823-A982-4B353032DF48}" sibTransId="{AED3B802-EF9A-412A-B5F0-2B6F62F9CFE1}"/>
    <dgm:cxn modelId="{7CED3538-D21B-4544-B88B-F8BB0A6CDCCC}" srcId="{E8CA25BB-1864-4841-B654-E59697841895}" destId="{2938692D-22A3-41B9-8DC7-20D3383D373B}" srcOrd="1" destOrd="0" parTransId="{552E4751-732D-4299-B5E0-54A526856045}" sibTransId="{5FB343EC-A837-4B27-95D9-508E0B6C1DD2}"/>
    <dgm:cxn modelId="{17D5E557-3FDD-4F26-B197-A4405E300550}" type="presOf" srcId="{E8CA25BB-1864-4841-B654-E59697841895}" destId="{221762AD-B7CC-46BC-9259-164B7DD1BC43}" srcOrd="0" destOrd="0" presId="urn:diagrams.loki3.com/VaryingWidthList"/>
    <dgm:cxn modelId="{131A2EB2-4BEF-4E8E-99F9-61B62375E30D}" type="presOf" srcId="{78B0531B-8F5E-420D-A8DA-B7E5E1286C18}" destId="{B74F5CC2-1625-427C-821C-D0B89A975A45}" srcOrd="0" destOrd="0" presId="urn:diagrams.loki3.com/VaryingWidthList"/>
    <dgm:cxn modelId="{DFADBDCD-C6EC-4418-A549-C44B09B2C1DC}" type="presOf" srcId="{2938692D-22A3-41B9-8DC7-20D3383D373B}" destId="{71480ECB-AB47-4B52-A50A-8F7EEE348CF5}" srcOrd="0" destOrd="0" presId="urn:diagrams.loki3.com/VaryingWidthList"/>
    <dgm:cxn modelId="{C94BE4CD-6F3F-4730-BB3D-DEA3BD4E00F4}" srcId="{E8CA25BB-1864-4841-B654-E59697841895}" destId="{78B0531B-8F5E-420D-A8DA-B7E5E1286C18}" srcOrd="2" destOrd="0" parTransId="{CB211CF8-BA88-417B-88B9-38DC182B835C}" sibTransId="{7727CBFC-1FD3-4854-ABF0-41D4FA805D33}"/>
    <dgm:cxn modelId="{7B5F35E7-D2B2-4F4D-8B70-389F5CFB1CFE}" type="presOf" srcId="{1DABD0B7-89F1-4B6E-8D3A-532CAEC6562F}" destId="{21857D8A-F0F1-4C26-BD7C-D1AD65961BAB}" srcOrd="0" destOrd="0" presId="urn:diagrams.loki3.com/VaryingWidthList"/>
    <dgm:cxn modelId="{8C9C66FB-05AB-4604-8E01-EA7AFB86B393}" type="presParOf" srcId="{221762AD-B7CC-46BC-9259-164B7DD1BC43}" destId="{21857D8A-F0F1-4C26-BD7C-D1AD65961BAB}" srcOrd="0" destOrd="0" presId="urn:diagrams.loki3.com/VaryingWidthList"/>
    <dgm:cxn modelId="{6EA07DA4-9561-4D0E-B21E-08016A4DBA81}" type="presParOf" srcId="{221762AD-B7CC-46BC-9259-164B7DD1BC43}" destId="{C75914DA-9B83-45DF-B74C-CF459A492D0C}" srcOrd="1" destOrd="0" presId="urn:diagrams.loki3.com/VaryingWidthList"/>
    <dgm:cxn modelId="{8FE60D36-3501-4820-B383-C317C0597F93}" type="presParOf" srcId="{221762AD-B7CC-46BC-9259-164B7DD1BC43}" destId="{71480ECB-AB47-4B52-A50A-8F7EEE348CF5}" srcOrd="2" destOrd="0" presId="urn:diagrams.loki3.com/VaryingWidthList"/>
    <dgm:cxn modelId="{89FABCB4-DF87-4A7F-8469-4069B486C7C2}" type="presParOf" srcId="{221762AD-B7CC-46BC-9259-164B7DD1BC43}" destId="{67A0567D-787A-4E74-8F5A-37F584BBBA4D}" srcOrd="3" destOrd="0" presId="urn:diagrams.loki3.com/VaryingWidthList"/>
    <dgm:cxn modelId="{15BBE612-B80B-4879-8CCC-A88F5B22CC76}" type="presParOf" srcId="{221762AD-B7CC-46BC-9259-164B7DD1BC43}" destId="{B74F5CC2-1625-427C-821C-D0B89A975A4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7225BB-2AC0-4411-A510-432DAB8364E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EBB76-0B3D-4E55-92DF-F029084D8BF4}">
      <dgm:prSet phldrT="[Text]"/>
      <dgm:spPr/>
      <dgm:t>
        <a:bodyPr/>
        <a:lstStyle/>
        <a:p>
          <a:r>
            <a:rPr lang="en-US" b="1" dirty="0"/>
            <a:t>Capability Maturity Model Integration</a:t>
          </a:r>
          <a:endParaRPr lang="en-US" dirty="0"/>
        </a:p>
      </dgm:t>
    </dgm:pt>
    <dgm:pt modelId="{41FFF542-9F3D-47B4-825A-F8DC797BB2FC}" type="parTrans" cxnId="{4F002068-9EE1-4128-B0FF-2970D3EA0D84}">
      <dgm:prSet/>
      <dgm:spPr/>
      <dgm:t>
        <a:bodyPr/>
        <a:lstStyle/>
        <a:p>
          <a:endParaRPr lang="en-US"/>
        </a:p>
      </dgm:t>
    </dgm:pt>
    <dgm:pt modelId="{1313A41E-139A-49D8-BABF-99022881FD9F}" type="sibTrans" cxnId="{4F002068-9EE1-4128-B0FF-2970D3EA0D84}">
      <dgm:prSet/>
      <dgm:spPr/>
      <dgm:t>
        <a:bodyPr/>
        <a:lstStyle/>
        <a:p>
          <a:endParaRPr lang="en-US"/>
        </a:p>
      </dgm:t>
    </dgm:pt>
    <dgm:pt modelId="{A435D59D-327D-4950-81C9-C680B5EDCEE8}" type="pres">
      <dgm:prSet presAssocID="{D37225BB-2AC0-4411-A510-432DAB8364E0}" presName="Name0" presStyleCnt="0">
        <dgm:presLayoutVars>
          <dgm:chMax/>
          <dgm:chPref/>
          <dgm:dir/>
        </dgm:presLayoutVars>
      </dgm:prSet>
      <dgm:spPr/>
    </dgm:pt>
    <dgm:pt modelId="{0809FCDA-496E-42D7-923D-25B30B10D0AD}" type="pres">
      <dgm:prSet presAssocID="{1DBEBB76-0B3D-4E55-92DF-F029084D8BF4}" presName="composite" presStyleCnt="0">
        <dgm:presLayoutVars>
          <dgm:chMax/>
          <dgm:chPref/>
        </dgm:presLayoutVars>
      </dgm:prSet>
      <dgm:spPr/>
    </dgm:pt>
    <dgm:pt modelId="{03927C6B-662B-4821-8964-661B7678B883}" type="pres">
      <dgm:prSet presAssocID="{1DBEBB76-0B3D-4E55-92DF-F029084D8BF4}" presName="Image" presStyleLbl="bgImgPlace1" presStyleIdx="0" presStyleCnt="1" custScaleX="155325" custScaleY="188014" custLinFactNeighborX="-8987" custLinFactNeighborY="98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7CAC864-7A00-4225-A142-B5871832D83C}" type="pres">
      <dgm:prSet presAssocID="{1DBEBB76-0B3D-4E55-92DF-F029084D8BF4}" presName="ParentText" presStyleLbl="revTx" presStyleIdx="0" presStyleCnt="1" custScaleX="66604" custScaleY="52457">
        <dgm:presLayoutVars>
          <dgm:chMax val="0"/>
          <dgm:chPref val="0"/>
          <dgm:bulletEnabled val="1"/>
        </dgm:presLayoutVars>
      </dgm:prSet>
      <dgm:spPr/>
    </dgm:pt>
    <dgm:pt modelId="{90C1D501-EF4F-48A6-9F82-AD4DAEFFD6D7}" type="pres">
      <dgm:prSet presAssocID="{1DBEBB76-0B3D-4E55-92DF-F029084D8BF4}" presName="tlFrame" presStyleLbl="node1" presStyleIdx="0" presStyleCnt="4" custLinFactNeighborX="95968" custLinFactNeighborY="61418"/>
      <dgm:spPr/>
    </dgm:pt>
    <dgm:pt modelId="{412E45AC-4A4C-4B9C-90E8-95DA16255905}" type="pres">
      <dgm:prSet presAssocID="{1DBEBB76-0B3D-4E55-92DF-F029084D8BF4}" presName="trFrame" presStyleLbl="node1" presStyleIdx="1" presStyleCnt="4" custLinFactNeighborX="-97133" custLinFactNeighborY="61418"/>
      <dgm:spPr/>
    </dgm:pt>
    <dgm:pt modelId="{DFB4A323-A9E0-49BB-BB62-CB5120EE5894}" type="pres">
      <dgm:prSet presAssocID="{1DBEBB76-0B3D-4E55-92DF-F029084D8BF4}" presName="blFrame" presStyleLbl="node1" presStyleIdx="2" presStyleCnt="4" custLinFactNeighborX="95969" custLinFactNeighborY="-29430"/>
      <dgm:spPr/>
    </dgm:pt>
    <dgm:pt modelId="{64676B91-5C5D-4B79-96F3-F56EADEC1917}" type="pres">
      <dgm:prSet presAssocID="{1DBEBB76-0B3D-4E55-92DF-F029084D8BF4}" presName="brFrame" presStyleLbl="node1" presStyleIdx="3" presStyleCnt="4" custLinFactNeighborX="-97133" custLinFactNeighborY="-39410"/>
      <dgm:spPr/>
    </dgm:pt>
  </dgm:ptLst>
  <dgm:cxnLst>
    <dgm:cxn modelId="{4F002068-9EE1-4128-B0FF-2970D3EA0D84}" srcId="{D37225BB-2AC0-4411-A510-432DAB8364E0}" destId="{1DBEBB76-0B3D-4E55-92DF-F029084D8BF4}" srcOrd="0" destOrd="0" parTransId="{41FFF542-9F3D-47B4-825A-F8DC797BB2FC}" sibTransId="{1313A41E-139A-49D8-BABF-99022881FD9F}"/>
    <dgm:cxn modelId="{3433CFAE-B0C5-4146-A976-13101EFCEE0B}" type="presOf" srcId="{D37225BB-2AC0-4411-A510-432DAB8364E0}" destId="{A435D59D-327D-4950-81C9-C680B5EDCEE8}" srcOrd="0" destOrd="0" presId="urn:microsoft.com/office/officeart/2009/3/layout/FramedTextPicture"/>
    <dgm:cxn modelId="{E77D07CD-F144-43B1-A67A-3827118EBA60}" type="presOf" srcId="{1DBEBB76-0B3D-4E55-92DF-F029084D8BF4}" destId="{27CAC864-7A00-4225-A142-B5871832D83C}" srcOrd="0" destOrd="0" presId="urn:microsoft.com/office/officeart/2009/3/layout/FramedTextPicture"/>
    <dgm:cxn modelId="{703FA6FF-3BD7-4A44-9856-09A0BF139BA4}" type="presParOf" srcId="{A435D59D-327D-4950-81C9-C680B5EDCEE8}" destId="{0809FCDA-496E-42D7-923D-25B30B10D0AD}" srcOrd="0" destOrd="0" presId="urn:microsoft.com/office/officeart/2009/3/layout/FramedTextPicture"/>
    <dgm:cxn modelId="{281ED934-79D7-4238-9C70-91A0F6A9A0F1}" type="presParOf" srcId="{0809FCDA-496E-42D7-923D-25B30B10D0AD}" destId="{03927C6B-662B-4821-8964-661B7678B883}" srcOrd="0" destOrd="0" presId="urn:microsoft.com/office/officeart/2009/3/layout/FramedTextPicture"/>
    <dgm:cxn modelId="{852185DF-3692-4610-A80B-2331077286C3}" type="presParOf" srcId="{0809FCDA-496E-42D7-923D-25B30B10D0AD}" destId="{27CAC864-7A00-4225-A142-B5871832D83C}" srcOrd="1" destOrd="0" presId="urn:microsoft.com/office/officeart/2009/3/layout/FramedTextPicture"/>
    <dgm:cxn modelId="{71856D1B-0A16-4ACA-AC52-FDE7615A4735}" type="presParOf" srcId="{0809FCDA-496E-42D7-923D-25B30B10D0AD}" destId="{90C1D501-EF4F-48A6-9F82-AD4DAEFFD6D7}" srcOrd="2" destOrd="0" presId="urn:microsoft.com/office/officeart/2009/3/layout/FramedTextPicture"/>
    <dgm:cxn modelId="{74CF3E1D-9B0A-48C8-BB37-A6F8D2C1BB68}" type="presParOf" srcId="{0809FCDA-496E-42D7-923D-25B30B10D0AD}" destId="{412E45AC-4A4C-4B9C-90E8-95DA16255905}" srcOrd="3" destOrd="0" presId="urn:microsoft.com/office/officeart/2009/3/layout/FramedTextPicture"/>
    <dgm:cxn modelId="{EDC0BAA7-1ACC-47FB-B1AF-36EAEEE3102A}" type="presParOf" srcId="{0809FCDA-496E-42D7-923D-25B30B10D0AD}" destId="{DFB4A323-A9E0-49BB-BB62-CB5120EE5894}" srcOrd="4" destOrd="0" presId="urn:microsoft.com/office/officeart/2009/3/layout/FramedTextPicture"/>
    <dgm:cxn modelId="{0EA2E363-6686-4CC1-A6ED-1AAF2C9E0AB8}" type="presParOf" srcId="{0809FCDA-496E-42D7-923D-25B30B10D0AD}" destId="{64676B91-5C5D-4B79-96F3-F56EADEC1917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AD9545-C04E-4B6A-B430-9951883D32A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C0FF-9CA8-4589-B79D-7D7B83822F77}">
      <dgm:prSet phldrT="[Text]"/>
      <dgm:spPr/>
      <dgm:t>
        <a:bodyPr/>
        <a:lstStyle/>
        <a:p>
          <a:r>
            <a:rPr lang="en-US" dirty="0"/>
            <a:t>Founder</a:t>
          </a:r>
        </a:p>
      </dgm:t>
    </dgm:pt>
    <dgm:pt modelId="{B95598D3-4F33-4C4C-B507-726F07C0F043}" type="parTrans" cxnId="{C7F6472E-C457-44A5-B704-8AEF2357C9FC}">
      <dgm:prSet/>
      <dgm:spPr/>
      <dgm:t>
        <a:bodyPr/>
        <a:lstStyle/>
        <a:p>
          <a:endParaRPr lang="en-US"/>
        </a:p>
      </dgm:t>
    </dgm:pt>
    <dgm:pt modelId="{ED34673F-FD44-4C25-9593-D3A1A7D11B18}" type="sibTrans" cxnId="{C7F6472E-C457-44A5-B704-8AEF2357C9FC}">
      <dgm:prSet/>
      <dgm:spPr/>
      <dgm:t>
        <a:bodyPr/>
        <a:lstStyle/>
        <a:p>
          <a:endParaRPr lang="en-US"/>
        </a:p>
      </dgm:t>
    </dgm:pt>
    <dgm:pt modelId="{3F51B7C3-E81B-4A4D-88E0-889DCA1FE21E}">
      <dgm:prSet phldrT="[Text]"/>
      <dgm:spPr/>
      <dgm:t>
        <a:bodyPr/>
        <a:lstStyle/>
        <a:p>
          <a:r>
            <a:rPr lang="en-US" dirty="0"/>
            <a:t>SEI</a:t>
          </a:r>
        </a:p>
      </dgm:t>
    </dgm:pt>
    <dgm:pt modelId="{F6C6FEB0-6EED-4673-B0F0-1AEE7AC40317}" type="parTrans" cxnId="{79D89805-06FF-4D4B-BCFB-74589767DF86}">
      <dgm:prSet/>
      <dgm:spPr/>
      <dgm:t>
        <a:bodyPr/>
        <a:lstStyle/>
        <a:p>
          <a:endParaRPr lang="en-US"/>
        </a:p>
      </dgm:t>
    </dgm:pt>
    <dgm:pt modelId="{F0BA2E9E-8834-4DDA-85C5-2AC6279BB7AD}" type="sibTrans" cxnId="{79D89805-06FF-4D4B-BCFB-74589767DF86}">
      <dgm:prSet/>
      <dgm:spPr/>
      <dgm:t>
        <a:bodyPr/>
        <a:lstStyle/>
        <a:p>
          <a:endParaRPr lang="en-US"/>
        </a:p>
      </dgm:t>
    </dgm:pt>
    <dgm:pt modelId="{3CC24D3C-5B41-4015-9A6B-0092CB51A282}" type="pres">
      <dgm:prSet presAssocID="{4AAD9545-C04E-4B6A-B430-9951883D32A0}" presName="diagram" presStyleCnt="0">
        <dgm:presLayoutVars>
          <dgm:dir/>
        </dgm:presLayoutVars>
      </dgm:prSet>
      <dgm:spPr/>
    </dgm:pt>
    <dgm:pt modelId="{EE1F0898-F5D6-4A82-BA4F-FDF3D8519C96}" type="pres">
      <dgm:prSet presAssocID="{0E5DC0FF-9CA8-4589-B79D-7D7B83822F77}" presName="composite" presStyleCnt="0"/>
      <dgm:spPr/>
    </dgm:pt>
    <dgm:pt modelId="{843C1767-E370-463D-8270-9DC06779B6C5}" type="pres">
      <dgm:prSet presAssocID="{0E5DC0FF-9CA8-4589-B79D-7D7B83822F77}" presName="Image" presStyleLbl="bgShp" presStyleIdx="0" presStyleCnt="2" custScaleX="99628" custScaleY="94951" custLinFactNeighborX="-162" custLinFactNeighborY="-27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1BF5B4C-5DC4-46D5-A98C-97F9CADFCFE6}" type="pres">
      <dgm:prSet presAssocID="{0E5DC0FF-9CA8-4589-B79D-7D7B83822F77}" presName="Parent" presStyleLbl="node0" presStyleIdx="0" presStyleCnt="2" custLinFactNeighborX="-6448" custLinFactNeighborY="-80656">
        <dgm:presLayoutVars>
          <dgm:bulletEnabled val="1"/>
        </dgm:presLayoutVars>
      </dgm:prSet>
      <dgm:spPr/>
    </dgm:pt>
    <dgm:pt modelId="{C266DC9D-6E70-453F-ABBE-71CA9D3EC09F}" type="pres">
      <dgm:prSet presAssocID="{ED34673F-FD44-4C25-9593-D3A1A7D11B18}" presName="sibTrans" presStyleCnt="0"/>
      <dgm:spPr/>
    </dgm:pt>
    <dgm:pt modelId="{1F071ECA-73D3-444F-BA94-223CB2197E36}" type="pres">
      <dgm:prSet presAssocID="{3F51B7C3-E81B-4A4D-88E0-889DCA1FE21E}" presName="composite" presStyleCnt="0"/>
      <dgm:spPr/>
    </dgm:pt>
    <dgm:pt modelId="{A22F58FB-0291-4E20-B9B8-9E71087C8859}" type="pres">
      <dgm:prSet presAssocID="{3F51B7C3-E81B-4A4D-88E0-889DCA1FE21E}" presName="Image" presStyleLbl="bgShp" presStyleIdx="1" presStyleCnt="2" custLinFactNeighborX="6538" custLinFactNeighborY="4198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86A4DFEE-EA97-42CD-BCDE-E2AEEA01B95A}" type="pres">
      <dgm:prSet presAssocID="{3F51B7C3-E81B-4A4D-88E0-889DCA1FE21E}" presName="Parent" presStyleLbl="node0" presStyleIdx="1" presStyleCnt="2" custLinFactY="-100000" custLinFactNeighborX="-20987" custLinFactNeighborY="-114314">
        <dgm:presLayoutVars>
          <dgm:bulletEnabled val="1"/>
        </dgm:presLayoutVars>
      </dgm:prSet>
      <dgm:spPr/>
    </dgm:pt>
  </dgm:ptLst>
  <dgm:cxnLst>
    <dgm:cxn modelId="{79D89805-06FF-4D4B-BCFB-74589767DF86}" srcId="{4AAD9545-C04E-4B6A-B430-9951883D32A0}" destId="{3F51B7C3-E81B-4A4D-88E0-889DCA1FE21E}" srcOrd="1" destOrd="0" parTransId="{F6C6FEB0-6EED-4673-B0F0-1AEE7AC40317}" sibTransId="{F0BA2E9E-8834-4DDA-85C5-2AC6279BB7AD}"/>
    <dgm:cxn modelId="{C7F6472E-C457-44A5-B704-8AEF2357C9FC}" srcId="{4AAD9545-C04E-4B6A-B430-9951883D32A0}" destId="{0E5DC0FF-9CA8-4589-B79D-7D7B83822F77}" srcOrd="0" destOrd="0" parTransId="{B95598D3-4F33-4C4C-B507-726F07C0F043}" sibTransId="{ED34673F-FD44-4C25-9593-D3A1A7D11B18}"/>
    <dgm:cxn modelId="{D702CC7C-DC77-4C5F-A685-133DD18EBF9B}" type="presOf" srcId="{4AAD9545-C04E-4B6A-B430-9951883D32A0}" destId="{3CC24D3C-5B41-4015-9A6B-0092CB51A282}" srcOrd="0" destOrd="0" presId="urn:microsoft.com/office/officeart/2008/layout/BendingPictureCaption"/>
    <dgm:cxn modelId="{AEB91DBD-A787-4611-91FB-73F9F8AA84B3}" type="presOf" srcId="{0E5DC0FF-9CA8-4589-B79D-7D7B83822F77}" destId="{41BF5B4C-5DC4-46D5-A98C-97F9CADFCFE6}" srcOrd="0" destOrd="0" presId="urn:microsoft.com/office/officeart/2008/layout/BendingPictureCaption"/>
    <dgm:cxn modelId="{9B0148F2-1344-4C60-994A-9C0ABD36AE7E}" type="presOf" srcId="{3F51B7C3-E81B-4A4D-88E0-889DCA1FE21E}" destId="{86A4DFEE-EA97-42CD-BCDE-E2AEEA01B95A}" srcOrd="0" destOrd="0" presId="urn:microsoft.com/office/officeart/2008/layout/BendingPictureCaption"/>
    <dgm:cxn modelId="{74026958-F1C7-4CBA-9E62-9C375061E696}" type="presParOf" srcId="{3CC24D3C-5B41-4015-9A6B-0092CB51A282}" destId="{EE1F0898-F5D6-4A82-BA4F-FDF3D8519C96}" srcOrd="0" destOrd="0" presId="urn:microsoft.com/office/officeart/2008/layout/BendingPictureCaption"/>
    <dgm:cxn modelId="{6E9D3A37-3218-462A-B7A3-1F20E151AC8F}" type="presParOf" srcId="{EE1F0898-F5D6-4A82-BA4F-FDF3D8519C96}" destId="{843C1767-E370-463D-8270-9DC06779B6C5}" srcOrd="0" destOrd="0" presId="urn:microsoft.com/office/officeart/2008/layout/BendingPictureCaption"/>
    <dgm:cxn modelId="{A0CBBFD9-085F-4124-B3C9-F9C27DF10308}" type="presParOf" srcId="{EE1F0898-F5D6-4A82-BA4F-FDF3D8519C96}" destId="{41BF5B4C-5DC4-46D5-A98C-97F9CADFCFE6}" srcOrd="1" destOrd="0" presId="urn:microsoft.com/office/officeart/2008/layout/BendingPictureCaption"/>
    <dgm:cxn modelId="{BD9B6ED6-10DE-4CB9-BCCE-41B300556D19}" type="presParOf" srcId="{3CC24D3C-5B41-4015-9A6B-0092CB51A282}" destId="{C266DC9D-6E70-453F-ABBE-71CA9D3EC09F}" srcOrd="1" destOrd="0" presId="urn:microsoft.com/office/officeart/2008/layout/BendingPictureCaption"/>
    <dgm:cxn modelId="{3FF9FF3D-7D70-4477-832D-B43C2AB8A114}" type="presParOf" srcId="{3CC24D3C-5B41-4015-9A6B-0092CB51A282}" destId="{1F071ECA-73D3-444F-BA94-223CB2197E36}" srcOrd="2" destOrd="0" presId="urn:microsoft.com/office/officeart/2008/layout/BendingPictureCaption"/>
    <dgm:cxn modelId="{4E512196-4F3C-4DA6-87A0-CA82F2E8E7A0}" type="presParOf" srcId="{1F071ECA-73D3-444F-BA94-223CB2197E36}" destId="{A22F58FB-0291-4E20-B9B8-9E71087C8859}" srcOrd="0" destOrd="0" presId="urn:microsoft.com/office/officeart/2008/layout/BendingPictureCaption"/>
    <dgm:cxn modelId="{AA4DB322-99A4-46F3-B421-5A80F891B8AD}" type="presParOf" srcId="{1F071ECA-73D3-444F-BA94-223CB2197E36}" destId="{86A4DFEE-EA97-42CD-BCDE-E2AEEA01B95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E7963C-256A-43EB-A51D-05DD2C99AA38}" type="doc">
      <dgm:prSet loTypeId="urn:microsoft.com/office/officeart/2005/8/layout/pyramid4" loCatId="pyramid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91F856F-617A-471C-9DFE-2983CABD03D9}">
      <dgm:prSet phldrT="[Text]"/>
      <dgm:spPr/>
      <dgm:t>
        <a:bodyPr/>
        <a:lstStyle/>
        <a:p>
          <a:r>
            <a:rPr lang="en-US" b="1" dirty="0"/>
            <a:t>System Engineering (SE)</a:t>
          </a:r>
          <a:endParaRPr lang="en-US" dirty="0"/>
        </a:p>
      </dgm:t>
    </dgm:pt>
    <dgm:pt modelId="{E899C8AD-AC5E-4B84-87D7-C3CD900FB8DB}" type="parTrans" cxnId="{816AF404-56AA-442A-BD37-54FE533ECEEF}">
      <dgm:prSet/>
      <dgm:spPr/>
      <dgm:t>
        <a:bodyPr/>
        <a:lstStyle/>
        <a:p>
          <a:endParaRPr lang="en-US"/>
        </a:p>
      </dgm:t>
    </dgm:pt>
    <dgm:pt modelId="{AB67CCD0-8C41-4664-954A-EC5BC97ED78E}" type="sibTrans" cxnId="{816AF404-56AA-442A-BD37-54FE533ECEEF}">
      <dgm:prSet/>
      <dgm:spPr/>
      <dgm:t>
        <a:bodyPr/>
        <a:lstStyle/>
        <a:p>
          <a:endParaRPr lang="en-US"/>
        </a:p>
      </dgm:t>
    </dgm:pt>
    <dgm:pt modelId="{AC2335EA-CB03-4FD0-B360-28341B4AD70C}">
      <dgm:prSet phldrT="[Text]"/>
      <dgm:spPr/>
      <dgm:t>
        <a:bodyPr/>
        <a:lstStyle/>
        <a:p>
          <a:r>
            <a:rPr lang="en-US" b="1" dirty="0"/>
            <a:t>Software Engineering (SW)</a:t>
          </a:r>
          <a:endParaRPr lang="en-US" dirty="0"/>
        </a:p>
      </dgm:t>
    </dgm:pt>
    <dgm:pt modelId="{980C3EA9-AFA4-49C9-A17C-3E9F92104C42}" type="parTrans" cxnId="{D8DA6BE4-AD39-46F2-B38C-83F9174B3FE7}">
      <dgm:prSet/>
      <dgm:spPr/>
      <dgm:t>
        <a:bodyPr/>
        <a:lstStyle/>
        <a:p>
          <a:endParaRPr lang="en-US"/>
        </a:p>
      </dgm:t>
    </dgm:pt>
    <dgm:pt modelId="{99EAB895-4D5F-4048-ABCE-0F4B2D75FBCA}" type="sibTrans" cxnId="{D8DA6BE4-AD39-46F2-B38C-83F9174B3FE7}">
      <dgm:prSet/>
      <dgm:spPr/>
      <dgm:t>
        <a:bodyPr/>
        <a:lstStyle/>
        <a:p>
          <a:endParaRPr lang="en-US"/>
        </a:p>
      </dgm:t>
    </dgm:pt>
    <dgm:pt modelId="{B5FE05A3-84DF-4806-81B0-951149E813C8}">
      <dgm:prSet phldrT="[Text]"/>
      <dgm:spPr/>
      <dgm:t>
        <a:bodyPr/>
        <a:lstStyle/>
        <a:p>
          <a:r>
            <a:rPr lang="en-US" b="1" dirty="0"/>
            <a:t>Integrated Product and Process Development (IPPD)</a:t>
          </a:r>
          <a:endParaRPr lang="en-US" dirty="0"/>
        </a:p>
      </dgm:t>
    </dgm:pt>
    <dgm:pt modelId="{498BE95B-77CD-476E-8B7B-0A909C8AED30}" type="parTrans" cxnId="{ABEFAE2E-B9F9-423F-836B-865D58B07581}">
      <dgm:prSet/>
      <dgm:spPr/>
      <dgm:t>
        <a:bodyPr/>
        <a:lstStyle/>
        <a:p>
          <a:endParaRPr lang="en-US"/>
        </a:p>
      </dgm:t>
    </dgm:pt>
    <dgm:pt modelId="{183981CF-EE60-4C4A-88FD-14B9250582B8}" type="sibTrans" cxnId="{ABEFAE2E-B9F9-423F-836B-865D58B07581}">
      <dgm:prSet/>
      <dgm:spPr/>
      <dgm:t>
        <a:bodyPr/>
        <a:lstStyle/>
        <a:p>
          <a:endParaRPr lang="en-US"/>
        </a:p>
      </dgm:t>
    </dgm:pt>
    <dgm:pt modelId="{73DFE49F-0A1A-4DCC-A449-4C57677D1030}">
      <dgm:prSet phldrT="[Text]"/>
      <dgm:spPr/>
      <dgm:t>
        <a:bodyPr/>
        <a:lstStyle/>
        <a:p>
          <a:r>
            <a:rPr lang="en-US" b="1" dirty="0"/>
            <a:t>Supplier Sourcing (SS)</a:t>
          </a:r>
          <a:endParaRPr lang="en-US" dirty="0"/>
        </a:p>
      </dgm:t>
    </dgm:pt>
    <dgm:pt modelId="{D4F088D0-AC87-4CB4-B403-B1124B07E5C6}" type="parTrans" cxnId="{F2255B19-7EE6-4F4B-A7A8-9D2AEDB16867}">
      <dgm:prSet/>
      <dgm:spPr/>
      <dgm:t>
        <a:bodyPr/>
        <a:lstStyle/>
        <a:p>
          <a:endParaRPr lang="en-US"/>
        </a:p>
      </dgm:t>
    </dgm:pt>
    <dgm:pt modelId="{8621D49E-1CB5-48B4-BB41-EB7576EE81A4}" type="sibTrans" cxnId="{F2255B19-7EE6-4F4B-A7A8-9D2AEDB16867}">
      <dgm:prSet/>
      <dgm:spPr/>
      <dgm:t>
        <a:bodyPr/>
        <a:lstStyle/>
        <a:p>
          <a:endParaRPr lang="en-US"/>
        </a:p>
      </dgm:t>
    </dgm:pt>
    <dgm:pt modelId="{194B5DCB-4FA2-48CD-BA04-D59EB13F5806}" type="pres">
      <dgm:prSet presAssocID="{64E7963C-256A-43EB-A51D-05DD2C99AA38}" presName="compositeShape" presStyleCnt="0">
        <dgm:presLayoutVars>
          <dgm:chMax val="9"/>
          <dgm:dir/>
          <dgm:resizeHandles val="exact"/>
        </dgm:presLayoutVars>
      </dgm:prSet>
      <dgm:spPr/>
    </dgm:pt>
    <dgm:pt modelId="{E1A5AD86-FA41-40FC-94C0-AE5418C09E0C}" type="pres">
      <dgm:prSet presAssocID="{64E7963C-256A-43EB-A51D-05DD2C99AA38}" presName="triangle1" presStyleLbl="node1" presStyleIdx="0" presStyleCnt="4">
        <dgm:presLayoutVars>
          <dgm:bulletEnabled val="1"/>
        </dgm:presLayoutVars>
      </dgm:prSet>
      <dgm:spPr/>
    </dgm:pt>
    <dgm:pt modelId="{D676CB17-F0A0-4E02-9870-51DF6375A09D}" type="pres">
      <dgm:prSet presAssocID="{64E7963C-256A-43EB-A51D-05DD2C99AA38}" presName="triangle2" presStyleLbl="node1" presStyleIdx="1" presStyleCnt="4">
        <dgm:presLayoutVars>
          <dgm:bulletEnabled val="1"/>
        </dgm:presLayoutVars>
      </dgm:prSet>
      <dgm:spPr/>
    </dgm:pt>
    <dgm:pt modelId="{907BBB32-5827-4A13-BCDD-901F894027E3}" type="pres">
      <dgm:prSet presAssocID="{64E7963C-256A-43EB-A51D-05DD2C99AA38}" presName="triangle3" presStyleLbl="node1" presStyleIdx="2" presStyleCnt="4">
        <dgm:presLayoutVars>
          <dgm:bulletEnabled val="1"/>
        </dgm:presLayoutVars>
      </dgm:prSet>
      <dgm:spPr/>
    </dgm:pt>
    <dgm:pt modelId="{0DFBF23E-3C18-46DC-9E14-D3AB55580593}" type="pres">
      <dgm:prSet presAssocID="{64E7963C-256A-43EB-A51D-05DD2C99AA3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16AF404-56AA-442A-BD37-54FE533ECEEF}" srcId="{64E7963C-256A-43EB-A51D-05DD2C99AA38}" destId="{F91F856F-617A-471C-9DFE-2983CABD03D9}" srcOrd="0" destOrd="0" parTransId="{E899C8AD-AC5E-4B84-87D7-C3CD900FB8DB}" sibTransId="{AB67CCD0-8C41-4664-954A-EC5BC97ED78E}"/>
    <dgm:cxn modelId="{F2255B19-7EE6-4F4B-A7A8-9D2AEDB16867}" srcId="{64E7963C-256A-43EB-A51D-05DD2C99AA38}" destId="{73DFE49F-0A1A-4DCC-A449-4C57677D1030}" srcOrd="3" destOrd="0" parTransId="{D4F088D0-AC87-4CB4-B403-B1124B07E5C6}" sibTransId="{8621D49E-1CB5-48B4-BB41-EB7576EE81A4}"/>
    <dgm:cxn modelId="{7C78C425-A828-4367-8536-8BD68983E5BA}" type="presOf" srcId="{F91F856F-617A-471C-9DFE-2983CABD03D9}" destId="{E1A5AD86-FA41-40FC-94C0-AE5418C09E0C}" srcOrd="0" destOrd="0" presId="urn:microsoft.com/office/officeart/2005/8/layout/pyramid4"/>
    <dgm:cxn modelId="{ABEFAE2E-B9F9-423F-836B-865D58B07581}" srcId="{64E7963C-256A-43EB-A51D-05DD2C99AA38}" destId="{B5FE05A3-84DF-4806-81B0-951149E813C8}" srcOrd="2" destOrd="0" parTransId="{498BE95B-77CD-476E-8B7B-0A909C8AED30}" sibTransId="{183981CF-EE60-4C4A-88FD-14B9250582B8}"/>
    <dgm:cxn modelId="{52148437-3D9A-44C8-B418-593EA2168898}" type="presOf" srcId="{AC2335EA-CB03-4FD0-B360-28341B4AD70C}" destId="{D676CB17-F0A0-4E02-9870-51DF6375A09D}" srcOrd="0" destOrd="0" presId="urn:microsoft.com/office/officeart/2005/8/layout/pyramid4"/>
    <dgm:cxn modelId="{7E6CB33C-A503-49CB-A1FD-6BAB194C5263}" type="presOf" srcId="{73DFE49F-0A1A-4DCC-A449-4C57677D1030}" destId="{0DFBF23E-3C18-46DC-9E14-D3AB55580593}" srcOrd="0" destOrd="0" presId="urn:microsoft.com/office/officeart/2005/8/layout/pyramid4"/>
    <dgm:cxn modelId="{493CFDC0-1A3A-455F-A2CA-6FA5CBB81091}" type="presOf" srcId="{64E7963C-256A-43EB-A51D-05DD2C99AA38}" destId="{194B5DCB-4FA2-48CD-BA04-D59EB13F5806}" srcOrd="0" destOrd="0" presId="urn:microsoft.com/office/officeart/2005/8/layout/pyramid4"/>
    <dgm:cxn modelId="{92A481E1-8049-4D02-AC2C-DA77FEF456D3}" type="presOf" srcId="{B5FE05A3-84DF-4806-81B0-951149E813C8}" destId="{907BBB32-5827-4A13-BCDD-901F894027E3}" srcOrd="0" destOrd="0" presId="urn:microsoft.com/office/officeart/2005/8/layout/pyramid4"/>
    <dgm:cxn modelId="{D8DA6BE4-AD39-46F2-B38C-83F9174B3FE7}" srcId="{64E7963C-256A-43EB-A51D-05DD2C99AA38}" destId="{AC2335EA-CB03-4FD0-B360-28341B4AD70C}" srcOrd="1" destOrd="0" parTransId="{980C3EA9-AFA4-49C9-A17C-3E9F92104C42}" sibTransId="{99EAB895-4D5F-4048-ABCE-0F4B2D75FBCA}"/>
    <dgm:cxn modelId="{F947FA7D-EF90-4450-914D-F9B32A5C2ACC}" type="presParOf" srcId="{194B5DCB-4FA2-48CD-BA04-D59EB13F5806}" destId="{E1A5AD86-FA41-40FC-94C0-AE5418C09E0C}" srcOrd="0" destOrd="0" presId="urn:microsoft.com/office/officeart/2005/8/layout/pyramid4"/>
    <dgm:cxn modelId="{9811A2B8-6BA7-43FF-94BF-70804773D5E7}" type="presParOf" srcId="{194B5DCB-4FA2-48CD-BA04-D59EB13F5806}" destId="{D676CB17-F0A0-4E02-9870-51DF6375A09D}" srcOrd="1" destOrd="0" presId="urn:microsoft.com/office/officeart/2005/8/layout/pyramid4"/>
    <dgm:cxn modelId="{2D90C898-34A5-4CAC-9BF8-5183BFD10E34}" type="presParOf" srcId="{194B5DCB-4FA2-48CD-BA04-D59EB13F5806}" destId="{907BBB32-5827-4A13-BCDD-901F894027E3}" srcOrd="2" destOrd="0" presId="urn:microsoft.com/office/officeart/2005/8/layout/pyramid4"/>
    <dgm:cxn modelId="{C515C720-B148-4B68-9249-1373BC6915A2}" type="presParOf" srcId="{194B5DCB-4FA2-48CD-BA04-D59EB13F5806}" destId="{0DFBF23E-3C18-46DC-9E14-D3AB5558059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DBD293-FA8A-4C55-8025-2D106368051C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9773D-BBED-4D31-92AF-84D362EEF4FA}">
      <dgm:prSet phldrT="[Text]"/>
      <dgm:spPr/>
      <dgm:t>
        <a:bodyPr/>
        <a:lstStyle/>
        <a:p>
          <a:r>
            <a:rPr lang="en-US" dirty="0"/>
            <a:t>8 Steps</a:t>
          </a:r>
        </a:p>
      </dgm:t>
    </dgm:pt>
    <dgm:pt modelId="{DCB01004-DC8C-4C02-8341-4C987EB5D223}" type="parTrans" cxnId="{893659E7-B446-4ED4-8B13-F92D87A8D73D}">
      <dgm:prSet/>
      <dgm:spPr/>
      <dgm:t>
        <a:bodyPr/>
        <a:lstStyle/>
        <a:p>
          <a:endParaRPr lang="en-US"/>
        </a:p>
      </dgm:t>
    </dgm:pt>
    <dgm:pt modelId="{F03B5596-5BCE-49C2-A74E-A06512024C91}" type="sibTrans" cxnId="{893659E7-B446-4ED4-8B13-F92D87A8D73D}">
      <dgm:prSet/>
      <dgm:spPr/>
      <dgm:t>
        <a:bodyPr/>
        <a:lstStyle/>
        <a:p>
          <a:endParaRPr lang="en-US"/>
        </a:p>
      </dgm:t>
    </dgm:pt>
    <dgm:pt modelId="{D2ECD6E4-E669-4C87-B93A-54BBDACF6AD3}" type="pres">
      <dgm:prSet presAssocID="{99DBD293-FA8A-4C55-8025-2D106368051C}" presName="Name0" presStyleCnt="0">
        <dgm:presLayoutVars>
          <dgm:chMax/>
          <dgm:chPref/>
          <dgm:dir/>
        </dgm:presLayoutVars>
      </dgm:prSet>
      <dgm:spPr/>
    </dgm:pt>
    <dgm:pt modelId="{040399E7-4798-4CDD-AAA4-0A50ACDB9030}" type="pres">
      <dgm:prSet presAssocID="{DF39773D-BBED-4D31-92AF-84D362EEF4FA}" presName="composite" presStyleCnt="0">
        <dgm:presLayoutVars>
          <dgm:chMax/>
          <dgm:chPref/>
        </dgm:presLayoutVars>
      </dgm:prSet>
      <dgm:spPr/>
    </dgm:pt>
    <dgm:pt modelId="{A44CFCD2-382A-497E-8E14-68574C4784A8}" type="pres">
      <dgm:prSet presAssocID="{DF39773D-BBED-4D31-92AF-84D362EEF4FA}" presName="Image" presStyleLbl="bgImgPlace1" presStyleIdx="0" presStyleCnt="1" custScaleX="339157" custScaleY="400313" custLinFactY="-29668" custLinFactNeighborX="-22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18111-A102-4501-AD76-9F365473AD8F}" type="pres">
      <dgm:prSet presAssocID="{DF39773D-BBED-4D31-92AF-84D362EEF4F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7503750-C2C2-4A5D-BAE2-4AF36CED1FBC}" type="pres">
      <dgm:prSet presAssocID="{DF39773D-BBED-4D31-92AF-84D362EEF4FA}" presName="tlFrame" presStyleLbl="node1" presStyleIdx="0" presStyleCnt="4"/>
      <dgm:spPr/>
    </dgm:pt>
    <dgm:pt modelId="{68AB8AD9-2A03-4544-898A-35B9285D0172}" type="pres">
      <dgm:prSet presAssocID="{DF39773D-BBED-4D31-92AF-84D362EEF4FA}" presName="trFrame" presStyleLbl="node1" presStyleIdx="1" presStyleCnt="4"/>
      <dgm:spPr/>
    </dgm:pt>
    <dgm:pt modelId="{9E70041C-C1AF-482C-B031-A242430E80AC}" type="pres">
      <dgm:prSet presAssocID="{DF39773D-BBED-4D31-92AF-84D362EEF4FA}" presName="blFrame" presStyleLbl="node1" presStyleIdx="2" presStyleCnt="4"/>
      <dgm:spPr/>
    </dgm:pt>
    <dgm:pt modelId="{5ED8EB30-355B-4DC2-A8E8-A9DB665EA629}" type="pres">
      <dgm:prSet presAssocID="{DF39773D-BBED-4D31-92AF-84D362EEF4FA}" presName="brFrame" presStyleLbl="node1" presStyleIdx="3" presStyleCnt="4"/>
      <dgm:spPr/>
    </dgm:pt>
  </dgm:ptLst>
  <dgm:cxnLst>
    <dgm:cxn modelId="{C93BEF58-3A6E-4F91-976E-2DDDF19BB5C4}" type="presOf" srcId="{99DBD293-FA8A-4C55-8025-2D106368051C}" destId="{D2ECD6E4-E669-4C87-B93A-54BBDACF6AD3}" srcOrd="0" destOrd="0" presId="urn:microsoft.com/office/officeart/2009/3/layout/FramedTextPicture"/>
    <dgm:cxn modelId="{F19AD3CC-1C76-4BC7-A989-48E60CC44831}" type="presOf" srcId="{DF39773D-BBED-4D31-92AF-84D362EEF4FA}" destId="{01518111-A102-4501-AD76-9F365473AD8F}" srcOrd="0" destOrd="0" presId="urn:microsoft.com/office/officeart/2009/3/layout/FramedTextPicture"/>
    <dgm:cxn modelId="{893659E7-B446-4ED4-8B13-F92D87A8D73D}" srcId="{99DBD293-FA8A-4C55-8025-2D106368051C}" destId="{DF39773D-BBED-4D31-92AF-84D362EEF4FA}" srcOrd="0" destOrd="0" parTransId="{DCB01004-DC8C-4C02-8341-4C987EB5D223}" sibTransId="{F03B5596-5BCE-49C2-A74E-A06512024C91}"/>
    <dgm:cxn modelId="{4B64424B-B462-4588-B5FB-9ACB25B87B9C}" type="presParOf" srcId="{D2ECD6E4-E669-4C87-B93A-54BBDACF6AD3}" destId="{040399E7-4798-4CDD-AAA4-0A50ACDB9030}" srcOrd="0" destOrd="0" presId="urn:microsoft.com/office/officeart/2009/3/layout/FramedTextPicture"/>
    <dgm:cxn modelId="{9746F224-78C2-4567-B400-A98ABD98842B}" type="presParOf" srcId="{040399E7-4798-4CDD-AAA4-0A50ACDB9030}" destId="{A44CFCD2-382A-497E-8E14-68574C4784A8}" srcOrd="0" destOrd="0" presId="urn:microsoft.com/office/officeart/2009/3/layout/FramedTextPicture"/>
    <dgm:cxn modelId="{E70B4E87-EA49-4B14-A205-0D45A8686686}" type="presParOf" srcId="{040399E7-4798-4CDD-AAA4-0A50ACDB9030}" destId="{01518111-A102-4501-AD76-9F365473AD8F}" srcOrd="1" destOrd="0" presId="urn:microsoft.com/office/officeart/2009/3/layout/FramedTextPicture"/>
    <dgm:cxn modelId="{7D0B5269-EDA6-4D66-921D-2D02E1263457}" type="presParOf" srcId="{040399E7-4798-4CDD-AAA4-0A50ACDB9030}" destId="{E7503750-C2C2-4A5D-BAE2-4AF36CED1FBC}" srcOrd="2" destOrd="0" presId="urn:microsoft.com/office/officeart/2009/3/layout/FramedTextPicture"/>
    <dgm:cxn modelId="{A07B050D-DD2B-4AFB-855D-FCE2272CDE78}" type="presParOf" srcId="{040399E7-4798-4CDD-AAA4-0A50ACDB9030}" destId="{68AB8AD9-2A03-4544-898A-35B9285D0172}" srcOrd="3" destOrd="0" presId="urn:microsoft.com/office/officeart/2009/3/layout/FramedTextPicture"/>
    <dgm:cxn modelId="{BC765EA1-57DC-4F89-AF37-95245F638D1D}" type="presParOf" srcId="{040399E7-4798-4CDD-AAA4-0A50ACDB9030}" destId="{9E70041C-C1AF-482C-B031-A242430E80AC}" srcOrd="4" destOrd="0" presId="urn:microsoft.com/office/officeart/2009/3/layout/FramedTextPicture"/>
    <dgm:cxn modelId="{4B18AE77-8690-4C09-82F2-8C2BB5AA7AD8}" type="presParOf" srcId="{040399E7-4798-4CDD-AAA4-0A50ACDB9030}" destId="{5ED8EB30-355B-4DC2-A8E8-A9DB665EA629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CB3262-2543-4F68-B65B-B81DF92CDC1E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F8D44-58F3-41B2-B4CC-970BAC707D42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599B377C-380C-4D88-8520-F7A4530F7401}" type="parTrans" cxnId="{44059B50-888C-48B2-B3B3-34045B778AB7}">
      <dgm:prSet/>
      <dgm:spPr/>
      <dgm:t>
        <a:bodyPr/>
        <a:lstStyle/>
        <a:p>
          <a:endParaRPr lang="en-US"/>
        </a:p>
      </dgm:t>
    </dgm:pt>
    <dgm:pt modelId="{40A2B4C9-B361-4B3C-B0E6-7F7424C2A347}" type="sibTrans" cxnId="{44059B50-888C-48B2-B3B3-34045B778AB7}">
      <dgm:prSet/>
      <dgm:spPr/>
      <dgm:t>
        <a:bodyPr/>
        <a:lstStyle/>
        <a:p>
          <a:endParaRPr lang="en-US"/>
        </a:p>
      </dgm:t>
    </dgm:pt>
    <dgm:pt modelId="{2C6A1A6F-4C4E-48C1-BFD5-830D1721A3FD}" type="pres">
      <dgm:prSet presAssocID="{A7CB3262-2543-4F68-B65B-B81DF92CDC1E}" presName="diagram" presStyleCnt="0">
        <dgm:presLayoutVars>
          <dgm:dir/>
        </dgm:presLayoutVars>
      </dgm:prSet>
      <dgm:spPr/>
    </dgm:pt>
    <dgm:pt modelId="{D726A462-7607-4B83-AD98-41662FD3AFBB}" type="pres">
      <dgm:prSet presAssocID="{42BF8D44-58F3-41B2-B4CC-970BAC707D42}" presName="composite" presStyleCnt="0"/>
      <dgm:spPr/>
    </dgm:pt>
    <dgm:pt modelId="{32294E53-67B1-4A5D-9AAD-E2E7B80588BB}" type="pres">
      <dgm:prSet presAssocID="{42BF8D44-58F3-41B2-B4CC-970BAC707D42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C0BCF8B5-FE34-4AF8-A55D-205E5006036B}" type="pres">
      <dgm:prSet presAssocID="{42BF8D44-58F3-41B2-B4CC-970BAC707D42}" presName="Parent" presStyleLbl="node0" presStyleIdx="0" presStyleCnt="1">
        <dgm:presLayoutVars>
          <dgm:bulletEnabled val="1"/>
        </dgm:presLayoutVars>
      </dgm:prSet>
      <dgm:spPr/>
    </dgm:pt>
  </dgm:ptLst>
  <dgm:cxnLst>
    <dgm:cxn modelId="{D254E530-7E48-4725-A1E1-BF66A2C9977B}" type="presOf" srcId="{42BF8D44-58F3-41B2-B4CC-970BAC707D42}" destId="{C0BCF8B5-FE34-4AF8-A55D-205E5006036B}" srcOrd="0" destOrd="0" presId="urn:microsoft.com/office/officeart/2008/layout/BendingPictureCaption"/>
    <dgm:cxn modelId="{44059B50-888C-48B2-B3B3-34045B778AB7}" srcId="{A7CB3262-2543-4F68-B65B-B81DF92CDC1E}" destId="{42BF8D44-58F3-41B2-B4CC-970BAC707D42}" srcOrd="0" destOrd="0" parTransId="{599B377C-380C-4D88-8520-F7A4530F7401}" sibTransId="{40A2B4C9-B361-4B3C-B0E6-7F7424C2A347}"/>
    <dgm:cxn modelId="{4EF3A558-7F26-4C7F-9287-D1C4DF1851D7}" type="presOf" srcId="{A7CB3262-2543-4F68-B65B-B81DF92CDC1E}" destId="{2C6A1A6F-4C4E-48C1-BFD5-830D1721A3FD}" srcOrd="0" destOrd="0" presId="urn:microsoft.com/office/officeart/2008/layout/BendingPictureCaption"/>
    <dgm:cxn modelId="{F7B1504E-3F6A-451C-AF1D-C7861D3547E7}" type="presParOf" srcId="{2C6A1A6F-4C4E-48C1-BFD5-830D1721A3FD}" destId="{D726A462-7607-4B83-AD98-41662FD3AFBB}" srcOrd="0" destOrd="0" presId="urn:microsoft.com/office/officeart/2008/layout/BendingPictureCaption"/>
    <dgm:cxn modelId="{7A3173ED-5B7B-450D-A066-395190851CBC}" type="presParOf" srcId="{D726A462-7607-4B83-AD98-41662FD3AFBB}" destId="{32294E53-67B1-4A5D-9AAD-E2E7B80588BB}" srcOrd="0" destOrd="0" presId="urn:microsoft.com/office/officeart/2008/layout/BendingPictureCaption"/>
    <dgm:cxn modelId="{27CFCDD9-C537-493F-A7B9-51CD74D34CAA}" type="presParOf" srcId="{D726A462-7607-4B83-AD98-41662FD3AFBB}" destId="{C0BCF8B5-FE34-4AF8-A55D-205E5006036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7EFC4-A147-43E2-AC65-885EBFE7D05C}">
      <dsp:nvSpPr>
        <dsp:cNvPr id="0" name=""/>
        <dsp:cNvSpPr/>
      </dsp:nvSpPr>
      <dsp:spPr>
        <a:xfrm>
          <a:off x="2978555" y="122"/>
          <a:ext cx="1502271" cy="9764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Lê Đức Anh</a:t>
          </a:r>
        </a:p>
      </dsp:txBody>
      <dsp:txXfrm>
        <a:off x="3026223" y="47790"/>
        <a:ext cx="1406935" cy="881140"/>
      </dsp:txXfrm>
    </dsp:sp>
    <dsp:sp modelId="{6634423B-D560-4BB3-8935-1D8958837279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2713087" y="154680"/>
              </a:moveTo>
              <a:arcTo wR="1951622" hR="1951622" stAng="17577905" swAng="1962381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44573-80B7-47C7-9E88-2EACF2E4EA17}">
      <dsp:nvSpPr>
        <dsp:cNvPr id="0" name=""/>
        <dsp:cNvSpPr/>
      </dsp:nvSpPr>
      <dsp:spPr>
        <a:xfrm>
          <a:off x="4690478" y="1348660"/>
          <a:ext cx="1790632" cy="976476"/>
        </a:xfrm>
        <a:prstGeom prst="roundRect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Phạm Xuân Bách</a:t>
          </a:r>
        </a:p>
      </dsp:txBody>
      <dsp:txXfrm>
        <a:off x="4738146" y="1396328"/>
        <a:ext cx="1695296" cy="881140"/>
      </dsp:txXfrm>
    </dsp:sp>
    <dsp:sp modelId="{EEE954F1-2D2A-42C3-BC46-90C0449130AD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900558" y="1849254"/>
              </a:moveTo>
              <a:arcTo wR="1951622" hR="1951622" stAng="21419598" swAng="2196951"/>
            </a:path>
          </a:pathLst>
        </a:custGeom>
        <a:noFill/>
        <a:ln w="10000" cap="flat" cmpd="sng" algn="ctr">
          <a:solidFill>
            <a:schemeClr val="accent3">
              <a:hueOff val="-4134818"/>
              <a:satOff val="6705"/>
              <a:lumOff val="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58E90-BC31-4DD4-81E7-346BEB25BE5A}">
      <dsp:nvSpPr>
        <dsp:cNvPr id="0" name=""/>
        <dsp:cNvSpPr/>
      </dsp:nvSpPr>
      <dsp:spPr>
        <a:xfrm>
          <a:off x="3886251" y="3530640"/>
          <a:ext cx="1981150" cy="976476"/>
        </a:xfrm>
        <a:prstGeom prst="roundRect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Nguyễn Nguyên Hoàng </a:t>
          </a:r>
        </a:p>
      </dsp:txBody>
      <dsp:txXfrm>
        <a:off x="3933919" y="3578308"/>
        <a:ext cx="1885814" cy="881140"/>
      </dsp:txXfrm>
    </dsp:sp>
    <dsp:sp modelId="{1E7BAC88-2FC7-442F-B3C4-FDE89DB84548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2104979" y="3897210"/>
              </a:moveTo>
              <a:arcTo wR="1951622" hR="1951622" stAng="5129586" swAng="555352"/>
            </a:path>
          </a:pathLst>
        </a:custGeom>
        <a:noFill/>
        <a:ln w="10000" cap="flat" cmpd="sng" algn="ctr">
          <a:solidFill>
            <a:schemeClr val="accent3">
              <a:hueOff val="-8269636"/>
              <a:satOff val="13411"/>
              <a:lumOff val="9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37D4-1047-4F55-AEAA-1D85AA8F8AD1}">
      <dsp:nvSpPr>
        <dsp:cNvPr id="0" name=""/>
        <dsp:cNvSpPr/>
      </dsp:nvSpPr>
      <dsp:spPr>
        <a:xfrm>
          <a:off x="1600198" y="3530640"/>
          <a:ext cx="1964715" cy="976476"/>
        </a:xfrm>
        <a:prstGeom prst="roundRect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Lê Hoàng Huy</a:t>
          </a:r>
        </a:p>
      </dsp:txBody>
      <dsp:txXfrm>
        <a:off x="1647866" y="3578308"/>
        <a:ext cx="1869379" cy="881140"/>
      </dsp:txXfrm>
    </dsp:sp>
    <dsp:sp modelId="{DE4CFC62-23C8-43DD-ACB8-69B9C4D3FDA3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26247" y="3031893"/>
              </a:moveTo>
              <a:arcTo wR="1951622" hR="1951622" stAng="8783451" swAng="2196951"/>
            </a:path>
          </a:pathLst>
        </a:custGeom>
        <a:noFill/>
        <a:ln w="10000" cap="flat" cmpd="sng" algn="ctr">
          <a:solidFill>
            <a:schemeClr val="accent3">
              <a:hueOff val="-12404454"/>
              <a:satOff val="20116"/>
              <a:lumOff val="14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FBFAC-3FF4-4EEB-85D0-4447772576D9}">
      <dsp:nvSpPr>
        <dsp:cNvPr id="0" name=""/>
        <dsp:cNvSpPr/>
      </dsp:nvSpPr>
      <dsp:spPr>
        <a:xfrm>
          <a:off x="986489" y="1348660"/>
          <a:ext cx="1774197" cy="976476"/>
        </a:xfrm>
        <a:prstGeom prst="roundRect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Phạm Thiên Ân</a:t>
          </a:r>
        </a:p>
      </dsp:txBody>
      <dsp:txXfrm>
        <a:off x="1034157" y="1396328"/>
        <a:ext cx="1678861" cy="881140"/>
      </dsp:txXfrm>
    </dsp:sp>
    <dsp:sp modelId="{03679C02-D8EE-474D-BD63-E3AF6989D7DF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39938" y="851028"/>
              </a:moveTo>
              <a:arcTo wR="1951622" hR="1951622" stAng="12859714" swAng="1962381"/>
            </a:path>
          </a:pathLst>
        </a:custGeom>
        <a:noFill/>
        <a:ln w="10000" cap="flat" cmpd="sng" algn="ctr">
          <a:solidFill>
            <a:schemeClr val="accent3">
              <a:hueOff val="-16539272"/>
              <a:satOff val="26822"/>
              <a:lumOff val="1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B4A7-34C2-416D-9191-EE2CA8D83DF1}">
      <dsp:nvSpPr>
        <dsp:cNvPr id="0" name=""/>
        <dsp:cNvSpPr/>
      </dsp:nvSpPr>
      <dsp:spPr>
        <a:xfrm>
          <a:off x="4608243" y="32808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Enterprise</a:t>
          </a:r>
        </a:p>
      </dsp:txBody>
      <dsp:txXfrm>
        <a:off x="4608243" y="32808"/>
        <a:ext cx="1112732" cy="1112732"/>
      </dsp:txXfrm>
    </dsp:sp>
    <dsp:sp modelId="{8B775D0D-2E2B-42CD-A48E-0B426CC374A6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21292960"/>
            <a:gd name="adj4" fmla="val 19766486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F4B66-419C-4ACA-8DA1-77AB6886306D}">
      <dsp:nvSpPr>
        <dsp:cNvPr id="0" name=""/>
        <dsp:cNvSpPr/>
      </dsp:nvSpPr>
      <dsp:spPr>
        <a:xfrm>
          <a:off x="5280609" y="2102135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Manager &amp; Performer</a:t>
          </a:r>
        </a:p>
      </dsp:txBody>
      <dsp:txXfrm>
        <a:off x="5280609" y="2102135"/>
        <a:ext cx="1112732" cy="1112732"/>
      </dsp:txXfrm>
    </dsp:sp>
    <dsp:sp modelId="{856BD04C-A30D-420D-BD4D-571944F7D623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4014405"/>
            <a:gd name="adj4" fmla="val 2253701"/>
            <a:gd name="adj5" fmla="val 6068"/>
          </a:avLst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91902D-32D5-4A45-BDC6-9808A229A932}">
      <dsp:nvSpPr>
        <dsp:cNvPr id="0" name=""/>
        <dsp:cNvSpPr/>
      </dsp:nvSpPr>
      <dsp:spPr>
        <a:xfrm>
          <a:off x="3520333" y="3381050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Manager</a:t>
          </a:r>
        </a:p>
      </dsp:txBody>
      <dsp:txXfrm>
        <a:off x="3520333" y="3381050"/>
        <a:ext cx="1112732" cy="1112732"/>
      </dsp:txXfrm>
    </dsp:sp>
    <dsp:sp modelId="{56F9B447-4BA2-4123-879A-75644B9CC8D2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8210316"/>
            <a:gd name="adj4" fmla="val 6449612"/>
            <a:gd name="adj5" fmla="val 6068"/>
          </a:avLst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523162-1E1F-44B6-B8AC-316BEA63DB13}">
      <dsp:nvSpPr>
        <dsp:cNvPr id="0" name=""/>
        <dsp:cNvSpPr/>
      </dsp:nvSpPr>
      <dsp:spPr>
        <a:xfrm>
          <a:off x="1760058" y="2102135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Worker</a:t>
          </a:r>
        </a:p>
      </dsp:txBody>
      <dsp:txXfrm>
        <a:off x="1760058" y="2102135"/>
        <a:ext cx="1112732" cy="1112732"/>
      </dsp:txXfrm>
    </dsp:sp>
    <dsp:sp modelId="{5A97823C-8481-4CA9-AAE8-8902B066B52A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12297531"/>
            <a:gd name="adj4" fmla="val 10771058"/>
            <a:gd name="adj5" fmla="val 6068"/>
          </a:avLst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66F07-2CDA-4070-ADC6-85C3CDBDCC10}">
      <dsp:nvSpPr>
        <dsp:cNvPr id="0" name=""/>
        <dsp:cNvSpPr/>
      </dsp:nvSpPr>
      <dsp:spPr>
        <a:xfrm>
          <a:off x="2432424" y="32808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CMMI</a:t>
          </a:r>
        </a:p>
      </dsp:txBody>
      <dsp:txXfrm>
        <a:off x="2432424" y="32808"/>
        <a:ext cx="1112732" cy="1112732"/>
      </dsp:txXfrm>
    </dsp:sp>
    <dsp:sp modelId="{43AE831A-CC3D-4720-96F1-49715A792647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16865395"/>
            <a:gd name="adj4" fmla="val 15198623"/>
            <a:gd name="adj5" fmla="val 6068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4E240-7B1D-44FA-B00E-FF8BAC001434}">
      <dsp:nvSpPr>
        <dsp:cNvPr id="0" name=""/>
        <dsp:cNvSpPr/>
      </dsp:nvSpPr>
      <dsp:spPr>
        <a:xfrm>
          <a:off x="0" y="0"/>
          <a:ext cx="4495800" cy="44958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F17DA-25AA-4B47-9B75-0516926A9201}">
      <dsp:nvSpPr>
        <dsp:cNvPr id="0" name=""/>
        <dsp:cNvSpPr/>
      </dsp:nvSpPr>
      <dsp:spPr>
        <a:xfrm>
          <a:off x="2247900" y="0"/>
          <a:ext cx="5905500" cy="449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Big</a:t>
          </a:r>
        </a:p>
      </dsp:txBody>
      <dsp:txXfrm>
        <a:off x="2247900" y="0"/>
        <a:ext cx="2952750" cy="1348742"/>
      </dsp:txXfrm>
    </dsp:sp>
    <dsp:sp modelId="{9F76EA36-DA51-41C8-A5E8-5845518494DA}">
      <dsp:nvSpPr>
        <dsp:cNvPr id="0" name=""/>
        <dsp:cNvSpPr/>
      </dsp:nvSpPr>
      <dsp:spPr>
        <a:xfrm>
          <a:off x="786766" y="1348742"/>
          <a:ext cx="2922267" cy="292226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AAC82-C35B-4711-9BF4-0E4F4A8CBA44}">
      <dsp:nvSpPr>
        <dsp:cNvPr id="0" name=""/>
        <dsp:cNvSpPr/>
      </dsp:nvSpPr>
      <dsp:spPr>
        <a:xfrm>
          <a:off x="2247900" y="1348742"/>
          <a:ext cx="5905500" cy="29222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Medium</a:t>
          </a:r>
        </a:p>
      </dsp:txBody>
      <dsp:txXfrm>
        <a:off x="2247900" y="1348742"/>
        <a:ext cx="2952750" cy="1348738"/>
      </dsp:txXfrm>
    </dsp:sp>
    <dsp:sp modelId="{6D34C750-9DC6-4EED-8641-4DEAFEE9C798}">
      <dsp:nvSpPr>
        <dsp:cNvPr id="0" name=""/>
        <dsp:cNvSpPr/>
      </dsp:nvSpPr>
      <dsp:spPr>
        <a:xfrm>
          <a:off x="1573530" y="2697481"/>
          <a:ext cx="1348738" cy="134873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5F20A1-EE7A-40EA-8780-FB367F4678B1}">
      <dsp:nvSpPr>
        <dsp:cNvPr id="0" name=""/>
        <dsp:cNvSpPr/>
      </dsp:nvSpPr>
      <dsp:spPr>
        <a:xfrm>
          <a:off x="2247900" y="2697481"/>
          <a:ext cx="5905500" cy="1348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Small</a:t>
          </a:r>
        </a:p>
      </dsp:txBody>
      <dsp:txXfrm>
        <a:off x="2247900" y="2697481"/>
        <a:ext cx="2952750" cy="1348738"/>
      </dsp:txXfrm>
    </dsp:sp>
    <dsp:sp modelId="{60D7D1F3-575C-4B4B-8D07-F5C57F044CAA}">
      <dsp:nvSpPr>
        <dsp:cNvPr id="0" name=""/>
        <dsp:cNvSpPr/>
      </dsp:nvSpPr>
      <dsp:spPr>
        <a:xfrm>
          <a:off x="5200650" y="0"/>
          <a:ext cx="2952750" cy="1348742"/>
        </a:xfrm>
        <a:prstGeom prst="rect">
          <a:avLst/>
        </a:prstGeom>
        <a:noFill/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Health problem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Website problem</a:t>
          </a:r>
        </a:p>
      </dsp:txBody>
      <dsp:txXfrm>
        <a:off x="5200650" y="0"/>
        <a:ext cx="2952750" cy="1348742"/>
      </dsp:txXfrm>
    </dsp:sp>
    <dsp:sp modelId="{39B20DD1-82A5-4729-BF07-A00FCC9DA8CE}">
      <dsp:nvSpPr>
        <dsp:cNvPr id="0" name=""/>
        <dsp:cNvSpPr/>
      </dsp:nvSpPr>
      <dsp:spPr>
        <a:xfrm>
          <a:off x="5200650" y="1348742"/>
          <a:ext cx="2952750" cy="1348738"/>
        </a:xfrm>
        <a:prstGeom prst="rect">
          <a:avLst/>
        </a:prstGeom>
        <a:noFill/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AUT program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 project</a:t>
          </a:r>
        </a:p>
      </dsp:txBody>
      <dsp:txXfrm>
        <a:off x="5200650" y="1348742"/>
        <a:ext cx="2952750" cy="1348738"/>
      </dsp:txXfrm>
    </dsp:sp>
    <dsp:sp modelId="{BFBB513C-1A9E-4252-B031-CC48F326270F}">
      <dsp:nvSpPr>
        <dsp:cNvPr id="0" name=""/>
        <dsp:cNvSpPr/>
      </dsp:nvSpPr>
      <dsp:spPr>
        <a:xfrm>
          <a:off x="5200650" y="2697481"/>
          <a:ext cx="2952750" cy="1348738"/>
        </a:xfrm>
        <a:prstGeom prst="rect">
          <a:avLst/>
        </a:prstGeom>
        <a:noFill/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Rework report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Remake PPT</a:t>
          </a:r>
        </a:p>
      </dsp:txBody>
      <dsp:txXfrm>
        <a:off x="5200650" y="2697481"/>
        <a:ext cx="2952750" cy="13487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7AA9-14FE-47EC-9C67-40D4DCA7172C}">
      <dsp:nvSpPr>
        <dsp:cNvPr id="0" name=""/>
        <dsp:cNvSpPr/>
      </dsp:nvSpPr>
      <dsp:spPr>
        <a:xfrm>
          <a:off x="0" y="0"/>
          <a:ext cx="815327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9227E-41E1-4208-86A7-6F9C0575BDC4}">
      <dsp:nvSpPr>
        <dsp:cNvPr id="0" name=""/>
        <dsp:cNvSpPr/>
      </dsp:nvSpPr>
      <dsp:spPr>
        <a:xfrm>
          <a:off x="0" y="0"/>
          <a:ext cx="1927804" cy="449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solidFill>
                <a:srgbClr val="FF0000"/>
              </a:solidFill>
            </a:rPr>
            <a:t>Rate</a:t>
          </a:r>
        </a:p>
      </dsp:txBody>
      <dsp:txXfrm>
        <a:off x="0" y="0"/>
        <a:ext cx="1927804" cy="4495800"/>
      </dsp:txXfrm>
    </dsp:sp>
    <dsp:sp modelId="{8D195152-ED68-4D4C-AC3E-A045EC886BDA}">
      <dsp:nvSpPr>
        <dsp:cNvPr id="0" name=""/>
        <dsp:cNvSpPr/>
      </dsp:nvSpPr>
      <dsp:spPr>
        <a:xfrm>
          <a:off x="2054199" y="76203"/>
          <a:ext cx="5275941" cy="616554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1000" r="-41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Lê Đức Anh: </a:t>
          </a:r>
          <a:r>
            <a:rPr lang="en-US" sz="2800" kern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sp:txBody>
      <dsp:txXfrm>
        <a:off x="2054199" y="76203"/>
        <a:ext cx="5275941" cy="616554"/>
      </dsp:txXfrm>
    </dsp:sp>
    <dsp:sp modelId="{C16F06AC-CD69-4435-BC91-685DB98898DE}">
      <dsp:nvSpPr>
        <dsp:cNvPr id="0" name=""/>
        <dsp:cNvSpPr/>
      </dsp:nvSpPr>
      <dsp:spPr>
        <a:xfrm>
          <a:off x="1927804" y="914400"/>
          <a:ext cx="62232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01694-7E64-42B1-8E88-044D05EFC735}">
      <dsp:nvSpPr>
        <dsp:cNvPr id="0" name=""/>
        <dsp:cNvSpPr/>
      </dsp:nvSpPr>
      <dsp:spPr>
        <a:xfrm>
          <a:off x="2044490" y="1066134"/>
          <a:ext cx="6106554" cy="58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Phạm Xuân Bách: </a:t>
          </a:r>
          <a:r>
            <a:rPr lang="en-US" sz="2800" kern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sp:txBody>
      <dsp:txXfrm>
        <a:off x="2044490" y="1066134"/>
        <a:ext cx="6106554" cy="581756"/>
      </dsp:txXfrm>
    </dsp:sp>
    <dsp:sp modelId="{A5C6784A-FB10-4E3D-AC87-542C9BC4886A}">
      <dsp:nvSpPr>
        <dsp:cNvPr id="0" name=""/>
        <dsp:cNvSpPr/>
      </dsp:nvSpPr>
      <dsp:spPr>
        <a:xfrm>
          <a:off x="1927679" y="1676400"/>
          <a:ext cx="62232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93546-7FC8-40E8-B9B4-3ADFC7961BD5}">
      <dsp:nvSpPr>
        <dsp:cNvPr id="0" name=""/>
        <dsp:cNvSpPr/>
      </dsp:nvSpPr>
      <dsp:spPr>
        <a:xfrm>
          <a:off x="2044490" y="1872680"/>
          <a:ext cx="6106554" cy="61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Nguyễn Nguyên Hoàng: </a:t>
          </a:r>
          <a:r>
            <a:rPr lang="en-US" sz="2800" kern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sp:txBody>
      <dsp:txXfrm>
        <a:off x="2044490" y="1872680"/>
        <a:ext cx="6106554" cy="615340"/>
      </dsp:txXfrm>
    </dsp:sp>
    <dsp:sp modelId="{0EC6021B-A13B-4DCD-83DF-6ACFBA0B2155}">
      <dsp:nvSpPr>
        <dsp:cNvPr id="0" name=""/>
        <dsp:cNvSpPr/>
      </dsp:nvSpPr>
      <dsp:spPr>
        <a:xfrm>
          <a:off x="1927804" y="2488020"/>
          <a:ext cx="62232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651F-8411-49B6-AB1D-E0AD8CF04EAC}">
      <dsp:nvSpPr>
        <dsp:cNvPr id="0" name=""/>
        <dsp:cNvSpPr/>
      </dsp:nvSpPr>
      <dsp:spPr>
        <a:xfrm>
          <a:off x="2044490" y="2712810"/>
          <a:ext cx="6106554" cy="6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Lê Hoàng Huy: </a:t>
          </a:r>
          <a:r>
            <a:rPr lang="en-US" sz="2800" kern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sp:txBody>
      <dsp:txXfrm>
        <a:off x="2044490" y="2712810"/>
        <a:ext cx="6106554" cy="604100"/>
      </dsp:txXfrm>
    </dsp:sp>
    <dsp:sp modelId="{BF83659A-7CC5-49BE-9F5B-419DF7CB3003}">
      <dsp:nvSpPr>
        <dsp:cNvPr id="0" name=""/>
        <dsp:cNvSpPr/>
      </dsp:nvSpPr>
      <dsp:spPr>
        <a:xfrm>
          <a:off x="1927804" y="3316911"/>
          <a:ext cx="62232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DEBBD-A007-48F6-9480-BAAADDD0007C}">
      <dsp:nvSpPr>
        <dsp:cNvPr id="0" name=""/>
        <dsp:cNvSpPr/>
      </dsp:nvSpPr>
      <dsp:spPr>
        <a:xfrm>
          <a:off x="2044490" y="3541701"/>
          <a:ext cx="6106554" cy="6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Phạm Thiên Ân: </a:t>
          </a:r>
          <a:r>
            <a:rPr lang="en-US" sz="2800" kern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rPr>
            <a:t>Well Done</a:t>
          </a:r>
        </a:p>
      </dsp:txBody>
      <dsp:txXfrm>
        <a:off x="2044490" y="3541701"/>
        <a:ext cx="6106554" cy="619476"/>
      </dsp:txXfrm>
    </dsp:sp>
    <dsp:sp modelId="{3D4875DD-C867-4ADD-942F-0F0940DE7C31}">
      <dsp:nvSpPr>
        <dsp:cNvPr id="0" name=""/>
        <dsp:cNvSpPr/>
      </dsp:nvSpPr>
      <dsp:spPr>
        <a:xfrm>
          <a:off x="1927804" y="4161177"/>
          <a:ext cx="62232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FB596-9132-41C3-8CAE-A410BF734BF3}">
      <dsp:nvSpPr>
        <dsp:cNvPr id="0" name=""/>
        <dsp:cNvSpPr/>
      </dsp:nvSpPr>
      <dsp:spPr>
        <a:xfrm>
          <a:off x="1981185" y="392102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</a:t>
          </a:r>
        </a:p>
      </dsp:txBody>
      <dsp:txXfrm>
        <a:off x="4069217" y="1100762"/>
        <a:ext cx="1303020" cy="1280160"/>
      </dsp:txXfrm>
    </dsp:sp>
    <dsp:sp modelId="{48304E6E-2ADF-48D8-8A1D-1C2BD04F3581}">
      <dsp:nvSpPr>
        <dsp:cNvPr id="0" name=""/>
        <dsp:cNvSpPr/>
      </dsp:nvSpPr>
      <dsp:spPr>
        <a:xfrm>
          <a:off x="1981194" y="392109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Report</a:t>
          </a:r>
        </a:p>
      </dsp:txBody>
      <dsp:txXfrm>
        <a:off x="3032754" y="2815269"/>
        <a:ext cx="1737360" cy="1188720"/>
      </dsp:txXfrm>
    </dsp:sp>
    <dsp:sp modelId="{271C8751-3B9B-4BB1-8AAB-67C4870E0398}">
      <dsp:nvSpPr>
        <dsp:cNvPr id="0" name=""/>
        <dsp:cNvSpPr/>
      </dsp:nvSpPr>
      <dsp:spPr>
        <a:xfrm>
          <a:off x="1981194" y="392109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request</a:t>
          </a:r>
        </a:p>
      </dsp:txBody>
      <dsp:txXfrm>
        <a:off x="2392674" y="1146489"/>
        <a:ext cx="1303020" cy="1280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B668-8B65-4097-80AA-83CECBDDE9B5}">
      <dsp:nvSpPr>
        <dsp:cNvPr id="0" name=""/>
        <dsp:cNvSpPr/>
      </dsp:nvSpPr>
      <dsp:spPr>
        <a:xfrm>
          <a:off x="2294085" y="1425762"/>
          <a:ext cx="1812206" cy="156763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CMMI</a:t>
          </a:r>
        </a:p>
      </dsp:txBody>
      <dsp:txXfrm>
        <a:off x="2594393" y="1685541"/>
        <a:ext cx="1211590" cy="1048074"/>
      </dsp:txXfrm>
    </dsp:sp>
    <dsp:sp modelId="{D1CF6291-12D2-4DE8-A581-E8A9109574C4}">
      <dsp:nvSpPr>
        <dsp:cNvPr id="0" name=""/>
        <dsp:cNvSpPr/>
      </dsp:nvSpPr>
      <dsp:spPr>
        <a:xfrm>
          <a:off x="3428875" y="675756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D675D-EB38-48B2-A8C5-2ABDBF844470}">
      <dsp:nvSpPr>
        <dsp:cNvPr id="0" name=""/>
        <dsp:cNvSpPr/>
      </dsp:nvSpPr>
      <dsp:spPr>
        <a:xfrm>
          <a:off x="2461016" y="0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</a:t>
          </a:r>
        </a:p>
      </dsp:txBody>
      <dsp:txXfrm>
        <a:off x="2707127" y="212915"/>
        <a:ext cx="992868" cy="858947"/>
      </dsp:txXfrm>
    </dsp:sp>
    <dsp:sp modelId="{F1FB4011-F6F9-4021-A0B0-B55F2236B9EA}">
      <dsp:nvSpPr>
        <dsp:cNvPr id="0" name=""/>
        <dsp:cNvSpPr/>
      </dsp:nvSpPr>
      <dsp:spPr>
        <a:xfrm>
          <a:off x="4226853" y="1777121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C266-34F2-41E9-B263-B572431A524E}">
      <dsp:nvSpPr>
        <dsp:cNvPr id="0" name=""/>
        <dsp:cNvSpPr/>
      </dsp:nvSpPr>
      <dsp:spPr>
        <a:xfrm>
          <a:off x="3823016" y="790224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3307855"/>
            <a:satOff val="5364"/>
            <a:lumOff val="39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Who</a:t>
          </a:r>
        </a:p>
      </dsp:txBody>
      <dsp:txXfrm>
        <a:off x="4069127" y="1003139"/>
        <a:ext cx="992868" cy="858947"/>
      </dsp:txXfrm>
    </dsp:sp>
    <dsp:sp modelId="{4F740B95-38D1-41AE-93C8-936C7D45F3C6}">
      <dsp:nvSpPr>
        <dsp:cNvPr id="0" name=""/>
        <dsp:cNvSpPr/>
      </dsp:nvSpPr>
      <dsp:spPr>
        <a:xfrm>
          <a:off x="3672526" y="3020354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338DF-CF86-4731-9318-0B1327CDADC6}">
      <dsp:nvSpPr>
        <dsp:cNvPr id="0" name=""/>
        <dsp:cNvSpPr/>
      </dsp:nvSpPr>
      <dsp:spPr>
        <a:xfrm>
          <a:off x="3823016" y="2343713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6615709"/>
            <a:satOff val="10729"/>
            <a:lumOff val="79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</a:t>
          </a:r>
        </a:p>
      </dsp:txBody>
      <dsp:txXfrm>
        <a:off x="4069127" y="2556628"/>
        <a:ext cx="992868" cy="858947"/>
      </dsp:txXfrm>
    </dsp:sp>
    <dsp:sp modelId="{67614DDC-32DE-4CEE-8548-058F20D39E95}">
      <dsp:nvSpPr>
        <dsp:cNvPr id="0" name=""/>
        <dsp:cNvSpPr/>
      </dsp:nvSpPr>
      <dsp:spPr>
        <a:xfrm>
          <a:off x="2297458" y="3149406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2AD39-9561-4698-B0D9-1D2BF5C0BCCD}">
      <dsp:nvSpPr>
        <dsp:cNvPr id="0" name=""/>
        <dsp:cNvSpPr/>
      </dsp:nvSpPr>
      <dsp:spPr>
        <a:xfrm>
          <a:off x="2461016" y="3134822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9923564"/>
            <a:satOff val="16093"/>
            <a:lumOff val="11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Where</a:t>
          </a:r>
        </a:p>
      </dsp:txBody>
      <dsp:txXfrm>
        <a:off x="2707127" y="3347737"/>
        <a:ext cx="992868" cy="858947"/>
      </dsp:txXfrm>
    </dsp:sp>
    <dsp:sp modelId="{3F528C2A-62B3-4BE3-A0C6-087F3C80D3F7}">
      <dsp:nvSpPr>
        <dsp:cNvPr id="0" name=""/>
        <dsp:cNvSpPr/>
      </dsp:nvSpPr>
      <dsp:spPr>
        <a:xfrm>
          <a:off x="1486412" y="2048484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F3A76-E08C-498A-866B-94A27C162277}">
      <dsp:nvSpPr>
        <dsp:cNvPr id="0" name=""/>
        <dsp:cNvSpPr/>
      </dsp:nvSpPr>
      <dsp:spPr>
        <a:xfrm>
          <a:off x="1092692" y="2344597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3231418"/>
            <a:satOff val="21458"/>
            <a:lumOff val="15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</a:t>
          </a:r>
        </a:p>
      </dsp:txBody>
      <dsp:txXfrm>
        <a:off x="1338803" y="2557512"/>
        <a:ext cx="992868" cy="858947"/>
      </dsp:txXfrm>
    </dsp:sp>
    <dsp:sp modelId="{AD849A1F-064C-4011-BE9A-9C97B6BB1A4D}">
      <dsp:nvSpPr>
        <dsp:cNvPr id="0" name=""/>
        <dsp:cNvSpPr/>
      </dsp:nvSpPr>
      <dsp:spPr>
        <a:xfrm>
          <a:off x="1092692" y="788456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Why</a:t>
          </a:r>
        </a:p>
      </dsp:txBody>
      <dsp:txXfrm>
        <a:off x="1338803" y="1001371"/>
        <a:ext cx="992868" cy="858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7D8A-F0F1-4C26-BD7C-D1AD65961BAB}">
      <dsp:nvSpPr>
        <dsp:cNvPr id="0" name=""/>
        <dsp:cNvSpPr/>
      </dsp:nvSpPr>
      <dsp:spPr>
        <a:xfrm>
          <a:off x="1331699" y="2195"/>
          <a:ext cx="5490000" cy="1448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Edit information</a:t>
          </a:r>
        </a:p>
      </dsp:txBody>
      <dsp:txXfrm>
        <a:off x="1331699" y="2195"/>
        <a:ext cx="5490000" cy="1448841"/>
      </dsp:txXfrm>
    </dsp:sp>
    <dsp:sp modelId="{71480ECB-AB47-4B52-A50A-8F7EEE348CF5}">
      <dsp:nvSpPr>
        <dsp:cNvPr id="0" name=""/>
        <dsp:cNvSpPr/>
      </dsp:nvSpPr>
      <dsp:spPr>
        <a:xfrm>
          <a:off x="1204706" y="1523479"/>
          <a:ext cx="5743987" cy="1448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Build PowerPoint</a:t>
          </a:r>
        </a:p>
      </dsp:txBody>
      <dsp:txXfrm>
        <a:off x="1204706" y="1523479"/>
        <a:ext cx="5743987" cy="1448841"/>
      </dsp:txXfrm>
    </dsp:sp>
    <dsp:sp modelId="{B74F5CC2-1625-427C-821C-D0B89A975A45}">
      <dsp:nvSpPr>
        <dsp:cNvPr id="0" name=""/>
        <dsp:cNvSpPr/>
      </dsp:nvSpPr>
      <dsp:spPr>
        <a:xfrm>
          <a:off x="1016699" y="3044762"/>
          <a:ext cx="6120000" cy="1448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Check PowerPoint</a:t>
          </a:r>
        </a:p>
      </dsp:txBody>
      <dsp:txXfrm>
        <a:off x="1016699" y="3044762"/>
        <a:ext cx="6120000" cy="144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7C6B-662B-4821-8964-661B7678B883}">
      <dsp:nvSpPr>
        <dsp:cNvPr id="0" name=""/>
        <dsp:cNvSpPr/>
      </dsp:nvSpPr>
      <dsp:spPr>
        <a:xfrm>
          <a:off x="655863" y="150340"/>
          <a:ext cx="3484518" cy="2811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C864-7A00-4225-A142-B5871832D83C}">
      <dsp:nvSpPr>
        <dsp:cNvPr id="0" name=""/>
        <dsp:cNvSpPr/>
      </dsp:nvSpPr>
      <dsp:spPr>
        <a:xfrm>
          <a:off x="4345802" y="2716332"/>
          <a:ext cx="2116878" cy="102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Capability Maturity Model Integration</a:t>
          </a:r>
          <a:endParaRPr lang="en-US" sz="2200" kern="1200" dirty="0"/>
        </a:p>
      </dsp:txBody>
      <dsp:txXfrm>
        <a:off x="4345802" y="2716332"/>
        <a:ext cx="2116878" cy="1029827"/>
      </dsp:txXfrm>
    </dsp:sp>
    <dsp:sp modelId="{90C1D501-EF4F-48A6-9F82-AD4DAEFFD6D7}">
      <dsp:nvSpPr>
        <dsp:cNvPr id="0" name=""/>
        <dsp:cNvSpPr/>
      </dsp:nvSpPr>
      <dsp:spPr>
        <a:xfrm>
          <a:off x="4267196" y="2438401"/>
          <a:ext cx="763305" cy="7635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E45AC-4A4C-4B9C-90E8-95DA16255905}">
      <dsp:nvSpPr>
        <dsp:cNvPr id="0" name=""/>
        <dsp:cNvSpPr/>
      </dsp:nvSpPr>
      <dsp:spPr>
        <a:xfrm rot="5400000">
          <a:off x="5791098" y="2438500"/>
          <a:ext cx="763502" cy="76330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A323-A9E0-49BB-BB62-CB5120EE5894}">
      <dsp:nvSpPr>
        <dsp:cNvPr id="0" name=""/>
        <dsp:cNvSpPr/>
      </dsp:nvSpPr>
      <dsp:spPr>
        <a:xfrm rot="16200000">
          <a:off x="4267105" y="3505298"/>
          <a:ext cx="763502" cy="76330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6B91-5C5D-4B79-96F3-F56EADEC1917}">
      <dsp:nvSpPr>
        <dsp:cNvPr id="0" name=""/>
        <dsp:cNvSpPr/>
      </dsp:nvSpPr>
      <dsp:spPr>
        <a:xfrm rot="10800000">
          <a:off x="5791197" y="3429002"/>
          <a:ext cx="763305" cy="7635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1767-E370-463D-8270-9DC06779B6C5}">
      <dsp:nvSpPr>
        <dsp:cNvPr id="0" name=""/>
        <dsp:cNvSpPr/>
      </dsp:nvSpPr>
      <dsp:spPr>
        <a:xfrm>
          <a:off x="0" y="106366"/>
          <a:ext cx="3571092" cy="2515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F5B4C-5DC4-46D5-A98C-97F9CADFCFE6}">
      <dsp:nvSpPr>
        <dsp:cNvPr id="0" name=""/>
        <dsp:cNvSpPr/>
      </dsp:nvSpPr>
      <dsp:spPr>
        <a:xfrm>
          <a:off x="521548" y="2328940"/>
          <a:ext cx="3088708" cy="742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500" kern="1200" dirty="0"/>
            <a:t>Founder</a:t>
          </a:r>
        </a:p>
      </dsp:txBody>
      <dsp:txXfrm>
        <a:off x="521548" y="2328940"/>
        <a:ext cx="3088708" cy="742267"/>
      </dsp:txXfrm>
    </dsp:sp>
    <dsp:sp modelId="{A22F58FB-0291-4E20-B9B8-9E71087C8859}">
      <dsp:nvSpPr>
        <dsp:cNvPr id="0" name=""/>
        <dsp:cNvSpPr/>
      </dsp:nvSpPr>
      <dsp:spPr>
        <a:xfrm>
          <a:off x="4568973" y="1846922"/>
          <a:ext cx="3584426" cy="26488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4DFEE-EA97-42CD-BCDE-E2AEEA01B95A}">
      <dsp:nvSpPr>
        <dsp:cNvPr id="0" name=""/>
        <dsp:cNvSpPr/>
      </dsp:nvSpPr>
      <dsp:spPr>
        <a:xfrm>
          <a:off x="4413601" y="1370275"/>
          <a:ext cx="3088708" cy="742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500" kern="1200" dirty="0"/>
            <a:t>SEI</a:t>
          </a:r>
        </a:p>
      </dsp:txBody>
      <dsp:txXfrm>
        <a:off x="4413601" y="1370275"/>
        <a:ext cx="3088708" cy="742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5AD86-FA41-40FC-94C0-AE5418C09E0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System Engineering (SE)</a:t>
          </a:r>
          <a:endParaRPr lang="en-US" sz="1400" kern="1200" dirty="0"/>
        </a:p>
      </dsp:txBody>
      <dsp:txXfrm>
        <a:off x="3514725" y="1123950"/>
        <a:ext cx="1123950" cy="1123950"/>
      </dsp:txXfrm>
    </dsp:sp>
    <dsp:sp modelId="{D676CB17-F0A0-4E02-9870-51DF6375A09D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 Engineering (SW)</a:t>
          </a:r>
          <a:endParaRPr lang="en-US" sz="1400" kern="1200" dirty="0"/>
        </a:p>
      </dsp:txBody>
      <dsp:txXfrm>
        <a:off x="2390774" y="3371850"/>
        <a:ext cx="1123950" cy="1123950"/>
      </dsp:txXfrm>
    </dsp:sp>
    <dsp:sp modelId="{907BBB32-5827-4A13-BCDD-901F894027E3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Integrated Product and Process Development (IPPD)</a:t>
          </a:r>
          <a:endParaRPr lang="en-US" sz="1400" kern="1200" dirty="0"/>
        </a:p>
      </dsp:txBody>
      <dsp:txXfrm rot="10800000">
        <a:off x="3514725" y="2247900"/>
        <a:ext cx="1123950" cy="1123950"/>
      </dsp:txXfrm>
    </dsp:sp>
    <dsp:sp modelId="{0DFBF23E-3C18-46DC-9E14-D3AB55580593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Supplier Sourcing (SS)</a:t>
          </a:r>
          <a:endParaRPr lang="en-US" sz="1400" kern="1200" dirty="0"/>
        </a:p>
      </dsp:txBody>
      <dsp:txXfrm>
        <a:off x="4638675" y="3371850"/>
        <a:ext cx="1123950" cy="11239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FCD2-382A-497E-8E14-68574C4784A8}">
      <dsp:nvSpPr>
        <dsp:cNvPr id="0" name=""/>
        <dsp:cNvSpPr/>
      </dsp:nvSpPr>
      <dsp:spPr>
        <a:xfrm>
          <a:off x="0" y="12670"/>
          <a:ext cx="3474249" cy="2733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8111-A102-4501-AD76-9F365473AD8F}">
      <dsp:nvSpPr>
        <dsp:cNvPr id="0" name=""/>
        <dsp:cNvSpPr/>
      </dsp:nvSpPr>
      <dsp:spPr>
        <a:xfrm>
          <a:off x="2294425" y="2649256"/>
          <a:ext cx="1451290" cy="89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 Steps</a:t>
          </a:r>
        </a:p>
      </dsp:txBody>
      <dsp:txXfrm>
        <a:off x="2294425" y="2649256"/>
        <a:ext cx="1451290" cy="896436"/>
      </dsp:txXfrm>
    </dsp:sp>
    <dsp:sp modelId="{E7503750-C2C2-4A5D-BAE2-4AF36CED1FBC}">
      <dsp:nvSpPr>
        <dsp:cNvPr id="0" name=""/>
        <dsp:cNvSpPr/>
      </dsp:nvSpPr>
      <dsp:spPr>
        <a:xfrm>
          <a:off x="2166378" y="2521319"/>
          <a:ext cx="348543" cy="34863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B8AD9-2A03-4544-898A-35B9285D0172}">
      <dsp:nvSpPr>
        <dsp:cNvPr id="0" name=""/>
        <dsp:cNvSpPr/>
      </dsp:nvSpPr>
      <dsp:spPr>
        <a:xfrm rot="5400000">
          <a:off x="3535270" y="2521364"/>
          <a:ext cx="348633" cy="34854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041C-C1AF-482C-B031-A242430E80AC}">
      <dsp:nvSpPr>
        <dsp:cNvPr id="0" name=""/>
        <dsp:cNvSpPr/>
      </dsp:nvSpPr>
      <dsp:spPr>
        <a:xfrm rot="16200000">
          <a:off x="2166333" y="3325217"/>
          <a:ext cx="348633" cy="34854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8EB30-355B-4DC2-A8E8-A9DB665EA629}">
      <dsp:nvSpPr>
        <dsp:cNvPr id="0" name=""/>
        <dsp:cNvSpPr/>
      </dsp:nvSpPr>
      <dsp:spPr>
        <a:xfrm rot="10800000">
          <a:off x="3535315" y="3325172"/>
          <a:ext cx="348543" cy="34863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4E53-67B1-4A5D-9AAD-E2E7B80588BB}">
      <dsp:nvSpPr>
        <dsp:cNvPr id="0" name=""/>
        <dsp:cNvSpPr/>
      </dsp:nvSpPr>
      <dsp:spPr>
        <a:xfrm>
          <a:off x="0" y="802717"/>
          <a:ext cx="3653028" cy="2699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F8B5-FE34-4AF8-A55D-205E5006036B}">
      <dsp:nvSpPr>
        <dsp:cNvPr id="0" name=""/>
        <dsp:cNvSpPr/>
      </dsp:nvSpPr>
      <dsp:spPr>
        <a:xfrm>
          <a:off x="738377" y="3012808"/>
          <a:ext cx="3147822" cy="756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600" kern="1200" dirty="0"/>
            <a:t>Cost</a:t>
          </a:r>
        </a:p>
      </dsp:txBody>
      <dsp:txXfrm>
        <a:off x="738377" y="3012808"/>
        <a:ext cx="3147822" cy="75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</a:t>
            </a:r>
            <a:r>
              <a:rPr lang="en-US" baseline="0" dirty="0"/>
              <a:t> slide for courses, classes, lectures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baseline="0" dirty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</a:t>
            </a:r>
            <a:r>
              <a:rPr lang="en-US" baseline="0" dirty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 list of procedures and steps,</a:t>
            </a:r>
            <a:r>
              <a:rPr lang="en-US" baseline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graph/chart.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9000" r="-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8/2/2017 12:32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8/2/2017 12:32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8/2/2017 12:32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8/2/2017 12:32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sm_glob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8/2/2017 12:32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8/2/2017 12:32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Seminar project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What do you know about CMMi?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324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Celestial</a:t>
            </a:r>
            <a:br>
              <a:rPr lang="en-US" dirty="0"/>
            </a:br>
            <a:r>
              <a:rPr lang="en-US" dirty="0"/>
              <a:t>14BIT1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B76CE2F-EB42-4024-8254-48D95A8BE09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73173065"/>
              </p:ext>
            </p:extLst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F3BCD3DC-0550-4ED6-844E-D1FB3647B513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78835888"/>
              </p:ext>
            </p:extLst>
          </p:nvPr>
        </p:nvGraphicFramePr>
        <p:xfrm>
          <a:off x="484505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4C58EB-548B-43CE-A07E-C0CD25003F6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427036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2899-F862-4F30-B590-17AED69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2B5D03-7597-4EF0-91C8-F78745FF8CF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510590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6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9795-ECD8-4843-AF19-59D347F4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B946FD-E27B-4F14-A112-D5EC2A17192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13479354"/>
              </p:ext>
            </p:extLst>
          </p:nvPr>
        </p:nvGraphicFramePr>
        <p:xfrm>
          <a:off x="612775" y="1600200"/>
          <a:ext cx="8153273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758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A8DC-2DBC-4045-B30D-5FD3544CAA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75" y="4114800"/>
            <a:ext cx="3869425" cy="1684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2CFED-DC82-47E2-892C-C95794D98BB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4724400" cy="251301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Information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67F9DC-3964-4910-97A8-D93589B0081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3519814"/>
              </p:ext>
            </p:extLst>
          </p:nvPr>
        </p:nvGraphicFramePr>
        <p:xfrm>
          <a:off x="609600" y="1589088"/>
          <a:ext cx="746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8DA-E11F-4F68-89EB-B16006C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3B87A-C556-416D-8920-E9D36C3C49A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6945708"/>
              </p:ext>
            </p:extLst>
          </p:nvPr>
        </p:nvGraphicFramePr>
        <p:xfrm>
          <a:off x="609600" y="1589088"/>
          <a:ext cx="7848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18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CE2F02-1604-400B-AD8D-A567962A51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7680761"/>
              </p:ext>
            </p:extLst>
          </p:nvPr>
        </p:nvGraphicFramePr>
        <p:xfrm>
          <a:off x="2362200" y="1752600"/>
          <a:ext cx="6400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90-2AAF-4D1A-815D-15030752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D4B1A1-812B-4406-B986-C4662258F44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889307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62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US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C2558-341C-4B19-B5D7-7EBF2B04F47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6658401"/>
              </p:ext>
            </p:extLst>
          </p:nvPr>
        </p:nvGraphicFramePr>
        <p:xfrm>
          <a:off x="609600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4D7B3-6AC8-4DEC-A0AB-4C9A3F21676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522689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2672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5 Level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Initial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Managed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Defined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Quantitatively Managed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Optimizing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Content Placeholder 4" descr="https://upload.wikimedia.org/wikipedia/commons/thumb/e/ec/Characteristics_of_Capability_Maturity_Model.svg/800px-Characteristics_of_Capability_Maturity_Model.svg.png">
            <a:extLst>
              <a:ext uri="{FF2B5EF4-FFF2-40B4-BE49-F238E27FC236}">
                <a16:creationId xmlns:a16="http://schemas.microsoft.com/office/drawing/2014/main" id="{EC0FAC73-8D00-42BD-B473-435A05B4B0C6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057400"/>
            <a:ext cx="49974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AE11DA-DD7E-4E32-ABA6-16F72444DFE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182347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(globe design)</Template>
  <TotalTime>0</TotalTime>
  <Words>249</Words>
  <Application>Microsoft Office PowerPoint</Application>
  <PresentationFormat>On-screen Show (4:3)</PresentationFormat>
  <Paragraphs>88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Wingdings 2</vt:lpstr>
      <vt:lpstr>Student presentation</vt:lpstr>
      <vt:lpstr>Seminar project What do you know about CMMi?</vt:lpstr>
      <vt:lpstr>Group Information</vt:lpstr>
      <vt:lpstr>Analyze</vt:lpstr>
      <vt:lpstr>Build</vt:lpstr>
      <vt:lpstr>Report</vt:lpstr>
      <vt:lpstr>What?</vt:lpstr>
      <vt:lpstr>Who?</vt:lpstr>
      <vt:lpstr>When?</vt:lpstr>
      <vt:lpstr>Where?</vt:lpstr>
      <vt:lpstr>How?</vt:lpstr>
      <vt:lpstr>Why?</vt:lpstr>
      <vt:lpstr>Issue</vt:lpstr>
      <vt:lpstr>Conclusions</vt:lpstr>
      <vt:lpstr>Questions/Discussions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2017-06-27T17:19:56Z</dcterms:created>
  <dcterms:modified xsi:type="dcterms:W3CDTF">2017-08-01T17:59:58Z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