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ลักษณะชุดรูปแบบ 1 - เน้น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ลักษณะชุดรูปแบบ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ลักษณะชุดรูปแบบ 1 - เน้น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415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988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90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620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745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099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773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390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023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722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158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5C4E-C21C-43EE-AEA5-4606B99EA870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1685-5A2C-4EEE-88AC-26B91D6738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78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://www.thaispinner.com/store/about_us.php?osCsid=4c0uji6cfe9hsbbq1rj59i8pf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3930"/>
            <a:ext cx="7944571" cy="623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4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4632"/>
              </p:ext>
            </p:extLst>
          </p:nvPr>
        </p:nvGraphicFramePr>
        <p:xfrm>
          <a:off x="395536" y="836712"/>
          <a:ext cx="8229601" cy="5366004"/>
        </p:xfrm>
        <a:graphic>
          <a:graphicData uri="http://schemas.openxmlformats.org/drawingml/2006/table">
            <a:tbl>
              <a:tblPr firstRow="1" firstCol="1" bandRow="1"/>
              <a:tblGrid>
                <a:gridCol w="1579638"/>
                <a:gridCol w="1579081"/>
                <a:gridCol w="1579081"/>
                <a:gridCol w="1736710"/>
                <a:gridCol w="1755091"/>
              </a:tblGrid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Angsana New"/>
                          <a:ea typeface="Calibri"/>
                          <a:cs typeface="+mj-cs"/>
                        </a:rPr>
                        <a:t>Event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Type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Angsana New"/>
                          <a:ea typeface="Calibri"/>
                          <a:cs typeface="+mj-cs"/>
                        </a:rPr>
                        <a:t>Time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Angsana New"/>
                          <a:ea typeface="Calibri"/>
                          <a:cs typeface="+mj-cs"/>
                        </a:rPr>
                        <a:t>Physical Response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Angsana New"/>
                          <a:ea typeface="Calibri"/>
                          <a:cs typeface="+mj-cs"/>
                        </a:rPr>
                        <a:t>Procedures / Steps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Register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Direct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ประมาณ </a:t>
                      </a: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3</a:t>
                      </a:r>
                      <a:r>
                        <a:rPr lang="th-TH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นาที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1.</a:t>
                      </a:r>
                      <a:r>
                        <a:rPr lang="th-TH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แสดงหน้า </a:t>
                      </a: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www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2.แสดงหน้าร้านสินค้า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3.แสดงหน้าสินค้าที่ค้นหา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4.</a:t>
                      </a:r>
                      <a:r>
                        <a:rPr lang="th-TH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แสดงหน้าสินค้าที่เลือก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 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1.</a:t>
                      </a:r>
                      <a:r>
                        <a:rPr lang="th-TH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เข้าสู่หน้า </a:t>
                      </a:r>
                      <a:r>
                        <a:rPr lang="en-US" sz="2800" b="1" dirty="0" smtClean="0">
                          <a:effectLst/>
                          <a:latin typeface="Angsana New"/>
                          <a:ea typeface="Calibri"/>
                          <a:cs typeface="+mj-cs"/>
                        </a:rPr>
                        <a:t>www</a:t>
                      </a:r>
                      <a:endParaRPr lang="en-US" sz="2800" dirty="0" smtClean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Angsana New"/>
                          <a:ea typeface="Calibri"/>
                          <a:cs typeface="+mj-cs"/>
                        </a:rPr>
                        <a:t>2.</a:t>
                      </a:r>
                      <a:r>
                        <a:rPr lang="th-TH" sz="2800" b="1" dirty="0" smtClean="0">
                          <a:effectLst/>
                          <a:latin typeface="Angsana New"/>
                          <a:ea typeface="Calibri"/>
                          <a:cs typeface="+mj-cs"/>
                        </a:rPr>
                        <a:t>ไปกดปุ่ม</a:t>
                      </a:r>
                      <a:r>
                        <a:rPr lang="th-TH" sz="28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+mj-cs"/>
                        </a:rPr>
                        <a:t>สั่งชื้อ</a:t>
                      </a:r>
                      <a:endParaRPr lang="en-US" sz="2800" b="1" dirty="0" smtClean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b="1" dirty="0" smtClean="0">
                          <a:effectLst/>
                          <a:latin typeface="Calibri"/>
                          <a:ea typeface="Calibri"/>
                          <a:cs typeface="+mj-cs"/>
                        </a:rPr>
                        <a:t>3.</a:t>
                      </a:r>
                      <a:r>
                        <a:rPr lang="th-TH" sz="2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ไปยังช่อง</a:t>
                      </a:r>
                      <a:r>
                        <a:rPr lang="th-TH" sz="28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+mj-cs"/>
                        </a:rPr>
                        <a:t>ค้นหาสินค้า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4.</a:t>
                      </a:r>
                      <a:r>
                        <a:rPr lang="th-TH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ค้นหาสินค้า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5.</a:t>
                      </a:r>
                      <a:r>
                        <a:rPr lang="th-TH" sz="2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กดปุ่มตกลง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Angsana New"/>
                          <a:ea typeface="Times New Roman"/>
                          <a:cs typeface="+mj-cs"/>
                        </a:rPr>
                        <a:t> </a:t>
                      </a:r>
                      <a:endParaRPr lang="en-US" sz="2800" b="1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0155" marR="601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32" y="1046910"/>
            <a:ext cx="7920880" cy="612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0"/>
            <a:ext cx="5328592" cy="127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7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57760"/>
              </p:ext>
            </p:extLst>
          </p:nvPr>
        </p:nvGraphicFramePr>
        <p:xfrm>
          <a:off x="395537" y="836713"/>
          <a:ext cx="8352928" cy="5544615"/>
        </p:xfrm>
        <a:graphic>
          <a:graphicData uri="http://schemas.openxmlformats.org/drawingml/2006/table">
            <a:tbl>
              <a:tblPr firstRow="1" firstCol="1" bandRow="1"/>
              <a:tblGrid>
                <a:gridCol w="1552737"/>
                <a:gridCol w="1552190"/>
                <a:gridCol w="1552190"/>
                <a:gridCol w="1707135"/>
                <a:gridCol w="1988676"/>
              </a:tblGrid>
              <a:tr h="5760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Event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Type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ngsana New"/>
                          <a:ea typeface="Calibri"/>
                          <a:cs typeface="+mj-cs"/>
                        </a:rPr>
                        <a:t>Time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ngsana New"/>
                          <a:ea typeface="Calibri"/>
                          <a:cs typeface="+mj-cs"/>
                        </a:rPr>
                        <a:t>Physical Response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ngsana New"/>
                          <a:ea typeface="Calibri"/>
                          <a:cs typeface="+mj-cs"/>
                        </a:rPr>
                        <a:t>Procedures / Steps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8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ngsana New"/>
                          <a:ea typeface="Calibri"/>
                          <a:cs typeface="+mj-cs"/>
                        </a:rPr>
                        <a:t>Register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Direct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ประมาณ </a:t>
                      </a: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3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นาที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1.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แสดงหน้า </a:t>
                      </a: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www.thaispinner.com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2.แสดงหน้าร้านสินค้า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3.แสดงหน้าสินค้าที่ค้นหา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4.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แสดงหน้าสินค้าที่เลือก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5.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แสดงข้อมูลการส่งสินค้าและค่าบริการ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5.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แสดงข้อมูลในการชำระเงิน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6.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แสดงหน้าการ</a:t>
                      </a:r>
                      <a:r>
                        <a:rPr lang="th-TH" sz="1800" b="1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+mj-cs"/>
                        </a:rPr>
                        <a:t>ยืนยันการสั่งซื้อ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7.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แสดงหน้าการทำรายการเรียบร้อย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1.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เข้าสู่หน้า </a:t>
                      </a: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www.thaispinner.com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2.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ไปกดปุ่ม</a:t>
                      </a:r>
                      <a:r>
                        <a:rPr lang="th-TH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+mj-cs"/>
                        </a:rPr>
                        <a:t> 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+mj-cs"/>
                          <a:hlinkClick r:id="rId2"/>
                        </a:rPr>
                        <a:t>Online Store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3.ไปยังช่อง</a:t>
                      </a:r>
                      <a:r>
                        <a:rPr lang="th-TH" sz="18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+mj-cs"/>
                        </a:rPr>
                        <a:t>ค้นหาสินค้า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4.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ค้นหาสินค้า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5.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กดปุ่มตกลง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6.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เลือกสินค้าที่ต้องการแล้วกดปุ่ม</a:t>
                      </a: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 add to cart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7.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กดปุ่ม</a:t>
                      </a:r>
                      <a:r>
                        <a:rPr lang="en-US" sz="1800" b="1" dirty="0" err="1">
                          <a:effectLst/>
                          <a:latin typeface="Angsana New"/>
                          <a:ea typeface="Calibri"/>
                          <a:cs typeface="+mj-cs"/>
                        </a:rPr>
                        <a:t>checkuot</a:t>
                      </a:r>
                      <a:r>
                        <a:rPr lang="th-TH" sz="1800" b="1" dirty="0" smtClean="0">
                          <a:effectLst/>
                          <a:latin typeface="Angsana New"/>
                          <a:ea typeface="Calibri"/>
                          <a:cs typeface="+mj-cs"/>
                        </a:rPr>
                        <a:t>เพื่อ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ชำระเงิน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8.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กดปุ่ม</a:t>
                      </a: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continue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9.</a:t>
                      </a:r>
                      <a:r>
                        <a:rPr lang="th-TH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กดปุ่ม</a:t>
                      </a:r>
                      <a:r>
                        <a:rPr lang="en-US" sz="1800" b="1" dirty="0">
                          <a:effectLst/>
                          <a:latin typeface="Angsana New"/>
                          <a:ea typeface="Calibri"/>
                          <a:cs typeface="+mj-cs"/>
                        </a:rPr>
                        <a:t>continue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/>
                          <a:ea typeface="Times New Roman"/>
                          <a:cs typeface="+mj-cs"/>
                        </a:rPr>
                        <a:t>10.</a:t>
                      </a:r>
                      <a:r>
                        <a:rPr lang="th-TH" sz="1800" b="1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/>
                          <a:cs typeface="+mj-cs"/>
                        </a:rPr>
                        <a:t>กดปุ่ม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/>
                          <a:cs typeface="+mj-cs"/>
                        </a:rPr>
                        <a:t>Confirm Order</a:t>
                      </a:r>
                      <a:r>
                        <a:rPr lang="th-TH" sz="1800" b="1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+mj-cs"/>
                        </a:rPr>
                        <a:t>เพื่อยืน</a:t>
                      </a:r>
                      <a:r>
                        <a:rPr lang="th-TH" sz="1800" b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+mj-cs"/>
                        </a:rPr>
                        <a:t>ยันการ</a:t>
                      </a:r>
                      <a:r>
                        <a:rPr lang="th-TH" sz="1800" b="1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+mj-cs"/>
                        </a:rPr>
                        <a:t>สั่ง</a:t>
                      </a:r>
                      <a:r>
                        <a:rPr lang="th-TH" sz="1800" b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+mj-cs"/>
                        </a:rPr>
                        <a:t>ชื้อ</a:t>
                      </a:r>
                      <a:endParaRPr lang="en-US" sz="1800" b="1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Times New Roman"/>
                          <a:cs typeface="+mj-cs"/>
                        </a:rPr>
                        <a:t>11.</a:t>
                      </a:r>
                      <a:r>
                        <a:rPr lang="th-TH" sz="1800" b="0" dirty="0">
                          <a:effectLst/>
                          <a:latin typeface="Angsana New"/>
                          <a:ea typeface="Times New Roman"/>
                          <a:cs typeface="+mj-cs"/>
                        </a:rPr>
                        <a:t>กดปุ่ม</a:t>
                      </a:r>
                      <a:r>
                        <a:rPr lang="en-US" sz="1800" b="0" dirty="0">
                          <a:effectLst/>
                          <a:latin typeface="Angsana New"/>
                          <a:ea typeface="Times New Roman"/>
                          <a:cs typeface="+mj-cs"/>
                        </a:rPr>
                        <a:t>continue</a:t>
                      </a:r>
                      <a:endParaRPr lang="en-US" sz="1800" b="1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effectLst/>
                          <a:latin typeface="Calibri"/>
                          <a:ea typeface="Calibri"/>
                          <a:cs typeface="+mj-cs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57323" marR="57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13" y="295944"/>
            <a:ext cx="57308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8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</TotalTime>
  <Words>187</Words>
  <Application>Microsoft Office PowerPoint</Application>
  <PresentationFormat>นำเสนอทางหน้าจอ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เศรษฐา</dc:creator>
  <cp:lastModifiedBy>เศรษฐา</cp:lastModifiedBy>
  <cp:revision>3</cp:revision>
  <dcterms:created xsi:type="dcterms:W3CDTF">2013-12-11T18:26:19Z</dcterms:created>
  <dcterms:modified xsi:type="dcterms:W3CDTF">2013-12-11T18:48:17Z</dcterms:modified>
</cp:coreProperties>
</file>