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74" r:id="rId2"/>
    <p:sldId id="275" r:id="rId3"/>
    <p:sldId id="278" r:id="rId4"/>
    <p:sldId id="282" r:id="rId5"/>
    <p:sldId id="276" r:id="rId6"/>
    <p:sldId id="277" r:id="rId7"/>
    <p:sldId id="279" r:id="rId8"/>
    <p:sldId id="280" r:id="rId9"/>
    <p:sldId id="281" r:id="rId10"/>
    <p:sldId id="283" r:id="rId11"/>
    <p:sldId id="265" r:id="rId12"/>
  </p:sldIdLst>
  <p:sldSz cx="12195175" cy="6858000"/>
  <p:notesSz cx="6858000" cy="9144000"/>
  <p:defaultTextStyle>
    <a:defPPr>
      <a:defRPr lang="en-US"/>
    </a:defPPr>
    <a:lvl1pPr marL="0" algn="l" defTabSz="457123" rtl="0" eaLnBrk="1" latinLnBrk="0" hangingPunct="1">
      <a:defRPr sz="1800" kern="1200">
        <a:solidFill>
          <a:schemeClr val="tx1"/>
        </a:solidFill>
        <a:latin typeface="+mn-lt"/>
        <a:ea typeface="+mn-ea"/>
        <a:cs typeface="+mn-cs"/>
      </a:defRPr>
    </a:lvl1pPr>
    <a:lvl2pPr marL="457123" algn="l" defTabSz="457123" rtl="0" eaLnBrk="1" latinLnBrk="0" hangingPunct="1">
      <a:defRPr sz="1800" kern="1200">
        <a:solidFill>
          <a:schemeClr val="tx1"/>
        </a:solidFill>
        <a:latin typeface="+mn-lt"/>
        <a:ea typeface="+mn-ea"/>
        <a:cs typeface="+mn-cs"/>
      </a:defRPr>
    </a:lvl2pPr>
    <a:lvl3pPr marL="914245" algn="l" defTabSz="457123" rtl="0" eaLnBrk="1" latinLnBrk="0" hangingPunct="1">
      <a:defRPr sz="1800" kern="1200">
        <a:solidFill>
          <a:schemeClr val="tx1"/>
        </a:solidFill>
        <a:latin typeface="+mn-lt"/>
        <a:ea typeface="+mn-ea"/>
        <a:cs typeface="+mn-cs"/>
      </a:defRPr>
    </a:lvl3pPr>
    <a:lvl4pPr marL="1371368" algn="l" defTabSz="457123" rtl="0" eaLnBrk="1" latinLnBrk="0" hangingPunct="1">
      <a:defRPr sz="1800" kern="1200">
        <a:solidFill>
          <a:schemeClr val="tx1"/>
        </a:solidFill>
        <a:latin typeface="+mn-lt"/>
        <a:ea typeface="+mn-ea"/>
        <a:cs typeface="+mn-cs"/>
      </a:defRPr>
    </a:lvl4pPr>
    <a:lvl5pPr marL="1828490" algn="l" defTabSz="457123" rtl="0" eaLnBrk="1" latinLnBrk="0" hangingPunct="1">
      <a:defRPr sz="1800" kern="1200">
        <a:solidFill>
          <a:schemeClr val="tx1"/>
        </a:solidFill>
        <a:latin typeface="+mn-lt"/>
        <a:ea typeface="+mn-ea"/>
        <a:cs typeface="+mn-cs"/>
      </a:defRPr>
    </a:lvl5pPr>
    <a:lvl6pPr marL="2285613" algn="l" defTabSz="457123" rtl="0" eaLnBrk="1" latinLnBrk="0" hangingPunct="1">
      <a:defRPr sz="1800" kern="1200">
        <a:solidFill>
          <a:schemeClr val="tx1"/>
        </a:solidFill>
        <a:latin typeface="+mn-lt"/>
        <a:ea typeface="+mn-ea"/>
        <a:cs typeface="+mn-cs"/>
      </a:defRPr>
    </a:lvl6pPr>
    <a:lvl7pPr marL="2742736" algn="l" defTabSz="457123" rtl="0" eaLnBrk="1" latinLnBrk="0" hangingPunct="1">
      <a:defRPr sz="1800" kern="1200">
        <a:solidFill>
          <a:schemeClr val="tx1"/>
        </a:solidFill>
        <a:latin typeface="+mn-lt"/>
        <a:ea typeface="+mn-ea"/>
        <a:cs typeface="+mn-cs"/>
      </a:defRPr>
    </a:lvl7pPr>
    <a:lvl8pPr marL="3199858" algn="l" defTabSz="457123" rtl="0" eaLnBrk="1" latinLnBrk="0" hangingPunct="1">
      <a:defRPr sz="1800" kern="1200">
        <a:solidFill>
          <a:schemeClr val="tx1"/>
        </a:solidFill>
        <a:latin typeface="+mn-lt"/>
        <a:ea typeface="+mn-ea"/>
        <a:cs typeface="+mn-cs"/>
      </a:defRPr>
    </a:lvl8pPr>
    <a:lvl9pPr marL="3656981" algn="l" defTabSz="45712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2C0D1A4-203C-453F-9549-8ABAAAB87923}">
          <p14:sldIdLst>
            <p14:sldId id="274"/>
            <p14:sldId id="275"/>
            <p14:sldId id="278"/>
            <p14:sldId id="282"/>
            <p14:sldId id="276"/>
            <p14:sldId id="277"/>
            <p14:sldId id="279"/>
            <p14:sldId id="280"/>
            <p14:sldId id="281"/>
            <p14:sldId id="283"/>
            <p14:sldId id="26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4065">
          <p15:clr>
            <a:srgbClr val="A4A3A4"/>
          </p15:clr>
        </p15:guide>
        <p15:guide id="4" orient="horz" pos="1389">
          <p15:clr>
            <a:srgbClr val="A4A3A4"/>
          </p15:clr>
        </p15:guide>
        <p15:guide id="5" pos="258">
          <p15:clr>
            <a:srgbClr val="A4A3A4"/>
          </p15:clr>
        </p15:guide>
        <p15:guide id="6" pos="7424">
          <p15:clr>
            <a:srgbClr val="A4A3A4"/>
          </p15:clr>
        </p15:guide>
        <p15:guide id="7" pos="3841">
          <p15:clr>
            <a:srgbClr val="A4A3A4"/>
          </p15:clr>
        </p15:guide>
        <p15:guide id="8" pos="3750">
          <p15:clr>
            <a:srgbClr val="A4A3A4"/>
          </p15:clr>
        </p15:guide>
        <p15:guide id="9" pos="3932">
          <p15:clr>
            <a:srgbClr val="A4A3A4"/>
          </p15:clr>
        </p15:guide>
        <p15:guide id="10" pos="4975">
          <p15:clr>
            <a:srgbClr val="A4A3A4"/>
          </p15:clr>
        </p15:guide>
        <p15:guide id="11" pos="5156">
          <p15:clr>
            <a:srgbClr val="A4A3A4"/>
          </p15:clr>
        </p15:guide>
        <p15:guide id="12" pos="2707">
          <p15:clr>
            <a:srgbClr val="A4A3A4"/>
          </p15:clr>
        </p15:guide>
        <p15:guide id="13" pos="2526">
          <p15:clr>
            <a:srgbClr val="A4A3A4"/>
          </p15:clr>
        </p15:guide>
      </p15:sldGuideLst>
    </p:ext>
    <p:ext uri="{2D200454-40CA-4A62-9FC3-DE9A4176ACB9}">
      <p15:notesGuideLst xmlns:p15="http://schemas.microsoft.com/office/powerpoint/2012/main">
        <p15:guide id="1" orient="horz" pos="5239">
          <p15:clr>
            <a:srgbClr val="A4A3A4"/>
          </p15:clr>
        </p15:guide>
        <p15:guide id="2" orient="horz" pos="340">
          <p15:clr>
            <a:srgbClr val="A4A3A4"/>
          </p15:clr>
        </p15:guide>
        <p15:guide id="3" pos="346">
          <p15:clr>
            <a:srgbClr val="A4A3A4"/>
          </p15:clr>
        </p15:guide>
        <p15:guide id="4" pos="397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593" autoAdjust="0"/>
  </p:normalViewPr>
  <p:slideViewPr>
    <p:cSldViewPr snapToObjects="1" showGuides="1">
      <p:cViewPr varScale="1">
        <p:scale>
          <a:sx n="114" d="100"/>
          <a:sy n="114" d="100"/>
        </p:scale>
        <p:origin x="744" y="120"/>
      </p:cViewPr>
      <p:guideLst>
        <p:guide orient="horz" pos="2160"/>
        <p:guide pos="2880"/>
        <p:guide orient="horz" pos="4065"/>
        <p:guide orient="horz" pos="1389"/>
        <p:guide pos="258"/>
        <p:guide pos="7424"/>
        <p:guide pos="3841"/>
        <p:guide pos="3750"/>
        <p:guide pos="3932"/>
        <p:guide pos="4975"/>
        <p:guide pos="5156"/>
        <p:guide pos="2707"/>
        <p:guide pos="2526"/>
      </p:guideLst>
    </p:cSldViewPr>
  </p:slideViewPr>
  <p:notesTextViewPr>
    <p:cViewPr>
      <p:scale>
        <a:sx n="1" d="1"/>
        <a:sy n="1" d="1"/>
      </p:scale>
      <p:origin x="0" y="0"/>
    </p:cViewPr>
  </p:notesTextViewPr>
  <p:sorterViewPr>
    <p:cViewPr varScale="1">
      <p:scale>
        <a:sx n="1" d="1"/>
        <a:sy n="1" d="1"/>
      </p:scale>
      <p:origin x="0" y="0"/>
    </p:cViewPr>
  </p:sorterViewPr>
  <p:notesViewPr>
    <p:cSldViewPr snapToObjects="1" showGuides="1">
      <p:cViewPr>
        <p:scale>
          <a:sx n="80" d="100"/>
          <a:sy n="80" d="100"/>
        </p:scale>
        <p:origin x="-3894" y="-246"/>
      </p:cViewPr>
      <p:guideLst>
        <p:guide orient="horz" pos="5239"/>
        <p:guide orient="horz" pos="340"/>
        <p:guide pos="346"/>
        <p:guide pos="397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4"/>
          <p:cNvSpPr>
            <a:spLocks noGrp="1"/>
          </p:cNvSpPr>
          <p:nvPr>
            <p:ph type="ftr" sz="quarter" idx="2"/>
          </p:nvPr>
        </p:nvSpPr>
        <p:spPr>
          <a:xfrm>
            <a:off x="548680" y="8604472"/>
            <a:ext cx="5400000" cy="216000"/>
          </a:xfrm>
          <a:prstGeom prst="rect">
            <a:avLst/>
          </a:prstGeom>
        </p:spPr>
        <p:txBody>
          <a:bodyPr vert="horz" lIns="0" tIns="28800" rIns="0" bIns="0" rtlCol="0" anchor="t"/>
          <a:lstStyle>
            <a:lvl1pPr algn="r">
              <a:defRPr sz="1000">
                <a:solidFill>
                  <a:schemeClr val="tx1">
                    <a:tint val="75000"/>
                  </a:schemeClr>
                </a:solidFill>
              </a:defRPr>
            </a:lvl1pPr>
          </a:lstStyle>
          <a:p>
            <a:r>
              <a:rPr lang="de-DE" dirty="0">
                <a:solidFill>
                  <a:schemeClr val="tx1"/>
                </a:solidFill>
              </a:rPr>
              <a:t>Fußzeile (Titel der Präsentation)</a:t>
            </a:r>
          </a:p>
        </p:txBody>
      </p:sp>
      <p:sp>
        <p:nvSpPr>
          <p:cNvPr id="7" name="Slide Number Placeholder 5"/>
          <p:cNvSpPr>
            <a:spLocks noGrp="1"/>
          </p:cNvSpPr>
          <p:nvPr>
            <p:ph type="sldNum" sz="quarter" idx="3"/>
          </p:nvPr>
        </p:nvSpPr>
        <p:spPr>
          <a:xfrm>
            <a:off x="5948824" y="8604472"/>
            <a:ext cx="360000" cy="216000"/>
          </a:xfrm>
          <a:prstGeom prst="rect">
            <a:avLst/>
          </a:prstGeom>
        </p:spPr>
        <p:txBody>
          <a:bodyPr vert="horz" lIns="0" tIns="28800" rIns="0" bIns="0" rtlCol="0" anchor="t"/>
          <a:lstStyle>
            <a:lvl1pPr algn="r">
              <a:defRPr sz="1000">
                <a:solidFill>
                  <a:schemeClr val="tx1">
                    <a:tint val="75000"/>
                  </a:schemeClr>
                </a:solidFill>
              </a:defRPr>
            </a:lvl1pPr>
          </a:lstStyle>
          <a:p>
            <a:fld id="{9B00EF49-7894-4F53-A8DD-F7DB3BFC5032}"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2218688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548680" y="539750"/>
            <a:ext cx="5119688" cy="2879725"/>
          </a:xfrm>
          <a:prstGeom prst="rect">
            <a:avLst/>
          </a:prstGeom>
          <a:noFill/>
          <a:ln w="6350">
            <a:solidFill>
              <a:schemeClr val="tx1">
                <a:lumMod val="40000"/>
                <a:lumOff val="60000"/>
              </a:schemeClr>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548680" y="3635896"/>
            <a:ext cx="5760000" cy="46800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6</a:t>
            </a:r>
          </a:p>
          <a:p>
            <a:pPr lvl="6"/>
            <a:r>
              <a:rPr lang="de-DE" dirty="0"/>
              <a:t>7</a:t>
            </a:r>
          </a:p>
          <a:p>
            <a:pPr lvl="7"/>
            <a:r>
              <a:rPr lang="de-DE" dirty="0"/>
              <a:t>8</a:t>
            </a:r>
          </a:p>
          <a:p>
            <a:pPr lvl="8"/>
            <a:r>
              <a:rPr lang="de-DE" dirty="0"/>
              <a:t>9</a:t>
            </a:r>
          </a:p>
        </p:txBody>
      </p:sp>
      <p:sp>
        <p:nvSpPr>
          <p:cNvPr id="8" name="Footer Placeholder 4"/>
          <p:cNvSpPr>
            <a:spLocks noGrp="1"/>
          </p:cNvSpPr>
          <p:nvPr>
            <p:ph type="ftr" sz="quarter" idx="4"/>
          </p:nvPr>
        </p:nvSpPr>
        <p:spPr>
          <a:xfrm>
            <a:off x="548680" y="8604472"/>
            <a:ext cx="5400000" cy="216000"/>
          </a:xfrm>
          <a:prstGeom prst="rect">
            <a:avLst/>
          </a:prstGeom>
        </p:spPr>
        <p:txBody>
          <a:bodyPr vert="horz" lIns="0" tIns="28800" rIns="0" bIns="0" rtlCol="0" anchor="t"/>
          <a:lstStyle>
            <a:lvl1pPr algn="r">
              <a:defRPr sz="1000">
                <a:solidFill>
                  <a:schemeClr val="tx1"/>
                </a:solidFill>
              </a:defRPr>
            </a:lvl1pPr>
          </a:lstStyle>
          <a:p>
            <a:r>
              <a:rPr lang="de-DE"/>
              <a:t>Fußzeile (Titel der Präsentation)</a:t>
            </a:r>
            <a:endParaRPr lang="de-DE" dirty="0"/>
          </a:p>
        </p:txBody>
      </p:sp>
      <p:sp>
        <p:nvSpPr>
          <p:cNvPr id="9" name="Slide Number Placeholder 5"/>
          <p:cNvSpPr>
            <a:spLocks noGrp="1"/>
          </p:cNvSpPr>
          <p:nvPr>
            <p:ph type="sldNum" sz="quarter" idx="5"/>
          </p:nvPr>
        </p:nvSpPr>
        <p:spPr>
          <a:xfrm>
            <a:off x="5948824" y="8604472"/>
            <a:ext cx="360000" cy="216000"/>
          </a:xfrm>
          <a:prstGeom prst="rect">
            <a:avLst/>
          </a:prstGeom>
        </p:spPr>
        <p:txBody>
          <a:bodyPr vert="horz" lIns="0" tIns="28800" rIns="0" bIns="0" rtlCol="0" anchor="t"/>
          <a:lstStyle>
            <a:lvl1pPr algn="r">
              <a:defRPr sz="1000">
                <a:solidFill>
                  <a:schemeClr val="tx1"/>
                </a:solidFill>
              </a:defRPr>
            </a:lvl1pPr>
          </a:lstStyle>
          <a:p>
            <a:fld id="{9B00EF49-7894-4F53-A8DD-F7DB3BFC5032}" type="slidenum">
              <a:rPr lang="de-DE" smtClean="0"/>
              <a:pPr/>
              <a:t>‹Nr.›</a:t>
            </a:fld>
            <a:endParaRPr lang="de-DE" dirty="0"/>
          </a:p>
        </p:txBody>
      </p:sp>
    </p:spTree>
    <p:extLst>
      <p:ext uri="{BB962C8B-B14F-4D97-AF65-F5344CB8AC3E}">
        <p14:creationId xmlns:p14="http://schemas.microsoft.com/office/powerpoint/2010/main" val="3989448469"/>
      </p:ext>
    </p:extLst>
  </p:cSld>
  <p:clrMap bg1="lt1" tx1="dk1" bg2="lt2" tx2="dk2" accent1="accent1" accent2="accent2" accent3="accent3" accent4="accent4" accent5="accent5" accent6="accent6" hlink="hlink" folHlink="folHlink"/>
  <p:notesStyle>
    <a:lvl1pPr marL="0" algn="l" defTabSz="914245" rtl="0" eaLnBrk="1" latinLnBrk="0" hangingPunct="1">
      <a:lnSpc>
        <a:spcPct val="105000"/>
      </a:lnSpc>
      <a:spcBef>
        <a:spcPts val="1799"/>
      </a:spcBef>
      <a:spcAft>
        <a:spcPts val="0"/>
      </a:spcAft>
      <a:defRPr sz="1000" kern="1200">
        <a:solidFill>
          <a:schemeClr val="accent1"/>
        </a:solidFill>
        <a:latin typeface="+mn-lt"/>
        <a:ea typeface="+mn-ea"/>
        <a:cs typeface="+mn-cs"/>
      </a:defRPr>
    </a:lvl1pPr>
    <a:lvl2pPr marL="0" algn="l" defTabSz="914245" rtl="0" eaLnBrk="1" latinLnBrk="0" hangingPunct="1">
      <a:lnSpc>
        <a:spcPct val="105000"/>
      </a:lnSpc>
      <a:spcBef>
        <a:spcPts val="300"/>
      </a:spcBef>
      <a:spcAft>
        <a:spcPts val="300"/>
      </a:spcAft>
      <a:defRPr sz="1000" kern="1200">
        <a:solidFill>
          <a:schemeClr val="tx1"/>
        </a:solidFill>
        <a:latin typeface="+mj-lt"/>
        <a:ea typeface="+mn-ea"/>
        <a:cs typeface="+mn-cs"/>
      </a:defRPr>
    </a:lvl2pPr>
    <a:lvl3pPr marL="143976" indent="-143976" algn="l" defTabSz="914245" rtl="0" eaLnBrk="1" latinLnBrk="0" hangingPunct="1">
      <a:lnSpc>
        <a:spcPct val="105000"/>
      </a:lnSpc>
      <a:spcBef>
        <a:spcPts val="300"/>
      </a:spcBef>
      <a:spcAft>
        <a:spcPts val="300"/>
      </a:spcAft>
      <a:buFont typeface="Arial" panose="020B0604020202020204" pitchFamily="34" charset="0"/>
      <a:buChar char="•"/>
      <a:defRPr sz="1000" kern="1200">
        <a:solidFill>
          <a:schemeClr val="tx1"/>
        </a:solidFill>
        <a:latin typeface="+mj-lt"/>
        <a:ea typeface="+mn-ea"/>
        <a:cs typeface="+mn-cs"/>
      </a:defRPr>
    </a:lvl3pPr>
    <a:lvl4pPr marL="28795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4pPr>
    <a:lvl5pPr marL="431927" indent="-143976" algn="l" defTabSz="914245" rtl="0" eaLnBrk="1" latinLnBrk="0" hangingPunct="1">
      <a:lnSpc>
        <a:spcPct val="105000"/>
      </a:lnSpc>
      <a:spcBef>
        <a:spcPts val="0"/>
      </a:spcBef>
      <a:spcAft>
        <a:spcPts val="0"/>
      </a:spcAft>
      <a:buFont typeface="Arial" panose="020B0604020202020204" pitchFamily="34" charset="0"/>
      <a:buChar char="•"/>
      <a:defRPr sz="1000" kern="1200">
        <a:solidFill>
          <a:schemeClr val="tx1"/>
        </a:solidFill>
        <a:latin typeface="+mj-lt"/>
        <a:ea typeface="+mn-ea"/>
        <a:cs typeface="+mn-cs"/>
      </a:defRPr>
    </a:lvl5pPr>
    <a:lvl6pPr marL="57590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6pPr>
    <a:lvl7pPr marL="57590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7pPr>
    <a:lvl8pPr marL="57590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8pPr>
    <a:lvl9pPr marL="57590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9B00EF49-7894-4F53-A8DD-F7DB3BFC5032}" type="slidenum">
              <a:rPr lang="de-DE" smtClean="0"/>
              <a:pPr/>
              <a:t>1</a:t>
            </a:fld>
            <a:endParaRPr lang="de-DE" dirty="0"/>
          </a:p>
        </p:txBody>
      </p:sp>
      <p:sp>
        <p:nvSpPr>
          <p:cNvPr id="6" name="Folienbildplatzhalter 5"/>
          <p:cNvSpPr>
            <a:spLocks noGrp="1" noRot="1" noChangeAspect="1"/>
          </p:cNvSpPr>
          <p:nvPr>
            <p:ph type="sldImg"/>
          </p:nvPr>
        </p:nvSpPr>
        <p:spPr>
          <a:xfrm>
            <a:off x="549275" y="539750"/>
            <a:ext cx="5119688" cy="2879725"/>
          </a:xfrm>
        </p:spPr>
      </p:sp>
      <p:sp>
        <p:nvSpPr>
          <p:cNvPr id="7" name="Notizenplatzhalter 6"/>
          <p:cNvSpPr>
            <a:spLocks noGrp="1"/>
          </p:cNvSpPr>
          <p:nvPr>
            <p:ph type="body" idx="1"/>
          </p:nvPr>
        </p:nvSpPr>
        <p:spPr/>
        <p:txBody>
          <a:bodyPr/>
          <a:lstStyle/>
          <a:p>
            <a:endParaRPr lang="de-DE"/>
          </a:p>
        </p:txBody>
      </p:sp>
    </p:spTree>
    <p:extLst>
      <p:ext uri="{BB962C8B-B14F-4D97-AF65-F5344CB8AC3E}">
        <p14:creationId xmlns:p14="http://schemas.microsoft.com/office/powerpoint/2010/main" val="263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9B00EF49-7894-4F53-A8DD-F7DB3BFC5032}" type="slidenum">
              <a:rPr lang="de-DE" smtClean="0"/>
              <a:pPr/>
              <a:t>11</a:t>
            </a:fld>
            <a:endParaRPr lang="de-DE" dirty="0"/>
          </a:p>
        </p:txBody>
      </p:sp>
      <p:sp>
        <p:nvSpPr>
          <p:cNvPr id="6" name="Folienbildplatzhalter 5"/>
          <p:cNvSpPr>
            <a:spLocks noGrp="1" noRot="1" noChangeAspect="1"/>
          </p:cNvSpPr>
          <p:nvPr>
            <p:ph type="sldImg"/>
          </p:nvPr>
        </p:nvSpPr>
        <p:spPr>
          <a:xfrm>
            <a:off x="549275" y="539750"/>
            <a:ext cx="5119688" cy="2879725"/>
          </a:xfrm>
        </p:spPr>
      </p:sp>
      <p:sp>
        <p:nvSpPr>
          <p:cNvPr id="7" name="Notizenplatzhalter 6"/>
          <p:cNvSpPr>
            <a:spLocks noGrp="1"/>
          </p:cNvSpPr>
          <p:nvPr>
            <p:ph type="body" idx="1"/>
          </p:nvPr>
        </p:nvSpPr>
        <p:spPr/>
        <p:txBody>
          <a:bodyPr/>
          <a:lstStyle/>
          <a:p>
            <a:endParaRPr lang="de-DE"/>
          </a:p>
        </p:txBody>
      </p:sp>
    </p:spTree>
    <p:extLst>
      <p:ext uri="{BB962C8B-B14F-4D97-AF65-F5344CB8AC3E}">
        <p14:creationId xmlns:p14="http://schemas.microsoft.com/office/powerpoint/2010/main" val="1854167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4" name="Grafik 13"/>
          <p:cNvPicPr>
            <a:picLocks/>
          </p:cNvPicPr>
          <p:nvPr userDrawn="1"/>
        </p:nvPicPr>
        <p:blipFill rotWithShape="1">
          <a:blip r:embed="rId2" cstate="print">
            <a:extLst>
              <a:ext uri="{28A0092B-C50C-407E-A947-70E740481C1C}">
                <a14:useLocalDpi xmlns:a14="http://schemas.microsoft.com/office/drawing/2010/main" val="0"/>
              </a:ext>
            </a:extLst>
          </a:blip>
          <a:srcRect/>
          <a:stretch/>
        </p:blipFill>
        <p:spPr bwMode="gray">
          <a:xfrm>
            <a:off x="-1" y="0"/>
            <a:ext cx="9144000" cy="3357563"/>
          </a:xfrm>
          <a:prstGeom prst="rect">
            <a:avLst/>
          </a:prstGeom>
        </p:spPr>
      </p:pic>
      <p:pic>
        <p:nvPicPr>
          <p:cNvPr id="16" name="Grafik 15"/>
          <p:cNvPicPr>
            <a:picLocks/>
          </p:cNvPicPr>
          <p:nvPr userDrawn="1"/>
        </p:nvPicPr>
        <p:blipFill rotWithShape="1">
          <a:blip r:embed="rId2" cstate="print">
            <a:extLst>
              <a:ext uri="{28A0092B-C50C-407E-A947-70E740481C1C}">
                <a14:useLocalDpi xmlns:a14="http://schemas.microsoft.com/office/drawing/2010/main" val="0"/>
              </a:ext>
            </a:extLst>
          </a:blip>
          <a:srcRect l="46996"/>
          <a:stretch/>
        </p:blipFill>
        <p:spPr bwMode="gray">
          <a:xfrm>
            <a:off x="4297363" y="0"/>
            <a:ext cx="7897814" cy="3357563"/>
          </a:xfrm>
          <a:prstGeom prst="rect">
            <a:avLst/>
          </a:prstGeom>
        </p:spPr>
      </p:pic>
      <p:sp>
        <p:nvSpPr>
          <p:cNvPr id="9" name="Rechteck 8"/>
          <p:cNvSpPr/>
          <p:nvPr userDrawn="1"/>
        </p:nvSpPr>
        <p:spPr bwMode="gray">
          <a:xfrm>
            <a:off x="-2" y="3573017"/>
            <a:ext cx="12195176" cy="1656000"/>
          </a:xfrm>
          <a:prstGeom prst="rect">
            <a:avLst/>
          </a:prstGeom>
          <a:solidFill>
            <a:srgbClr val="E3E5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91" tIns="35994" rIns="53991" bIns="35994" numCol="1" spcCol="0" rtlCol="0" fromWordArt="0" anchor="b" anchorCtr="0" forceAA="0" compatLnSpc="1">
            <a:prstTxWarp prst="textNoShape">
              <a:avLst/>
            </a:prstTxWarp>
            <a:noAutofit/>
          </a:bodyPr>
          <a:lstStyle/>
          <a:p>
            <a:pPr lvl="0" algn="r"/>
            <a:endParaRPr lang="de-DE" sz="800" dirty="0"/>
          </a:p>
        </p:txBody>
      </p:sp>
      <p:sp>
        <p:nvSpPr>
          <p:cNvPr id="2" name="Title 1"/>
          <p:cNvSpPr>
            <a:spLocks noGrp="1"/>
          </p:cNvSpPr>
          <p:nvPr>
            <p:ph type="ctrTitle" hasCustomPrompt="1"/>
          </p:nvPr>
        </p:nvSpPr>
        <p:spPr bwMode="gray">
          <a:xfrm>
            <a:off x="408955" y="4077137"/>
            <a:ext cx="11376000" cy="936000"/>
          </a:xfrm>
        </p:spPr>
        <p:txBody>
          <a:bodyPr anchor="t"/>
          <a:lstStyle>
            <a:lvl1pPr algn="l">
              <a:lnSpc>
                <a:spcPct val="90000"/>
              </a:lnSpc>
              <a:defRPr sz="3600" baseline="0"/>
            </a:lvl1pPr>
          </a:lstStyle>
          <a:p>
            <a:r>
              <a:rPr lang="de-DE" dirty="0"/>
              <a:t>Titelzeile </a:t>
            </a:r>
            <a:br>
              <a:rPr lang="de-DE" dirty="0"/>
            </a:br>
            <a:r>
              <a:rPr lang="de-DE" dirty="0"/>
              <a:t>max. 2-zeilig</a:t>
            </a:r>
          </a:p>
        </p:txBody>
      </p:sp>
      <p:sp>
        <p:nvSpPr>
          <p:cNvPr id="3" name="Subtitle 2"/>
          <p:cNvSpPr>
            <a:spLocks noGrp="1"/>
          </p:cNvSpPr>
          <p:nvPr>
            <p:ph type="subTitle" idx="1" hasCustomPrompt="1"/>
          </p:nvPr>
        </p:nvSpPr>
        <p:spPr bwMode="gray">
          <a:xfrm>
            <a:off x="408955" y="3717033"/>
            <a:ext cx="11376000" cy="288000"/>
          </a:xfrm>
        </p:spPr>
        <p:txBody>
          <a:bodyPr anchor="b"/>
          <a:lstStyle>
            <a:lvl1pPr marL="0" indent="0" algn="l">
              <a:lnSpc>
                <a:spcPct val="100000"/>
              </a:lnSpc>
              <a:spcBef>
                <a:spcPts val="0"/>
              </a:spcBef>
              <a:spcAft>
                <a:spcPts val="0"/>
              </a:spcAft>
              <a:buNone/>
              <a:defRPr sz="1800" b="0">
                <a:solidFill>
                  <a:schemeClr val="tx1"/>
                </a:solidFill>
                <a:latin typeface="+mn-lt"/>
              </a:defRPr>
            </a:lvl1pPr>
            <a:lvl2pPr marL="0" indent="0" algn="l">
              <a:lnSpc>
                <a:spcPct val="100000"/>
              </a:lnSpc>
              <a:spcBef>
                <a:spcPts val="0"/>
              </a:spcBef>
              <a:spcAft>
                <a:spcPts val="0"/>
              </a:spcAft>
              <a:buNone/>
              <a:defRPr sz="1800" b="0">
                <a:solidFill>
                  <a:schemeClr val="tx1"/>
                </a:solidFill>
                <a:latin typeface="+mn-lt"/>
              </a:defRPr>
            </a:lvl2pPr>
            <a:lvl3pPr marL="0" indent="0" algn="l">
              <a:lnSpc>
                <a:spcPct val="100000"/>
              </a:lnSpc>
              <a:spcBef>
                <a:spcPts val="0"/>
              </a:spcBef>
              <a:spcAft>
                <a:spcPts val="0"/>
              </a:spcAft>
              <a:buNone/>
              <a:defRPr sz="1800" b="0">
                <a:solidFill>
                  <a:schemeClr val="tx1"/>
                </a:solidFill>
                <a:latin typeface="+mn-lt"/>
              </a:defRPr>
            </a:lvl3pPr>
            <a:lvl4pPr marL="0" indent="0" algn="l">
              <a:lnSpc>
                <a:spcPct val="100000"/>
              </a:lnSpc>
              <a:spcBef>
                <a:spcPts val="0"/>
              </a:spcBef>
              <a:spcAft>
                <a:spcPts val="0"/>
              </a:spcAft>
              <a:buNone/>
              <a:defRPr sz="1800" b="0">
                <a:solidFill>
                  <a:schemeClr val="tx1"/>
                </a:solidFill>
                <a:latin typeface="+mn-lt"/>
              </a:defRPr>
            </a:lvl4pPr>
            <a:lvl5pPr marL="0" indent="0" algn="l">
              <a:lnSpc>
                <a:spcPct val="100000"/>
              </a:lnSpc>
              <a:spcBef>
                <a:spcPts val="0"/>
              </a:spcBef>
              <a:spcAft>
                <a:spcPts val="0"/>
              </a:spcAft>
              <a:buNone/>
              <a:defRPr sz="1800" b="0">
                <a:solidFill>
                  <a:schemeClr val="tx1"/>
                </a:solidFill>
                <a:latin typeface="+mn-lt"/>
              </a:defRPr>
            </a:lvl5pPr>
            <a:lvl6pPr marL="0" indent="0" algn="l">
              <a:lnSpc>
                <a:spcPct val="100000"/>
              </a:lnSpc>
              <a:spcBef>
                <a:spcPts val="0"/>
              </a:spcBef>
              <a:spcAft>
                <a:spcPts val="0"/>
              </a:spcAft>
              <a:buNone/>
              <a:defRPr sz="1800" b="0">
                <a:solidFill>
                  <a:schemeClr val="tx1"/>
                </a:solidFill>
                <a:latin typeface="+mn-lt"/>
              </a:defRPr>
            </a:lvl6pPr>
            <a:lvl7pPr marL="0" indent="0" algn="l">
              <a:lnSpc>
                <a:spcPct val="100000"/>
              </a:lnSpc>
              <a:spcBef>
                <a:spcPts val="0"/>
              </a:spcBef>
              <a:spcAft>
                <a:spcPts val="0"/>
              </a:spcAft>
              <a:buNone/>
              <a:defRPr sz="1800" b="0">
                <a:solidFill>
                  <a:schemeClr val="tx1"/>
                </a:solidFill>
                <a:latin typeface="+mn-lt"/>
              </a:defRPr>
            </a:lvl7pPr>
            <a:lvl8pPr marL="0" indent="0" algn="l">
              <a:lnSpc>
                <a:spcPct val="100000"/>
              </a:lnSpc>
              <a:spcBef>
                <a:spcPts val="0"/>
              </a:spcBef>
              <a:spcAft>
                <a:spcPts val="0"/>
              </a:spcAft>
              <a:buNone/>
              <a:defRPr sz="1800" b="0">
                <a:solidFill>
                  <a:schemeClr val="tx1"/>
                </a:solidFill>
                <a:latin typeface="+mn-lt"/>
              </a:defRPr>
            </a:lvl8pPr>
            <a:lvl9pPr marL="0" indent="0" algn="l">
              <a:lnSpc>
                <a:spcPct val="100000"/>
              </a:lnSpc>
              <a:spcBef>
                <a:spcPts val="0"/>
              </a:spcBef>
              <a:spcAft>
                <a:spcPts val="0"/>
              </a:spcAft>
              <a:buNone/>
              <a:defRPr sz="1800" b="0">
                <a:solidFill>
                  <a:schemeClr val="tx1"/>
                </a:solidFill>
                <a:latin typeface="+mn-lt"/>
              </a:defRPr>
            </a:lvl9pPr>
          </a:lstStyle>
          <a:p>
            <a:pPr lvl="0"/>
            <a:r>
              <a:rPr lang="de-DE" dirty="0"/>
              <a:t>Dachzeile</a:t>
            </a:r>
          </a:p>
        </p:txBody>
      </p:sp>
      <p:sp>
        <p:nvSpPr>
          <p:cNvPr id="15" name="Textplatzhalter 14"/>
          <p:cNvSpPr>
            <a:spLocks noGrp="1"/>
          </p:cNvSpPr>
          <p:nvPr>
            <p:ph type="body" sz="quarter" idx="10" hasCustomPrompt="1"/>
          </p:nvPr>
        </p:nvSpPr>
        <p:spPr bwMode="gray">
          <a:xfrm>
            <a:off x="408955" y="5373216"/>
            <a:ext cx="5544000" cy="1079972"/>
          </a:xfrm>
        </p:spPr>
        <p:txBody>
          <a:bodyPr/>
          <a:lstStyle>
            <a:lvl1pPr marL="0" indent="0">
              <a:spcBef>
                <a:spcPts val="0"/>
              </a:spcBef>
              <a:spcAft>
                <a:spcPts val="0"/>
              </a:spcAft>
              <a:buFont typeface="Arial" panose="020B0604020202020204" pitchFamily="34" charset="0"/>
              <a:buNone/>
              <a:defRPr sz="1800" b="0">
                <a:latin typeface="+mn-lt"/>
              </a:defRPr>
            </a:lvl1pPr>
            <a:lvl2pPr marL="0" indent="0">
              <a:spcBef>
                <a:spcPts val="0"/>
              </a:spcBef>
              <a:spcAft>
                <a:spcPts val="0"/>
              </a:spcAft>
              <a:buFont typeface="Arial" panose="020B0604020202020204" pitchFamily="34" charset="0"/>
              <a:buNone/>
              <a:defRPr sz="1800" b="0">
                <a:latin typeface="+mn-lt"/>
              </a:defRPr>
            </a:lvl2pPr>
            <a:lvl3pPr marL="0" indent="0">
              <a:spcBef>
                <a:spcPts val="0"/>
              </a:spcBef>
              <a:spcAft>
                <a:spcPts val="0"/>
              </a:spcAft>
              <a:buNone/>
              <a:defRPr sz="1800" b="0">
                <a:latin typeface="+mn-lt"/>
              </a:defRPr>
            </a:lvl3pPr>
            <a:lvl4pPr marL="0" indent="0">
              <a:spcBef>
                <a:spcPts val="0"/>
              </a:spcBef>
              <a:spcAft>
                <a:spcPts val="0"/>
              </a:spcAft>
              <a:buNone/>
              <a:defRPr sz="1800" b="0">
                <a:latin typeface="+mn-lt"/>
              </a:defRPr>
            </a:lvl4pPr>
            <a:lvl5pPr marL="0" indent="0">
              <a:spcBef>
                <a:spcPts val="0"/>
              </a:spcBef>
              <a:spcAft>
                <a:spcPts val="0"/>
              </a:spcAft>
              <a:buNone/>
              <a:defRPr sz="1800" b="0">
                <a:latin typeface="+mn-lt"/>
              </a:defRPr>
            </a:lvl5pPr>
            <a:lvl6pPr marL="0" indent="0">
              <a:buNone/>
              <a:defRPr sz="1800">
                <a:latin typeface="+mn-lt"/>
              </a:defRPr>
            </a:lvl6pPr>
            <a:lvl7pPr marL="0" indent="0">
              <a:buNone/>
              <a:defRPr sz="1800">
                <a:latin typeface="+mn-lt"/>
              </a:defRPr>
            </a:lvl7pPr>
            <a:lvl8pPr marL="0" indent="0">
              <a:buNone/>
              <a:defRPr sz="1800">
                <a:latin typeface="+mn-lt"/>
              </a:defRPr>
            </a:lvl8pPr>
            <a:lvl9pPr marL="0" indent="0">
              <a:buNone/>
              <a:defRPr sz="1800">
                <a:latin typeface="+mn-lt"/>
              </a:defRPr>
            </a:lvl9pPr>
          </a:lstStyle>
          <a:p>
            <a:pPr lvl="0"/>
            <a:r>
              <a:rPr lang="de-DE" dirty="0"/>
              <a:t>Zusatzinformation (Autor | Datum)</a:t>
            </a:r>
          </a:p>
          <a:p>
            <a:pPr lvl="1"/>
            <a:r>
              <a:rPr lang="de-DE" dirty="0"/>
              <a:t>Zweite Ebene</a:t>
            </a:r>
          </a:p>
        </p:txBody>
      </p:sp>
      <p:sp>
        <p:nvSpPr>
          <p:cNvPr id="21" name="Textplatzhalter 20"/>
          <p:cNvSpPr>
            <a:spLocks noGrp="1"/>
          </p:cNvSpPr>
          <p:nvPr>
            <p:ph type="body" sz="quarter" idx="11" hasCustomPrompt="1"/>
          </p:nvPr>
        </p:nvSpPr>
        <p:spPr bwMode="gray">
          <a:xfrm>
            <a:off x="1490147" y="404665"/>
            <a:ext cx="6407666" cy="720000"/>
          </a:xfrm>
        </p:spPr>
        <p:txBody>
          <a:bodyPr bIns="28795" anchor="b"/>
          <a:lstStyle>
            <a:lvl1pPr marL="0" indent="0">
              <a:lnSpc>
                <a:spcPct val="100000"/>
              </a:lnSpc>
              <a:spcBef>
                <a:spcPts val="0"/>
              </a:spcBef>
              <a:spcAft>
                <a:spcPts val="0"/>
              </a:spcAft>
              <a:buFont typeface="Arial" panose="020B0604020202020204" pitchFamily="34" charset="0"/>
              <a:buNone/>
              <a:defRPr b="0">
                <a:solidFill>
                  <a:schemeClr val="accent1"/>
                </a:solidFill>
                <a:latin typeface="+mn-lt"/>
              </a:defRPr>
            </a:lvl1pPr>
            <a:lvl2pPr marL="0" indent="0">
              <a:lnSpc>
                <a:spcPct val="100000"/>
              </a:lnSpc>
              <a:spcBef>
                <a:spcPts val="0"/>
              </a:spcBef>
              <a:spcAft>
                <a:spcPts val="0"/>
              </a:spcAft>
              <a:buFont typeface="Arial" panose="020B0604020202020204" pitchFamily="34" charset="0"/>
              <a:buNone/>
              <a:defRPr b="0">
                <a:solidFill>
                  <a:schemeClr val="accent1"/>
                </a:solidFill>
                <a:latin typeface="+mn-lt"/>
              </a:defRPr>
            </a:lvl2pPr>
            <a:lvl3pPr marL="0" indent="0">
              <a:lnSpc>
                <a:spcPct val="100000"/>
              </a:lnSpc>
              <a:spcBef>
                <a:spcPts val="0"/>
              </a:spcBef>
              <a:spcAft>
                <a:spcPts val="0"/>
              </a:spcAft>
              <a:buNone/>
              <a:defRPr b="0">
                <a:solidFill>
                  <a:schemeClr val="accent1"/>
                </a:solidFill>
                <a:latin typeface="+mn-lt"/>
              </a:defRPr>
            </a:lvl3pPr>
            <a:lvl4pPr marL="0" indent="0">
              <a:lnSpc>
                <a:spcPct val="100000"/>
              </a:lnSpc>
              <a:spcBef>
                <a:spcPts val="0"/>
              </a:spcBef>
              <a:spcAft>
                <a:spcPts val="0"/>
              </a:spcAft>
              <a:buNone/>
              <a:defRPr b="0">
                <a:solidFill>
                  <a:schemeClr val="accent1"/>
                </a:solidFill>
                <a:latin typeface="+mn-lt"/>
              </a:defRPr>
            </a:lvl4pPr>
            <a:lvl5pPr marL="0" indent="0">
              <a:lnSpc>
                <a:spcPct val="100000"/>
              </a:lnSpc>
              <a:spcBef>
                <a:spcPts val="0"/>
              </a:spcBef>
              <a:spcAft>
                <a:spcPts val="0"/>
              </a:spcAft>
              <a:buNone/>
              <a:defRPr b="0">
                <a:solidFill>
                  <a:schemeClr val="accent1"/>
                </a:solidFill>
                <a:latin typeface="+mn-lt"/>
              </a:defRPr>
            </a:lvl5pPr>
            <a:lvl6pPr marL="0" indent="0">
              <a:lnSpc>
                <a:spcPct val="100000"/>
              </a:lnSpc>
              <a:spcBef>
                <a:spcPts val="0"/>
              </a:spcBef>
              <a:spcAft>
                <a:spcPts val="0"/>
              </a:spcAft>
              <a:buNone/>
              <a:defRPr b="0">
                <a:solidFill>
                  <a:schemeClr val="accent1"/>
                </a:solidFill>
                <a:latin typeface="+mn-lt"/>
              </a:defRPr>
            </a:lvl6pPr>
            <a:lvl7pPr marL="0" indent="0">
              <a:lnSpc>
                <a:spcPct val="100000"/>
              </a:lnSpc>
              <a:spcBef>
                <a:spcPts val="0"/>
              </a:spcBef>
              <a:spcAft>
                <a:spcPts val="0"/>
              </a:spcAft>
              <a:buNone/>
              <a:defRPr b="0">
                <a:solidFill>
                  <a:schemeClr val="accent1"/>
                </a:solidFill>
                <a:latin typeface="+mn-lt"/>
              </a:defRPr>
            </a:lvl7pPr>
            <a:lvl8pPr marL="0" indent="0">
              <a:lnSpc>
                <a:spcPct val="100000"/>
              </a:lnSpc>
              <a:spcBef>
                <a:spcPts val="0"/>
              </a:spcBef>
              <a:spcAft>
                <a:spcPts val="0"/>
              </a:spcAft>
              <a:buNone/>
              <a:defRPr b="0">
                <a:solidFill>
                  <a:schemeClr val="accent1"/>
                </a:solidFill>
                <a:latin typeface="+mn-lt"/>
              </a:defRPr>
            </a:lvl8pPr>
            <a:lvl9pPr marL="0" indent="0">
              <a:lnSpc>
                <a:spcPct val="100000"/>
              </a:lnSpc>
              <a:spcBef>
                <a:spcPts val="0"/>
              </a:spcBef>
              <a:spcAft>
                <a:spcPts val="0"/>
              </a:spcAft>
              <a:buNone/>
              <a:defRPr b="0">
                <a:solidFill>
                  <a:schemeClr val="accent1"/>
                </a:solidFill>
                <a:latin typeface="+mn-lt"/>
              </a:defRPr>
            </a:lvl9pPr>
          </a:lstStyle>
          <a:p>
            <a:pPr lvl="0"/>
            <a:r>
              <a:rPr lang="de-DE" dirty="0"/>
              <a:t>Klinik, Institut, Geschäftsbereich</a:t>
            </a:r>
          </a:p>
        </p:txBody>
      </p:sp>
      <p:sp>
        <p:nvSpPr>
          <p:cNvPr id="11" name="Rechteck 10"/>
          <p:cNvSpPr/>
          <p:nvPr userDrawn="1"/>
        </p:nvSpPr>
        <p:spPr bwMode="gray">
          <a:xfrm>
            <a:off x="3" y="3429001"/>
            <a:ext cx="1219517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408955" y="404664"/>
            <a:ext cx="880878"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gray">
          <a:xfrm>
            <a:off x="9842219" y="6095825"/>
            <a:ext cx="1944000" cy="50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descr="A picture containing drawing&#10;&#10;Description automatically generated">
            <a:extLst>
              <a:ext uri="{FF2B5EF4-FFF2-40B4-BE49-F238E27FC236}">
                <a16:creationId xmlns:a16="http://schemas.microsoft.com/office/drawing/2014/main" id="{2FF0B447-7612-E148-BEC2-6C555899D49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94761" y="5594298"/>
            <a:ext cx="990194" cy="501527"/>
          </a:xfrm>
          <a:prstGeom prst="rect">
            <a:avLst/>
          </a:prstGeom>
        </p:spPr>
      </p:pic>
    </p:spTree>
    <p:extLst>
      <p:ext uri="{BB962C8B-B14F-4D97-AF65-F5344CB8AC3E}">
        <p14:creationId xmlns:p14="http://schemas.microsoft.com/office/powerpoint/2010/main" val="62295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a:t>Click to edit Master title style</a:t>
            </a:r>
            <a:endParaRPr lang="de-DE" dirty="0"/>
          </a:p>
        </p:txBody>
      </p:sp>
      <p:sp>
        <p:nvSpPr>
          <p:cNvPr id="3" name="Date Placeholder 2"/>
          <p:cNvSpPr>
            <a:spLocks noGrp="1"/>
          </p:cNvSpPr>
          <p:nvPr>
            <p:ph type="dt" sz="half" idx="10"/>
          </p:nvPr>
        </p:nvSpPr>
        <p:spPr bwMode="gray"/>
        <p:txBody>
          <a:bodyPr/>
          <a:lstStyle/>
          <a:p>
            <a:r>
              <a:rPr lang="de-DE" dirty="0"/>
              <a:t>Autor (Vorname Nachname)</a:t>
            </a:r>
          </a:p>
        </p:txBody>
      </p:sp>
      <p:sp>
        <p:nvSpPr>
          <p:cNvPr id="4" name="Footer Placeholder 3"/>
          <p:cNvSpPr>
            <a:spLocks noGrp="1"/>
          </p:cNvSpPr>
          <p:nvPr>
            <p:ph type="ftr" sz="quarter" idx="11"/>
          </p:nvPr>
        </p:nvSpPr>
        <p:spPr bwMode="gray"/>
        <p:txBody>
          <a:bodyPr/>
          <a:lstStyle/>
          <a:p>
            <a:r>
              <a:rPr lang="de-DE" dirty="0"/>
              <a:t>Fußzeile (Titel der Präsentation)</a:t>
            </a:r>
          </a:p>
        </p:txBody>
      </p:sp>
      <p:sp>
        <p:nvSpPr>
          <p:cNvPr id="5" name="Slide Number Placeholder 4"/>
          <p:cNvSpPr>
            <a:spLocks noGrp="1"/>
          </p:cNvSpPr>
          <p:nvPr>
            <p:ph type="sldNum" sz="quarter" idx="12"/>
          </p:nvPr>
        </p:nvSpPr>
        <p:spPr bwMode="gray"/>
        <p:txBody>
          <a:bodyPr/>
          <a:lstStyle/>
          <a:p>
            <a:fld id="{9B00EF49-7894-4F53-A8DD-F7DB3BFC5032}" type="slidenum">
              <a:rPr lang="de-DE" smtClean="0"/>
              <a:t>‹Nr.›</a:t>
            </a:fld>
            <a:endParaRPr lang="de-DE" dirty="0"/>
          </a:p>
        </p:txBody>
      </p:sp>
    </p:spTree>
    <p:extLst>
      <p:ext uri="{BB962C8B-B14F-4D97-AF65-F5344CB8AC3E}">
        <p14:creationId xmlns:p14="http://schemas.microsoft.com/office/powerpoint/2010/main" val="375864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r>
              <a:rPr lang="de-DE" dirty="0"/>
              <a:t>Autor (Vorname Nachname)</a:t>
            </a:r>
          </a:p>
        </p:txBody>
      </p:sp>
      <p:sp>
        <p:nvSpPr>
          <p:cNvPr id="3" name="Footer Placeholder 2"/>
          <p:cNvSpPr>
            <a:spLocks noGrp="1"/>
          </p:cNvSpPr>
          <p:nvPr>
            <p:ph type="ftr" sz="quarter" idx="11"/>
          </p:nvPr>
        </p:nvSpPr>
        <p:spPr bwMode="gray"/>
        <p:txBody>
          <a:bodyPr/>
          <a:lstStyle/>
          <a:p>
            <a:r>
              <a:rPr lang="de-DE" dirty="0"/>
              <a:t>Fußzeile (Titel der Präsentation)</a:t>
            </a:r>
          </a:p>
        </p:txBody>
      </p:sp>
      <p:sp>
        <p:nvSpPr>
          <p:cNvPr id="4" name="Slide Number Placeholder 3"/>
          <p:cNvSpPr>
            <a:spLocks noGrp="1"/>
          </p:cNvSpPr>
          <p:nvPr>
            <p:ph type="sldNum" sz="quarter" idx="12"/>
          </p:nvPr>
        </p:nvSpPr>
        <p:spPr bwMode="gray"/>
        <p:txBody>
          <a:bodyPr/>
          <a:lstStyle/>
          <a:p>
            <a:fld id="{9B00EF49-7894-4F53-A8DD-F7DB3BFC5032}" type="slidenum">
              <a:rPr lang="de-DE" smtClean="0"/>
              <a:t>‹Nr.›</a:t>
            </a:fld>
            <a:endParaRPr lang="de-DE" dirty="0"/>
          </a:p>
        </p:txBody>
      </p:sp>
    </p:spTree>
    <p:extLst>
      <p:ext uri="{BB962C8B-B14F-4D97-AF65-F5344CB8AC3E}">
        <p14:creationId xmlns:p14="http://schemas.microsoft.com/office/powerpoint/2010/main" val="2110523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folie">
    <p:spTree>
      <p:nvGrpSpPr>
        <p:cNvPr id="1" name=""/>
        <p:cNvGrpSpPr/>
        <p:nvPr/>
      </p:nvGrpSpPr>
      <p:grpSpPr>
        <a:xfrm>
          <a:off x="0" y="0"/>
          <a:ext cx="0" cy="0"/>
          <a:chOff x="0" y="0"/>
          <a:chExt cx="0" cy="0"/>
        </a:xfrm>
      </p:grpSpPr>
      <p:sp>
        <p:nvSpPr>
          <p:cNvPr id="15" name="Rechteck 14"/>
          <p:cNvSpPr/>
          <p:nvPr userDrawn="1"/>
        </p:nvSpPr>
        <p:spPr bwMode="gray">
          <a:xfrm>
            <a:off x="-2" y="3573016"/>
            <a:ext cx="12195176" cy="3284984"/>
          </a:xfrm>
          <a:prstGeom prst="rect">
            <a:avLst/>
          </a:prstGeom>
          <a:solidFill>
            <a:srgbClr val="E3E5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91" tIns="35994" rIns="53991" bIns="35994" numCol="1" spcCol="0" rtlCol="0" fromWordArt="0" anchor="b" anchorCtr="0" forceAA="0" compatLnSpc="1">
            <a:prstTxWarp prst="textNoShape">
              <a:avLst/>
            </a:prstTxWarp>
            <a:noAutofit/>
          </a:bodyPr>
          <a:lstStyle/>
          <a:p>
            <a:pPr lvl="0" algn="r"/>
            <a:endParaRPr lang="de-DE" sz="800" dirty="0"/>
          </a:p>
        </p:txBody>
      </p:sp>
      <p:sp>
        <p:nvSpPr>
          <p:cNvPr id="10" name="Rechteck 9"/>
          <p:cNvSpPr/>
          <p:nvPr userDrawn="1"/>
        </p:nvSpPr>
        <p:spPr bwMode="gray">
          <a:xfrm>
            <a:off x="3" y="3429001"/>
            <a:ext cx="1219517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sp>
        <p:nvSpPr>
          <p:cNvPr id="6" name="Textplatzhalter 20"/>
          <p:cNvSpPr>
            <a:spLocks noGrp="1"/>
          </p:cNvSpPr>
          <p:nvPr>
            <p:ph type="body" sz="quarter" idx="11" hasCustomPrompt="1"/>
          </p:nvPr>
        </p:nvSpPr>
        <p:spPr bwMode="gray">
          <a:xfrm>
            <a:off x="1489075" y="404665"/>
            <a:ext cx="6408000" cy="720000"/>
          </a:xfrm>
        </p:spPr>
        <p:txBody>
          <a:bodyPr bIns="28795" anchor="b"/>
          <a:lstStyle>
            <a:lvl1pPr marL="0" indent="0">
              <a:lnSpc>
                <a:spcPct val="100000"/>
              </a:lnSpc>
              <a:spcBef>
                <a:spcPts val="0"/>
              </a:spcBef>
              <a:spcAft>
                <a:spcPts val="0"/>
              </a:spcAft>
              <a:buFont typeface="Arial" panose="020B0604020202020204" pitchFamily="34" charset="0"/>
              <a:buNone/>
              <a:defRPr b="0">
                <a:solidFill>
                  <a:schemeClr val="accent1"/>
                </a:solidFill>
                <a:latin typeface="+mn-lt"/>
              </a:defRPr>
            </a:lvl1pPr>
            <a:lvl2pPr marL="0" indent="0">
              <a:lnSpc>
                <a:spcPct val="100000"/>
              </a:lnSpc>
              <a:spcBef>
                <a:spcPts val="0"/>
              </a:spcBef>
              <a:spcAft>
                <a:spcPts val="0"/>
              </a:spcAft>
              <a:buFont typeface="Arial" panose="020B0604020202020204" pitchFamily="34" charset="0"/>
              <a:buNone/>
              <a:defRPr b="0">
                <a:solidFill>
                  <a:schemeClr val="accent1"/>
                </a:solidFill>
                <a:latin typeface="+mn-lt"/>
              </a:defRPr>
            </a:lvl2pPr>
            <a:lvl3pPr marL="0" indent="0">
              <a:lnSpc>
                <a:spcPct val="100000"/>
              </a:lnSpc>
              <a:spcBef>
                <a:spcPts val="0"/>
              </a:spcBef>
              <a:spcAft>
                <a:spcPts val="0"/>
              </a:spcAft>
              <a:buNone/>
              <a:defRPr b="0">
                <a:solidFill>
                  <a:schemeClr val="accent1"/>
                </a:solidFill>
                <a:latin typeface="+mn-lt"/>
              </a:defRPr>
            </a:lvl3pPr>
            <a:lvl4pPr marL="0" indent="0">
              <a:lnSpc>
                <a:spcPct val="100000"/>
              </a:lnSpc>
              <a:spcBef>
                <a:spcPts val="0"/>
              </a:spcBef>
              <a:spcAft>
                <a:spcPts val="0"/>
              </a:spcAft>
              <a:buNone/>
              <a:defRPr b="0">
                <a:solidFill>
                  <a:schemeClr val="accent1"/>
                </a:solidFill>
                <a:latin typeface="+mn-lt"/>
              </a:defRPr>
            </a:lvl4pPr>
            <a:lvl5pPr marL="0" indent="0">
              <a:lnSpc>
                <a:spcPct val="100000"/>
              </a:lnSpc>
              <a:spcBef>
                <a:spcPts val="0"/>
              </a:spcBef>
              <a:spcAft>
                <a:spcPts val="0"/>
              </a:spcAft>
              <a:buNone/>
              <a:defRPr b="0">
                <a:solidFill>
                  <a:schemeClr val="accent1"/>
                </a:solidFill>
                <a:latin typeface="+mn-lt"/>
              </a:defRPr>
            </a:lvl5pPr>
            <a:lvl6pPr marL="0" indent="0">
              <a:lnSpc>
                <a:spcPct val="100000"/>
              </a:lnSpc>
              <a:spcBef>
                <a:spcPts val="0"/>
              </a:spcBef>
              <a:spcAft>
                <a:spcPts val="0"/>
              </a:spcAft>
              <a:buNone/>
              <a:defRPr b="0">
                <a:solidFill>
                  <a:schemeClr val="accent1"/>
                </a:solidFill>
                <a:latin typeface="+mn-lt"/>
              </a:defRPr>
            </a:lvl6pPr>
            <a:lvl7pPr marL="0" indent="0">
              <a:lnSpc>
                <a:spcPct val="100000"/>
              </a:lnSpc>
              <a:spcBef>
                <a:spcPts val="0"/>
              </a:spcBef>
              <a:spcAft>
                <a:spcPts val="0"/>
              </a:spcAft>
              <a:buNone/>
              <a:defRPr b="0">
                <a:solidFill>
                  <a:schemeClr val="accent1"/>
                </a:solidFill>
                <a:latin typeface="+mn-lt"/>
              </a:defRPr>
            </a:lvl7pPr>
            <a:lvl8pPr marL="0" indent="0">
              <a:lnSpc>
                <a:spcPct val="100000"/>
              </a:lnSpc>
              <a:spcBef>
                <a:spcPts val="0"/>
              </a:spcBef>
              <a:spcAft>
                <a:spcPts val="0"/>
              </a:spcAft>
              <a:buNone/>
              <a:defRPr b="0">
                <a:solidFill>
                  <a:schemeClr val="accent1"/>
                </a:solidFill>
                <a:latin typeface="+mn-lt"/>
              </a:defRPr>
            </a:lvl8pPr>
            <a:lvl9pPr marL="0" indent="0">
              <a:lnSpc>
                <a:spcPct val="100000"/>
              </a:lnSpc>
              <a:spcBef>
                <a:spcPts val="0"/>
              </a:spcBef>
              <a:spcAft>
                <a:spcPts val="0"/>
              </a:spcAft>
              <a:buNone/>
              <a:defRPr b="0">
                <a:solidFill>
                  <a:schemeClr val="accent1"/>
                </a:solidFill>
                <a:latin typeface="+mn-lt"/>
              </a:defRPr>
            </a:lvl9pPr>
          </a:lstStyle>
          <a:p>
            <a:pPr lvl="0"/>
            <a:r>
              <a:rPr lang="de-DE" dirty="0"/>
              <a:t>Klinik, Institut, Geschäftsbereich</a:t>
            </a:r>
          </a:p>
        </p:txBody>
      </p:sp>
      <p:sp>
        <p:nvSpPr>
          <p:cNvPr id="9" name="Textplatzhalter 8"/>
          <p:cNvSpPr>
            <a:spLocks noGrp="1"/>
          </p:cNvSpPr>
          <p:nvPr>
            <p:ph type="body" sz="quarter" idx="12"/>
          </p:nvPr>
        </p:nvSpPr>
        <p:spPr bwMode="gray">
          <a:xfrm>
            <a:off x="408955" y="3717032"/>
            <a:ext cx="5544000" cy="2520000"/>
          </a:xfrm>
        </p:spPr>
        <p:txBody>
          <a:bodyPr/>
          <a:lstStyle>
            <a:lvl1pPr>
              <a:spcBef>
                <a:spcPts val="2999"/>
              </a:spcBef>
              <a:defRPr sz="1800">
                <a:solidFill>
                  <a:schemeClr val="accent1"/>
                </a:solidFill>
              </a:defRPr>
            </a:lvl1pPr>
            <a:lvl2pPr>
              <a:spcBef>
                <a:spcPts val="300"/>
              </a:spcBef>
              <a:spcAft>
                <a:spcPts val="300"/>
              </a:spcAft>
              <a:tabLst>
                <a:tab pos="804726" algn="l"/>
              </a:tabLst>
              <a:defRPr sz="1800"/>
            </a:lvl2pPr>
            <a:lvl3pPr marL="0" indent="0">
              <a:spcBef>
                <a:spcPts val="300"/>
              </a:spcBef>
              <a:spcAft>
                <a:spcPts val="300"/>
              </a:spcAft>
              <a:buFont typeface="Arial" panose="020B0604020202020204" pitchFamily="34" charset="0"/>
              <a:buNone/>
              <a:tabLst>
                <a:tab pos="804726" algn="l"/>
              </a:tabLst>
              <a:defRPr sz="1800"/>
            </a:lvl3pPr>
            <a:lvl4pPr marL="0" indent="0">
              <a:spcBef>
                <a:spcPts val="300"/>
              </a:spcBef>
              <a:spcAft>
                <a:spcPts val="300"/>
              </a:spcAft>
              <a:buFont typeface="Arial" panose="020B0604020202020204" pitchFamily="34" charset="0"/>
              <a:buNone/>
              <a:tabLst>
                <a:tab pos="804726" algn="l"/>
              </a:tabLst>
              <a:defRPr sz="1800"/>
            </a:lvl4pPr>
            <a:lvl5pPr marL="0" indent="0">
              <a:spcBef>
                <a:spcPts val="300"/>
              </a:spcBef>
              <a:spcAft>
                <a:spcPts val="300"/>
              </a:spcAft>
              <a:buFont typeface="Arial" panose="020B0604020202020204" pitchFamily="34" charset="0"/>
              <a:buNone/>
              <a:tabLst>
                <a:tab pos="804726" algn="l"/>
              </a:tabLst>
              <a:defRPr sz="1800"/>
            </a:lvl5pPr>
            <a:lvl6pPr marL="0" indent="0">
              <a:spcBef>
                <a:spcPts val="300"/>
              </a:spcBef>
              <a:spcAft>
                <a:spcPts val="300"/>
              </a:spcAft>
              <a:buFont typeface="Arial" panose="020B0604020202020204" pitchFamily="34" charset="0"/>
              <a:buNone/>
              <a:tabLst>
                <a:tab pos="804726" algn="l"/>
              </a:tabLst>
              <a:defRPr sz="1800"/>
            </a:lvl6pPr>
            <a:lvl7pPr marL="0" indent="0">
              <a:spcBef>
                <a:spcPts val="300"/>
              </a:spcBef>
              <a:spcAft>
                <a:spcPts val="300"/>
              </a:spcAft>
              <a:buFont typeface="Arial" panose="020B0604020202020204" pitchFamily="34" charset="0"/>
              <a:buNone/>
              <a:tabLst>
                <a:tab pos="804726" algn="l"/>
              </a:tabLst>
              <a:defRPr sz="1800"/>
            </a:lvl7pPr>
            <a:lvl8pPr marL="0" indent="0">
              <a:spcBef>
                <a:spcPts val="300"/>
              </a:spcBef>
              <a:spcAft>
                <a:spcPts val="300"/>
              </a:spcAft>
              <a:buFont typeface="Arial" panose="020B0604020202020204" pitchFamily="34" charset="0"/>
              <a:buNone/>
              <a:tabLst>
                <a:tab pos="804726" algn="l"/>
              </a:tabLst>
              <a:defRPr sz="1800"/>
            </a:lvl8pPr>
            <a:lvl9pPr marL="0" indent="0">
              <a:spcBef>
                <a:spcPts val="300"/>
              </a:spcBef>
              <a:spcAft>
                <a:spcPts val="300"/>
              </a:spcAft>
              <a:buFont typeface="Arial" panose="020B0604020202020204" pitchFamily="34" charset="0"/>
              <a:buNone/>
              <a:tabLst>
                <a:tab pos="804726" algn="l"/>
              </a:tabLst>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7" name="Textplatzhalter 8"/>
          <p:cNvSpPr>
            <a:spLocks noGrp="1"/>
          </p:cNvSpPr>
          <p:nvPr>
            <p:ph type="body" sz="quarter" idx="13"/>
          </p:nvPr>
        </p:nvSpPr>
        <p:spPr bwMode="gray">
          <a:xfrm>
            <a:off x="6241603" y="3717032"/>
            <a:ext cx="5544000" cy="2520000"/>
          </a:xfrm>
        </p:spPr>
        <p:txBody>
          <a:bodyPr/>
          <a:lstStyle>
            <a:lvl1pPr>
              <a:spcBef>
                <a:spcPts val="2999"/>
              </a:spcBef>
              <a:defRPr sz="1800">
                <a:solidFill>
                  <a:schemeClr val="accent1"/>
                </a:solidFill>
              </a:defRPr>
            </a:lvl1pPr>
            <a:lvl2pPr>
              <a:spcBef>
                <a:spcPts val="300"/>
              </a:spcBef>
              <a:spcAft>
                <a:spcPts val="300"/>
              </a:spcAft>
              <a:tabLst>
                <a:tab pos="804726" algn="l"/>
              </a:tabLst>
              <a:defRPr sz="1800"/>
            </a:lvl2pPr>
            <a:lvl3pPr marL="0" indent="0">
              <a:spcBef>
                <a:spcPts val="300"/>
              </a:spcBef>
              <a:spcAft>
                <a:spcPts val="300"/>
              </a:spcAft>
              <a:buFont typeface="Arial" panose="020B0604020202020204" pitchFamily="34" charset="0"/>
              <a:buNone/>
              <a:tabLst>
                <a:tab pos="804726" algn="l"/>
              </a:tabLst>
              <a:defRPr sz="1800"/>
            </a:lvl3pPr>
            <a:lvl4pPr marL="0" indent="0">
              <a:spcBef>
                <a:spcPts val="300"/>
              </a:spcBef>
              <a:spcAft>
                <a:spcPts val="300"/>
              </a:spcAft>
              <a:buFont typeface="Arial" panose="020B0604020202020204" pitchFamily="34" charset="0"/>
              <a:buNone/>
              <a:tabLst>
                <a:tab pos="804726" algn="l"/>
              </a:tabLst>
              <a:defRPr sz="1800"/>
            </a:lvl4pPr>
            <a:lvl5pPr marL="0" indent="0">
              <a:spcBef>
                <a:spcPts val="300"/>
              </a:spcBef>
              <a:spcAft>
                <a:spcPts val="300"/>
              </a:spcAft>
              <a:buFont typeface="Arial" panose="020B0604020202020204" pitchFamily="34" charset="0"/>
              <a:buNone/>
              <a:tabLst>
                <a:tab pos="804726" algn="l"/>
              </a:tabLst>
              <a:defRPr sz="1800"/>
            </a:lvl5pPr>
            <a:lvl6pPr marL="0" indent="0">
              <a:spcBef>
                <a:spcPts val="300"/>
              </a:spcBef>
              <a:spcAft>
                <a:spcPts val="300"/>
              </a:spcAft>
              <a:buFont typeface="Arial" panose="020B0604020202020204" pitchFamily="34" charset="0"/>
              <a:buNone/>
              <a:tabLst>
                <a:tab pos="804726" algn="l"/>
              </a:tabLst>
              <a:defRPr sz="1800"/>
            </a:lvl6pPr>
            <a:lvl7pPr marL="0" indent="0">
              <a:spcBef>
                <a:spcPts val="300"/>
              </a:spcBef>
              <a:spcAft>
                <a:spcPts val="300"/>
              </a:spcAft>
              <a:buFont typeface="Arial" panose="020B0604020202020204" pitchFamily="34" charset="0"/>
              <a:buNone/>
              <a:tabLst>
                <a:tab pos="804726" algn="l"/>
              </a:tabLst>
              <a:defRPr sz="1800"/>
            </a:lvl7pPr>
            <a:lvl8pPr marL="0" indent="0">
              <a:spcBef>
                <a:spcPts val="300"/>
              </a:spcBef>
              <a:spcAft>
                <a:spcPts val="300"/>
              </a:spcAft>
              <a:buFont typeface="Arial" panose="020B0604020202020204" pitchFamily="34" charset="0"/>
              <a:buNone/>
              <a:tabLst>
                <a:tab pos="804726" algn="l"/>
              </a:tabLst>
              <a:defRPr sz="1800"/>
            </a:lvl8pPr>
            <a:lvl9pPr marL="0" indent="0">
              <a:spcBef>
                <a:spcPts val="300"/>
              </a:spcBef>
              <a:spcAft>
                <a:spcPts val="300"/>
              </a:spcAft>
              <a:buFont typeface="Arial" panose="020B0604020202020204" pitchFamily="34" charset="0"/>
              <a:buNone/>
              <a:tabLst>
                <a:tab pos="804726" algn="l"/>
              </a:tabLst>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408955" y="404664"/>
            <a:ext cx="880878"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descr="A picture containing drawing&#10;&#10;Description automatically generated">
            <a:extLst>
              <a:ext uri="{FF2B5EF4-FFF2-40B4-BE49-F238E27FC236}">
                <a16:creationId xmlns:a16="http://schemas.microsoft.com/office/drawing/2014/main" id="{75FB04E0-7A90-2447-860D-3FDA984A47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4065" y="404665"/>
            <a:ext cx="1421538" cy="720000"/>
          </a:xfrm>
          <a:prstGeom prst="rect">
            <a:avLst/>
          </a:prstGeom>
        </p:spPr>
      </p:pic>
    </p:spTree>
    <p:extLst>
      <p:ext uri="{BB962C8B-B14F-4D97-AF65-F5344CB8AC3E}">
        <p14:creationId xmlns:p14="http://schemas.microsoft.com/office/powerpoint/2010/main" val="106789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variables Bild 1)">
    <p:spTree>
      <p:nvGrpSpPr>
        <p:cNvPr id="1" name=""/>
        <p:cNvGrpSpPr/>
        <p:nvPr/>
      </p:nvGrpSpPr>
      <p:grpSpPr>
        <a:xfrm>
          <a:off x="0" y="0"/>
          <a:ext cx="0" cy="0"/>
          <a:chOff x="0" y="0"/>
          <a:chExt cx="0" cy="0"/>
        </a:xfrm>
      </p:grpSpPr>
      <p:sp>
        <p:nvSpPr>
          <p:cNvPr id="5" name="Bildplatzhalter 4"/>
          <p:cNvSpPr>
            <a:spLocks noGrp="1"/>
          </p:cNvSpPr>
          <p:nvPr>
            <p:ph type="pic" sz="quarter" idx="12" hasCustomPrompt="1"/>
          </p:nvPr>
        </p:nvSpPr>
        <p:spPr bwMode="gray">
          <a:xfrm>
            <a:off x="2" y="1"/>
            <a:ext cx="12195179" cy="3357563"/>
          </a:xfrm>
          <a:noFill/>
        </p:spPr>
        <p:txBody>
          <a:bodyPr lIns="6372000" tIns="0" bIns="0" anchor="ctr"/>
          <a:lstStyle>
            <a:lvl1pPr algn="l">
              <a:spcBef>
                <a:spcPts val="0"/>
              </a:spcBef>
              <a:defRPr sz="1000" b="0" i="0" baseline="0">
                <a:solidFill>
                  <a:schemeClr val="tx1"/>
                </a:solidFill>
              </a:defRPr>
            </a:lvl1pPr>
          </a:lstStyle>
          <a:p>
            <a:r>
              <a:rPr lang="de-DE" dirty="0"/>
              <a:t>Fügen Sie bei Bedarf über das Icon ein Bild in den Platzhalter ein. </a:t>
            </a:r>
            <a:br>
              <a:rPr lang="de-DE" dirty="0"/>
            </a:br>
            <a:r>
              <a:rPr lang="de-DE" dirty="0"/>
              <a:t>Achten Sie hierbei darauf, ein Bild zu wählen, auf welchem </a:t>
            </a:r>
            <a:br>
              <a:rPr lang="de-DE" dirty="0"/>
            </a:br>
            <a:r>
              <a:rPr lang="de-DE" dirty="0"/>
              <a:t>das Logo mit der Unterzeile noch gut zu erkennen ist.</a:t>
            </a:r>
            <a:br>
              <a:rPr lang="de-DE" dirty="0"/>
            </a:br>
            <a:br>
              <a:rPr lang="de-DE" dirty="0"/>
            </a:br>
            <a:r>
              <a:rPr lang="de-DE" dirty="0"/>
              <a:t>Klicken Sie nach dem Einfügen auf Start | Folien | Zurücksetzen, </a:t>
            </a:r>
            <a:br>
              <a:rPr lang="de-DE" dirty="0"/>
            </a:br>
            <a:r>
              <a:rPr lang="de-DE" dirty="0"/>
              <a:t>um das Bild hinter die anderen Elemente zu legen.</a:t>
            </a:r>
          </a:p>
        </p:txBody>
      </p:sp>
      <p:sp>
        <p:nvSpPr>
          <p:cNvPr id="9" name="Rechteck 8"/>
          <p:cNvSpPr/>
          <p:nvPr userDrawn="1"/>
        </p:nvSpPr>
        <p:spPr bwMode="gray">
          <a:xfrm>
            <a:off x="-2" y="3573017"/>
            <a:ext cx="12195176" cy="1656000"/>
          </a:xfrm>
          <a:prstGeom prst="rect">
            <a:avLst/>
          </a:prstGeom>
          <a:solidFill>
            <a:srgbClr val="E3E5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91" tIns="35994" rIns="53991" bIns="35994" numCol="1" spcCol="0" rtlCol="0" fromWordArt="0" anchor="b" anchorCtr="0" forceAA="0" compatLnSpc="1">
            <a:prstTxWarp prst="textNoShape">
              <a:avLst/>
            </a:prstTxWarp>
            <a:noAutofit/>
          </a:bodyPr>
          <a:lstStyle/>
          <a:p>
            <a:pPr lvl="0" algn="r"/>
            <a:endParaRPr lang="de-DE" sz="800" dirty="0"/>
          </a:p>
        </p:txBody>
      </p:sp>
      <p:sp>
        <p:nvSpPr>
          <p:cNvPr id="2" name="Title 1"/>
          <p:cNvSpPr>
            <a:spLocks noGrp="1"/>
          </p:cNvSpPr>
          <p:nvPr>
            <p:ph type="ctrTitle" hasCustomPrompt="1"/>
          </p:nvPr>
        </p:nvSpPr>
        <p:spPr bwMode="gray">
          <a:xfrm>
            <a:off x="408955" y="4077137"/>
            <a:ext cx="11376000" cy="936000"/>
          </a:xfrm>
        </p:spPr>
        <p:txBody>
          <a:bodyPr anchor="t"/>
          <a:lstStyle>
            <a:lvl1pPr algn="l">
              <a:lnSpc>
                <a:spcPct val="90000"/>
              </a:lnSpc>
              <a:defRPr sz="3600" baseline="0"/>
            </a:lvl1pPr>
          </a:lstStyle>
          <a:p>
            <a:r>
              <a:rPr lang="de-DE" dirty="0"/>
              <a:t>Titelzeile </a:t>
            </a:r>
            <a:br>
              <a:rPr lang="de-DE" dirty="0"/>
            </a:br>
            <a:r>
              <a:rPr lang="de-DE" dirty="0"/>
              <a:t>max. 2-zeilig</a:t>
            </a:r>
          </a:p>
        </p:txBody>
      </p:sp>
      <p:sp>
        <p:nvSpPr>
          <p:cNvPr id="3" name="Subtitle 2"/>
          <p:cNvSpPr>
            <a:spLocks noGrp="1"/>
          </p:cNvSpPr>
          <p:nvPr>
            <p:ph type="subTitle" idx="1" hasCustomPrompt="1"/>
          </p:nvPr>
        </p:nvSpPr>
        <p:spPr bwMode="gray">
          <a:xfrm>
            <a:off x="408955" y="3717033"/>
            <a:ext cx="11376000" cy="288000"/>
          </a:xfrm>
        </p:spPr>
        <p:txBody>
          <a:bodyPr anchor="b"/>
          <a:lstStyle>
            <a:lvl1pPr marL="0" indent="0" algn="l">
              <a:lnSpc>
                <a:spcPct val="100000"/>
              </a:lnSpc>
              <a:spcBef>
                <a:spcPts val="0"/>
              </a:spcBef>
              <a:spcAft>
                <a:spcPts val="0"/>
              </a:spcAft>
              <a:buNone/>
              <a:defRPr sz="1800" b="0">
                <a:solidFill>
                  <a:schemeClr val="tx1"/>
                </a:solidFill>
                <a:latin typeface="+mn-lt"/>
              </a:defRPr>
            </a:lvl1pPr>
            <a:lvl2pPr marL="0" indent="0" algn="l">
              <a:lnSpc>
                <a:spcPct val="100000"/>
              </a:lnSpc>
              <a:spcBef>
                <a:spcPts val="0"/>
              </a:spcBef>
              <a:spcAft>
                <a:spcPts val="0"/>
              </a:spcAft>
              <a:buNone/>
              <a:defRPr sz="1800" b="0">
                <a:solidFill>
                  <a:schemeClr val="tx1"/>
                </a:solidFill>
                <a:latin typeface="+mn-lt"/>
              </a:defRPr>
            </a:lvl2pPr>
            <a:lvl3pPr marL="0" indent="0" algn="l">
              <a:lnSpc>
                <a:spcPct val="100000"/>
              </a:lnSpc>
              <a:spcBef>
                <a:spcPts val="0"/>
              </a:spcBef>
              <a:spcAft>
                <a:spcPts val="0"/>
              </a:spcAft>
              <a:buNone/>
              <a:defRPr sz="1800" b="0">
                <a:solidFill>
                  <a:schemeClr val="tx1"/>
                </a:solidFill>
                <a:latin typeface="+mn-lt"/>
              </a:defRPr>
            </a:lvl3pPr>
            <a:lvl4pPr marL="0" indent="0" algn="l">
              <a:lnSpc>
                <a:spcPct val="100000"/>
              </a:lnSpc>
              <a:spcBef>
                <a:spcPts val="0"/>
              </a:spcBef>
              <a:spcAft>
                <a:spcPts val="0"/>
              </a:spcAft>
              <a:buNone/>
              <a:defRPr sz="1800" b="0">
                <a:solidFill>
                  <a:schemeClr val="tx1"/>
                </a:solidFill>
                <a:latin typeface="+mn-lt"/>
              </a:defRPr>
            </a:lvl4pPr>
            <a:lvl5pPr marL="0" indent="0" algn="l">
              <a:lnSpc>
                <a:spcPct val="100000"/>
              </a:lnSpc>
              <a:spcBef>
                <a:spcPts val="0"/>
              </a:spcBef>
              <a:spcAft>
                <a:spcPts val="0"/>
              </a:spcAft>
              <a:buNone/>
              <a:defRPr sz="1800" b="0">
                <a:solidFill>
                  <a:schemeClr val="tx1"/>
                </a:solidFill>
                <a:latin typeface="+mn-lt"/>
              </a:defRPr>
            </a:lvl5pPr>
            <a:lvl6pPr marL="0" indent="0" algn="l">
              <a:lnSpc>
                <a:spcPct val="100000"/>
              </a:lnSpc>
              <a:spcBef>
                <a:spcPts val="0"/>
              </a:spcBef>
              <a:spcAft>
                <a:spcPts val="0"/>
              </a:spcAft>
              <a:buNone/>
              <a:defRPr sz="1800" b="0">
                <a:solidFill>
                  <a:schemeClr val="tx1"/>
                </a:solidFill>
                <a:latin typeface="+mn-lt"/>
              </a:defRPr>
            </a:lvl6pPr>
            <a:lvl7pPr marL="0" indent="0" algn="l">
              <a:lnSpc>
                <a:spcPct val="100000"/>
              </a:lnSpc>
              <a:spcBef>
                <a:spcPts val="0"/>
              </a:spcBef>
              <a:spcAft>
                <a:spcPts val="0"/>
              </a:spcAft>
              <a:buNone/>
              <a:defRPr sz="1800" b="0">
                <a:solidFill>
                  <a:schemeClr val="tx1"/>
                </a:solidFill>
                <a:latin typeface="+mn-lt"/>
              </a:defRPr>
            </a:lvl7pPr>
            <a:lvl8pPr marL="0" indent="0" algn="l">
              <a:lnSpc>
                <a:spcPct val="100000"/>
              </a:lnSpc>
              <a:spcBef>
                <a:spcPts val="0"/>
              </a:spcBef>
              <a:spcAft>
                <a:spcPts val="0"/>
              </a:spcAft>
              <a:buNone/>
              <a:defRPr sz="1800" b="0">
                <a:solidFill>
                  <a:schemeClr val="tx1"/>
                </a:solidFill>
                <a:latin typeface="+mn-lt"/>
              </a:defRPr>
            </a:lvl8pPr>
            <a:lvl9pPr marL="0" indent="0" algn="l">
              <a:lnSpc>
                <a:spcPct val="100000"/>
              </a:lnSpc>
              <a:spcBef>
                <a:spcPts val="0"/>
              </a:spcBef>
              <a:spcAft>
                <a:spcPts val="0"/>
              </a:spcAft>
              <a:buNone/>
              <a:defRPr sz="1800" b="0">
                <a:solidFill>
                  <a:schemeClr val="tx1"/>
                </a:solidFill>
                <a:latin typeface="+mn-lt"/>
              </a:defRPr>
            </a:lvl9pPr>
          </a:lstStyle>
          <a:p>
            <a:pPr lvl="0"/>
            <a:r>
              <a:rPr lang="de-DE" dirty="0"/>
              <a:t>Dachzeile</a:t>
            </a:r>
          </a:p>
        </p:txBody>
      </p:sp>
      <p:sp>
        <p:nvSpPr>
          <p:cNvPr id="15" name="Textplatzhalter 14"/>
          <p:cNvSpPr>
            <a:spLocks noGrp="1"/>
          </p:cNvSpPr>
          <p:nvPr>
            <p:ph type="body" sz="quarter" idx="10" hasCustomPrompt="1"/>
          </p:nvPr>
        </p:nvSpPr>
        <p:spPr bwMode="gray">
          <a:xfrm>
            <a:off x="408955" y="5373216"/>
            <a:ext cx="5544000" cy="1079972"/>
          </a:xfrm>
        </p:spPr>
        <p:txBody>
          <a:bodyPr/>
          <a:lstStyle>
            <a:lvl1pPr marL="0" indent="0">
              <a:spcBef>
                <a:spcPts val="0"/>
              </a:spcBef>
              <a:spcAft>
                <a:spcPts val="0"/>
              </a:spcAft>
              <a:buFont typeface="Arial" panose="020B0604020202020204" pitchFamily="34" charset="0"/>
              <a:buNone/>
              <a:defRPr sz="1800" b="0">
                <a:latin typeface="+mn-lt"/>
              </a:defRPr>
            </a:lvl1pPr>
            <a:lvl2pPr marL="0" indent="0">
              <a:spcBef>
                <a:spcPts val="0"/>
              </a:spcBef>
              <a:spcAft>
                <a:spcPts val="0"/>
              </a:spcAft>
              <a:buFont typeface="Arial" panose="020B0604020202020204" pitchFamily="34" charset="0"/>
              <a:buNone/>
              <a:defRPr sz="1800" b="0">
                <a:latin typeface="+mn-lt"/>
              </a:defRPr>
            </a:lvl2pPr>
            <a:lvl3pPr marL="0" indent="0">
              <a:spcBef>
                <a:spcPts val="0"/>
              </a:spcBef>
              <a:spcAft>
                <a:spcPts val="0"/>
              </a:spcAft>
              <a:buNone/>
              <a:defRPr sz="1800" b="0">
                <a:latin typeface="+mn-lt"/>
              </a:defRPr>
            </a:lvl3pPr>
            <a:lvl4pPr marL="0" indent="0">
              <a:spcBef>
                <a:spcPts val="0"/>
              </a:spcBef>
              <a:spcAft>
                <a:spcPts val="0"/>
              </a:spcAft>
              <a:buNone/>
              <a:defRPr sz="1800" b="0">
                <a:latin typeface="+mn-lt"/>
              </a:defRPr>
            </a:lvl4pPr>
            <a:lvl5pPr marL="0" indent="0">
              <a:spcBef>
                <a:spcPts val="0"/>
              </a:spcBef>
              <a:spcAft>
                <a:spcPts val="0"/>
              </a:spcAft>
              <a:buNone/>
              <a:defRPr sz="1800" b="0">
                <a:latin typeface="+mn-lt"/>
              </a:defRPr>
            </a:lvl5pPr>
            <a:lvl6pPr marL="0" indent="0">
              <a:buNone/>
              <a:defRPr sz="1800">
                <a:latin typeface="+mn-lt"/>
              </a:defRPr>
            </a:lvl6pPr>
            <a:lvl7pPr marL="0" indent="0">
              <a:buNone/>
              <a:defRPr sz="1800">
                <a:latin typeface="+mn-lt"/>
              </a:defRPr>
            </a:lvl7pPr>
            <a:lvl8pPr marL="0" indent="0">
              <a:buNone/>
              <a:defRPr sz="1800">
                <a:latin typeface="+mn-lt"/>
              </a:defRPr>
            </a:lvl8pPr>
            <a:lvl9pPr marL="0" indent="0">
              <a:buNone/>
              <a:defRPr sz="1800">
                <a:latin typeface="+mn-lt"/>
              </a:defRPr>
            </a:lvl9pPr>
          </a:lstStyle>
          <a:p>
            <a:pPr lvl="0"/>
            <a:r>
              <a:rPr lang="de-DE" dirty="0"/>
              <a:t>Zusatzinformation (Autor | Datum)</a:t>
            </a:r>
          </a:p>
          <a:p>
            <a:pPr lvl="1"/>
            <a:r>
              <a:rPr lang="de-DE" dirty="0"/>
              <a:t>Zweite Ebene</a:t>
            </a:r>
          </a:p>
        </p:txBody>
      </p:sp>
      <p:sp>
        <p:nvSpPr>
          <p:cNvPr id="21" name="Textplatzhalter 20"/>
          <p:cNvSpPr>
            <a:spLocks noGrp="1"/>
          </p:cNvSpPr>
          <p:nvPr>
            <p:ph type="body" sz="quarter" idx="11" hasCustomPrompt="1"/>
          </p:nvPr>
        </p:nvSpPr>
        <p:spPr bwMode="gray">
          <a:xfrm>
            <a:off x="1489075" y="404665"/>
            <a:ext cx="6408000" cy="720000"/>
          </a:xfrm>
        </p:spPr>
        <p:txBody>
          <a:bodyPr bIns="28795" anchor="b"/>
          <a:lstStyle>
            <a:lvl1pPr marL="0" indent="0">
              <a:lnSpc>
                <a:spcPct val="100000"/>
              </a:lnSpc>
              <a:spcBef>
                <a:spcPts val="0"/>
              </a:spcBef>
              <a:spcAft>
                <a:spcPts val="0"/>
              </a:spcAft>
              <a:buFont typeface="Arial" panose="020B0604020202020204" pitchFamily="34" charset="0"/>
              <a:buNone/>
              <a:defRPr b="0">
                <a:solidFill>
                  <a:schemeClr val="accent1"/>
                </a:solidFill>
                <a:latin typeface="+mn-lt"/>
              </a:defRPr>
            </a:lvl1pPr>
            <a:lvl2pPr marL="0" indent="0">
              <a:lnSpc>
                <a:spcPct val="100000"/>
              </a:lnSpc>
              <a:spcBef>
                <a:spcPts val="0"/>
              </a:spcBef>
              <a:spcAft>
                <a:spcPts val="0"/>
              </a:spcAft>
              <a:buFont typeface="Arial" panose="020B0604020202020204" pitchFamily="34" charset="0"/>
              <a:buNone/>
              <a:defRPr b="0">
                <a:solidFill>
                  <a:schemeClr val="accent1"/>
                </a:solidFill>
                <a:latin typeface="+mn-lt"/>
              </a:defRPr>
            </a:lvl2pPr>
            <a:lvl3pPr marL="0" indent="0">
              <a:lnSpc>
                <a:spcPct val="100000"/>
              </a:lnSpc>
              <a:spcBef>
                <a:spcPts val="0"/>
              </a:spcBef>
              <a:spcAft>
                <a:spcPts val="0"/>
              </a:spcAft>
              <a:buNone/>
              <a:defRPr b="0">
                <a:solidFill>
                  <a:schemeClr val="accent1"/>
                </a:solidFill>
                <a:latin typeface="+mn-lt"/>
              </a:defRPr>
            </a:lvl3pPr>
            <a:lvl4pPr marL="0" indent="0">
              <a:lnSpc>
                <a:spcPct val="100000"/>
              </a:lnSpc>
              <a:spcBef>
                <a:spcPts val="0"/>
              </a:spcBef>
              <a:spcAft>
                <a:spcPts val="0"/>
              </a:spcAft>
              <a:buNone/>
              <a:defRPr b="0">
                <a:solidFill>
                  <a:schemeClr val="accent1"/>
                </a:solidFill>
                <a:latin typeface="+mn-lt"/>
              </a:defRPr>
            </a:lvl4pPr>
            <a:lvl5pPr marL="0" indent="0">
              <a:lnSpc>
                <a:spcPct val="100000"/>
              </a:lnSpc>
              <a:spcBef>
                <a:spcPts val="0"/>
              </a:spcBef>
              <a:spcAft>
                <a:spcPts val="0"/>
              </a:spcAft>
              <a:buNone/>
              <a:defRPr b="0">
                <a:solidFill>
                  <a:schemeClr val="accent1"/>
                </a:solidFill>
                <a:latin typeface="+mn-lt"/>
              </a:defRPr>
            </a:lvl5pPr>
            <a:lvl6pPr marL="0" indent="0">
              <a:lnSpc>
                <a:spcPct val="100000"/>
              </a:lnSpc>
              <a:spcBef>
                <a:spcPts val="0"/>
              </a:spcBef>
              <a:spcAft>
                <a:spcPts val="0"/>
              </a:spcAft>
              <a:buNone/>
              <a:defRPr b="0">
                <a:solidFill>
                  <a:schemeClr val="accent1"/>
                </a:solidFill>
                <a:latin typeface="+mn-lt"/>
              </a:defRPr>
            </a:lvl6pPr>
            <a:lvl7pPr marL="0" indent="0">
              <a:lnSpc>
                <a:spcPct val="100000"/>
              </a:lnSpc>
              <a:spcBef>
                <a:spcPts val="0"/>
              </a:spcBef>
              <a:spcAft>
                <a:spcPts val="0"/>
              </a:spcAft>
              <a:buNone/>
              <a:defRPr b="0">
                <a:solidFill>
                  <a:schemeClr val="accent1"/>
                </a:solidFill>
                <a:latin typeface="+mn-lt"/>
              </a:defRPr>
            </a:lvl7pPr>
            <a:lvl8pPr marL="0" indent="0">
              <a:lnSpc>
                <a:spcPct val="100000"/>
              </a:lnSpc>
              <a:spcBef>
                <a:spcPts val="0"/>
              </a:spcBef>
              <a:spcAft>
                <a:spcPts val="0"/>
              </a:spcAft>
              <a:buNone/>
              <a:defRPr b="0">
                <a:solidFill>
                  <a:schemeClr val="accent1"/>
                </a:solidFill>
                <a:latin typeface="+mn-lt"/>
              </a:defRPr>
            </a:lvl8pPr>
            <a:lvl9pPr marL="0" indent="0">
              <a:lnSpc>
                <a:spcPct val="100000"/>
              </a:lnSpc>
              <a:spcBef>
                <a:spcPts val="0"/>
              </a:spcBef>
              <a:spcAft>
                <a:spcPts val="0"/>
              </a:spcAft>
              <a:buNone/>
              <a:defRPr b="0">
                <a:solidFill>
                  <a:schemeClr val="accent1"/>
                </a:solidFill>
                <a:latin typeface="+mn-lt"/>
              </a:defRPr>
            </a:lvl9pPr>
          </a:lstStyle>
          <a:p>
            <a:pPr lvl="0"/>
            <a:r>
              <a:rPr lang="de-DE" dirty="0"/>
              <a:t>Klinik, Institut, Geschäftsbereich</a:t>
            </a:r>
          </a:p>
        </p:txBody>
      </p:sp>
      <p:sp>
        <p:nvSpPr>
          <p:cNvPr id="10" name="Textplatzhalter 9"/>
          <p:cNvSpPr>
            <a:spLocks noGrp="1"/>
          </p:cNvSpPr>
          <p:nvPr>
            <p:ph type="body" sz="quarter" idx="13" hasCustomPrompt="1"/>
          </p:nvPr>
        </p:nvSpPr>
        <p:spPr bwMode="gray">
          <a:xfrm>
            <a:off x="408955" y="404665"/>
            <a:ext cx="882000" cy="936000"/>
          </a:xfrm>
          <a:blipFill>
            <a:blip r:embed="rId2"/>
            <a:stretch>
              <a:fillRect/>
            </a:stretch>
          </a:blipFill>
        </p:spPr>
        <p:txBody>
          <a:bodyPr/>
          <a:lstStyle>
            <a:lvl1pPr marL="0" indent="0">
              <a:lnSpc>
                <a:spcPct val="100000"/>
              </a:lnSpc>
              <a:spcBef>
                <a:spcPts val="0"/>
              </a:spcBef>
              <a:spcAft>
                <a:spcPts val="0"/>
              </a:spcAft>
              <a:buFont typeface="Arial" panose="020B0604020202020204" pitchFamily="34" charset="0"/>
              <a:buNone/>
              <a:defRPr sz="100" b="0">
                <a:solidFill>
                  <a:schemeClr val="bg1"/>
                </a:solidFill>
              </a:defRPr>
            </a:lvl1pPr>
            <a:lvl2pPr marL="0" indent="0">
              <a:lnSpc>
                <a:spcPct val="100000"/>
              </a:lnSpc>
              <a:spcBef>
                <a:spcPts val="0"/>
              </a:spcBef>
              <a:spcAft>
                <a:spcPts val="0"/>
              </a:spcAft>
              <a:buFont typeface="Arial" panose="020B0604020202020204" pitchFamily="34" charset="0"/>
              <a:buNone/>
              <a:defRPr sz="100" b="0">
                <a:solidFill>
                  <a:schemeClr val="bg1"/>
                </a:solidFill>
              </a:defRPr>
            </a:lvl2pPr>
            <a:lvl3pPr marL="0" indent="0">
              <a:lnSpc>
                <a:spcPct val="100000"/>
              </a:lnSpc>
              <a:spcBef>
                <a:spcPts val="0"/>
              </a:spcBef>
              <a:spcAft>
                <a:spcPts val="0"/>
              </a:spcAft>
              <a:buNone/>
              <a:defRPr sz="100" b="0">
                <a:solidFill>
                  <a:schemeClr val="bg1"/>
                </a:solidFill>
              </a:defRPr>
            </a:lvl3pPr>
            <a:lvl4pPr marL="0" indent="0">
              <a:lnSpc>
                <a:spcPct val="100000"/>
              </a:lnSpc>
              <a:spcBef>
                <a:spcPts val="0"/>
              </a:spcBef>
              <a:spcAft>
                <a:spcPts val="0"/>
              </a:spcAft>
              <a:buNone/>
              <a:defRPr sz="100" b="0">
                <a:solidFill>
                  <a:schemeClr val="bg1"/>
                </a:solidFill>
              </a:defRPr>
            </a:lvl4pPr>
            <a:lvl5pPr marL="0" indent="0">
              <a:lnSpc>
                <a:spcPct val="100000"/>
              </a:lnSpc>
              <a:spcBef>
                <a:spcPts val="0"/>
              </a:spcBef>
              <a:spcAft>
                <a:spcPts val="0"/>
              </a:spcAft>
              <a:buNone/>
              <a:defRPr sz="100" b="0">
                <a:solidFill>
                  <a:schemeClr val="bg1"/>
                </a:solidFill>
              </a:defRPr>
            </a:lvl5pPr>
            <a:lvl6pPr marL="0" indent="0">
              <a:lnSpc>
                <a:spcPct val="100000"/>
              </a:lnSpc>
              <a:spcBef>
                <a:spcPts val="0"/>
              </a:spcBef>
              <a:spcAft>
                <a:spcPts val="0"/>
              </a:spcAft>
              <a:buNone/>
              <a:defRPr sz="100" b="0">
                <a:solidFill>
                  <a:schemeClr val="bg1"/>
                </a:solidFill>
              </a:defRPr>
            </a:lvl6pPr>
            <a:lvl7pPr marL="0" indent="0">
              <a:lnSpc>
                <a:spcPct val="100000"/>
              </a:lnSpc>
              <a:spcBef>
                <a:spcPts val="0"/>
              </a:spcBef>
              <a:spcAft>
                <a:spcPts val="0"/>
              </a:spcAft>
              <a:buNone/>
              <a:defRPr sz="100" b="0">
                <a:solidFill>
                  <a:schemeClr val="bg1"/>
                </a:solidFill>
              </a:defRPr>
            </a:lvl7pPr>
            <a:lvl8pPr marL="0" indent="0">
              <a:lnSpc>
                <a:spcPct val="100000"/>
              </a:lnSpc>
              <a:spcBef>
                <a:spcPts val="0"/>
              </a:spcBef>
              <a:spcAft>
                <a:spcPts val="0"/>
              </a:spcAft>
              <a:buNone/>
              <a:defRPr sz="100" b="0">
                <a:solidFill>
                  <a:schemeClr val="bg1"/>
                </a:solidFill>
              </a:defRPr>
            </a:lvl8pPr>
            <a:lvl9pPr marL="0" indent="0">
              <a:lnSpc>
                <a:spcPct val="100000"/>
              </a:lnSpc>
              <a:spcBef>
                <a:spcPts val="0"/>
              </a:spcBef>
              <a:spcAft>
                <a:spcPts val="0"/>
              </a:spcAft>
              <a:buNone/>
              <a:defRPr sz="100" b="0">
                <a:solidFill>
                  <a:schemeClr val="bg1"/>
                </a:solidFill>
              </a:defRPr>
            </a:lvl9pPr>
          </a:lstStyle>
          <a:p>
            <a:pPr lvl="0"/>
            <a:r>
              <a:rPr lang="de-DE" dirty="0"/>
              <a:t> </a:t>
            </a:r>
          </a:p>
        </p:txBody>
      </p:sp>
      <p:sp>
        <p:nvSpPr>
          <p:cNvPr id="13" name="Rechteck 12"/>
          <p:cNvSpPr/>
          <p:nvPr userDrawn="1"/>
        </p:nvSpPr>
        <p:spPr bwMode="gray">
          <a:xfrm>
            <a:off x="3" y="3429001"/>
            <a:ext cx="1219517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9842219" y="6095825"/>
            <a:ext cx="1944000" cy="50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descr="A picture containing drawing&#10;&#10;Description automatically generated">
            <a:extLst>
              <a:ext uri="{FF2B5EF4-FFF2-40B4-BE49-F238E27FC236}">
                <a16:creationId xmlns:a16="http://schemas.microsoft.com/office/drawing/2014/main" id="{64C4B904-9EE8-0144-A987-DD1582BBB4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94761" y="5594298"/>
            <a:ext cx="990194" cy="501527"/>
          </a:xfrm>
          <a:prstGeom prst="rect">
            <a:avLst/>
          </a:prstGeom>
        </p:spPr>
      </p:pic>
    </p:spTree>
    <p:extLst>
      <p:ext uri="{BB962C8B-B14F-4D97-AF65-F5344CB8AC3E}">
        <p14:creationId xmlns:p14="http://schemas.microsoft.com/office/powerpoint/2010/main" val="341127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variables Bild 2)">
    <p:spTree>
      <p:nvGrpSpPr>
        <p:cNvPr id="1" name=""/>
        <p:cNvGrpSpPr/>
        <p:nvPr/>
      </p:nvGrpSpPr>
      <p:grpSpPr>
        <a:xfrm>
          <a:off x="0" y="0"/>
          <a:ext cx="0" cy="0"/>
          <a:chOff x="0" y="0"/>
          <a:chExt cx="0" cy="0"/>
        </a:xfrm>
      </p:grpSpPr>
      <p:sp>
        <p:nvSpPr>
          <p:cNvPr id="5" name="Bildplatzhalter 4"/>
          <p:cNvSpPr>
            <a:spLocks noGrp="1"/>
          </p:cNvSpPr>
          <p:nvPr>
            <p:ph type="pic" sz="quarter" idx="12" hasCustomPrompt="1"/>
          </p:nvPr>
        </p:nvSpPr>
        <p:spPr bwMode="gray">
          <a:xfrm>
            <a:off x="2" y="1"/>
            <a:ext cx="12195179" cy="5229225"/>
          </a:xfrm>
          <a:solidFill>
            <a:srgbClr val="E6E7E8"/>
          </a:solidFill>
        </p:spPr>
        <p:txBody>
          <a:bodyPr lIns="6372000" tIns="0" rIns="0" bIns="0" anchor="ctr"/>
          <a:lstStyle>
            <a:lvl1pPr algn="l">
              <a:spcBef>
                <a:spcPts val="0"/>
              </a:spcBef>
              <a:defRPr sz="1000" b="0" i="0" baseline="0">
                <a:solidFill>
                  <a:schemeClr val="tx1"/>
                </a:solidFill>
              </a:defRPr>
            </a:lvl1pPr>
          </a:lstStyle>
          <a:p>
            <a:r>
              <a:rPr lang="de-DE" dirty="0"/>
              <a:t>Fügen Sie über Klick auf das Icon ein Bild in den Platzhalter ein. </a:t>
            </a:r>
            <a:br>
              <a:rPr lang="de-DE" dirty="0"/>
            </a:br>
            <a:r>
              <a:rPr lang="de-DE" dirty="0"/>
              <a:t>Achten Sie hierbei darauf, ein Bild zu wählen, auf welchem </a:t>
            </a:r>
            <a:br>
              <a:rPr lang="de-DE" dirty="0"/>
            </a:br>
            <a:r>
              <a:rPr lang="de-DE" dirty="0"/>
              <a:t>das Logo mit der Unterzeile noch gut zu erkennen ist.</a:t>
            </a:r>
            <a:br>
              <a:rPr lang="de-DE" dirty="0"/>
            </a:br>
            <a:br>
              <a:rPr lang="de-DE" dirty="0"/>
            </a:br>
            <a:r>
              <a:rPr lang="de-DE" dirty="0"/>
              <a:t>Klicken Sie nach dem Einfügen auf Start | Folien | Zurücksetzen, </a:t>
            </a:r>
            <a:br>
              <a:rPr lang="de-DE" dirty="0"/>
            </a:br>
            <a:r>
              <a:rPr lang="de-DE" dirty="0"/>
              <a:t>um das Bild hinter die anderen Elemente zu legen.</a:t>
            </a:r>
          </a:p>
        </p:txBody>
      </p:sp>
      <p:sp>
        <p:nvSpPr>
          <p:cNvPr id="2" name="Title 1"/>
          <p:cNvSpPr>
            <a:spLocks noGrp="1"/>
          </p:cNvSpPr>
          <p:nvPr>
            <p:ph type="ctrTitle" hasCustomPrompt="1"/>
          </p:nvPr>
        </p:nvSpPr>
        <p:spPr bwMode="gray">
          <a:xfrm>
            <a:off x="0" y="3573016"/>
            <a:ext cx="12195181" cy="1728000"/>
          </a:xfrm>
          <a:solidFill>
            <a:srgbClr val="FFFFFF">
              <a:alpha val="69804"/>
            </a:srgbClr>
          </a:solidFill>
        </p:spPr>
        <p:txBody>
          <a:bodyPr lIns="410400" tIns="503915" rIns="410400" anchor="t"/>
          <a:lstStyle>
            <a:lvl1pPr algn="l">
              <a:lnSpc>
                <a:spcPct val="90000"/>
              </a:lnSpc>
              <a:defRPr sz="3600" baseline="0"/>
            </a:lvl1pPr>
          </a:lstStyle>
          <a:p>
            <a:r>
              <a:rPr lang="de-DE" dirty="0"/>
              <a:t>Titelzeile </a:t>
            </a:r>
            <a:br>
              <a:rPr lang="de-DE" dirty="0"/>
            </a:br>
            <a:r>
              <a:rPr lang="de-DE" dirty="0"/>
              <a:t>max. 2-zeilig</a:t>
            </a:r>
          </a:p>
        </p:txBody>
      </p:sp>
      <p:sp>
        <p:nvSpPr>
          <p:cNvPr id="3" name="Subtitle 2"/>
          <p:cNvSpPr>
            <a:spLocks noGrp="1"/>
          </p:cNvSpPr>
          <p:nvPr>
            <p:ph type="subTitle" idx="1" hasCustomPrompt="1"/>
          </p:nvPr>
        </p:nvSpPr>
        <p:spPr bwMode="gray">
          <a:xfrm>
            <a:off x="408955" y="3717033"/>
            <a:ext cx="11376000" cy="288000"/>
          </a:xfrm>
        </p:spPr>
        <p:txBody>
          <a:bodyPr anchor="b"/>
          <a:lstStyle>
            <a:lvl1pPr marL="0" indent="0" algn="l">
              <a:lnSpc>
                <a:spcPct val="100000"/>
              </a:lnSpc>
              <a:spcBef>
                <a:spcPts val="0"/>
              </a:spcBef>
              <a:spcAft>
                <a:spcPts val="0"/>
              </a:spcAft>
              <a:buNone/>
              <a:defRPr sz="1800" b="0">
                <a:solidFill>
                  <a:schemeClr val="tx1"/>
                </a:solidFill>
                <a:latin typeface="+mn-lt"/>
              </a:defRPr>
            </a:lvl1pPr>
            <a:lvl2pPr marL="0" indent="0" algn="l">
              <a:lnSpc>
                <a:spcPct val="100000"/>
              </a:lnSpc>
              <a:spcBef>
                <a:spcPts val="0"/>
              </a:spcBef>
              <a:spcAft>
                <a:spcPts val="0"/>
              </a:spcAft>
              <a:buNone/>
              <a:defRPr sz="1800" b="0">
                <a:solidFill>
                  <a:schemeClr val="tx1"/>
                </a:solidFill>
                <a:latin typeface="+mn-lt"/>
              </a:defRPr>
            </a:lvl2pPr>
            <a:lvl3pPr marL="0" indent="0" algn="l">
              <a:lnSpc>
                <a:spcPct val="100000"/>
              </a:lnSpc>
              <a:spcBef>
                <a:spcPts val="0"/>
              </a:spcBef>
              <a:spcAft>
                <a:spcPts val="0"/>
              </a:spcAft>
              <a:buNone/>
              <a:defRPr sz="1800" b="0">
                <a:solidFill>
                  <a:schemeClr val="tx1"/>
                </a:solidFill>
                <a:latin typeface="+mn-lt"/>
              </a:defRPr>
            </a:lvl3pPr>
            <a:lvl4pPr marL="0" indent="0" algn="l">
              <a:lnSpc>
                <a:spcPct val="100000"/>
              </a:lnSpc>
              <a:spcBef>
                <a:spcPts val="0"/>
              </a:spcBef>
              <a:spcAft>
                <a:spcPts val="0"/>
              </a:spcAft>
              <a:buNone/>
              <a:defRPr sz="1800" b="0">
                <a:solidFill>
                  <a:schemeClr val="tx1"/>
                </a:solidFill>
                <a:latin typeface="+mn-lt"/>
              </a:defRPr>
            </a:lvl4pPr>
            <a:lvl5pPr marL="0" indent="0" algn="l">
              <a:lnSpc>
                <a:spcPct val="100000"/>
              </a:lnSpc>
              <a:spcBef>
                <a:spcPts val="0"/>
              </a:spcBef>
              <a:spcAft>
                <a:spcPts val="0"/>
              </a:spcAft>
              <a:buNone/>
              <a:defRPr sz="1800" b="0">
                <a:solidFill>
                  <a:schemeClr val="tx1"/>
                </a:solidFill>
                <a:latin typeface="+mn-lt"/>
              </a:defRPr>
            </a:lvl5pPr>
            <a:lvl6pPr marL="0" indent="0" algn="l">
              <a:lnSpc>
                <a:spcPct val="100000"/>
              </a:lnSpc>
              <a:spcBef>
                <a:spcPts val="0"/>
              </a:spcBef>
              <a:spcAft>
                <a:spcPts val="0"/>
              </a:spcAft>
              <a:buNone/>
              <a:defRPr sz="1800" b="0">
                <a:solidFill>
                  <a:schemeClr val="tx1"/>
                </a:solidFill>
                <a:latin typeface="+mn-lt"/>
              </a:defRPr>
            </a:lvl6pPr>
            <a:lvl7pPr marL="0" indent="0" algn="l">
              <a:lnSpc>
                <a:spcPct val="100000"/>
              </a:lnSpc>
              <a:spcBef>
                <a:spcPts val="0"/>
              </a:spcBef>
              <a:spcAft>
                <a:spcPts val="0"/>
              </a:spcAft>
              <a:buNone/>
              <a:defRPr sz="1800" b="0">
                <a:solidFill>
                  <a:schemeClr val="tx1"/>
                </a:solidFill>
                <a:latin typeface="+mn-lt"/>
              </a:defRPr>
            </a:lvl7pPr>
            <a:lvl8pPr marL="0" indent="0" algn="l">
              <a:lnSpc>
                <a:spcPct val="100000"/>
              </a:lnSpc>
              <a:spcBef>
                <a:spcPts val="0"/>
              </a:spcBef>
              <a:spcAft>
                <a:spcPts val="0"/>
              </a:spcAft>
              <a:buNone/>
              <a:defRPr sz="1800" b="0">
                <a:solidFill>
                  <a:schemeClr val="tx1"/>
                </a:solidFill>
                <a:latin typeface="+mn-lt"/>
              </a:defRPr>
            </a:lvl8pPr>
            <a:lvl9pPr marL="0" indent="0" algn="l">
              <a:lnSpc>
                <a:spcPct val="100000"/>
              </a:lnSpc>
              <a:spcBef>
                <a:spcPts val="0"/>
              </a:spcBef>
              <a:spcAft>
                <a:spcPts val="0"/>
              </a:spcAft>
              <a:buNone/>
              <a:defRPr sz="1800" b="0">
                <a:solidFill>
                  <a:schemeClr val="tx1"/>
                </a:solidFill>
                <a:latin typeface="+mn-lt"/>
              </a:defRPr>
            </a:lvl9pPr>
          </a:lstStyle>
          <a:p>
            <a:pPr lvl="0"/>
            <a:r>
              <a:rPr lang="de-DE" dirty="0"/>
              <a:t>Dachzeile</a:t>
            </a:r>
          </a:p>
        </p:txBody>
      </p:sp>
      <p:sp>
        <p:nvSpPr>
          <p:cNvPr id="15" name="Textplatzhalter 14"/>
          <p:cNvSpPr>
            <a:spLocks noGrp="1"/>
          </p:cNvSpPr>
          <p:nvPr>
            <p:ph type="body" sz="quarter" idx="10" hasCustomPrompt="1"/>
          </p:nvPr>
        </p:nvSpPr>
        <p:spPr bwMode="gray">
          <a:xfrm>
            <a:off x="408955" y="5373216"/>
            <a:ext cx="5544000" cy="1079972"/>
          </a:xfrm>
        </p:spPr>
        <p:txBody>
          <a:bodyPr/>
          <a:lstStyle>
            <a:lvl1pPr marL="0" indent="0">
              <a:spcBef>
                <a:spcPts val="0"/>
              </a:spcBef>
              <a:spcAft>
                <a:spcPts val="0"/>
              </a:spcAft>
              <a:buFont typeface="Arial" panose="020B0604020202020204" pitchFamily="34" charset="0"/>
              <a:buNone/>
              <a:defRPr sz="1800" b="0">
                <a:latin typeface="+mn-lt"/>
              </a:defRPr>
            </a:lvl1pPr>
            <a:lvl2pPr marL="0" indent="0">
              <a:spcBef>
                <a:spcPts val="0"/>
              </a:spcBef>
              <a:spcAft>
                <a:spcPts val="0"/>
              </a:spcAft>
              <a:buFont typeface="Arial" panose="020B0604020202020204" pitchFamily="34" charset="0"/>
              <a:buNone/>
              <a:defRPr sz="1800" b="0">
                <a:latin typeface="+mn-lt"/>
              </a:defRPr>
            </a:lvl2pPr>
            <a:lvl3pPr marL="0" indent="0">
              <a:spcBef>
                <a:spcPts val="0"/>
              </a:spcBef>
              <a:spcAft>
                <a:spcPts val="0"/>
              </a:spcAft>
              <a:buNone/>
              <a:defRPr sz="1800" b="0">
                <a:latin typeface="+mn-lt"/>
              </a:defRPr>
            </a:lvl3pPr>
            <a:lvl4pPr marL="0" indent="0">
              <a:spcBef>
                <a:spcPts val="0"/>
              </a:spcBef>
              <a:spcAft>
                <a:spcPts val="0"/>
              </a:spcAft>
              <a:buNone/>
              <a:defRPr sz="1800" b="0">
                <a:latin typeface="+mn-lt"/>
              </a:defRPr>
            </a:lvl4pPr>
            <a:lvl5pPr marL="0" indent="0">
              <a:spcBef>
                <a:spcPts val="0"/>
              </a:spcBef>
              <a:spcAft>
                <a:spcPts val="0"/>
              </a:spcAft>
              <a:buNone/>
              <a:defRPr sz="1800" b="0">
                <a:latin typeface="+mn-lt"/>
              </a:defRPr>
            </a:lvl5pPr>
            <a:lvl6pPr marL="0" indent="0">
              <a:buNone/>
              <a:defRPr sz="1800">
                <a:latin typeface="+mn-lt"/>
              </a:defRPr>
            </a:lvl6pPr>
            <a:lvl7pPr marL="0" indent="0">
              <a:buNone/>
              <a:defRPr sz="1800">
                <a:latin typeface="+mn-lt"/>
              </a:defRPr>
            </a:lvl7pPr>
            <a:lvl8pPr marL="0" indent="0">
              <a:buNone/>
              <a:defRPr sz="1800">
                <a:latin typeface="+mn-lt"/>
              </a:defRPr>
            </a:lvl8pPr>
            <a:lvl9pPr marL="0" indent="0">
              <a:buNone/>
              <a:defRPr sz="1800">
                <a:latin typeface="+mn-lt"/>
              </a:defRPr>
            </a:lvl9pPr>
          </a:lstStyle>
          <a:p>
            <a:pPr lvl="0"/>
            <a:r>
              <a:rPr lang="de-DE" dirty="0"/>
              <a:t>Zusatzinformation (Autor | Datum)</a:t>
            </a:r>
          </a:p>
          <a:p>
            <a:pPr lvl="1"/>
            <a:r>
              <a:rPr lang="de-DE" dirty="0"/>
              <a:t>Zweite Ebene</a:t>
            </a:r>
          </a:p>
        </p:txBody>
      </p:sp>
      <p:sp>
        <p:nvSpPr>
          <p:cNvPr id="21" name="Textplatzhalter 20"/>
          <p:cNvSpPr>
            <a:spLocks noGrp="1"/>
          </p:cNvSpPr>
          <p:nvPr>
            <p:ph type="body" sz="quarter" idx="11" hasCustomPrompt="1"/>
          </p:nvPr>
        </p:nvSpPr>
        <p:spPr bwMode="gray">
          <a:xfrm>
            <a:off x="1489075" y="404665"/>
            <a:ext cx="6408000" cy="720000"/>
          </a:xfrm>
        </p:spPr>
        <p:txBody>
          <a:bodyPr bIns="28795" anchor="b"/>
          <a:lstStyle>
            <a:lvl1pPr marL="0" indent="0">
              <a:lnSpc>
                <a:spcPct val="100000"/>
              </a:lnSpc>
              <a:spcBef>
                <a:spcPts val="0"/>
              </a:spcBef>
              <a:spcAft>
                <a:spcPts val="0"/>
              </a:spcAft>
              <a:buFont typeface="Arial" panose="020B0604020202020204" pitchFamily="34" charset="0"/>
              <a:buNone/>
              <a:defRPr b="0">
                <a:solidFill>
                  <a:schemeClr val="accent1"/>
                </a:solidFill>
                <a:latin typeface="+mn-lt"/>
              </a:defRPr>
            </a:lvl1pPr>
            <a:lvl2pPr marL="0" indent="0">
              <a:lnSpc>
                <a:spcPct val="100000"/>
              </a:lnSpc>
              <a:spcBef>
                <a:spcPts val="0"/>
              </a:spcBef>
              <a:spcAft>
                <a:spcPts val="0"/>
              </a:spcAft>
              <a:buFont typeface="Arial" panose="020B0604020202020204" pitchFamily="34" charset="0"/>
              <a:buNone/>
              <a:defRPr b="0">
                <a:solidFill>
                  <a:schemeClr val="accent1"/>
                </a:solidFill>
                <a:latin typeface="+mn-lt"/>
              </a:defRPr>
            </a:lvl2pPr>
            <a:lvl3pPr marL="0" indent="0">
              <a:lnSpc>
                <a:spcPct val="100000"/>
              </a:lnSpc>
              <a:spcBef>
                <a:spcPts val="0"/>
              </a:spcBef>
              <a:spcAft>
                <a:spcPts val="0"/>
              </a:spcAft>
              <a:buNone/>
              <a:defRPr b="0">
                <a:solidFill>
                  <a:schemeClr val="accent1"/>
                </a:solidFill>
                <a:latin typeface="+mn-lt"/>
              </a:defRPr>
            </a:lvl3pPr>
            <a:lvl4pPr marL="0" indent="0">
              <a:lnSpc>
                <a:spcPct val="100000"/>
              </a:lnSpc>
              <a:spcBef>
                <a:spcPts val="0"/>
              </a:spcBef>
              <a:spcAft>
                <a:spcPts val="0"/>
              </a:spcAft>
              <a:buNone/>
              <a:defRPr b="0">
                <a:solidFill>
                  <a:schemeClr val="accent1"/>
                </a:solidFill>
                <a:latin typeface="+mn-lt"/>
              </a:defRPr>
            </a:lvl4pPr>
            <a:lvl5pPr marL="0" indent="0">
              <a:lnSpc>
                <a:spcPct val="100000"/>
              </a:lnSpc>
              <a:spcBef>
                <a:spcPts val="0"/>
              </a:spcBef>
              <a:spcAft>
                <a:spcPts val="0"/>
              </a:spcAft>
              <a:buNone/>
              <a:defRPr b="0">
                <a:solidFill>
                  <a:schemeClr val="accent1"/>
                </a:solidFill>
                <a:latin typeface="+mn-lt"/>
              </a:defRPr>
            </a:lvl5pPr>
            <a:lvl6pPr marL="0" indent="0">
              <a:lnSpc>
                <a:spcPct val="100000"/>
              </a:lnSpc>
              <a:spcBef>
                <a:spcPts val="0"/>
              </a:spcBef>
              <a:spcAft>
                <a:spcPts val="0"/>
              </a:spcAft>
              <a:buNone/>
              <a:defRPr b="0">
                <a:solidFill>
                  <a:schemeClr val="accent1"/>
                </a:solidFill>
                <a:latin typeface="+mn-lt"/>
              </a:defRPr>
            </a:lvl6pPr>
            <a:lvl7pPr marL="0" indent="0">
              <a:lnSpc>
                <a:spcPct val="100000"/>
              </a:lnSpc>
              <a:spcBef>
                <a:spcPts val="0"/>
              </a:spcBef>
              <a:spcAft>
                <a:spcPts val="0"/>
              </a:spcAft>
              <a:buNone/>
              <a:defRPr b="0">
                <a:solidFill>
                  <a:schemeClr val="accent1"/>
                </a:solidFill>
                <a:latin typeface="+mn-lt"/>
              </a:defRPr>
            </a:lvl7pPr>
            <a:lvl8pPr marL="0" indent="0">
              <a:lnSpc>
                <a:spcPct val="100000"/>
              </a:lnSpc>
              <a:spcBef>
                <a:spcPts val="0"/>
              </a:spcBef>
              <a:spcAft>
                <a:spcPts val="0"/>
              </a:spcAft>
              <a:buNone/>
              <a:defRPr b="0">
                <a:solidFill>
                  <a:schemeClr val="accent1"/>
                </a:solidFill>
                <a:latin typeface="+mn-lt"/>
              </a:defRPr>
            </a:lvl8pPr>
            <a:lvl9pPr marL="0" indent="0">
              <a:lnSpc>
                <a:spcPct val="100000"/>
              </a:lnSpc>
              <a:spcBef>
                <a:spcPts val="0"/>
              </a:spcBef>
              <a:spcAft>
                <a:spcPts val="0"/>
              </a:spcAft>
              <a:buNone/>
              <a:defRPr b="0">
                <a:solidFill>
                  <a:schemeClr val="accent1"/>
                </a:solidFill>
                <a:latin typeface="+mn-lt"/>
              </a:defRPr>
            </a:lvl9pPr>
          </a:lstStyle>
          <a:p>
            <a:pPr lvl="0"/>
            <a:r>
              <a:rPr lang="de-DE" dirty="0"/>
              <a:t>Klinik, Institut, Geschäftsbereich</a:t>
            </a:r>
          </a:p>
        </p:txBody>
      </p:sp>
      <p:sp>
        <p:nvSpPr>
          <p:cNvPr id="10" name="Textplatzhalter 9"/>
          <p:cNvSpPr>
            <a:spLocks noGrp="1"/>
          </p:cNvSpPr>
          <p:nvPr>
            <p:ph type="body" sz="quarter" idx="13" hasCustomPrompt="1"/>
          </p:nvPr>
        </p:nvSpPr>
        <p:spPr bwMode="gray">
          <a:xfrm>
            <a:off x="408955" y="404665"/>
            <a:ext cx="882000" cy="936000"/>
          </a:xfrm>
          <a:blipFill>
            <a:blip r:embed="rId2"/>
            <a:stretch>
              <a:fillRect/>
            </a:stretch>
          </a:blipFill>
        </p:spPr>
        <p:txBody>
          <a:bodyPr/>
          <a:lstStyle>
            <a:lvl1pPr marL="0" indent="0">
              <a:lnSpc>
                <a:spcPct val="100000"/>
              </a:lnSpc>
              <a:spcBef>
                <a:spcPts val="0"/>
              </a:spcBef>
              <a:spcAft>
                <a:spcPts val="0"/>
              </a:spcAft>
              <a:buFont typeface="Arial" panose="020B0604020202020204" pitchFamily="34" charset="0"/>
              <a:buNone/>
              <a:defRPr sz="100" b="0">
                <a:solidFill>
                  <a:schemeClr val="bg1"/>
                </a:solidFill>
              </a:defRPr>
            </a:lvl1pPr>
            <a:lvl2pPr marL="0" indent="0">
              <a:lnSpc>
                <a:spcPct val="100000"/>
              </a:lnSpc>
              <a:spcBef>
                <a:spcPts val="0"/>
              </a:spcBef>
              <a:spcAft>
                <a:spcPts val="0"/>
              </a:spcAft>
              <a:buFont typeface="Arial" panose="020B0604020202020204" pitchFamily="34" charset="0"/>
              <a:buNone/>
              <a:defRPr sz="100" b="0">
                <a:solidFill>
                  <a:schemeClr val="bg1"/>
                </a:solidFill>
              </a:defRPr>
            </a:lvl2pPr>
            <a:lvl3pPr marL="0" indent="0">
              <a:lnSpc>
                <a:spcPct val="100000"/>
              </a:lnSpc>
              <a:spcBef>
                <a:spcPts val="0"/>
              </a:spcBef>
              <a:spcAft>
                <a:spcPts val="0"/>
              </a:spcAft>
              <a:buNone/>
              <a:defRPr sz="100" b="0">
                <a:solidFill>
                  <a:schemeClr val="bg1"/>
                </a:solidFill>
              </a:defRPr>
            </a:lvl3pPr>
            <a:lvl4pPr marL="0" indent="0">
              <a:lnSpc>
                <a:spcPct val="100000"/>
              </a:lnSpc>
              <a:spcBef>
                <a:spcPts val="0"/>
              </a:spcBef>
              <a:spcAft>
                <a:spcPts val="0"/>
              </a:spcAft>
              <a:buNone/>
              <a:defRPr sz="100" b="0">
                <a:solidFill>
                  <a:schemeClr val="bg1"/>
                </a:solidFill>
              </a:defRPr>
            </a:lvl4pPr>
            <a:lvl5pPr marL="0" indent="0">
              <a:lnSpc>
                <a:spcPct val="100000"/>
              </a:lnSpc>
              <a:spcBef>
                <a:spcPts val="0"/>
              </a:spcBef>
              <a:spcAft>
                <a:spcPts val="0"/>
              </a:spcAft>
              <a:buNone/>
              <a:defRPr sz="100" b="0">
                <a:solidFill>
                  <a:schemeClr val="bg1"/>
                </a:solidFill>
              </a:defRPr>
            </a:lvl5pPr>
            <a:lvl6pPr marL="0" indent="0">
              <a:lnSpc>
                <a:spcPct val="100000"/>
              </a:lnSpc>
              <a:spcBef>
                <a:spcPts val="0"/>
              </a:spcBef>
              <a:spcAft>
                <a:spcPts val="0"/>
              </a:spcAft>
              <a:buNone/>
              <a:defRPr sz="100" b="0">
                <a:solidFill>
                  <a:schemeClr val="bg1"/>
                </a:solidFill>
              </a:defRPr>
            </a:lvl6pPr>
            <a:lvl7pPr marL="0" indent="0">
              <a:lnSpc>
                <a:spcPct val="100000"/>
              </a:lnSpc>
              <a:spcBef>
                <a:spcPts val="0"/>
              </a:spcBef>
              <a:spcAft>
                <a:spcPts val="0"/>
              </a:spcAft>
              <a:buNone/>
              <a:defRPr sz="100" b="0">
                <a:solidFill>
                  <a:schemeClr val="bg1"/>
                </a:solidFill>
              </a:defRPr>
            </a:lvl7pPr>
            <a:lvl8pPr marL="0" indent="0">
              <a:lnSpc>
                <a:spcPct val="100000"/>
              </a:lnSpc>
              <a:spcBef>
                <a:spcPts val="0"/>
              </a:spcBef>
              <a:spcAft>
                <a:spcPts val="0"/>
              </a:spcAft>
              <a:buNone/>
              <a:defRPr sz="100" b="0">
                <a:solidFill>
                  <a:schemeClr val="bg1"/>
                </a:solidFill>
              </a:defRPr>
            </a:lvl8pPr>
            <a:lvl9pPr marL="0" indent="0">
              <a:lnSpc>
                <a:spcPct val="100000"/>
              </a:lnSpc>
              <a:spcBef>
                <a:spcPts val="0"/>
              </a:spcBef>
              <a:spcAft>
                <a:spcPts val="0"/>
              </a:spcAft>
              <a:buNone/>
              <a:defRPr sz="100" b="0">
                <a:solidFill>
                  <a:schemeClr val="bg1"/>
                </a:solidFill>
              </a:defRPr>
            </a:lvl9pPr>
          </a:lstStyle>
          <a:p>
            <a:pPr lvl="0"/>
            <a:r>
              <a:rPr lang="de-DE" dirty="0"/>
              <a:t> </a:t>
            </a:r>
          </a:p>
        </p:txBody>
      </p:sp>
      <p:sp>
        <p:nvSpPr>
          <p:cNvPr id="12" name="Textplatzhalter 9"/>
          <p:cNvSpPr>
            <a:spLocks noGrp="1"/>
          </p:cNvSpPr>
          <p:nvPr>
            <p:ph type="body" sz="quarter" idx="14" hasCustomPrompt="1"/>
          </p:nvPr>
        </p:nvSpPr>
        <p:spPr bwMode="gray">
          <a:xfrm>
            <a:off x="0" y="3429001"/>
            <a:ext cx="12195175" cy="72000"/>
          </a:xfrm>
          <a:solidFill>
            <a:schemeClr val="accent1"/>
          </a:solidFill>
        </p:spPr>
        <p:txBody>
          <a:bodyPr/>
          <a:lstStyle>
            <a:lvl1pPr marL="0" indent="0">
              <a:lnSpc>
                <a:spcPct val="100000"/>
              </a:lnSpc>
              <a:spcBef>
                <a:spcPts val="0"/>
              </a:spcBef>
              <a:spcAft>
                <a:spcPts val="0"/>
              </a:spcAft>
              <a:buFont typeface="Arial" panose="020B0604020202020204" pitchFamily="34" charset="0"/>
              <a:buNone/>
              <a:defRPr sz="100" b="0">
                <a:solidFill>
                  <a:schemeClr val="bg1"/>
                </a:solidFill>
              </a:defRPr>
            </a:lvl1pPr>
            <a:lvl2pPr marL="0" indent="0">
              <a:lnSpc>
                <a:spcPct val="100000"/>
              </a:lnSpc>
              <a:spcBef>
                <a:spcPts val="0"/>
              </a:spcBef>
              <a:spcAft>
                <a:spcPts val="0"/>
              </a:spcAft>
              <a:buFont typeface="Arial" panose="020B0604020202020204" pitchFamily="34" charset="0"/>
              <a:buNone/>
              <a:defRPr sz="100" b="0">
                <a:solidFill>
                  <a:schemeClr val="bg1"/>
                </a:solidFill>
              </a:defRPr>
            </a:lvl2pPr>
            <a:lvl3pPr marL="0" indent="0">
              <a:lnSpc>
                <a:spcPct val="100000"/>
              </a:lnSpc>
              <a:spcBef>
                <a:spcPts val="0"/>
              </a:spcBef>
              <a:spcAft>
                <a:spcPts val="0"/>
              </a:spcAft>
              <a:buNone/>
              <a:defRPr sz="100" b="0">
                <a:solidFill>
                  <a:schemeClr val="bg1"/>
                </a:solidFill>
              </a:defRPr>
            </a:lvl3pPr>
            <a:lvl4pPr marL="0" indent="0">
              <a:lnSpc>
                <a:spcPct val="100000"/>
              </a:lnSpc>
              <a:spcBef>
                <a:spcPts val="0"/>
              </a:spcBef>
              <a:spcAft>
                <a:spcPts val="0"/>
              </a:spcAft>
              <a:buNone/>
              <a:defRPr sz="100" b="0">
                <a:solidFill>
                  <a:schemeClr val="bg1"/>
                </a:solidFill>
              </a:defRPr>
            </a:lvl4pPr>
            <a:lvl5pPr marL="0" indent="0">
              <a:lnSpc>
                <a:spcPct val="100000"/>
              </a:lnSpc>
              <a:spcBef>
                <a:spcPts val="0"/>
              </a:spcBef>
              <a:spcAft>
                <a:spcPts val="0"/>
              </a:spcAft>
              <a:buNone/>
              <a:defRPr sz="100" b="0">
                <a:solidFill>
                  <a:schemeClr val="bg1"/>
                </a:solidFill>
              </a:defRPr>
            </a:lvl5pPr>
            <a:lvl6pPr marL="0" indent="0">
              <a:lnSpc>
                <a:spcPct val="100000"/>
              </a:lnSpc>
              <a:spcBef>
                <a:spcPts val="0"/>
              </a:spcBef>
              <a:spcAft>
                <a:spcPts val="0"/>
              </a:spcAft>
              <a:buNone/>
              <a:defRPr sz="100" b="0">
                <a:solidFill>
                  <a:schemeClr val="bg1"/>
                </a:solidFill>
              </a:defRPr>
            </a:lvl6pPr>
            <a:lvl7pPr marL="0" indent="0">
              <a:lnSpc>
                <a:spcPct val="100000"/>
              </a:lnSpc>
              <a:spcBef>
                <a:spcPts val="0"/>
              </a:spcBef>
              <a:spcAft>
                <a:spcPts val="0"/>
              </a:spcAft>
              <a:buNone/>
              <a:defRPr sz="100" b="0">
                <a:solidFill>
                  <a:schemeClr val="bg1"/>
                </a:solidFill>
              </a:defRPr>
            </a:lvl7pPr>
            <a:lvl8pPr marL="0" indent="0">
              <a:lnSpc>
                <a:spcPct val="100000"/>
              </a:lnSpc>
              <a:spcBef>
                <a:spcPts val="0"/>
              </a:spcBef>
              <a:spcAft>
                <a:spcPts val="0"/>
              </a:spcAft>
              <a:buNone/>
              <a:defRPr sz="100" b="0">
                <a:solidFill>
                  <a:schemeClr val="bg1"/>
                </a:solidFill>
              </a:defRPr>
            </a:lvl8pPr>
            <a:lvl9pPr marL="0" indent="0">
              <a:lnSpc>
                <a:spcPct val="100000"/>
              </a:lnSpc>
              <a:spcBef>
                <a:spcPts val="0"/>
              </a:spcBef>
              <a:spcAft>
                <a:spcPts val="0"/>
              </a:spcAft>
              <a:buNone/>
              <a:defRPr sz="100" b="0">
                <a:solidFill>
                  <a:schemeClr val="bg1"/>
                </a:solidFill>
              </a:defRPr>
            </a:lvl9pPr>
          </a:lstStyle>
          <a:p>
            <a:pPr lvl="0"/>
            <a:r>
              <a:rPr lang="de-DE" dirty="0"/>
              <a:t> </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9842219" y="6095825"/>
            <a:ext cx="1944000" cy="50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descr="A picture containing drawing&#10;&#10;Description automatically generated">
            <a:extLst>
              <a:ext uri="{FF2B5EF4-FFF2-40B4-BE49-F238E27FC236}">
                <a16:creationId xmlns:a16="http://schemas.microsoft.com/office/drawing/2014/main" id="{7A6727A3-AD4C-6D42-9F3C-D224009A7FC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94761" y="5594298"/>
            <a:ext cx="990194" cy="501527"/>
          </a:xfrm>
          <a:prstGeom prst="rect">
            <a:avLst/>
          </a:prstGeom>
        </p:spPr>
      </p:pic>
    </p:spTree>
    <p:extLst>
      <p:ext uri="{BB962C8B-B14F-4D97-AF65-F5344CB8AC3E}">
        <p14:creationId xmlns:p14="http://schemas.microsoft.com/office/powerpoint/2010/main" val="190117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r>
              <a:rPr lang="de-DE" dirty="0"/>
              <a:t>Autor (Vorname Nachname)</a:t>
            </a:r>
          </a:p>
        </p:txBody>
      </p:sp>
      <p:sp>
        <p:nvSpPr>
          <p:cNvPr id="3" name="Footer Placeholder 2"/>
          <p:cNvSpPr>
            <a:spLocks noGrp="1"/>
          </p:cNvSpPr>
          <p:nvPr>
            <p:ph type="ftr" sz="quarter" idx="11"/>
          </p:nvPr>
        </p:nvSpPr>
        <p:spPr bwMode="gray"/>
        <p:txBody>
          <a:bodyPr/>
          <a:lstStyle/>
          <a:p>
            <a:r>
              <a:rPr lang="de-DE" dirty="0"/>
              <a:t>Fußzeile (Titel der Präsentation)</a:t>
            </a:r>
          </a:p>
        </p:txBody>
      </p:sp>
      <p:sp>
        <p:nvSpPr>
          <p:cNvPr id="4" name="Slide Number Placeholder 3"/>
          <p:cNvSpPr>
            <a:spLocks noGrp="1"/>
          </p:cNvSpPr>
          <p:nvPr>
            <p:ph type="sldNum" sz="quarter" idx="12"/>
          </p:nvPr>
        </p:nvSpPr>
        <p:spPr bwMode="gray"/>
        <p:txBody>
          <a:bodyPr/>
          <a:lstStyle/>
          <a:p>
            <a:fld id="{9B00EF49-7894-4F53-A8DD-F7DB3BFC5032}" type="slidenum">
              <a:rPr lang="de-DE" smtClean="0"/>
              <a:t>‹Nr.›</a:t>
            </a:fld>
            <a:endParaRPr lang="de-DE" dirty="0"/>
          </a:p>
        </p:txBody>
      </p:sp>
      <p:sp>
        <p:nvSpPr>
          <p:cNvPr id="5" name="Titel 4"/>
          <p:cNvSpPr>
            <a:spLocks noGrp="1"/>
          </p:cNvSpPr>
          <p:nvPr>
            <p:ph type="title"/>
          </p:nvPr>
        </p:nvSpPr>
        <p:spPr bwMode="gray"/>
        <p:txBody>
          <a:bodyPr/>
          <a:lstStyle/>
          <a:p>
            <a:r>
              <a:rPr lang="en-GB"/>
              <a:t>Click to edit Master title style</a:t>
            </a:r>
            <a:endParaRPr lang="de-DE" dirty="0"/>
          </a:p>
        </p:txBody>
      </p:sp>
      <p:sp>
        <p:nvSpPr>
          <p:cNvPr id="7" name="Textplatzhalter 6"/>
          <p:cNvSpPr>
            <a:spLocks noGrp="1"/>
          </p:cNvSpPr>
          <p:nvPr>
            <p:ph type="body" sz="quarter" idx="13"/>
          </p:nvPr>
        </p:nvSpPr>
        <p:spPr bwMode="gray">
          <a:xfrm>
            <a:off x="408955" y="2204864"/>
            <a:ext cx="11376000" cy="4248000"/>
          </a:xfrm>
        </p:spPr>
        <p:txBody>
          <a:bodyPr/>
          <a:lstStyle>
            <a:lvl1pPr marL="215963" indent="-359939">
              <a:buFont typeface="+mj-lt"/>
              <a:buAutoNum type="arabicPeriod"/>
              <a:defRPr>
                <a:solidFill>
                  <a:schemeClr val="tx1"/>
                </a:solidFill>
              </a:defRPr>
            </a:lvl1pPr>
            <a:lvl2pPr marL="575902" indent="-215963">
              <a:spcBef>
                <a:spcPts val="0"/>
              </a:spcBef>
              <a:spcAft>
                <a:spcPts val="0"/>
              </a:spcAft>
              <a:buFont typeface="Arial" panose="020B0604020202020204" pitchFamily="34" charset="0"/>
              <a:buChar char="•"/>
              <a:defRPr/>
            </a:lvl2pPr>
            <a:lvl3pPr marL="791866" indent="-215963">
              <a:spcBef>
                <a:spcPts val="0"/>
              </a:spcBef>
              <a:spcAft>
                <a:spcPts val="0"/>
              </a:spcAft>
              <a:buFont typeface="Symbol" panose="05050102010706020507" pitchFamily="18" charset="2"/>
              <a:buChar char="-"/>
              <a:defRPr/>
            </a:lvl3pPr>
            <a:lvl4pPr marL="791866" indent="-215963">
              <a:spcBef>
                <a:spcPts val="0"/>
              </a:spcBef>
              <a:spcAft>
                <a:spcPts val="0"/>
              </a:spcAft>
              <a:buFont typeface="Symbol" panose="05050102010706020507" pitchFamily="18" charset="2"/>
              <a:buChar char="-"/>
              <a:defRPr/>
            </a:lvl4pPr>
            <a:lvl5pPr marL="791866" indent="-215963">
              <a:spcBef>
                <a:spcPts val="0"/>
              </a:spcBef>
              <a:spcAft>
                <a:spcPts val="0"/>
              </a:spcAft>
              <a:buFont typeface="Symbol" panose="05050102010706020507" pitchFamily="18" charset="2"/>
              <a:buChar char="-"/>
              <a:defRPr/>
            </a:lvl5pPr>
            <a:lvl6pPr marL="791866" indent="-215963">
              <a:spcBef>
                <a:spcPts val="0"/>
              </a:spcBef>
              <a:spcAft>
                <a:spcPts val="0"/>
              </a:spcAft>
              <a:buFont typeface="Symbol" panose="05050102010706020507" pitchFamily="18" charset="2"/>
              <a:buChar char="-"/>
              <a:defRPr/>
            </a:lvl6pPr>
            <a:lvl7pPr marL="791866" indent="-215963">
              <a:spcBef>
                <a:spcPts val="0"/>
              </a:spcBef>
              <a:spcAft>
                <a:spcPts val="0"/>
              </a:spcAft>
              <a:buFont typeface="Symbol" panose="05050102010706020507" pitchFamily="18" charset="2"/>
              <a:buChar char="-"/>
              <a:defRPr/>
            </a:lvl7pPr>
            <a:lvl8pPr marL="791866" indent="-215963">
              <a:spcBef>
                <a:spcPts val="0"/>
              </a:spcBef>
              <a:spcAft>
                <a:spcPts val="0"/>
              </a:spcAft>
              <a:buFont typeface="Symbol" panose="05050102010706020507" pitchFamily="18" charset="2"/>
              <a:buChar char="-"/>
              <a:defRPr/>
            </a:lvl8pPr>
            <a:lvl9pPr marL="791866" indent="-215963">
              <a:spcBef>
                <a:spcPts val="0"/>
              </a:spcBef>
              <a:spcAft>
                <a:spcPts val="0"/>
              </a:spcAft>
              <a:buFont typeface="Symbol" panose="05050102010706020507" pitchFamily="18" charset="2"/>
              <a:buChar char="-"/>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Tree>
    <p:extLst>
      <p:ext uri="{BB962C8B-B14F-4D97-AF65-F5344CB8AC3E}">
        <p14:creationId xmlns:p14="http://schemas.microsoft.com/office/powerpoint/2010/main" val="52341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Autofit/>
          </a:bodyPr>
          <a:lstStyle/>
          <a:p>
            <a:r>
              <a:rPr lang="en-GB"/>
              <a:t>Click to edit Master title style</a:t>
            </a:r>
            <a:endParaRPr lang="de-DE" dirty="0"/>
          </a:p>
        </p:txBody>
      </p:sp>
      <p:sp>
        <p:nvSpPr>
          <p:cNvPr id="3" name="Content Placeholder 2"/>
          <p:cNvSpPr>
            <a:spLocks noGrp="1"/>
          </p:cNvSpPr>
          <p:nvPr>
            <p:ph idx="1"/>
          </p:nvPr>
        </p:nvSpPr>
        <p:spPr bwMode="gray"/>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Date Placeholder 3"/>
          <p:cNvSpPr>
            <a:spLocks noGrp="1"/>
          </p:cNvSpPr>
          <p:nvPr>
            <p:ph type="dt" sz="half" idx="10"/>
          </p:nvPr>
        </p:nvSpPr>
        <p:spPr bwMode="gray"/>
        <p:txBody>
          <a:bodyPr>
            <a:noAutofit/>
          </a:bodyPr>
          <a:lstStyle/>
          <a:p>
            <a:r>
              <a:rPr lang="de-DE" dirty="0"/>
              <a:t>Autor (Vorname Nachname)</a:t>
            </a:r>
          </a:p>
        </p:txBody>
      </p:sp>
      <p:sp>
        <p:nvSpPr>
          <p:cNvPr id="5" name="Footer Placeholder 4"/>
          <p:cNvSpPr>
            <a:spLocks noGrp="1"/>
          </p:cNvSpPr>
          <p:nvPr>
            <p:ph type="ftr" sz="quarter" idx="11"/>
          </p:nvPr>
        </p:nvSpPr>
        <p:spPr bwMode="gray"/>
        <p:txBody>
          <a:bodyPr>
            <a:noAutofit/>
          </a:bodyPr>
          <a:lstStyle/>
          <a:p>
            <a:r>
              <a:rPr lang="de-DE" dirty="0"/>
              <a:t>Fußzeile (Titel der Präsentation)</a:t>
            </a:r>
          </a:p>
        </p:txBody>
      </p:sp>
      <p:sp>
        <p:nvSpPr>
          <p:cNvPr id="6" name="Slide Number Placeholder 5"/>
          <p:cNvSpPr>
            <a:spLocks noGrp="1"/>
          </p:cNvSpPr>
          <p:nvPr>
            <p:ph type="sldNum" sz="quarter" idx="12"/>
          </p:nvPr>
        </p:nvSpPr>
        <p:spPr bwMode="gray"/>
        <p:txBody>
          <a:bodyPr>
            <a:noAutofit/>
          </a:bodyPr>
          <a:lstStyle/>
          <a:p>
            <a:fld id="{9B00EF49-7894-4F53-A8DD-F7DB3BFC5032}" type="slidenum">
              <a:rPr lang="de-DE" smtClean="0"/>
              <a:t>‹Nr.›</a:t>
            </a:fld>
            <a:endParaRPr lang="de-DE" dirty="0"/>
          </a:p>
        </p:txBody>
      </p:sp>
    </p:spTree>
    <p:extLst>
      <p:ext uri="{BB962C8B-B14F-4D97-AF65-F5344CB8AC3E}">
        <p14:creationId xmlns:p14="http://schemas.microsoft.com/office/powerpoint/2010/main" val="1756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1" name="Rechteck 20"/>
          <p:cNvSpPr/>
          <p:nvPr userDrawn="1"/>
        </p:nvSpPr>
        <p:spPr bwMode="gray">
          <a:xfrm>
            <a:off x="-1" y="0"/>
            <a:ext cx="121951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sp>
        <p:nvSpPr>
          <p:cNvPr id="19" name="Bildplatzhalter 4"/>
          <p:cNvSpPr>
            <a:spLocks noGrp="1"/>
          </p:cNvSpPr>
          <p:nvPr>
            <p:ph type="pic" sz="quarter" idx="13" hasCustomPrompt="1"/>
          </p:nvPr>
        </p:nvSpPr>
        <p:spPr bwMode="gray">
          <a:xfrm>
            <a:off x="2" y="1"/>
            <a:ext cx="12195179" cy="3357563"/>
          </a:xfrm>
          <a:noFill/>
        </p:spPr>
        <p:txBody>
          <a:bodyPr lIns="6372000" tIns="0" rIns="0" bIns="0" anchor="ctr"/>
          <a:lstStyle>
            <a:lvl1pPr algn="l">
              <a:spcBef>
                <a:spcPts val="0"/>
              </a:spcBef>
              <a:defRPr sz="1000" b="0" i="0" baseline="0">
                <a:solidFill>
                  <a:schemeClr val="tx1"/>
                </a:solidFill>
              </a:defRPr>
            </a:lvl1pPr>
          </a:lstStyle>
          <a:p>
            <a:r>
              <a:rPr lang="de-DE" dirty="0"/>
              <a:t>Fügen Sie bei Bedarf über das Icon ein Bild in den Platzhalter ein. </a:t>
            </a:r>
            <a:br>
              <a:rPr lang="de-DE" dirty="0"/>
            </a:br>
            <a:r>
              <a:rPr lang="de-DE" dirty="0"/>
              <a:t>Achten Sie hierbei darauf, ein Bild zu wählen, auf welchem </a:t>
            </a:r>
            <a:br>
              <a:rPr lang="de-DE" dirty="0"/>
            </a:br>
            <a:r>
              <a:rPr lang="de-DE" dirty="0"/>
              <a:t>das Logo mit der Unterzeile noch gut zu erkennen ist.</a:t>
            </a:r>
            <a:br>
              <a:rPr lang="de-DE" dirty="0"/>
            </a:br>
            <a:br>
              <a:rPr lang="de-DE" dirty="0"/>
            </a:br>
            <a:r>
              <a:rPr lang="de-DE" dirty="0"/>
              <a:t>Klicken Sie nach dem Einfügen auf Start | Folien | Zurücksetzen, </a:t>
            </a:r>
            <a:br>
              <a:rPr lang="de-DE" dirty="0"/>
            </a:br>
            <a:r>
              <a:rPr lang="de-DE" dirty="0"/>
              <a:t>um das Bild hinter die anderen Elemente zu legen.</a:t>
            </a:r>
          </a:p>
        </p:txBody>
      </p:sp>
      <p:sp>
        <p:nvSpPr>
          <p:cNvPr id="12" name="Rechteck 11"/>
          <p:cNvSpPr/>
          <p:nvPr userDrawn="1"/>
        </p:nvSpPr>
        <p:spPr bwMode="gray">
          <a:xfrm>
            <a:off x="-2" y="3573016"/>
            <a:ext cx="12195176" cy="3284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91" tIns="35994" rIns="53991" bIns="35994" numCol="1" spcCol="0" rtlCol="0" fromWordArt="0" anchor="b" anchorCtr="0" forceAA="0" compatLnSpc="1">
            <a:prstTxWarp prst="textNoShape">
              <a:avLst/>
            </a:prstTxWarp>
            <a:noAutofit/>
          </a:bodyPr>
          <a:lstStyle/>
          <a:p>
            <a:pPr lvl="0" algn="r"/>
            <a:endParaRPr lang="de-DE" sz="800" dirty="0"/>
          </a:p>
        </p:txBody>
      </p:sp>
      <p:sp>
        <p:nvSpPr>
          <p:cNvPr id="2" name="Title 1"/>
          <p:cNvSpPr>
            <a:spLocks noGrp="1"/>
          </p:cNvSpPr>
          <p:nvPr>
            <p:ph type="title" hasCustomPrompt="1"/>
          </p:nvPr>
        </p:nvSpPr>
        <p:spPr bwMode="gray">
          <a:xfrm>
            <a:off x="408955" y="4077072"/>
            <a:ext cx="11376000" cy="1008000"/>
          </a:xfrm>
        </p:spPr>
        <p:txBody>
          <a:bodyPr bIns="35994" anchor="b"/>
          <a:lstStyle>
            <a:lvl1pPr>
              <a:defRPr sz="3600" baseline="0">
                <a:solidFill>
                  <a:schemeClr val="tx2"/>
                </a:solidFill>
                <a:latin typeface="+mj-lt"/>
              </a:defRPr>
            </a:lvl1pPr>
          </a:lstStyle>
          <a:p>
            <a:r>
              <a:rPr lang="de-DE" dirty="0"/>
              <a:t>Kapitelname </a:t>
            </a:r>
            <a:br>
              <a:rPr lang="de-DE" dirty="0"/>
            </a:br>
            <a:r>
              <a:rPr lang="de-DE" dirty="0"/>
              <a:t>(max. 2 Zeilen)</a:t>
            </a:r>
          </a:p>
        </p:txBody>
      </p:sp>
      <p:sp>
        <p:nvSpPr>
          <p:cNvPr id="3" name="Text Placeholder 2"/>
          <p:cNvSpPr>
            <a:spLocks noGrp="1"/>
          </p:cNvSpPr>
          <p:nvPr>
            <p:ph type="body" idx="1" hasCustomPrompt="1"/>
          </p:nvPr>
        </p:nvSpPr>
        <p:spPr bwMode="gray">
          <a:xfrm>
            <a:off x="408955" y="5157320"/>
            <a:ext cx="11376000" cy="1152000"/>
          </a:xfrm>
        </p:spPr>
        <p:txBody>
          <a:bodyPr/>
          <a:lstStyle>
            <a:lvl1pPr marL="0" indent="0">
              <a:spcBef>
                <a:spcPts val="0"/>
              </a:spcBef>
              <a:spcAft>
                <a:spcPts val="0"/>
              </a:spcAft>
              <a:buFont typeface="Arial" panose="020B0604020202020204" pitchFamily="34" charset="0"/>
              <a:buNone/>
              <a:defRPr sz="1800">
                <a:solidFill>
                  <a:schemeClr val="tx1"/>
                </a:solidFill>
                <a:latin typeface="+mj-lt"/>
              </a:defRPr>
            </a:lvl1pPr>
            <a:lvl2pPr marL="0" indent="0">
              <a:spcBef>
                <a:spcPts val="0"/>
              </a:spcBef>
              <a:spcAft>
                <a:spcPts val="0"/>
              </a:spcAft>
              <a:buFont typeface="Arial" panose="020B0604020202020204" pitchFamily="34" charset="0"/>
              <a:buNone/>
              <a:defRPr sz="1400">
                <a:solidFill>
                  <a:schemeClr val="tx1"/>
                </a:solidFill>
                <a:latin typeface="+mn-lt"/>
              </a:defRPr>
            </a:lvl2pPr>
            <a:lvl3pPr marL="0" indent="0">
              <a:spcBef>
                <a:spcPts val="0"/>
              </a:spcBef>
              <a:spcAft>
                <a:spcPts val="0"/>
              </a:spcAft>
              <a:buFont typeface="Arial" panose="020B0604020202020204" pitchFamily="34" charset="0"/>
              <a:buNone/>
              <a:defRPr sz="1400">
                <a:solidFill>
                  <a:schemeClr val="tx1"/>
                </a:solidFill>
                <a:latin typeface="+mn-lt"/>
              </a:defRPr>
            </a:lvl3pPr>
            <a:lvl4pPr marL="0" indent="0">
              <a:spcBef>
                <a:spcPts val="0"/>
              </a:spcBef>
              <a:spcAft>
                <a:spcPts val="0"/>
              </a:spcAft>
              <a:buFont typeface="Arial" panose="020B0604020202020204" pitchFamily="34" charset="0"/>
              <a:buNone/>
              <a:defRPr sz="1400">
                <a:solidFill>
                  <a:schemeClr val="tx1"/>
                </a:solidFill>
                <a:latin typeface="+mn-lt"/>
              </a:defRPr>
            </a:lvl4pPr>
            <a:lvl5pPr marL="0" indent="0">
              <a:spcBef>
                <a:spcPts val="0"/>
              </a:spcBef>
              <a:spcAft>
                <a:spcPts val="0"/>
              </a:spcAft>
              <a:buFont typeface="Arial" panose="020B0604020202020204" pitchFamily="34" charset="0"/>
              <a:buNone/>
              <a:defRPr sz="1400">
                <a:solidFill>
                  <a:schemeClr val="tx1"/>
                </a:solidFill>
                <a:latin typeface="+mn-lt"/>
              </a:defRPr>
            </a:lvl5pPr>
            <a:lvl6pPr marL="0" indent="0">
              <a:spcBef>
                <a:spcPts val="0"/>
              </a:spcBef>
              <a:spcAft>
                <a:spcPts val="0"/>
              </a:spcAft>
              <a:buFont typeface="Arial" panose="020B0604020202020204" pitchFamily="34" charset="0"/>
              <a:buNone/>
              <a:defRPr sz="1400">
                <a:solidFill>
                  <a:schemeClr val="tx1"/>
                </a:solidFill>
                <a:latin typeface="+mn-lt"/>
              </a:defRPr>
            </a:lvl6pPr>
            <a:lvl7pPr marL="0" indent="0">
              <a:spcBef>
                <a:spcPts val="0"/>
              </a:spcBef>
              <a:spcAft>
                <a:spcPts val="0"/>
              </a:spcAft>
              <a:buFont typeface="Arial" panose="020B0604020202020204" pitchFamily="34" charset="0"/>
              <a:buNone/>
              <a:defRPr sz="1400">
                <a:solidFill>
                  <a:schemeClr val="tx1"/>
                </a:solidFill>
                <a:latin typeface="+mn-lt"/>
              </a:defRPr>
            </a:lvl7pPr>
            <a:lvl8pPr marL="0" indent="0">
              <a:spcBef>
                <a:spcPts val="0"/>
              </a:spcBef>
              <a:spcAft>
                <a:spcPts val="0"/>
              </a:spcAft>
              <a:buFont typeface="Arial" panose="020B0604020202020204" pitchFamily="34" charset="0"/>
              <a:buNone/>
              <a:defRPr sz="1400">
                <a:solidFill>
                  <a:schemeClr val="tx1"/>
                </a:solidFill>
                <a:latin typeface="+mn-lt"/>
              </a:defRPr>
            </a:lvl8pPr>
            <a:lvl9pPr marL="0" indent="0">
              <a:spcBef>
                <a:spcPts val="0"/>
              </a:spcBef>
              <a:spcAft>
                <a:spcPts val="0"/>
              </a:spcAft>
              <a:buFont typeface="Arial" panose="020B0604020202020204" pitchFamily="34" charset="0"/>
              <a:buNone/>
              <a:defRPr sz="1400">
                <a:solidFill>
                  <a:schemeClr val="tx1"/>
                </a:solidFill>
                <a:latin typeface="+mn-lt"/>
              </a:defRPr>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6</a:t>
            </a:r>
          </a:p>
          <a:p>
            <a:pPr lvl="6"/>
            <a:r>
              <a:rPr lang="de-DE" dirty="0"/>
              <a:t>7</a:t>
            </a:r>
          </a:p>
          <a:p>
            <a:pPr lvl="7"/>
            <a:r>
              <a:rPr lang="de-DE" dirty="0"/>
              <a:t>8</a:t>
            </a:r>
          </a:p>
          <a:p>
            <a:pPr lvl="8"/>
            <a:r>
              <a:rPr lang="de-DE" dirty="0"/>
              <a:t>9</a:t>
            </a:r>
          </a:p>
          <a:p>
            <a:pPr lvl="0"/>
            <a:endParaRPr lang="de-DE" dirty="0"/>
          </a:p>
        </p:txBody>
      </p:sp>
      <p:sp>
        <p:nvSpPr>
          <p:cNvPr id="20" name="Textplatzhalter 9"/>
          <p:cNvSpPr>
            <a:spLocks noGrp="1"/>
          </p:cNvSpPr>
          <p:nvPr>
            <p:ph type="body" sz="quarter" idx="14" hasCustomPrompt="1"/>
          </p:nvPr>
        </p:nvSpPr>
        <p:spPr bwMode="gray">
          <a:xfrm>
            <a:off x="408955" y="161655"/>
            <a:ext cx="432000" cy="460800"/>
          </a:xfrm>
          <a:blipFill>
            <a:blip r:embed="rId2"/>
            <a:stretch>
              <a:fillRect/>
            </a:stretch>
          </a:blipFill>
        </p:spPr>
        <p:txBody>
          <a:bodyPr/>
          <a:lstStyle>
            <a:lvl1pPr marL="0" indent="0">
              <a:lnSpc>
                <a:spcPct val="100000"/>
              </a:lnSpc>
              <a:spcBef>
                <a:spcPts val="0"/>
              </a:spcBef>
              <a:spcAft>
                <a:spcPts val="0"/>
              </a:spcAft>
              <a:buFont typeface="Arial" panose="020B0604020202020204" pitchFamily="34" charset="0"/>
              <a:buNone/>
              <a:defRPr sz="100" b="0">
                <a:solidFill>
                  <a:schemeClr val="bg1"/>
                </a:solidFill>
              </a:defRPr>
            </a:lvl1pPr>
            <a:lvl2pPr marL="0" indent="0">
              <a:lnSpc>
                <a:spcPct val="100000"/>
              </a:lnSpc>
              <a:spcBef>
                <a:spcPts val="0"/>
              </a:spcBef>
              <a:spcAft>
                <a:spcPts val="0"/>
              </a:spcAft>
              <a:buFont typeface="Arial" panose="020B0604020202020204" pitchFamily="34" charset="0"/>
              <a:buNone/>
              <a:defRPr sz="100" b="0">
                <a:solidFill>
                  <a:schemeClr val="bg1"/>
                </a:solidFill>
              </a:defRPr>
            </a:lvl2pPr>
            <a:lvl3pPr marL="0" indent="0">
              <a:lnSpc>
                <a:spcPct val="100000"/>
              </a:lnSpc>
              <a:spcBef>
                <a:spcPts val="0"/>
              </a:spcBef>
              <a:spcAft>
                <a:spcPts val="0"/>
              </a:spcAft>
              <a:buNone/>
              <a:defRPr sz="100" b="0">
                <a:solidFill>
                  <a:schemeClr val="bg1"/>
                </a:solidFill>
              </a:defRPr>
            </a:lvl3pPr>
            <a:lvl4pPr marL="0" indent="0">
              <a:lnSpc>
                <a:spcPct val="100000"/>
              </a:lnSpc>
              <a:spcBef>
                <a:spcPts val="0"/>
              </a:spcBef>
              <a:spcAft>
                <a:spcPts val="0"/>
              </a:spcAft>
              <a:buNone/>
              <a:defRPr sz="100" b="0">
                <a:solidFill>
                  <a:schemeClr val="bg1"/>
                </a:solidFill>
              </a:defRPr>
            </a:lvl4pPr>
            <a:lvl5pPr marL="0" indent="0">
              <a:lnSpc>
                <a:spcPct val="100000"/>
              </a:lnSpc>
              <a:spcBef>
                <a:spcPts val="0"/>
              </a:spcBef>
              <a:spcAft>
                <a:spcPts val="0"/>
              </a:spcAft>
              <a:buNone/>
              <a:defRPr sz="100" b="0">
                <a:solidFill>
                  <a:schemeClr val="bg1"/>
                </a:solidFill>
              </a:defRPr>
            </a:lvl5pPr>
            <a:lvl6pPr marL="0" indent="0">
              <a:lnSpc>
                <a:spcPct val="100000"/>
              </a:lnSpc>
              <a:spcBef>
                <a:spcPts val="0"/>
              </a:spcBef>
              <a:spcAft>
                <a:spcPts val="0"/>
              </a:spcAft>
              <a:buNone/>
              <a:defRPr sz="100" b="0">
                <a:solidFill>
                  <a:schemeClr val="bg1"/>
                </a:solidFill>
              </a:defRPr>
            </a:lvl6pPr>
            <a:lvl7pPr marL="0" indent="0">
              <a:lnSpc>
                <a:spcPct val="100000"/>
              </a:lnSpc>
              <a:spcBef>
                <a:spcPts val="0"/>
              </a:spcBef>
              <a:spcAft>
                <a:spcPts val="0"/>
              </a:spcAft>
              <a:buNone/>
              <a:defRPr sz="100" b="0">
                <a:solidFill>
                  <a:schemeClr val="bg1"/>
                </a:solidFill>
              </a:defRPr>
            </a:lvl7pPr>
            <a:lvl8pPr marL="0" indent="0">
              <a:lnSpc>
                <a:spcPct val="100000"/>
              </a:lnSpc>
              <a:spcBef>
                <a:spcPts val="0"/>
              </a:spcBef>
              <a:spcAft>
                <a:spcPts val="0"/>
              </a:spcAft>
              <a:buNone/>
              <a:defRPr sz="100" b="0">
                <a:solidFill>
                  <a:schemeClr val="bg1"/>
                </a:solidFill>
              </a:defRPr>
            </a:lvl8pPr>
            <a:lvl9pPr marL="0" indent="0">
              <a:lnSpc>
                <a:spcPct val="100000"/>
              </a:lnSpc>
              <a:spcBef>
                <a:spcPts val="0"/>
              </a:spcBef>
              <a:spcAft>
                <a:spcPts val="0"/>
              </a:spcAft>
              <a:buNone/>
              <a:defRPr sz="100" b="0">
                <a:solidFill>
                  <a:schemeClr val="bg1"/>
                </a:solidFill>
              </a:defRPr>
            </a:lvl9pPr>
          </a:lstStyle>
          <a:p>
            <a:pPr lvl="0"/>
            <a:r>
              <a:rPr lang="de-DE" dirty="0"/>
              <a:t> </a:t>
            </a:r>
          </a:p>
        </p:txBody>
      </p:sp>
      <p:sp>
        <p:nvSpPr>
          <p:cNvPr id="9" name="Rechteck 8"/>
          <p:cNvSpPr/>
          <p:nvPr userDrawn="1"/>
        </p:nvSpPr>
        <p:spPr bwMode="gray">
          <a:xfrm>
            <a:off x="3" y="3429001"/>
            <a:ext cx="12195174" cy="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spTree>
    <p:extLst>
      <p:ext uri="{BB962C8B-B14F-4D97-AF65-F5344CB8AC3E}">
        <p14:creationId xmlns:p14="http://schemas.microsoft.com/office/powerpoint/2010/main" val="136012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a:t>Click to edit Master title style</a:t>
            </a:r>
            <a:endParaRPr lang="de-DE" dirty="0"/>
          </a:p>
        </p:txBody>
      </p:sp>
      <p:sp>
        <p:nvSpPr>
          <p:cNvPr id="3" name="Content Placeholder 2"/>
          <p:cNvSpPr>
            <a:spLocks noGrp="1"/>
          </p:cNvSpPr>
          <p:nvPr>
            <p:ph sz="half" idx="1"/>
          </p:nvPr>
        </p:nvSpPr>
        <p:spPr bwMode="gray">
          <a:xfrm>
            <a:off x="408955" y="2205344"/>
            <a:ext cx="5544000" cy="424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Content Placeholder 3"/>
          <p:cNvSpPr>
            <a:spLocks noGrp="1"/>
          </p:cNvSpPr>
          <p:nvPr>
            <p:ph sz="half" idx="2"/>
          </p:nvPr>
        </p:nvSpPr>
        <p:spPr bwMode="gray">
          <a:xfrm>
            <a:off x="6241603" y="2205344"/>
            <a:ext cx="5544000" cy="424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5" name="Date Placeholder 4"/>
          <p:cNvSpPr>
            <a:spLocks noGrp="1"/>
          </p:cNvSpPr>
          <p:nvPr>
            <p:ph type="dt" sz="half" idx="10"/>
          </p:nvPr>
        </p:nvSpPr>
        <p:spPr bwMode="gray"/>
        <p:txBody>
          <a:bodyPr/>
          <a:lstStyle/>
          <a:p>
            <a:r>
              <a:rPr lang="de-DE" dirty="0"/>
              <a:t>Autor (Vorname Nachname)</a:t>
            </a:r>
          </a:p>
        </p:txBody>
      </p:sp>
      <p:sp>
        <p:nvSpPr>
          <p:cNvPr id="6" name="Footer Placeholder 5"/>
          <p:cNvSpPr>
            <a:spLocks noGrp="1"/>
          </p:cNvSpPr>
          <p:nvPr>
            <p:ph type="ftr" sz="quarter" idx="11"/>
          </p:nvPr>
        </p:nvSpPr>
        <p:spPr bwMode="gray"/>
        <p:txBody>
          <a:bodyPr/>
          <a:lstStyle/>
          <a:p>
            <a:r>
              <a:rPr lang="de-DE" dirty="0"/>
              <a:t>Fußzeile (Titel der Präsentation)</a:t>
            </a:r>
          </a:p>
        </p:txBody>
      </p:sp>
      <p:sp>
        <p:nvSpPr>
          <p:cNvPr id="7" name="Slide Number Placeholder 6"/>
          <p:cNvSpPr>
            <a:spLocks noGrp="1"/>
          </p:cNvSpPr>
          <p:nvPr>
            <p:ph type="sldNum" sz="quarter" idx="12"/>
          </p:nvPr>
        </p:nvSpPr>
        <p:spPr bwMode="gray"/>
        <p:txBody>
          <a:bodyPr/>
          <a:lstStyle/>
          <a:p>
            <a:fld id="{9B00EF49-7894-4F53-A8DD-F7DB3BFC5032}" type="slidenum">
              <a:rPr lang="de-DE" smtClean="0"/>
              <a:t>‹Nr.›</a:t>
            </a:fld>
            <a:endParaRPr lang="de-DE" dirty="0"/>
          </a:p>
        </p:txBody>
      </p:sp>
    </p:spTree>
    <p:extLst>
      <p:ext uri="{BB962C8B-B14F-4D97-AF65-F5344CB8AC3E}">
        <p14:creationId xmlns:p14="http://schemas.microsoft.com/office/powerpoint/2010/main" val="70696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und Bi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08955" y="1124744"/>
            <a:ext cx="5544000" cy="720000"/>
          </a:xfrm>
        </p:spPr>
        <p:txBody>
          <a:bodyPr/>
          <a:lstStyle/>
          <a:p>
            <a:r>
              <a:rPr lang="en-GB"/>
              <a:t>Click to edit Master title style</a:t>
            </a:r>
            <a:endParaRPr lang="de-DE" dirty="0"/>
          </a:p>
        </p:txBody>
      </p:sp>
      <p:sp>
        <p:nvSpPr>
          <p:cNvPr id="3" name="Content Placeholder 2"/>
          <p:cNvSpPr>
            <a:spLocks noGrp="1"/>
          </p:cNvSpPr>
          <p:nvPr>
            <p:ph sz="half" idx="1"/>
          </p:nvPr>
        </p:nvSpPr>
        <p:spPr bwMode="gray">
          <a:xfrm>
            <a:off x="408955" y="2205344"/>
            <a:ext cx="5544000" cy="424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5" name="Date Placeholder 4"/>
          <p:cNvSpPr>
            <a:spLocks noGrp="1"/>
          </p:cNvSpPr>
          <p:nvPr>
            <p:ph type="dt" sz="half" idx="10"/>
          </p:nvPr>
        </p:nvSpPr>
        <p:spPr bwMode="gray"/>
        <p:txBody>
          <a:bodyPr/>
          <a:lstStyle/>
          <a:p>
            <a:r>
              <a:rPr lang="de-DE" dirty="0"/>
              <a:t>Autor (Vorname Nachname)</a:t>
            </a:r>
          </a:p>
        </p:txBody>
      </p:sp>
      <p:sp>
        <p:nvSpPr>
          <p:cNvPr id="6" name="Footer Placeholder 5"/>
          <p:cNvSpPr>
            <a:spLocks noGrp="1"/>
          </p:cNvSpPr>
          <p:nvPr>
            <p:ph type="ftr" sz="quarter" idx="11"/>
          </p:nvPr>
        </p:nvSpPr>
        <p:spPr bwMode="gray"/>
        <p:txBody>
          <a:bodyPr/>
          <a:lstStyle/>
          <a:p>
            <a:r>
              <a:rPr lang="de-DE" dirty="0"/>
              <a:t>Fußzeile (Titel der Präsentation)</a:t>
            </a:r>
          </a:p>
        </p:txBody>
      </p:sp>
      <p:sp>
        <p:nvSpPr>
          <p:cNvPr id="7" name="Slide Number Placeholder 6"/>
          <p:cNvSpPr>
            <a:spLocks noGrp="1"/>
          </p:cNvSpPr>
          <p:nvPr>
            <p:ph type="sldNum" sz="quarter" idx="12"/>
          </p:nvPr>
        </p:nvSpPr>
        <p:spPr bwMode="gray"/>
        <p:txBody>
          <a:bodyPr/>
          <a:lstStyle/>
          <a:p>
            <a:fld id="{9B00EF49-7894-4F53-A8DD-F7DB3BFC5032}" type="slidenum">
              <a:rPr lang="de-DE" smtClean="0"/>
              <a:t>‹Nr.›</a:t>
            </a:fld>
            <a:endParaRPr lang="de-DE" dirty="0"/>
          </a:p>
        </p:txBody>
      </p:sp>
      <p:sp>
        <p:nvSpPr>
          <p:cNvPr id="9" name="Bildplatzhalter 8"/>
          <p:cNvSpPr>
            <a:spLocks noGrp="1"/>
          </p:cNvSpPr>
          <p:nvPr>
            <p:ph type="pic" sz="quarter" idx="13" hasCustomPrompt="1"/>
          </p:nvPr>
        </p:nvSpPr>
        <p:spPr bwMode="gray">
          <a:xfrm>
            <a:off x="6241603" y="836712"/>
            <a:ext cx="5953572" cy="6021288"/>
          </a:xfrm>
          <a:solidFill>
            <a:srgbClr val="E6E7E8"/>
          </a:solidFill>
          <a:ln>
            <a:noFill/>
          </a:ln>
        </p:spPr>
        <p:txBody>
          <a:bodyPr tIns="791866" anchor="ctr"/>
          <a:lstStyle>
            <a:lvl1pPr algn="ctr">
              <a:lnSpc>
                <a:spcPct val="100000"/>
              </a:lnSpc>
              <a:spcBef>
                <a:spcPts val="0"/>
              </a:spcBef>
              <a:defRPr sz="1000">
                <a:solidFill>
                  <a:schemeClr val="tx1"/>
                </a:solidFill>
              </a:defRPr>
            </a:lvl1pPr>
          </a:lstStyle>
          <a:p>
            <a:r>
              <a:rPr lang="de-DE" dirty="0"/>
              <a:t>Fügen Sie über Klick auf das Icon </a:t>
            </a:r>
            <a:br>
              <a:rPr lang="de-DE" dirty="0"/>
            </a:br>
            <a:r>
              <a:rPr lang="de-DE" dirty="0"/>
              <a:t>ein Bild in den Platzhalter ein.</a:t>
            </a:r>
          </a:p>
        </p:txBody>
      </p:sp>
    </p:spTree>
    <p:extLst>
      <p:ext uri="{BB962C8B-B14F-4D97-AF65-F5344CB8AC3E}">
        <p14:creationId xmlns:p14="http://schemas.microsoft.com/office/powerpoint/2010/main" val="59797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r>
              <a:rPr lang="de-DE" dirty="0"/>
              <a:t>Autor (Vorname Nachname)</a:t>
            </a:r>
          </a:p>
        </p:txBody>
      </p:sp>
      <p:sp>
        <p:nvSpPr>
          <p:cNvPr id="6" name="Footer Placeholder 5"/>
          <p:cNvSpPr>
            <a:spLocks noGrp="1"/>
          </p:cNvSpPr>
          <p:nvPr>
            <p:ph type="ftr" sz="quarter" idx="11"/>
          </p:nvPr>
        </p:nvSpPr>
        <p:spPr bwMode="gray"/>
        <p:txBody>
          <a:bodyPr/>
          <a:lstStyle/>
          <a:p>
            <a:r>
              <a:rPr lang="de-DE" dirty="0"/>
              <a:t>Fußzeile (Titel der Präsentation)</a:t>
            </a:r>
          </a:p>
        </p:txBody>
      </p:sp>
      <p:sp>
        <p:nvSpPr>
          <p:cNvPr id="7" name="Slide Number Placeholder 6"/>
          <p:cNvSpPr>
            <a:spLocks noGrp="1"/>
          </p:cNvSpPr>
          <p:nvPr>
            <p:ph type="sldNum" sz="quarter" idx="12"/>
          </p:nvPr>
        </p:nvSpPr>
        <p:spPr bwMode="gray"/>
        <p:txBody>
          <a:bodyPr/>
          <a:lstStyle/>
          <a:p>
            <a:fld id="{9B00EF49-7894-4F53-A8DD-F7DB3BFC5032}" type="slidenum">
              <a:rPr lang="de-DE" smtClean="0"/>
              <a:t>‹Nr.›</a:t>
            </a:fld>
            <a:endParaRPr lang="de-DE" dirty="0"/>
          </a:p>
        </p:txBody>
      </p:sp>
      <p:sp>
        <p:nvSpPr>
          <p:cNvPr id="9" name="Bildplatzhalter 8"/>
          <p:cNvSpPr>
            <a:spLocks noGrp="1"/>
          </p:cNvSpPr>
          <p:nvPr>
            <p:ph type="pic" sz="quarter" idx="13" hasCustomPrompt="1"/>
          </p:nvPr>
        </p:nvSpPr>
        <p:spPr bwMode="gray">
          <a:xfrm>
            <a:off x="0" y="836712"/>
            <a:ext cx="12195175" cy="6021288"/>
          </a:xfrm>
          <a:solidFill>
            <a:srgbClr val="E6E7E8"/>
          </a:solidFill>
          <a:ln>
            <a:noFill/>
          </a:ln>
        </p:spPr>
        <p:txBody>
          <a:bodyPr tIns="791866" anchor="ctr"/>
          <a:lstStyle>
            <a:lvl1pPr algn="ctr">
              <a:lnSpc>
                <a:spcPct val="100000"/>
              </a:lnSpc>
              <a:spcBef>
                <a:spcPts val="0"/>
              </a:spcBef>
              <a:defRPr sz="1000">
                <a:solidFill>
                  <a:schemeClr val="tx1"/>
                </a:solidFill>
              </a:defRPr>
            </a:lvl1pPr>
          </a:lstStyle>
          <a:p>
            <a:r>
              <a:rPr lang="de-DE" dirty="0"/>
              <a:t>Fügen Sie über Klick auf das Icon </a:t>
            </a:r>
            <a:br>
              <a:rPr lang="de-DE" dirty="0"/>
            </a:br>
            <a:r>
              <a:rPr lang="de-DE" dirty="0"/>
              <a:t>ein Bild in den Platzhalter ein. </a:t>
            </a:r>
          </a:p>
        </p:txBody>
      </p:sp>
      <p:sp>
        <p:nvSpPr>
          <p:cNvPr id="2" name="Titel 1"/>
          <p:cNvSpPr>
            <a:spLocks noGrp="1"/>
          </p:cNvSpPr>
          <p:nvPr>
            <p:ph type="title" hasCustomPrompt="1"/>
          </p:nvPr>
        </p:nvSpPr>
        <p:spPr bwMode="gray">
          <a:xfrm>
            <a:off x="7341466" y="5157220"/>
            <a:ext cx="4853710" cy="533178"/>
          </a:xfrm>
          <a:solidFill>
            <a:srgbClr val="FFFFFF">
              <a:alpha val="69804"/>
            </a:srgbClr>
          </a:solidFill>
        </p:spPr>
        <p:txBody>
          <a:bodyPr wrap="none" lIns="215963" tIns="71987" rIns="410400" bIns="71987" anchor="b">
            <a:spAutoFit/>
          </a:bodyPr>
          <a:lstStyle>
            <a:lvl1pPr algn="r">
              <a:defRPr/>
            </a:lvl1pPr>
          </a:lstStyle>
          <a:p>
            <a:r>
              <a:rPr lang="de-DE" dirty="0"/>
              <a:t>Text durch Klicken bearbeiten</a:t>
            </a:r>
          </a:p>
        </p:txBody>
      </p:sp>
    </p:spTree>
    <p:extLst>
      <p:ext uri="{BB962C8B-B14F-4D97-AF65-F5344CB8AC3E}">
        <p14:creationId xmlns:p14="http://schemas.microsoft.com/office/powerpoint/2010/main" val="399977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8955" y="1124744"/>
            <a:ext cx="11376000" cy="720000"/>
          </a:xfrm>
          <a:prstGeom prst="rect">
            <a:avLst/>
          </a:prstGeom>
        </p:spPr>
        <p:txBody>
          <a:bodyPr vert="horz" lIns="0" tIns="0" rIns="0" bIns="0" rtlCol="0" anchor="t">
            <a:noAutofit/>
          </a:bodyPr>
          <a:lstStyle/>
          <a:p>
            <a:r>
              <a:rPr lang="de-DE" dirty="0"/>
              <a:t>Titelmasterformat durch Klicken bearbeiten</a:t>
            </a:r>
          </a:p>
        </p:txBody>
      </p:sp>
      <p:sp>
        <p:nvSpPr>
          <p:cNvPr id="3" name="Text Placeholder 2"/>
          <p:cNvSpPr>
            <a:spLocks noGrp="1"/>
          </p:cNvSpPr>
          <p:nvPr>
            <p:ph type="body" idx="1"/>
          </p:nvPr>
        </p:nvSpPr>
        <p:spPr bwMode="gray">
          <a:xfrm>
            <a:off x="408955" y="2204864"/>
            <a:ext cx="11340000" cy="4248000"/>
          </a:xfrm>
          <a:prstGeom prst="rect">
            <a:avLst/>
          </a:prstGeom>
        </p:spPr>
        <p:txBody>
          <a:bodyPr vert="horz" lIns="0" tIns="0" rIns="0" bIns="0" rtlCol="0">
            <a:no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6</a:t>
            </a:r>
          </a:p>
          <a:p>
            <a:pPr lvl="6"/>
            <a:r>
              <a:rPr lang="de-DE" dirty="0"/>
              <a:t>7</a:t>
            </a:r>
          </a:p>
          <a:p>
            <a:pPr lvl="7"/>
            <a:r>
              <a:rPr lang="de-DE" dirty="0"/>
              <a:t>8</a:t>
            </a:r>
          </a:p>
          <a:p>
            <a:pPr lvl="8"/>
            <a:r>
              <a:rPr lang="de-DE" dirty="0"/>
              <a:t>9</a:t>
            </a:r>
          </a:p>
        </p:txBody>
      </p:sp>
      <p:sp>
        <p:nvSpPr>
          <p:cNvPr id="4" name="Date Placeholder 3"/>
          <p:cNvSpPr>
            <a:spLocks noGrp="1"/>
          </p:cNvSpPr>
          <p:nvPr>
            <p:ph type="dt" sz="half" idx="2"/>
          </p:nvPr>
        </p:nvSpPr>
        <p:spPr bwMode="gray">
          <a:xfrm>
            <a:off x="984460" y="332680"/>
            <a:ext cx="3024000" cy="216000"/>
          </a:xfrm>
          <a:prstGeom prst="rect">
            <a:avLst/>
          </a:prstGeom>
        </p:spPr>
        <p:txBody>
          <a:bodyPr vert="horz" lIns="0" tIns="28795" rIns="0" bIns="0" rtlCol="0" anchor="t"/>
          <a:lstStyle>
            <a:lvl1pPr algn="l">
              <a:defRPr sz="1000">
                <a:solidFill>
                  <a:schemeClr val="accent1"/>
                </a:solidFill>
                <a:latin typeface="+mn-lt"/>
              </a:defRPr>
            </a:lvl1pPr>
          </a:lstStyle>
          <a:p>
            <a:r>
              <a:rPr lang="de-DE" dirty="0"/>
              <a:t>Autor (Vorname Nachname)</a:t>
            </a:r>
          </a:p>
        </p:txBody>
      </p:sp>
      <p:sp>
        <p:nvSpPr>
          <p:cNvPr id="5" name="Footer Placeholder 4"/>
          <p:cNvSpPr>
            <a:spLocks noGrp="1"/>
          </p:cNvSpPr>
          <p:nvPr>
            <p:ph type="ftr" sz="quarter" idx="3"/>
          </p:nvPr>
        </p:nvSpPr>
        <p:spPr bwMode="gray">
          <a:xfrm>
            <a:off x="6241603" y="332656"/>
            <a:ext cx="5184000" cy="216000"/>
          </a:xfrm>
          <a:prstGeom prst="rect">
            <a:avLst/>
          </a:prstGeom>
        </p:spPr>
        <p:txBody>
          <a:bodyPr vert="horz" lIns="0" tIns="28795" rIns="0" bIns="0" rtlCol="0" anchor="t"/>
          <a:lstStyle>
            <a:lvl1pPr algn="r">
              <a:defRPr sz="1000">
                <a:solidFill>
                  <a:schemeClr val="tx1"/>
                </a:solidFill>
                <a:latin typeface="+mj-lt"/>
              </a:defRPr>
            </a:lvl1pPr>
          </a:lstStyle>
          <a:p>
            <a:r>
              <a:rPr lang="de-DE" dirty="0"/>
              <a:t>Fußzeile (Titel der Präsentation)</a:t>
            </a:r>
          </a:p>
        </p:txBody>
      </p:sp>
      <p:sp>
        <p:nvSpPr>
          <p:cNvPr id="6" name="Slide Number Placeholder 5"/>
          <p:cNvSpPr>
            <a:spLocks noGrp="1"/>
          </p:cNvSpPr>
          <p:nvPr>
            <p:ph type="sldNum" sz="quarter" idx="4"/>
          </p:nvPr>
        </p:nvSpPr>
        <p:spPr bwMode="gray">
          <a:xfrm>
            <a:off x="11426219" y="332656"/>
            <a:ext cx="360000" cy="216000"/>
          </a:xfrm>
          <a:prstGeom prst="rect">
            <a:avLst/>
          </a:prstGeom>
        </p:spPr>
        <p:txBody>
          <a:bodyPr vert="horz" lIns="0" tIns="28795" rIns="0" bIns="0" rtlCol="0" anchor="t"/>
          <a:lstStyle>
            <a:lvl1pPr algn="r">
              <a:defRPr sz="1000">
                <a:solidFill>
                  <a:schemeClr val="tx1"/>
                </a:solidFill>
                <a:latin typeface="+mj-lt"/>
              </a:defRPr>
            </a:lvl1pPr>
          </a:lstStyle>
          <a:p>
            <a:fld id="{9B00EF49-7894-4F53-A8DD-F7DB3BFC5032}" type="slidenum">
              <a:rPr lang="de-DE" smtClean="0"/>
              <a:pPr/>
              <a:t>‹Nr.›</a:t>
            </a:fld>
            <a:endParaRPr lang="de-DE" dirty="0"/>
          </a:p>
        </p:txBody>
      </p:sp>
      <p:grpSp>
        <p:nvGrpSpPr>
          <p:cNvPr id="24" name="Gruppieren 23"/>
          <p:cNvGrpSpPr/>
          <p:nvPr userDrawn="1"/>
        </p:nvGrpSpPr>
        <p:grpSpPr bwMode="gray">
          <a:xfrm>
            <a:off x="408955" y="-171392"/>
            <a:ext cx="11377264" cy="72000"/>
            <a:chOff x="306636" y="-675416"/>
            <a:chExt cx="8530727" cy="360000"/>
          </a:xfrm>
        </p:grpSpPr>
        <p:cxnSp>
          <p:nvCxnSpPr>
            <p:cNvPr id="13" name="Gerade Verbindung 12"/>
            <p:cNvCxnSpPr/>
            <p:nvPr userDrawn="1"/>
          </p:nvCxnSpPr>
          <p:spPr bwMode="gray">
            <a:xfrm>
              <a:off x="306636" y="-67541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a:off x="3006233" y="-675416"/>
              <a:ext cx="0" cy="360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a:off x="3222201" y="-675416"/>
              <a:ext cx="0" cy="360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a:off x="4464016" y="-67541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4679983" y="-67541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5921798" y="-675416"/>
              <a:ext cx="0" cy="360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6137766" y="-675416"/>
              <a:ext cx="0" cy="360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8837363" y="-67541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bwMode="gray">
          <a:xfrm>
            <a:off x="-240756" y="2204864"/>
            <a:ext cx="96025" cy="4248000"/>
            <a:chOff x="-756592" y="2204864"/>
            <a:chExt cx="360000" cy="4248472"/>
          </a:xfrm>
        </p:grpSpPr>
        <p:cxnSp>
          <p:nvCxnSpPr>
            <p:cNvPr id="21" name="Gerade Verbindung 20"/>
            <p:cNvCxnSpPr/>
            <p:nvPr userDrawn="1"/>
          </p:nvCxnSpPr>
          <p:spPr bwMode="gray">
            <a:xfrm rot="16200000">
              <a:off x="-576592" y="2024864"/>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16200000">
              <a:off x="-576592" y="627333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Rechteck 24"/>
          <p:cNvSpPr/>
          <p:nvPr userDrawn="1"/>
        </p:nvSpPr>
        <p:spPr bwMode="gray">
          <a:xfrm>
            <a:off x="2" y="764704"/>
            <a:ext cx="12195174"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pic>
        <p:nvPicPr>
          <p:cNvPr id="32"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gray">
          <a:xfrm>
            <a:off x="408955" y="161655"/>
            <a:ext cx="432000" cy="45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984851"/>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74" r:id="rId3"/>
    <p:sldLayoutId id="2147483673" r:id="rId4"/>
    <p:sldLayoutId id="2147483662" r:id="rId5"/>
    <p:sldLayoutId id="2147483663" r:id="rId6"/>
    <p:sldLayoutId id="2147483664" r:id="rId7"/>
    <p:sldLayoutId id="2147483668" r:id="rId8"/>
    <p:sldLayoutId id="2147483669" r:id="rId9"/>
    <p:sldLayoutId id="2147483666" r:id="rId10"/>
    <p:sldLayoutId id="2147483667" r:id="rId11"/>
    <p:sldLayoutId id="2147483672" r:id="rId12"/>
  </p:sldLayoutIdLst>
  <p:hf hdr="0"/>
  <p:txStyles>
    <p:titleStyle>
      <a:lvl1pPr algn="l" defTabSz="914245"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0" indent="0" algn="l" defTabSz="914245" rtl="0" eaLnBrk="1" latinLnBrk="0" hangingPunct="1">
        <a:lnSpc>
          <a:spcPct val="105000"/>
        </a:lnSpc>
        <a:spcBef>
          <a:spcPts val="1999"/>
        </a:spcBef>
        <a:spcAft>
          <a:spcPts val="0"/>
        </a:spcAft>
        <a:buFont typeface="Arial" panose="020B0604020202020204" pitchFamily="34" charset="0"/>
        <a:buNone/>
        <a:defRPr sz="1800" b="0" kern="1200">
          <a:solidFill>
            <a:schemeClr val="accent1"/>
          </a:solidFill>
          <a:latin typeface="+mn-lt"/>
          <a:ea typeface="+mn-ea"/>
          <a:cs typeface="+mn-cs"/>
        </a:defRPr>
      </a:lvl1pPr>
      <a:lvl2pPr marL="0" indent="0" algn="l" defTabSz="914245" rtl="0" eaLnBrk="1" latinLnBrk="0" hangingPunct="1">
        <a:lnSpc>
          <a:spcPct val="105000"/>
        </a:lnSpc>
        <a:spcBef>
          <a:spcPts val="500"/>
        </a:spcBef>
        <a:spcAft>
          <a:spcPts val="500"/>
        </a:spcAft>
        <a:buFont typeface="Arial" panose="020B0604020202020204" pitchFamily="34" charset="0"/>
        <a:buNone/>
        <a:defRPr sz="1800" kern="1200">
          <a:solidFill>
            <a:schemeClr val="tx1"/>
          </a:solidFill>
          <a:latin typeface="+mj-lt"/>
          <a:ea typeface="+mn-ea"/>
          <a:cs typeface="+mn-cs"/>
        </a:defRPr>
      </a:lvl2pPr>
      <a:lvl3pPr marL="215963" indent="-215963" algn="l" defTabSz="914245" rtl="0" eaLnBrk="1" latinLnBrk="0" hangingPunct="1">
        <a:lnSpc>
          <a:spcPct val="105000"/>
        </a:lnSpc>
        <a:spcBef>
          <a:spcPts val="500"/>
        </a:spcBef>
        <a:spcAft>
          <a:spcPts val="500"/>
        </a:spcAft>
        <a:buFont typeface="Arial" panose="020B0604020202020204" pitchFamily="34" charset="0"/>
        <a:buChar char="•"/>
        <a:defRPr sz="1800" kern="1200">
          <a:solidFill>
            <a:schemeClr val="tx1"/>
          </a:solidFill>
          <a:latin typeface="+mj-lt"/>
          <a:ea typeface="+mn-ea"/>
          <a:cs typeface="+mn-cs"/>
        </a:defRPr>
      </a:lvl3pPr>
      <a:lvl4pPr marL="431927"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4pPr>
      <a:lvl5pPr marL="647891"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5pPr>
      <a:lvl6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6pPr>
      <a:lvl7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7pPr>
      <a:lvl8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8pPr>
      <a:lvl9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9pPr>
    </p:bodyStyle>
    <p:otherStyle>
      <a:defPPr>
        <a:defRPr lang="en-US"/>
      </a:defPPr>
      <a:lvl1pPr marL="0" algn="l" defTabSz="914245" rtl="0" eaLnBrk="1" latinLnBrk="0" hangingPunct="1">
        <a:defRPr sz="1800" kern="1200">
          <a:solidFill>
            <a:schemeClr val="tx1"/>
          </a:solidFill>
          <a:latin typeface="+mn-lt"/>
          <a:ea typeface="+mn-ea"/>
          <a:cs typeface="+mn-cs"/>
        </a:defRPr>
      </a:lvl1pPr>
      <a:lvl2pPr marL="457123" algn="l" defTabSz="914245" rtl="0" eaLnBrk="1" latinLnBrk="0" hangingPunct="1">
        <a:defRPr sz="1800" kern="1200">
          <a:solidFill>
            <a:schemeClr val="tx1"/>
          </a:solidFill>
          <a:latin typeface="+mn-lt"/>
          <a:ea typeface="+mn-ea"/>
          <a:cs typeface="+mn-cs"/>
        </a:defRPr>
      </a:lvl2pPr>
      <a:lvl3pPr marL="914245" algn="l" defTabSz="914245" rtl="0" eaLnBrk="1" latinLnBrk="0" hangingPunct="1">
        <a:defRPr sz="1800" kern="1200">
          <a:solidFill>
            <a:schemeClr val="tx1"/>
          </a:solidFill>
          <a:latin typeface="+mn-lt"/>
          <a:ea typeface="+mn-ea"/>
          <a:cs typeface="+mn-cs"/>
        </a:defRPr>
      </a:lvl3pPr>
      <a:lvl4pPr marL="1371368" algn="l" defTabSz="914245" rtl="0" eaLnBrk="1" latinLnBrk="0" hangingPunct="1">
        <a:defRPr sz="1800" kern="1200">
          <a:solidFill>
            <a:schemeClr val="tx1"/>
          </a:solidFill>
          <a:latin typeface="+mn-lt"/>
          <a:ea typeface="+mn-ea"/>
          <a:cs typeface="+mn-cs"/>
        </a:defRPr>
      </a:lvl4pPr>
      <a:lvl5pPr marL="1828490" algn="l" defTabSz="914245" rtl="0" eaLnBrk="1" latinLnBrk="0" hangingPunct="1">
        <a:defRPr sz="1800" kern="1200">
          <a:solidFill>
            <a:schemeClr val="tx1"/>
          </a:solidFill>
          <a:latin typeface="+mn-lt"/>
          <a:ea typeface="+mn-ea"/>
          <a:cs typeface="+mn-cs"/>
        </a:defRPr>
      </a:lvl5pPr>
      <a:lvl6pPr marL="2285613" algn="l" defTabSz="914245" rtl="0" eaLnBrk="1" latinLnBrk="0" hangingPunct="1">
        <a:defRPr sz="1800" kern="1200">
          <a:solidFill>
            <a:schemeClr val="tx1"/>
          </a:solidFill>
          <a:latin typeface="+mn-lt"/>
          <a:ea typeface="+mn-ea"/>
          <a:cs typeface="+mn-cs"/>
        </a:defRPr>
      </a:lvl6pPr>
      <a:lvl7pPr marL="2742736" algn="l" defTabSz="914245" rtl="0" eaLnBrk="1" latinLnBrk="0" hangingPunct="1">
        <a:defRPr sz="1800" kern="1200">
          <a:solidFill>
            <a:schemeClr val="tx1"/>
          </a:solidFill>
          <a:latin typeface="+mn-lt"/>
          <a:ea typeface="+mn-ea"/>
          <a:cs typeface="+mn-cs"/>
        </a:defRPr>
      </a:lvl7pPr>
      <a:lvl8pPr marL="3199858" algn="l" defTabSz="914245" rtl="0" eaLnBrk="1" latinLnBrk="0" hangingPunct="1">
        <a:defRPr sz="1800" kern="1200">
          <a:solidFill>
            <a:schemeClr val="tx1"/>
          </a:solidFill>
          <a:latin typeface="+mn-lt"/>
          <a:ea typeface="+mn-ea"/>
          <a:cs typeface="+mn-cs"/>
        </a:defRPr>
      </a:lvl8pPr>
      <a:lvl9pPr marL="3656981" algn="l" defTabSz="91424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bwMode="gray">
          <a:xfrm>
            <a:off x="8185151" y="5373216"/>
            <a:ext cx="4010026" cy="1484784"/>
            <a:chOff x="6137265" y="5373216"/>
            <a:chExt cx="3006736" cy="1484784"/>
          </a:xfrm>
        </p:grpSpPr>
        <p:sp>
          <p:nvSpPr>
            <p:cNvPr id="10" name="Rechteck 9"/>
            <p:cNvSpPr/>
            <p:nvPr/>
          </p:nvSpPr>
          <p:spPr bwMode="gray">
            <a:xfrm>
              <a:off x="6137265" y="5373216"/>
              <a:ext cx="3006736" cy="148478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de-DE" dirty="0" err="1">
                <a:solidFill>
                  <a:schemeClr val="tx1"/>
                </a:solidFill>
              </a:endParaRPr>
            </a:p>
          </p:txBody>
        </p:sp>
        <p:sp>
          <p:nvSpPr>
            <p:cNvPr id="11" name="Datumsplatzhalter 4"/>
            <p:cNvSpPr txBox="1">
              <a:spLocks/>
            </p:cNvSpPr>
            <p:nvPr/>
          </p:nvSpPr>
          <p:spPr bwMode="gray">
            <a:xfrm>
              <a:off x="6677925" y="6309344"/>
              <a:ext cx="2159437" cy="216000"/>
            </a:xfrm>
            <a:prstGeom prst="rect">
              <a:avLst/>
            </a:prstGeom>
          </p:spPr>
          <p:txBody>
            <a:bodyPr vert="horz" lIns="0" tIns="0" rIns="0" bIns="0" rtlCol="0" anchor="b" anchorCtr="0">
              <a:noAutofit/>
            </a:bodyPr>
            <a:lstStyle>
              <a:defPPr>
                <a:defRPr lang="de-DE"/>
              </a:defPPr>
              <a:lvl1pPr marL="0" algn="l" defTabSz="914400" rtl="0" eaLnBrk="1" latinLnBrk="0" hangingPunct="1">
                <a:defRPr lang="de-DE" sz="1600" kern="1200" smtClean="0">
                  <a:solidFill>
                    <a:srgbClr val="004794"/>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5000"/>
                </a:lnSpc>
                <a:spcAft>
                  <a:spcPts val="200"/>
                </a:spcAft>
              </a:pPr>
              <a:r>
                <a:rPr lang="de-DE" sz="1000" dirty="0">
                  <a:solidFill>
                    <a:schemeClr val="accent1"/>
                  </a:solidFill>
                  <a:latin typeface="+mn-lt"/>
                </a:rPr>
                <a:t>Universitätsklinikum Hamburg-Eppendorf</a:t>
              </a:r>
            </a:p>
          </p:txBody>
        </p:sp>
      </p:grpSp>
      <p:sp>
        <p:nvSpPr>
          <p:cNvPr id="4" name="Titel 3"/>
          <p:cNvSpPr>
            <a:spLocks noGrp="1"/>
          </p:cNvSpPr>
          <p:nvPr>
            <p:ph type="ctrTitle"/>
          </p:nvPr>
        </p:nvSpPr>
        <p:spPr bwMode="gray"/>
        <p:txBody>
          <a:bodyPr/>
          <a:lstStyle/>
          <a:p>
            <a:r>
              <a:rPr lang="de-DE" dirty="0"/>
              <a:t>Journal Club</a:t>
            </a:r>
          </a:p>
        </p:txBody>
      </p:sp>
      <p:sp>
        <p:nvSpPr>
          <p:cNvPr id="8" name="Textplatzhalter 7"/>
          <p:cNvSpPr>
            <a:spLocks noGrp="1"/>
          </p:cNvSpPr>
          <p:nvPr>
            <p:ph type="body" sz="quarter" idx="10"/>
          </p:nvPr>
        </p:nvSpPr>
        <p:spPr bwMode="gray">
          <a:xfrm>
            <a:off x="408939" y="4545137"/>
            <a:ext cx="5544000" cy="1079972"/>
          </a:xfrm>
        </p:spPr>
        <p:txBody>
          <a:bodyPr/>
          <a:lstStyle/>
          <a:p>
            <a:r>
              <a:rPr lang="de-DE" dirty="0"/>
              <a:t> (Maximilian Schulz | 07.10.2021)</a:t>
            </a:r>
          </a:p>
        </p:txBody>
      </p:sp>
      <p:sp>
        <p:nvSpPr>
          <p:cNvPr id="14" name="Textfeld 13"/>
          <p:cNvSpPr txBox="1"/>
          <p:nvPr/>
        </p:nvSpPr>
        <p:spPr bwMode="gray">
          <a:xfrm>
            <a:off x="12362283" y="3356992"/>
            <a:ext cx="2520000" cy="3501008"/>
          </a:xfrm>
          <a:prstGeom prst="rect">
            <a:avLst/>
          </a:prstGeom>
          <a:noFill/>
        </p:spPr>
        <p:txBody>
          <a:bodyPr wrap="square" lIns="0" tIns="0" rIns="0" bIns="0" rtlCol="0">
            <a:noAutofit/>
          </a:bodyPr>
          <a:lstStyle/>
          <a:p>
            <a:pPr>
              <a:lnSpc>
                <a:spcPct val="105000"/>
              </a:lnSpc>
              <a:spcBef>
                <a:spcPts val="300"/>
              </a:spcBef>
              <a:spcAft>
                <a:spcPts val="300"/>
              </a:spcAft>
            </a:pPr>
            <a:r>
              <a:rPr lang="de-DE" sz="1050" dirty="0">
                <a:latin typeface="+mj-lt"/>
              </a:rPr>
              <a:t>Die Möglichkeit, ein </a:t>
            </a:r>
            <a:r>
              <a:rPr lang="de-DE" sz="1050" dirty="0" err="1">
                <a:latin typeface="+mj-lt"/>
              </a:rPr>
              <a:t>Sublogo</a:t>
            </a:r>
            <a:r>
              <a:rPr lang="de-DE" sz="1050" dirty="0">
                <a:latin typeface="+mj-lt"/>
              </a:rPr>
              <a:t> zu platzieren, haben Sie </a:t>
            </a:r>
            <a:r>
              <a:rPr lang="de-DE" sz="1050" dirty="0"/>
              <a:t>auch auf den anderen Titelseiten-Layouts</a:t>
            </a:r>
            <a:r>
              <a:rPr lang="de-DE" sz="1050" dirty="0">
                <a:latin typeface="+mj-lt"/>
              </a:rPr>
              <a:t>.</a:t>
            </a:r>
          </a:p>
          <a:p>
            <a:pPr marL="144000" indent="-144000">
              <a:lnSpc>
                <a:spcPct val="105000"/>
              </a:lnSpc>
              <a:spcBef>
                <a:spcPts val="300"/>
              </a:spcBef>
              <a:spcAft>
                <a:spcPts val="300"/>
              </a:spcAft>
              <a:buFont typeface="Arial" panose="020B0604020202020204" pitchFamily="34" charset="0"/>
              <a:buChar char="•"/>
            </a:pPr>
            <a:r>
              <a:rPr lang="de-DE" sz="1050" dirty="0">
                <a:latin typeface="+mj-lt"/>
              </a:rPr>
              <a:t>Markieren Sie sich hierzu alle Elemente in der unteren rechten Ecke und kopieren Sie sie mit STRG+C.</a:t>
            </a: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r>
              <a:rPr lang="de-DE" sz="1050" dirty="0">
                <a:latin typeface="+mj-lt"/>
              </a:rPr>
              <a:t>Gehen Sie auf eines der anderen Titel-Layouts und drücken Sie STRG+V, um die Elemente an gleicher Stelle einzufügen.</a:t>
            </a:r>
          </a:p>
          <a:p>
            <a:pPr marL="144000" indent="-144000">
              <a:lnSpc>
                <a:spcPct val="105000"/>
              </a:lnSpc>
              <a:spcBef>
                <a:spcPts val="300"/>
              </a:spcBef>
              <a:spcAft>
                <a:spcPts val="300"/>
              </a:spcAft>
              <a:buFont typeface="Arial" panose="020B0604020202020204" pitchFamily="34" charset="0"/>
              <a:buChar char="•"/>
            </a:pPr>
            <a:r>
              <a:rPr lang="de-DE" sz="1050" dirty="0"/>
              <a:t>Markieren Sie dann das rote Hinweisfeld an der oberen rechten Ecke und löschen es.</a:t>
            </a:r>
            <a:endParaRPr lang="de-DE" sz="1050" dirty="0">
              <a:latin typeface="+mj-lt"/>
            </a:endParaRPr>
          </a:p>
          <a:p>
            <a:pPr marL="216000" indent="-216000">
              <a:lnSpc>
                <a:spcPct val="105000"/>
              </a:lnSpc>
              <a:spcBef>
                <a:spcPts val="300"/>
              </a:spcBef>
              <a:spcAft>
                <a:spcPts val="300"/>
              </a:spcAft>
              <a:buFont typeface="Arial" panose="020B0604020202020204" pitchFamily="34" charset="0"/>
              <a:buChar char="•"/>
            </a:pPr>
            <a:endParaRPr lang="de-DE" sz="1050" dirty="0" err="1">
              <a:latin typeface="+mj-lt"/>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6299" y="4616776"/>
            <a:ext cx="2376000" cy="119314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Textplatzhalter 12">
            <a:extLst>
              <a:ext uri="{FF2B5EF4-FFF2-40B4-BE49-F238E27FC236}">
                <a16:creationId xmlns:a16="http://schemas.microsoft.com/office/drawing/2014/main" id="{283B1469-78B7-4DF2-AEAD-3311975923B7}"/>
              </a:ext>
            </a:extLst>
          </p:cNvPr>
          <p:cNvSpPr txBox="1">
            <a:spLocks/>
          </p:cNvSpPr>
          <p:nvPr/>
        </p:nvSpPr>
        <p:spPr>
          <a:xfrm>
            <a:off x="1777107" y="692696"/>
            <a:ext cx="7343775" cy="369887"/>
          </a:xfrm>
          <a:prstGeom prst="rect">
            <a:avLst/>
          </a:prstGeom>
        </p:spPr>
        <p:txBody>
          <a:bodyPr/>
          <a:lstStyle>
            <a:lvl1pPr marL="0" indent="0" algn="l" defTabSz="914245" rtl="0" eaLnBrk="1" latinLnBrk="0" hangingPunct="1">
              <a:lnSpc>
                <a:spcPct val="105000"/>
              </a:lnSpc>
              <a:spcBef>
                <a:spcPts val="1999"/>
              </a:spcBef>
              <a:spcAft>
                <a:spcPts val="0"/>
              </a:spcAft>
              <a:buFont typeface="Arial" panose="020B0604020202020204" pitchFamily="34" charset="0"/>
              <a:buNone/>
              <a:defRPr sz="1800" b="0" kern="1200">
                <a:solidFill>
                  <a:schemeClr val="accent1"/>
                </a:solidFill>
                <a:latin typeface="+mn-lt"/>
                <a:ea typeface="+mn-ea"/>
                <a:cs typeface="+mn-cs"/>
              </a:defRPr>
            </a:lvl1pPr>
            <a:lvl2pPr marL="0" indent="0" algn="l" defTabSz="914245" rtl="0" eaLnBrk="1" latinLnBrk="0" hangingPunct="1">
              <a:lnSpc>
                <a:spcPct val="105000"/>
              </a:lnSpc>
              <a:spcBef>
                <a:spcPts val="500"/>
              </a:spcBef>
              <a:spcAft>
                <a:spcPts val="500"/>
              </a:spcAft>
              <a:buFont typeface="Arial" panose="020B0604020202020204" pitchFamily="34" charset="0"/>
              <a:buNone/>
              <a:defRPr sz="1800" kern="1200">
                <a:solidFill>
                  <a:schemeClr val="tx1"/>
                </a:solidFill>
                <a:latin typeface="+mj-lt"/>
                <a:ea typeface="+mn-ea"/>
                <a:cs typeface="+mn-cs"/>
              </a:defRPr>
            </a:lvl2pPr>
            <a:lvl3pPr marL="215963" indent="-215963" algn="l" defTabSz="914245" rtl="0" eaLnBrk="1" latinLnBrk="0" hangingPunct="1">
              <a:lnSpc>
                <a:spcPct val="105000"/>
              </a:lnSpc>
              <a:spcBef>
                <a:spcPts val="500"/>
              </a:spcBef>
              <a:spcAft>
                <a:spcPts val="500"/>
              </a:spcAft>
              <a:buFont typeface="Arial" panose="020B0604020202020204" pitchFamily="34" charset="0"/>
              <a:buChar char="•"/>
              <a:defRPr sz="1800" kern="1200">
                <a:solidFill>
                  <a:schemeClr val="tx1"/>
                </a:solidFill>
                <a:latin typeface="+mj-lt"/>
                <a:ea typeface="+mn-ea"/>
                <a:cs typeface="+mn-cs"/>
              </a:defRPr>
            </a:lvl3pPr>
            <a:lvl4pPr marL="431927"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4pPr>
            <a:lvl5pPr marL="647891"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5pPr>
            <a:lvl6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6pPr>
            <a:lvl7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7pPr>
            <a:lvl8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8pPr>
            <a:lvl9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9pPr>
          </a:lstStyle>
          <a:p>
            <a:pPr fontAlgn="base">
              <a:spcAft>
                <a:spcPct val="0"/>
              </a:spcAft>
            </a:pPr>
            <a:r>
              <a:rPr lang="de-DE" altLang="de-DE" dirty="0"/>
              <a:t>Research</a:t>
            </a:r>
          </a:p>
        </p:txBody>
      </p:sp>
    </p:spTree>
    <p:extLst>
      <p:ext uri="{BB962C8B-B14F-4D97-AF65-F5344CB8AC3E}">
        <p14:creationId xmlns:p14="http://schemas.microsoft.com/office/powerpoint/2010/main" val="2360050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50C28DC-A712-4B97-BAA8-7034525126B1}"/>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6D941EC0-38A2-46C6-A8CB-6D73328ACC47}"/>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915F2A65-EFC9-470A-9FF4-75E2336A06CA}"/>
              </a:ext>
            </a:extLst>
          </p:cNvPr>
          <p:cNvSpPr>
            <a:spLocks noGrp="1"/>
          </p:cNvSpPr>
          <p:nvPr>
            <p:ph type="sldNum" sz="quarter" idx="12"/>
          </p:nvPr>
        </p:nvSpPr>
        <p:spPr/>
        <p:txBody>
          <a:bodyPr/>
          <a:lstStyle/>
          <a:p>
            <a:fld id="{9B00EF49-7894-4F53-A8DD-F7DB3BFC5032}" type="slidenum">
              <a:rPr lang="de-DE" smtClean="0"/>
              <a:t>10</a:t>
            </a:fld>
            <a:endParaRPr lang="de-DE" dirty="0"/>
          </a:p>
        </p:txBody>
      </p:sp>
      <p:sp>
        <p:nvSpPr>
          <p:cNvPr id="6" name="Textplatzhalter 5">
            <a:extLst>
              <a:ext uri="{FF2B5EF4-FFF2-40B4-BE49-F238E27FC236}">
                <a16:creationId xmlns:a16="http://schemas.microsoft.com/office/drawing/2014/main" id="{61E6FA9B-EE7F-4E2B-A545-5F6916C8B347}"/>
              </a:ext>
            </a:extLst>
          </p:cNvPr>
          <p:cNvSpPr>
            <a:spLocks noGrp="1"/>
          </p:cNvSpPr>
          <p:nvPr>
            <p:ph type="body" sz="quarter" idx="13"/>
          </p:nvPr>
        </p:nvSpPr>
        <p:spPr>
          <a:xfrm>
            <a:off x="425752" y="980728"/>
            <a:ext cx="11376000" cy="1260164"/>
          </a:xfrm>
        </p:spPr>
        <p:txBody>
          <a:bodyPr/>
          <a:lstStyle/>
          <a:p>
            <a:pPr marL="285750" indent="-285750">
              <a:buFont typeface="Arial" panose="020B0604020202020204" pitchFamily="34" charset="0"/>
              <a:buChar char="•"/>
            </a:pPr>
            <a:r>
              <a:rPr lang="en-US" dirty="0"/>
              <a:t>Indicate that sudden or progressive damage to the brain, especially when inflicted at crucial connector or hub locations, is associated with increased RSFC between systems, or decreased segregation. The observation of de-segregation of resting-state functional networks contrasts with descriptions that highlight the disconnection of anatomical networks (i.e., white matter bundles) in relation to both disease and age-related cognitive decline</a:t>
            </a:r>
            <a:endParaRPr lang="de-DE" dirty="0"/>
          </a:p>
        </p:txBody>
      </p:sp>
    </p:spTree>
    <p:extLst>
      <p:ext uri="{BB962C8B-B14F-4D97-AF65-F5344CB8AC3E}">
        <p14:creationId xmlns:p14="http://schemas.microsoft.com/office/powerpoint/2010/main" val="316704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bwMode="gray"/>
        <p:txBody>
          <a:bodyPr/>
          <a:lstStyle/>
          <a:p>
            <a:r>
              <a:rPr lang="de-DE" dirty="0"/>
              <a:t>Klinik, Institut, Geschäftsbereich</a:t>
            </a:r>
          </a:p>
        </p:txBody>
      </p:sp>
      <p:sp>
        <p:nvSpPr>
          <p:cNvPr id="4" name="Textplatzhalter 3"/>
          <p:cNvSpPr>
            <a:spLocks noGrp="1"/>
          </p:cNvSpPr>
          <p:nvPr>
            <p:ph type="body" sz="quarter" idx="12"/>
          </p:nvPr>
        </p:nvSpPr>
        <p:spPr bwMode="gray"/>
        <p:txBody>
          <a:bodyPr/>
          <a:lstStyle/>
          <a:p>
            <a:pPr lvl="1"/>
            <a:r>
              <a:rPr lang="de-DE" dirty="0"/>
              <a:t>Martinistraße 52 | D-20246 Hamburg</a:t>
            </a:r>
          </a:p>
          <a:p>
            <a:r>
              <a:rPr lang="de-DE" dirty="0"/>
              <a:t>Ansprechpartner</a:t>
            </a:r>
          </a:p>
          <a:p>
            <a:pPr lvl="1"/>
            <a:r>
              <a:rPr lang="de-DE" dirty="0"/>
              <a:t>Telefon	+49 (0) 15202781606</a:t>
            </a:r>
            <a:br>
              <a:rPr lang="de-DE" dirty="0"/>
            </a:br>
            <a:r>
              <a:rPr lang="de-DE" dirty="0"/>
              <a:t>m.schulz1@uke.de | www.uke.de</a:t>
            </a:r>
          </a:p>
          <a:p>
            <a:pPr lvl="1"/>
            <a:endParaRPr lang="de-DE" dirty="0"/>
          </a:p>
          <a:p>
            <a:endParaRPr lang="de-DE" dirty="0"/>
          </a:p>
        </p:txBody>
      </p:sp>
      <p:sp>
        <p:nvSpPr>
          <p:cNvPr id="7" name="Textfeld 6">
            <a:extLst>
              <a:ext uri="{FF2B5EF4-FFF2-40B4-BE49-F238E27FC236}">
                <a16:creationId xmlns:a16="http://schemas.microsoft.com/office/drawing/2014/main" id="{0B4F38E6-0837-47E1-A699-CDCB81FCE6A4}"/>
              </a:ext>
            </a:extLst>
          </p:cNvPr>
          <p:cNvSpPr txBox="1"/>
          <p:nvPr/>
        </p:nvSpPr>
        <p:spPr bwMode="gray">
          <a:xfrm>
            <a:off x="9990582" y="368581"/>
            <a:ext cx="2088232" cy="1512168"/>
          </a:xfrm>
          <a:prstGeom prst="rect">
            <a:avLst/>
          </a:prstGeom>
          <a:solidFill>
            <a:schemeClr val="bg1"/>
          </a:solidFill>
        </p:spPr>
        <p:txBody>
          <a:bodyPr wrap="square" lIns="0" tIns="0" rIns="0" bIns="0" rtlCol="0">
            <a:noAutofit/>
          </a:bodyPr>
          <a:lstStyle/>
          <a:p>
            <a:pPr marL="216000" indent="-216000">
              <a:lnSpc>
                <a:spcPct val="105000"/>
              </a:lnSpc>
              <a:buFont typeface="Arial" panose="020B0604020202020204" pitchFamily="34" charset="0"/>
              <a:buChar char="•"/>
            </a:pPr>
            <a:endParaRPr lang="de-DE" dirty="0" err="1">
              <a:latin typeface="+mj-lt"/>
            </a:endParaRPr>
          </a:p>
        </p:txBody>
      </p:sp>
      <p:sp>
        <p:nvSpPr>
          <p:cNvPr id="8" name="Textfeld 7">
            <a:extLst>
              <a:ext uri="{FF2B5EF4-FFF2-40B4-BE49-F238E27FC236}">
                <a16:creationId xmlns:a16="http://schemas.microsoft.com/office/drawing/2014/main" id="{0B983368-CB2C-4133-81C3-79B3E4D51CB5}"/>
              </a:ext>
            </a:extLst>
          </p:cNvPr>
          <p:cNvSpPr txBox="1"/>
          <p:nvPr/>
        </p:nvSpPr>
        <p:spPr bwMode="gray">
          <a:xfrm>
            <a:off x="1502486" y="339627"/>
            <a:ext cx="3005330" cy="1512168"/>
          </a:xfrm>
          <a:prstGeom prst="rect">
            <a:avLst/>
          </a:prstGeom>
          <a:solidFill>
            <a:schemeClr val="bg1"/>
          </a:solidFill>
        </p:spPr>
        <p:txBody>
          <a:bodyPr wrap="square" lIns="0" tIns="0" rIns="0" bIns="0" rtlCol="0">
            <a:noAutofit/>
          </a:bodyPr>
          <a:lstStyle/>
          <a:p>
            <a:pPr marL="216000" indent="-216000">
              <a:lnSpc>
                <a:spcPct val="105000"/>
              </a:lnSpc>
              <a:buFont typeface="Arial" panose="020B0604020202020204" pitchFamily="34" charset="0"/>
              <a:buChar char="•"/>
            </a:pPr>
            <a:endParaRPr lang="de-DE" dirty="0" err="1">
              <a:latin typeface="+mj-lt"/>
            </a:endParaRPr>
          </a:p>
        </p:txBody>
      </p:sp>
    </p:spTree>
    <p:extLst>
      <p:ext uri="{BB962C8B-B14F-4D97-AF65-F5344CB8AC3E}">
        <p14:creationId xmlns:p14="http://schemas.microsoft.com/office/powerpoint/2010/main" val="13121940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DBA2A07-39B8-4238-9C0B-D8095F904C6F}"/>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2BA34FB2-0663-41FA-80C2-BCEAC3D9D770}"/>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0FBA85A3-6F41-4238-BB54-65BF3B14F05B}"/>
              </a:ext>
            </a:extLst>
          </p:cNvPr>
          <p:cNvSpPr>
            <a:spLocks noGrp="1"/>
          </p:cNvSpPr>
          <p:nvPr>
            <p:ph type="sldNum" sz="quarter" idx="12"/>
          </p:nvPr>
        </p:nvSpPr>
        <p:spPr/>
        <p:txBody>
          <a:bodyPr/>
          <a:lstStyle/>
          <a:p>
            <a:fld id="{9B00EF49-7894-4F53-A8DD-F7DB3BFC5032}" type="slidenum">
              <a:rPr lang="de-DE" smtClean="0"/>
              <a:t>2</a:t>
            </a:fld>
            <a:endParaRPr lang="de-DE" dirty="0"/>
          </a:p>
        </p:txBody>
      </p:sp>
      <p:sp>
        <p:nvSpPr>
          <p:cNvPr id="8" name="Textfeld 7">
            <a:extLst>
              <a:ext uri="{FF2B5EF4-FFF2-40B4-BE49-F238E27FC236}">
                <a16:creationId xmlns:a16="http://schemas.microsoft.com/office/drawing/2014/main" id="{97BBCF82-F82F-41DE-AFCC-95BC55F4A36C}"/>
              </a:ext>
            </a:extLst>
          </p:cNvPr>
          <p:cNvSpPr txBox="1"/>
          <p:nvPr/>
        </p:nvSpPr>
        <p:spPr bwMode="gray">
          <a:xfrm>
            <a:off x="150700" y="898304"/>
            <a:ext cx="12025335" cy="3077766"/>
          </a:xfrm>
          <a:prstGeom prst="rect">
            <a:avLst/>
          </a:prstGeom>
          <a:noFill/>
        </p:spPr>
        <p:txBody>
          <a:bodyPr wrap="square">
            <a:spAutoFit/>
          </a:bodyPr>
          <a:lstStyle/>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Functional connectivity between modules is better preserved as a function of age than within-module connectivity</a:t>
            </a:r>
            <a:endParaRPr lang="de-DE" sz="1600" dirty="0">
              <a:latin typeface="Calibri" panose="020F0502020204030204" pitchFamily="34" charset="0"/>
              <a:ea typeface="Calibri" panose="020F0502020204030204" pitchFamily="34" charset="0"/>
              <a:cs typeface="Times New Roman" panose="02020603050405020304" pitchFamily="18" charset="0"/>
            </a:endParaRPr>
          </a:p>
          <a:p>
            <a:r>
              <a:rPr lang="de-DE" sz="1600" dirty="0">
                <a:latin typeface="Calibri" panose="020F0502020204030204" pitchFamily="34" charset="0"/>
                <a:cs typeface="Times New Roman" panose="02020603050405020304" pitchFamily="18" charset="0"/>
              </a:rPr>
              <a:t>      </a:t>
            </a:r>
            <a:r>
              <a:rPr lang="en-US" sz="1600" dirty="0"/>
              <a:t>particularly for modules in association cortex and more prominent for individuals over 50 years of</a:t>
            </a:r>
            <a:r>
              <a:rPr lang="en-US" sz="1600" dirty="0">
                <a:solidFill>
                  <a:schemeClr val="accent1">
                    <a:lumMod val="60000"/>
                    <a:lumOff val="40000"/>
                  </a:schemeClr>
                </a:solidFill>
              </a:rPr>
              <a:t> (Chong et al. 2019,</a:t>
            </a:r>
            <a:r>
              <a:rPr lang="da-DK" sz="1600" dirty="0">
                <a:solidFill>
                  <a:schemeClr val="accent1">
                    <a:lumMod val="60000"/>
                    <a:lumOff val="40000"/>
                  </a:schemeClr>
                </a:solidFill>
              </a:rPr>
              <a:t> Chan et al. 2014)</a:t>
            </a:r>
            <a:endParaRPr lang="en-US" sz="1600" dirty="0">
              <a:solidFill>
                <a:schemeClr val="accent1">
                  <a:lumMod val="60000"/>
                  <a:lumOff val="40000"/>
                </a:schemeClr>
              </a:solidFill>
            </a:endParaRPr>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Functional modules become less distinct or separate with increasing age, expressed in graph theoretical terms as decreased modularity and system segregation</a:t>
            </a:r>
            <a:r>
              <a:rPr lang="en-US" sz="1800" dirty="0">
                <a:solidFill>
                  <a:srgbClr val="2F5597"/>
                </a:solidFill>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based on measures of within-module and between-module connectivity </a:t>
            </a:r>
            <a:r>
              <a:rPr lang="da-DK" sz="1600" dirty="0">
                <a:solidFill>
                  <a:schemeClr val="accent1">
                    <a:lumMod val="60000"/>
                    <a:lumOff val="40000"/>
                  </a:schemeClr>
                </a:solidFill>
              </a:rPr>
              <a:t>(Bagarinao et al., 2019; Betzel et al., 2014)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Graph theoretical investigations of resting-state FC support concept of age-related neural dedifferentiation, the idea that aging is associated with a decline in the specialization or separation of functional neural modules </a:t>
            </a:r>
            <a:r>
              <a:rPr lang="en-US" sz="16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Geerligs</a:t>
            </a:r>
            <a:r>
              <a:rPr lang="en-US" sz="16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et al., 2014)</a:t>
            </a:r>
          </a:p>
          <a:p>
            <a:pPr marL="285750" indent="-285750">
              <a:buFont typeface="Arial" panose="020B0604020202020204" pitchFamily="34" charset="0"/>
              <a:buChar char="•"/>
            </a:pPr>
            <a:endParaRPr lang="en-US" sz="1600"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de-DE" sz="1600" dirty="0" err="1"/>
              <a:t>While</a:t>
            </a:r>
            <a:r>
              <a:rPr lang="de-DE" sz="1600" dirty="0"/>
              <a:t> </a:t>
            </a:r>
            <a:r>
              <a:rPr lang="de-DE" sz="1600" dirty="0" err="1"/>
              <a:t>greater</a:t>
            </a:r>
            <a:r>
              <a:rPr lang="de-DE" sz="1600" dirty="0"/>
              <a:t> </a:t>
            </a:r>
            <a:r>
              <a:rPr lang="de-DE" sz="1600" dirty="0" err="1"/>
              <a:t>resting-state</a:t>
            </a:r>
            <a:r>
              <a:rPr lang="de-DE" sz="1600" dirty="0"/>
              <a:t> </a:t>
            </a:r>
            <a:r>
              <a:rPr lang="de-DE" sz="1600" dirty="0" err="1"/>
              <a:t>system</a:t>
            </a:r>
            <a:r>
              <a:rPr lang="de-DE" sz="1600" dirty="0"/>
              <a:t> </a:t>
            </a:r>
            <a:r>
              <a:rPr lang="de-DE" sz="1600" dirty="0" err="1"/>
              <a:t>segregation</a:t>
            </a:r>
            <a:r>
              <a:rPr lang="de-DE" sz="1600" dirty="0"/>
              <a:t> </a:t>
            </a:r>
            <a:r>
              <a:rPr lang="de-DE" sz="1600" dirty="0" err="1"/>
              <a:t>is</a:t>
            </a:r>
            <a:r>
              <a:rPr lang="de-DE" sz="1600" dirty="0"/>
              <a:t> </a:t>
            </a:r>
            <a:r>
              <a:rPr lang="de-DE" sz="1600" dirty="0" err="1"/>
              <a:t>associated</a:t>
            </a:r>
            <a:r>
              <a:rPr lang="de-DE" sz="1600" dirty="0"/>
              <a:t> </a:t>
            </a:r>
            <a:r>
              <a:rPr lang="de-DE" sz="1600" dirty="0" err="1"/>
              <a:t>with</a:t>
            </a:r>
            <a:r>
              <a:rPr lang="de-DE" sz="1600" dirty="0"/>
              <a:t> superior </a:t>
            </a:r>
            <a:r>
              <a:rPr lang="de-DE" sz="1600" dirty="0" err="1"/>
              <a:t>cognitive</a:t>
            </a:r>
            <a:r>
              <a:rPr lang="de-DE" sz="1600" dirty="0"/>
              <a:t> </a:t>
            </a:r>
            <a:r>
              <a:rPr lang="de-DE" sz="1600" dirty="0" err="1"/>
              <a:t>ability</a:t>
            </a:r>
            <a:r>
              <a:rPr lang="de-DE" sz="1600" dirty="0"/>
              <a:t>, </a:t>
            </a:r>
            <a:r>
              <a:rPr lang="de-DE" sz="1600" dirty="0" err="1"/>
              <a:t>effective</a:t>
            </a:r>
            <a:r>
              <a:rPr lang="de-DE" sz="1600" dirty="0"/>
              <a:t> </a:t>
            </a:r>
            <a:r>
              <a:rPr lang="de-DE" sz="1600" dirty="0" err="1"/>
              <a:t>task</a:t>
            </a:r>
            <a:r>
              <a:rPr lang="de-DE" sz="1600" dirty="0"/>
              <a:t> </a:t>
            </a:r>
            <a:r>
              <a:rPr lang="de-DE" sz="1600" dirty="0" err="1"/>
              <a:t>performance</a:t>
            </a:r>
            <a:r>
              <a:rPr lang="de-DE" sz="1600" dirty="0"/>
              <a:t> </a:t>
            </a:r>
            <a:r>
              <a:rPr lang="de-DE" sz="1600" dirty="0" err="1"/>
              <a:t>is</a:t>
            </a:r>
            <a:r>
              <a:rPr lang="de-DE" sz="1600" dirty="0"/>
              <a:t> </a:t>
            </a:r>
            <a:r>
              <a:rPr lang="de-DE" sz="1600" dirty="0" err="1"/>
              <a:t>best</a:t>
            </a:r>
            <a:r>
              <a:rPr lang="de-DE" sz="1600" dirty="0"/>
              <a:t> </a:t>
            </a:r>
            <a:r>
              <a:rPr lang="de-DE" sz="1600" dirty="0" err="1"/>
              <a:t>accomplished</a:t>
            </a:r>
            <a:r>
              <a:rPr lang="de-DE" sz="1600" dirty="0"/>
              <a:t> </a:t>
            </a:r>
            <a:r>
              <a:rPr lang="de-DE" sz="1600" dirty="0" err="1"/>
              <a:t>by</a:t>
            </a:r>
            <a:r>
              <a:rPr lang="de-DE" sz="1600" dirty="0"/>
              <a:t> a </a:t>
            </a:r>
            <a:r>
              <a:rPr lang="de-DE" sz="1600" dirty="0" err="1"/>
              <a:t>reduction</a:t>
            </a:r>
            <a:r>
              <a:rPr lang="de-DE" sz="1600" dirty="0"/>
              <a:t> in </a:t>
            </a:r>
            <a:r>
              <a:rPr lang="de-DE" sz="1600" dirty="0" err="1"/>
              <a:t>segregation</a:t>
            </a:r>
            <a:r>
              <a:rPr lang="de-DE" sz="1600" dirty="0"/>
              <a:t>, </a:t>
            </a:r>
            <a:r>
              <a:rPr lang="de-DE" sz="1600" dirty="0" err="1"/>
              <a:t>or</a:t>
            </a:r>
            <a:r>
              <a:rPr lang="de-DE" sz="1600" dirty="0"/>
              <a:t> </a:t>
            </a:r>
            <a:r>
              <a:rPr lang="de-DE" sz="1600" dirty="0" err="1"/>
              <a:t>greater</a:t>
            </a:r>
            <a:r>
              <a:rPr lang="de-DE" sz="1600" dirty="0"/>
              <a:t> </a:t>
            </a:r>
            <a:r>
              <a:rPr lang="de-DE" sz="1600" dirty="0" err="1"/>
              <a:t>integration</a:t>
            </a:r>
            <a:r>
              <a:rPr lang="de-DE" sz="1600" dirty="0"/>
              <a:t>, </a:t>
            </a:r>
            <a:r>
              <a:rPr lang="de-DE" sz="1600" dirty="0" err="1"/>
              <a:t>of</a:t>
            </a:r>
            <a:r>
              <a:rPr lang="de-DE" sz="1600" dirty="0"/>
              <a:t> </a:t>
            </a:r>
            <a:r>
              <a:rPr lang="de-DE" sz="1600" dirty="0" err="1"/>
              <a:t>the</a:t>
            </a:r>
            <a:r>
              <a:rPr lang="de-DE" sz="1600" dirty="0"/>
              <a:t> task-relevant </a:t>
            </a:r>
            <a:r>
              <a:rPr lang="de-DE" sz="1600" dirty="0" err="1"/>
              <a:t>systems</a:t>
            </a:r>
            <a:r>
              <a:rPr lang="de-DE" sz="1600" dirty="0"/>
              <a:t> </a:t>
            </a:r>
            <a:r>
              <a:rPr lang="de-DE" sz="1600" dirty="0" err="1"/>
              <a:t>that</a:t>
            </a:r>
            <a:r>
              <a:rPr lang="de-DE" sz="1600" dirty="0"/>
              <a:t> support </a:t>
            </a:r>
            <a:r>
              <a:rPr lang="de-DE" sz="1600" dirty="0" err="1"/>
              <a:t>the</a:t>
            </a:r>
            <a:r>
              <a:rPr lang="de-DE" sz="1600" dirty="0"/>
              <a:t> </a:t>
            </a:r>
            <a:r>
              <a:rPr lang="de-DE" sz="1600" dirty="0" err="1"/>
              <a:t>processing</a:t>
            </a:r>
            <a:r>
              <a:rPr lang="de-DE" sz="1600" dirty="0"/>
              <a:t> </a:t>
            </a:r>
            <a:r>
              <a:rPr lang="de-DE" sz="1600" dirty="0" err="1"/>
              <a:t>goals</a:t>
            </a:r>
            <a:r>
              <a:rPr lang="de-DE" sz="1600" dirty="0"/>
              <a:t> </a:t>
            </a:r>
            <a:r>
              <a:rPr lang="de-DE" sz="1600" dirty="0" err="1"/>
              <a:t>of</a:t>
            </a:r>
            <a:r>
              <a:rPr lang="de-DE" sz="1600" dirty="0"/>
              <a:t> </a:t>
            </a:r>
            <a:r>
              <a:rPr lang="de-DE" sz="1600" dirty="0" err="1"/>
              <a:t>the</a:t>
            </a:r>
            <a:r>
              <a:rPr lang="de-DE" sz="1600" dirty="0"/>
              <a:t> </a:t>
            </a:r>
            <a:r>
              <a:rPr lang="de-DE" sz="1600" dirty="0" err="1"/>
              <a:t>task</a:t>
            </a:r>
            <a:r>
              <a:rPr lang="de-DE" sz="1600" dirty="0"/>
              <a:t>.</a:t>
            </a:r>
          </a:p>
          <a:p>
            <a:pPr marL="285750" indent="-285750">
              <a:buFont typeface="Arial" panose="020B0604020202020204" pitchFamily="34" charset="0"/>
              <a:buChar char="•"/>
            </a:pPr>
            <a:endParaRPr lang="de-DE" sz="16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Grafik 10">
            <a:extLst>
              <a:ext uri="{FF2B5EF4-FFF2-40B4-BE49-F238E27FC236}">
                <a16:creationId xmlns:a16="http://schemas.microsoft.com/office/drawing/2014/main" id="{A87B30D1-64F8-4789-94D0-42B36F9299DD}"/>
              </a:ext>
            </a:extLst>
          </p:cNvPr>
          <p:cNvPicPr>
            <a:picLocks noChangeAspect="1"/>
          </p:cNvPicPr>
          <p:nvPr/>
        </p:nvPicPr>
        <p:blipFill>
          <a:blip r:embed="rId2"/>
          <a:stretch>
            <a:fillRect/>
          </a:stretch>
        </p:blipFill>
        <p:spPr>
          <a:xfrm>
            <a:off x="624979" y="4019681"/>
            <a:ext cx="9793088" cy="2488064"/>
          </a:xfrm>
          <a:prstGeom prst="rect">
            <a:avLst/>
          </a:prstGeom>
        </p:spPr>
      </p:pic>
    </p:spTree>
    <p:extLst>
      <p:ext uri="{BB962C8B-B14F-4D97-AF65-F5344CB8AC3E}">
        <p14:creationId xmlns:p14="http://schemas.microsoft.com/office/powerpoint/2010/main" val="2034937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5C343B0-B3EC-4143-A4A1-02AB512C7830}"/>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394BB59B-DEBD-4DE6-BC3B-964A00C5F8A5}"/>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25D50392-E929-4D81-AA16-4A0502B9DB77}"/>
              </a:ext>
            </a:extLst>
          </p:cNvPr>
          <p:cNvSpPr>
            <a:spLocks noGrp="1"/>
          </p:cNvSpPr>
          <p:nvPr>
            <p:ph type="sldNum" sz="quarter" idx="12"/>
          </p:nvPr>
        </p:nvSpPr>
        <p:spPr/>
        <p:txBody>
          <a:bodyPr/>
          <a:lstStyle/>
          <a:p>
            <a:fld id="{9B00EF49-7894-4F53-A8DD-F7DB3BFC5032}" type="slidenum">
              <a:rPr lang="de-DE" smtClean="0"/>
              <a:t>3</a:t>
            </a:fld>
            <a:endParaRPr lang="de-DE" dirty="0"/>
          </a:p>
        </p:txBody>
      </p:sp>
      <p:pic>
        <p:nvPicPr>
          <p:cNvPr id="10" name="Grafik 9">
            <a:extLst>
              <a:ext uri="{FF2B5EF4-FFF2-40B4-BE49-F238E27FC236}">
                <a16:creationId xmlns:a16="http://schemas.microsoft.com/office/drawing/2014/main" id="{287A4FD2-7D09-4EC1-B50B-0E8635C81E2B}"/>
              </a:ext>
            </a:extLst>
          </p:cNvPr>
          <p:cNvPicPr>
            <a:picLocks noChangeAspect="1"/>
          </p:cNvPicPr>
          <p:nvPr/>
        </p:nvPicPr>
        <p:blipFill>
          <a:blip r:embed="rId2"/>
          <a:stretch>
            <a:fillRect/>
          </a:stretch>
        </p:blipFill>
        <p:spPr>
          <a:xfrm>
            <a:off x="2425179" y="3436438"/>
            <a:ext cx="6041848" cy="2481630"/>
          </a:xfrm>
          <a:prstGeom prst="rect">
            <a:avLst/>
          </a:prstGeom>
        </p:spPr>
      </p:pic>
      <p:sp>
        <p:nvSpPr>
          <p:cNvPr id="7" name="Textplatzhalter 5">
            <a:extLst>
              <a:ext uri="{FF2B5EF4-FFF2-40B4-BE49-F238E27FC236}">
                <a16:creationId xmlns:a16="http://schemas.microsoft.com/office/drawing/2014/main" id="{ADDCE0E9-2BBB-421B-8454-403D89A9003D}"/>
              </a:ext>
            </a:extLst>
          </p:cNvPr>
          <p:cNvSpPr>
            <a:spLocks noGrp="1"/>
          </p:cNvSpPr>
          <p:nvPr>
            <p:ph type="body" sz="quarter" idx="13"/>
          </p:nvPr>
        </p:nvSpPr>
        <p:spPr>
          <a:xfrm>
            <a:off x="409587" y="983362"/>
            <a:ext cx="11376000" cy="2301621"/>
          </a:xfrm>
        </p:spPr>
        <p:txBody>
          <a:bodyPr/>
          <a:lstStyle/>
          <a:p>
            <a:pPr marL="285750" indent="-285750" algn="just">
              <a:lnSpc>
                <a:spcPct val="10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Nodes with direct structural connections exhibit little age-related change in functional connectivity, nodes with less efficient structural connections were more likely to exhibit an age-related increase in FC  (</a:t>
            </a:r>
            <a:r>
              <a:rPr lang="en-US" sz="1600" dirty="0" err="1">
                <a:solidFill>
                  <a:schemeClr val="accent1">
                    <a:lumMod val="60000"/>
                    <a:lumOff val="40000"/>
                  </a:schemeClr>
                </a:solidFill>
                <a:effectLst/>
                <a:ea typeface="Calibri" panose="020F0502020204030204" pitchFamily="34" charset="0"/>
                <a:cs typeface="Times New Roman" panose="02020603050405020304" pitchFamily="18" charset="0"/>
              </a:rPr>
              <a:t>Betzel</a:t>
            </a:r>
            <a:r>
              <a:rPr lang="en-US" sz="1600" dirty="0">
                <a:solidFill>
                  <a:schemeClr val="accent1">
                    <a:lumMod val="60000"/>
                    <a:lumOff val="40000"/>
                  </a:schemeClr>
                </a:solidFill>
                <a:effectLst/>
                <a:ea typeface="Calibri" panose="020F0502020204030204" pitchFamily="34" charset="0"/>
                <a:cs typeface="Times New Roman" panose="02020603050405020304" pitchFamily="18" charset="0"/>
              </a:rPr>
              <a:t> et al. (2014</a:t>
            </a:r>
            <a:r>
              <a:rPr lang="en-US" sz="1600" dirty="0">
                <a:effectLst/>
                <a:ea typeface="Calibri" panose="020F0502020204030204" pitchFamily="34" charset="0"/>
                <a:cs typeface="Times New Roman" panose="02020603050405020304" pitchFamily="18" charset="0"/>
              </a:rPr>
              <a:t>) </a:t>
            </a:r>
          </a:p>
          <a:p>
            <a:pPr marL="285750" indent="-285750" algn="just">
              <a:lnSpc>
                <a:spcPct val="100000"/>
              </a:lnSpc>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Age-related decrease in functional system segregation may be a result of decreased structural efficiency, with functional connections between structurally disconnected regions relying on indirect paths (</a:t>
            </a:r>
            <a:r>
              <a:rPr lang="en-US" sz="1600" dirty="0">
                <a:solidFill>
                  <a:schemeClr val="accent1">
                    <a:lumMod val="60000"/>
                    <a:lumOff val="40000"/>
                  </a:schemeClr>
                </a:solidFill>
                <a:effectLst/>
                <a:ea typeface="Calibri" panose="020F0502020204030204" pitchFamily="34" charset="0"/>
                <a:cs typeface="Times New Roman" panose="02020603050405020304" pitchFamily="18" charset="0"/>
              </a:rPr>
              <a:t>Madden et al. 2020</a:t>
            </a:r>
            <a:r>
              <a:rPr lang="en-US" sz="1600" dirty="0">
                <a:effectLst/>
                <a:ea typeface="Calibri" panose="020F0502020204030204" pitchFamily="34" charset="0"/>
                <a:cs typeface="Times New Roman" panose="02020603050405020304" pitchFamily="18" charset="0"/>
              </a:rPr>
              <a:t>)</a:t>
            </a:r>
          </a:p>
          <a:p>
            <a:pPr marL="285750" indent="-285750" algn="just">
              <a:lnSpc>
                <a:spcPct val="100000"/>
              </a:lnSpc>
              <a:buFont typeface="Arial" panose="020B0604020202020204" pitchFamily="34" charset="0"/>
              <a:buChar char="•"/>
            </a:pPr>
            <a:r>
              <a:rPr lang="en-US" sz="1600" b="1" dirty="0">
                <a:ea typeface="Calibri" panose="020F0502020204030204" pitchFamily="34" charset="0"/>
                <a:cs typeface="Times New Roman" panose="02020603050405020304" pitchFamily="18" charset="0"/>
              </a:rPr>
              <a:t>Hypothesis</a:t>
            </a:r>
            <a:r>
              <a:rPr lang="en-US" sz="1600" dirty="0">
                <a:ea typeface="Calibri" panose="020F0502020204030204" pitchFamily="34" charset="0"/>
                <a:cs typeface="Times New Roman" panose="02020603050405020304" pitchFamily="18" charset="0"/>
              </a:rPr>
              <a:t>: Functional connectivity is disrupted through degenerated direct white matter path, but could be preserved by indirect pathways which might involve more regions from different functional networks leading to less segregation</a:t>
            </a:r>
            <a:endParaRPr lang="en-US" sz="1600" dirty="0">
              <a:effectLst/>
              <a:ea typeface="Calibri" panose="020F0502020204030204" pitchFamily="34" charset="0"/>
              <a:cs typeface="Times New Roman" panose="02020603050405020304" pitchFamily="18" charset="0"/>
            </a:endParaRPr>
          </a:p>
          <a:p>
            <a:pPr marL="0" indent="0">
              <a:buNone/>
            </a:pPr>
            <a:endParaRPr lang="de-DE"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24202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84F7CDC-F937-4504-8F8C-F93EED826F20}"/>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BFBACFA2-EAA5-4200-9A61-5DD041E7E8FA}"/>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A42B5634-9C25-4052-8E3A-57CCA0682EB5}"/>
              </a:ext>
            </a:extLst>
          </p:cNvPr>
          <p:cNvSpPr>
            <a:spLocks noGrp="1"/>
          </p:cNvSpPr>
          <p:nvPr>
            <p:ph type="sldNum" sz="quarter" idx="12"/>
          </p:nvPr>
        </p:nvSpPr>
        <p:spPr/>
        <p:txBody>
          <a:bodyPr/>
          <a:lstStyle/>
          <a:p>
            <a:fld id="{9B00EF49-7894-4F53-A8DD-F7DB3BFC5032}" type="slidenum">
              <a:rPr lang="de-DE" smtClean="0"/>
              <a:t>4</a:t>
            </a:fld>
            <a:endParaRPr lang="de-DE" dirty="0"/>
          </a:p>
        </p:txBody>
      </p:sp>
      <p:pic>
        <p:nvPicPr>
          <p:cNvPr id="7" name="Grafik 6">
            <a:extLst>
              <a:ext uri="{FF2B5EF4-FFF2-40B4-BE49-F238E27FC236}">
                <a16:creationId xmlns:a16="http://schemas.microsoft.com/office/drawing/2014/main" id="{CF9C030F-5FCF-4986-972D-5D0783E58C4A}"/>
              </a:ext>
            </a:extLst>
          </p:cNvPr>
          <p:cNvPicPr>
            <a:picLocks noChangeAspect="1"/>
          </p:cNvPicPr>
          <p:nvPr/>
        </p:nvPicPr>
        <p:blipFill>
          <a:blip r:embed="rId2"/>
          <a:stretch>
            <a:fillRect/>
          </a:stretch>
        </p:blipFill>
        <p:spPr>
          <a:xfrm>
            <a:off x="938519" y="1063484"/>
            <a:ext cx="4007868" cy="2773486"/>
          </a:xfrm>
          <a:prstGeom prst="rect">
            <a:avLst/>
          </a:prstGeom>
        </p:spPr>
      </p:pic>
      <p:pic>
        <p:nvPicPr>
          <p:cNvPr id="8" name="Grafik 7">
            <a:extLst>
              <a:ext uri="{FF2B5EF4-FFF2-40B4-BE49-F238E27FC236}">
                <a16:creationId xmlns:a16="http://schemas.microsoft.com/office/drawing/2014/main" id="{87961917-F78A-4D99-8849-23421F985B8D}"/>
              </a:ext>
            </a:extLst>
          </p:cNvPr>
          <p:cNvPicPr>
            <a:picLocks noChangeAspect="1"/>
          </p:cNvPicPr>
          <p:nvPr/>
        </p:nvPicPr>
        <p:blipFill>
          <a:blip r:embed="rId3"/>
          <a:stretch>
            <a:fillRect/>
          </a:stretch>
        </p:blipFill>
        <p:spPr>
          <a:xfrm>
            <a:off x="5093492" y="1063484"/>
            <a:ext cx="4007868" cy="2751595"/>
          </a:xfrm>
          <a:prstGeom prst="rect">
            <a:avLst/>
          </a:prstGeom>
        </p:spPr>
      </p:pic>
      <p:pic>
        <p:nvPicPr>
          <p:cNvPr id="9" name="Grafik 8">
            <a:extLst>
              <a:ext uri="{FF2B5EF4-FFF2-40B4-BE49-F238E27FC236}">
                <a16:creationId xmlns:a16="http://schemas.microsoft.com/office/drawing/2014/main" id="{5C6E7BDE-098B-4DB2-9DA7-EC6D24573D99}"/>
              </a:ext>
            </a:extLst>
          </p:cNvPr>
          <p:cNvPicPr>
            <a:picLocks noChangeAspect="1"/>
          </p:cNvPicPr>
          <p:nvPr/>
        </p:nvPicPr>
        <p:blipFill>
          <a:blip r:embed="rId4"/>
          <a:stretch>
            <a:fillRect/>
          </a:stretch>
        </p:blipFill>
        <p:spPr>
          <a:xfrm>
            <a:off x="5069554" y="3729117"/>
            <a:ext cx="3861556" cy="2699098"/>
          </a:xfrm>
          <a:prstGeom prst="rect">
            <a:avLst/>
          </a:prstGeom>
        </p:spPr>
      </p:pic>
      <p:pic>
        <p:nvPicPr>
          <p:cNvPr id="10" name="Grafik 9">
            <a:extLst>
              <a:ext uri="{FF2B5EF4-FFF2-40B4-BE49-F238E27FC236}">
                <a16:creationId xmlns:a16="http://schemas.microsoft.com/office/drawing/2014/main" id="{9E4D1A94-E7A9-4B98-9813-E0E34E3A0DBA}"/>
              </a:ext>
            </a:extLst>
          </p:cNvPr>
          <p:cNvPicPr>
            <a:picLocks noChangeAspect="1"/>
          </p:cNvPicPr>
          <p:nvPr/>
        </p:nvPicPr>
        <p:blipFill>
          <a:blip r:embed="rId5"/>
          <a:stretch>
            <a:fillRect/>
          </a:stretch>
        </p:blipFill>
        <p:spPr>
          <a:xfrm>
            <a:off x="1008886" y="3699183"/>
            <a:ext cx="3895719" cy="2729032"/>
          </a:xfrm>
          <a:prstGeom prst="rect">
            <a:avLst/>
          </a:prstGeom>
        </p:spPr>
      </p:pic>
      <p:sp>
        <p:nvSpPr>
          <p:cNvPr id="11" name="Textfeld 10">
            <a:extLst>
              <a:ext uri="{FF2B5EF4-FFF2-40B4-BE49-F238E27FC236}">
                <a16:creationId xmlns:a16="http://schemas.microsoft.com/office/drawing/2014/main" id="{B6027AEF-F362-4059-A81E-2B7F5263526C}"/>
              </a:ext>
            </a:extLst>
          </p:cNvPr>
          <p:cNvSpPr txBox="1"/>
          <p:nvPr/>
        </p:nvSpPr>
        <p:spPr>
          <a:xfrm>
            <a:off x="1430574" y="1277022"/>
            <a:ext cx="3474031" cy="261610"/>
          </a:xfrm>
          <a:prstGeom prst="rect">
            <a:avLst/>
          </a:prstGeom>
          <a:noFill/>
        </p:spPr>
        <p:txBody>
          <a:bodyPr wrap="square" rtlCol="0">
            <a:spAutoFit/>
          </a:bodyPr>
          <a:lstStyle/>
          <a:p>
            <a:r>
              <a:rPr lang="de-DE" sz="1100" b="1" dirty="0"/>
              <a:t>Global </a:t>
            </a:r>
            <a:r>
              <a:rPr lang="de-DE" sz="1100" b="1" dirty="0" err="1"/>
              <a:t>within</a:t>
            </a:r>
            <a:r>
              <a:rPr lang="de-DE" sz="1100" b="1" dirty="0"/>
              <a:t> </a:t>
            </a:r>
            <a:r>
              <a:rPr lang="de-DE" sz="1100" dirty="0"/>
              <a:t>: r = -  0.21 r</a:t>
            </a:r>
            <a:r>
              <a:rPr lang="de-DE" sz="1100" baseline="30000" dirty="0"/>
              <a:t>2</a:t>
            </a:r>
            <a:r>
              <a:rPr lang="de-DE" sz="1100" dirty="0"/>
              <a:t> = 0.043 p &lt; 0.001</a:t>
            </a:r>
          </a:p>
        </p:txBody>
      </p:sp>
      <p:sp>
        <p:nvSpPr>
          <p:cNvPr id="12" name="Textfeld 11">
            <a:extLst>
              <a:ext uri="{FF2B5EF4-FFF2-40B4-BE49-F238E27FC236}">
                <a16:creationId xmlns:a16="http://schemas.microsoft.com/office/drawing/2014/main" id="{17863561-5D54-4673-A606-A37DF853A588}"/>
              </a:ext>
            </a:extLst>
          </p:cNvPr>
          <p:cNvSpPr txBox="1"/>
          <p:nvPr/>
        </p:nvSpPr>
        <p:spPr>
          <a:xfrm>
            <a:off x="5550156" y="1277022"/>
            <a:ext cx="3474031" cy="261610"/>
          </a:xfrm>
          <a:prstGeom prst="rect">
            <a:avLst/>
          </a:prstGeom>
          <a:noFill/>
        </p:spPr>
        <p:txBody>
          <a:bodyPr wrap="square" rtlCol="0">
            <a:spAutoFit/>
          </a:bodyPr>
          <a:lstStyle/>
          <a:p>
            <a:r>
              <a:rPr lang="de-DE" sz="1100" b="1" dirty="0"/>
              <a:t>Global </a:t>
            </a:r>
            <a:r>
              <a:rPr lang="de-DE" sz="1100" b="1" dirty="0" err="1"/>
              <a:t>between</a:t>
            </a:r>
            <a:r>
              <a:rPr lang="de-DE" sz="1100" b="1" dirty="0"/>
              <a:t> </a:t>
            </a:r>
            <a:r>
              <a:rPr lang="de-DE" sz="1100" dirty="0"/>
              <a:t>: r = -  0.15 r</a:t>
            </a:r>
            <a:r>
              <a:rPr lang="de-DE" sz="1100" baseline="30000" dirty="0"/>
              <a:t>2</a:t>
            </a:r>
            <a:r>
              <a:rPr lang="de-DE" sz="1100" dirty="0"/>
              <a:t> = 0.02 p &lt; 0.001</a:t>
            </a:r>
          </a:p>
        </p:txBody>
      </p:sp>
      <p:sp>
        <p:nvSpPr>
          <p:cNvPr id="13" name="Textfeld 12">
            <a:extLst>
              <a:ext uri="{FF2B5EF4-FFF2-40B4-BE49-F238E27FC236}">
                <a16:creationId xmlns:a16="http://schemas.microsoft.com/office/drawing/2014/main" id="{9F1C061E-D6C5-4501-AE1F-2C271DCBE69E}"/>
              </a:ext>
            </a:extLst>
          </p:cNvPr>
          <p:cNvSpPr txBox="1"/>
          <p:nvPr/>
        </p:nvSpPr>
        <p:spPr>
          <a:xfrm>
            <a:off x="1430573" y="4043526"/>
            <a:ext cx="3474031" cy="261610"/>
          </a:xfrm>
          <a:prstGeom prst="rect">
            <a:avLst/>
          </a:prstGeom>
          <a:noFill/>
        </p:spPr>
        <p:txBody>
          <a:bodyPr wrap="square" rtlCol="0">
            <a:spAutoFit/>
          </a:bodyPr>
          <a:lstStyle/>
          <a:p>
            <a:r>
              <a:rPr lang="de-DE" sz="1100" b="1" dirty="0" err="1"/>
              <a:t>Salience</a:t>
            </a:r>
            <a:r>
              <a:rPr lang="de-DE" sz="1100" b="1" dirty="0"/>
              <a:t> </a:t>
            </a:r>
            <a:r>
              <a:rPr lang="de-DE" sz="1100" b="1" dirty="0" err="1"/>
              <a:t>within</a:t>
            </a:r>
            <a:r>
              <a:rPr lang="de-DE" sz="1100" b="1" dirty="0"/>
              <a:t> </a:t>
            </a:r>
            <a:r>
              <a:rPr lang="de-DE" sz="1100" dirty="0"/>
              <a:t>: r = -  0.23 r</a:t>
            </a:r>
            <a:r>
              <a:rPr lang="de-DE" sz="1100" baseline="30000" dirty="0"/>
              <a:t>2</a:t>
            </a:r>
            <a:r>
              <a:rPr lang="de-DE" sz="1100" dirty="0"/>
              <a:t> = 0.051 p &lt; 0.001</a:t>
            </a:r>
          </a:p>
        </p:txBody>
      </p:sp>
      <p:sp>
        <p:nvSpPr>
          <p:cNvPr id="14" name="Textfeld 13">
            <a:extLst>
              <a:ext uri="{FF2B5EF4-FFF2-40B4-BE49-F238E27FC236}">
                <a16:creationId xmlns:a16="http://schemas.microsoft.com/office/drawing/2014/main" id="{E6DF4968-3BBA-4C9D-94FA-88448FA8D396}"/>
              </a:ext>
            </a:extLst>
          </p:cNvPr>
          <p:cNvSpPr txBox="1"/>
          <p:nvPr/>
        </p:nvSpPr>
        <p:spPr>
          <a:xfrm>
            <a:off x="5449515" y="4022657"/>
            <a:ext cx="3474031" cy="261610"/>
          </a:xfrm>
          <a:prstGeom prst="rect">
            <a:avLst/>
          </a:prstGeom>
          <a:noFill/>
        </p:spPr>
        <p:txBody>
          <a:bodyPr wrap="square" rtlCol="0">
            <a:spAutoFit/>
          </a:bodyPr>
          <a:lstStyle/>
          <a:p>
            <a:r>
              <a:rPr lang="de-DE" sz="1100" b="1" dirty="0" err="1"/>
              <a:t>Salience</a:t>
            </a:r>
            <a:r>
              <a:rPr lang="de-DE" sz="1100" b="1" dirty="0"/>
              <a:t> </a:t>
            </a:r>
            <a:r>
              <a:rPr lang="de-DE" sz="1100" b="1" dirty="0" err="1"/>
              <a:t>between</a:t>
            </a:r>
            <a:r>
              <a:rPr lang="de-DE" sz="1100" b="1" dirty="0"/>
              <a:t> </a:t>
            </a:r>
            <a:r>
              <a:rPr lang="de-DE" sz="1100" dirty="0"/>
              <a:t>: r = -  0.16 r</a:t>
            </a:r>
            <a:r>
              <a:rPr lang="de-DE" sz="1100" baseline="30000" dirty="0"/>
              <a:t>2</a:t>
            </a:r>
            <a:r>
              <a:rPr lang="de-DE" sz="1100" dirty="0"/>
              <a:t> = 0.027 p &lt; 0.001</a:t>
            </a:r>
          </a:p>
        </p:txBody>
      </p:sp>
    </p:spTree>
    <p:extLst>
      <p:ext uri="{BB962C8B-B14F-4D97-AF65-F5344CB8AC3E}">
        <p14:creationId xmlns:p14="http://schemas.microsoft.com/office/powerpoint/2010/main" val="4674341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486965-8784-4A83-B416-6AF2D184FF43}"/>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430BABCF-F598-403F-8D1A-FF4EED6ADCF3}"/>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3A6CE213-A6E6-4CFD-A386-44C35FC43E06}"/>
              </a:ext>
            </a:extLst>
          </p:cNvPr>
          <p:cNvSpPr>
            <a:spLocks noGrp="1"/>
          </p:cNvSpPr>
          <p:nvPr>
            <p:ph type="sldNum" sz="quarter" idx="12"/>
          </p:nvPr>
        </p:nvSpPr>
        <p:spPr/>
        <p:txBody>
          <a:bodyPr/>
          <a:lstStyle/>
          <a:p>
            <a:fld id="{9B00EF49-7894-4F53-A8DD-F7DB3BFC5032}" type="slidenum">
              <a:rPr lang="de-DE" smtClean="0"/>
              <a:t>5</a:t>
            </a:fld>
            <a:endParaRPr lang="de-DE" dirty="0"/>
          </a:p>
        </p:txBody>
      </p:sp>
      <p:sp>
        <p:nvSpPr>
          <p:cNvPr id="5" name="Titel 4">
            <a:extLst>
              <a:ext uri="{FF2B5EF4-FFF2-40B4-BE49-F238E27FC236}">
                <a16:creationId xmlns:a16="http://schemas.microsoft.com/office/drawing/2014/main" id="{DFA94524-5931-4E47-B945-37C4E80B2E8E}"/>
              </a:ext>
            </a:extLst>
          </p:cNvPr>
          <p:cNvSpPr>
            <a:spLocks noGrp="1"/>
          </p:cNvSpPr>
          <p:nvPr>
            <p:ph type="title"/>
          </p:nvPr>
        </p:nvSpPr>
        <p:spPr>
          <a:xfrm>
            <a:off x="95663" y="864538"/>
            <a:ext cx="11376000" cy="720000"/>
          </a:xfrm>
        </p:spPr>
        <p:txBody>
          <a:bodyPr/>
          <a:lstStyle/>
          <a:p>
            <a:r>
              <a:rPr lang="de-DE" dirty="0"/>
              <a:t>HCHS</a:t>
            </a:r>
          </a:p>
        </p:txBody>
      </p:sp>
      <p:pic>
        <p:nvPicPr>
          <p:cNvPr id="10" name="Grafik 9">
            <a:extLst>
              <a:ext uri="{FF2B5EF4-FFF2-40B4-BE49-F238E27FC236}">
                <a16:creationId xmlns:a16="http://schemas.microsoft.com/office/drawing/2014/main" id="{8A5E3959-7C12-40B7-B900-85BBFC237F3A}"/>
              </a:ext>
            </a:extLst>
          </p:cNvPr>
          <p:cNvPicPr>
            <a:picLocks noChangeAspect="1"/>
          </p:cNvPicPr>
          <p:nvPr/>
        </p:nvPicPr>
        <p:blipFill>
          <a:blip r:embed="rId2"/>
          <a:stretch>
            <a:fillRect/>
          </a:stretch>
        </p:blipFill>
        <p:spPr>
          <a:xfrm>
            <a:off x="231569" y="1235089"/>
            <a:ext cx="3672408" cy="2586943"/>
          </a:xfrm>
          <a:prstGeom prst="rect">
            <a:avLst/>
          </a:prstGeom>
        </p:spPr>
      </p:pic>
      <p:pic>
        <p:nvPicPr>
          <p:cNvPr id="12" name="Grafik 11">
            <a:extLst>
              <a:ext uri="{FF2B5EF4-FFF2-40B4-BE49-F238E27FC236}">
                <a16:creationId xmlns:a16="http://schemas.microsoft.com/office/drawing/2014/main" id="{AF528FC3-D915-42BA-89F9-3A30FE8C9F8E}"/>
              </a:ext>
            </a:extLst>
          </p:cNvPr>
          <p:cNvPicPr>
            <a:picLocks noChangeAspect="1"/>
          </p:cNvPicPr>
          <p:nvPr/>
        </p:nvPicPr>
        <p:blipFill>
          <a:blip r:embed="rId3"/>
          <a:stretch>
            <a:fillRect/>
          </a:stretch>
        </p:blipFill>
        <p:spPr>
          <a:xfrm>
            <a:off x="4070290" y="1096288"/>
            <a:ext cx="4054594" cy="2864544"/>
          </a:xfrm>
          <a:prstGeom prst="rect">
            <a:avLst/>
          </a:prstGeom>
        </p:spPr>
      </p:pic>
      <p:pic>
        <p:nvPicPr>
          <p:cNvPr id="14" name="Grafik 13">
            <a:extLst>
              <a:ext uri="{FF2B5EF4-FFF2-40B4-BE49-F238E27FC236}">
                <a16:creationId xmlns:a16="http://schemas.microsoft.com/office/drawing/2014/main" id="{AFB8421A-8108-4598-9B27-76D2C4B4C145}"/>
              </a:ext>
            </a:extLst>
          </p:cNvPr>
          <p:cNvPicPr>
            <a:picLocks noChangeAspect="1"/>
          </p:cNvPicPr>
          <p:nvPr/>
        </p:nvPicPr>
        <p:blipFill>
          <a:blip r:embed="rId4"/>
          <a:stretch>
            <a:fillRect/>
          </a:stretch>
        </p:blipFill>
        <p:spPr>
          <a:xfrm>
            <a:off x="8250896" y="1235089"/>
            <a:ext cx="3712710" cy="2599856"/>
          </a:xfrm>
          <a:prstGeom prst="rect">
            <a:avLst/>
          </a:prstGeom>
        </p:spPr>
      </p:pic>
      <p:pic>
        <p:nvPicPr>
          <p:cNvPr id="16" name="Grafik 15">
            <a:extLst>
              <a:ext uri="{FF2B5EF4-FFF2-40B4-BE49-F238E27FC236}">
                <a16:creationId xmlns:a16="http://schemas.microsoft.com/office/drawing/2014/main" id="{A01E5CB4-F6C6-4A02-BAAC-C814FD4EF043}"/>
              </a:ext>
            </a:extLst>
          </p:cNvPr>
          <p:cNvPicPr>
            <a:picLocks noChangeAspect="1"/>
          </p:cNvPicPr>
          <p:nvPr/>
        </p:nvPicPr>
        <p:blipFill>
          <a:blip r:embed="rId5"/>
          <a:stretch>
            <a:fillRect/>
          </a:stretch>
        </p:blipFill>
        <p:spPr>
          <a:xfrm>
            <a:off x="170634" y="3645024"/>
            <a:ext cx="3733343" cy="2646296"/>
          </a:xfrm>
          <a:prstGeom prst="rect">
            <a:avLst/>
          </a:prstGeom>
        </p:spPr>
      </p:pic>
      <p:pic>
        <p:nvPicPr>
          <p:cNvPr id="18" name="Grafik 17">
            <a:extLst>
              <a:ext uri="{FF2B5EF4-FFF2-40B4-BE49-F238E27FC236}">
                <a16:creationId xmlns:a16="http://schemas.microsoft.com/office/drawing/2014/main" id="{EDC31FB4-5F66-4F98-8755-8DA2A34A0F88}"/>
              </a:ext>
            </a:extLst>
          </p:cNvPr>
          <p:cNvPicPr>
            <a:picLocks noChangeAspect="1"/>
          </p:cNvPicPr>
          <p:nvPr/>
        </p:nvPicPr>
        <p:blipFill>
          <a:blip r:embed="rId6"/>
          <a:stretch>
            <a:fillRect/>
          </a:stretch>
        </p:blipFill>
        <p:spPr>
          <a:xfrm>
            <a:off x="4111999" y="3498892"/>
            <a:ext cx="4075891" cy="2938560"/>
          </a:xfrm>
          <a:prstGeom prst="rect">
            <a:avLst/>
          </a:prstGeom>
        </p:spPr>
      </p:pic>
      <p:pic>
        <p:nvPicPr>
          <p:cNvPr id="20" name="Grafik 19">
            <a:extLst>
              <a:ext uri="{FF2B5EF4-FFF2-40B4-BE49-F238E27FC236}">
                <a16:creationId xmlns:a16="http://schemas.microsoft.com/office/drawing/2014/main" id="{386FFDC1-0CAC-47C6-8490-236FEE333EE5}"/>
              </a:ext>
            </a:extLst>
          </p:cNvPr>
          <p:cNvPicPr>
            <a:picLocks noChangeAspect="1"/>
          </p:cNvPicPr>
          <p:nvPr/>
        </p:nvPicPr>
        <p:blipFill>
          <a:blip r:embed="rId7"/>
          <a:stretch>
            <a:fillRect/>
          </a:stretch>
        </p:blipFill>
        <p:spPr>
          <a:xfrm>
            <a:off x="8332906" y="3939805"/>
            <a:ext cx="3712710" cy="2625590"/>
          </a:xfrm>
          <a:prstGeom prst="rect">
            <a:avLst/>
          </a:prstGeom>
        </p:spPr>
      </p:pic>
      <p:sp>
        <p:nvSpPr>
          <p:cNvPr id="21" name="Textfeld 20">
            <a:extLst>
              <a:ext uri="{FF2B5EF4-FFF2-40B4-BE49-F238E27FC236}">
                <a16:creationId xmlns:a16="http://schemas.microsoft.com/office/drawing/2014/main" id="{F38B3C53-0384-4A7E-B74C-7CA07743F996}"/>
              </a:ext>
            </a:extLst>
          </p:cNvPr>
          <p:cNvSpPr txBox="1"/>
          <p:nvPr/>
        </p:nvSpPr>
        <p:spPr>
          <a:xfrm>
            <a:off x="5161483" y="834678"/>
            <a:ext cx="2394186" cy="261610"/>
          </a:xfrm>
          <a:prstGeom prst="rect">
            <a:avLst/>
          </a:prstGeom>
          <a:noFill/>
        </p:spPr>
        <p:txBody>
          <a:bodyPr wrap="square" rtlCol="0">
            <a:spAutoFit/>
          </a:bodyPr>
          <a:lstStyle/>
          <a:p>
            <a:r>
              <a:rPr lang="de-DE" sz="1100" b="1" dirty="0"/>
              <a:t>Default</a:t>
            </a:r>
            <a:r>
              <a:rPr lang="de-DE" sz="1100" dirty="0"/>
              <a:t>: r = - 16 r</a:t>
            </a:r>
            <a:r>
              <a:rPr lang="de-DE" sz="1100" baseline="30000" dirty="0"/>
              <a:t>2</a:t>
            </a:r>
            <a:r>
              <a:rPr lang="de-DE" sz="1100" dirty="0"/>
              <a:t> = 0.025 p = 0.07</a:t>
            </a:r>
          </a:p>
        </p:txBody>
      </p:sp>
      <p:sp>
        <p:nvSpPr>
          <p:cNvPr id="22" name="Textfeld 21">
            <a:extLst>
              <a:ext uri="{FF2B5EF4-FFF2-40B4-BE49-F238E27FC236}">
                <a16:creationId xmlns:a16="http://schemas.microsoft.com/office/drawing/2014/main" id="{5069A1CA-5F87-424B-80A8-60CB0433825C}"/>
              </a:ext>
            </a:extLst>
          </p:cNvPr>
          <p:cNvSpPr txBox="1"/>
          <p:nvPr/>
        </p:nvSpPr>
        <p:spPr>
          <a:xfrm>
            <a:off x="8910158" y="856273"/>
            <a:ext cx="2394186" cy="261610"/>
          </a:xfrm>
          <a:prstGeom prst="rect">
            <a:avLst/>
          </a:prstGeom>
          <a:noFill/>
        </p:spPr>
        <p:txBody>
          <a:bodyPr wrap="square" rtlCol="0">
            <a:spAutoFit/>
          </a:bodyPr>
          <a:lstStyle/>
          <a:p>
            <a:r>
              <a:rPr lang="de-DE" sz="1100" b="1" dirty="0"/>
              <a:t>Dorsal</a:t>
            </a:r>
            <a:r>
              <a:rPr lang="de-DE" sz="1100" dirty="0"/>
              <a:t>: r = - 0.14 r</a:t>
            </a:r>
            <a:r>
              <a:rPr lang="de-DE" sz="1100" baseline="30000" dirty="0"/>
              <a:t>2</a:t>
            </a:r>
            <a:r>
              <a:rPr lang="de-DE" sz="1100" dirty="0"/>
              <a:t> = 0.02 p = 0.009</a:t>
            </a:r>
          </a:p>
        </p:txBody>
      </p:sp>
      <p:sp>
        <p:nvSpPr>
          <p:cNvPr id="23" name="Textfeld 22">
            <a:extLst>
              <a:ext uri="{FF2B5EF4-FFF2-40B4-BE49-F238E27FC236}">
                <a16:creationId xmlns:a16="http://schemas.microsoft.com/office/drawing/2014/main" id="{04FB34EA-B4E4-4274-9175-A47DD8F17A9C}"/>
              </a:ext>
            </a:extLst>
          </p:cNvPr>
          <p:cNvSpPr txBox="1"/>
          <p:nvPr/>
        </p:nvSpPr>
        <p:spPr>
          <a:xfrm>
            <a:off x="1201043" y="3341158"/>
            <a:ext cx="2394186" cy="261610"/>
          </a:xfrm>
          <a:prstGeom prst="rect">
            <a:avLst/>
          </a:prstGeom>
          <a:noFill/>
        </p:spPr>
        <p:txBody>
          <a:bodyPr wrap="square" rtlCol="0">
            <a:spAutoFit/>
          </a:bodyPr>
          <a:lstStyle/>
          <a:p>
            <a:r>
              <a:rPr lang="de-DE" sz="1100" b="1" dirty="0" err="1"/>
              <a:t>Salience</a:t>
            </a:r>
            <a:r>
              <a:rPr lang="de-DE" sz="1100" dirty="0"/>
              <a:t>: r = - 0.2 r</a:t>
            </a:r>
            <a:r>
              <a:rPr lang="de-DE" sz="1100" baseline="30000" dirty="0"/>
              <a:t>2</a:t>
            </a:r>
            <a:r>
              <a:rPr lang="de-DE" sz="1100" dirty="0"/>
              <a:t> = 0.036 p &lt;0.001</a:t>
            </a:r>
          </a:p>
        </p:txBody>
      </p:sp>
      <p:sp>
        <p:nvSpPr>
          <p:cNvPr id="24" name="Textfeld 23">
            <a:extLst>
              <a:ext uri="{FF2B5EF4-FFF2-40B4-BE49-F238E27FC236}">
                <a16:creationId xmlns:a16="http://schemas.microsoft.com/office/drawing/2014/main" id="{7B941F60-CE48-48D2-A143-5266B32A5BB0}"/>
              </a:ext>
            </a:extLst>
          </p:cNvPr>
          <p:cNvSpPr txBox="1"/>
          <p:nvPr/>
        </p:nvSpPr>
        <p:spPr>
          <a:xfrm>
            <a:off x="5044510" y="3261054"/>
            <a:ext cx="2394186" cy="261610"/>
          </a:xfrm>
          <a:prstGeom prst="rect">
            <a:avLst/>
          </a:prstGeom>
          <a:noFill/>
        </p:spPr>
        <p:txBody>
          <a:bodyPr wrap="square" rtlCol="0">
            <a:spAutoFit/>
          </a:bodyPr>
          <a:lstStyle/>
          <a:p>
            <a:r>
              <a:rPr lang="de-DE" sz="1100" b="1" dirty="0" err="1"/>
              <a:t>SomMot</a:t>
            </a:r>
            <a:r>
              <a:rPr lang="de-DE" sz="1100" dirty="0"/>
              <a:t>: r = - 0.22 r</a:t>
            </a:r>
            <a:r>
              <a:rPr lang="de-DE" sz="1100" baseline="30000" dirty="0"/>
              <a:t>2</a:t>
            </a:r>
            <a:r>
              <a:rPr lang="de-DE" sz="1100" dirty="0"/>
              <a:t> = 0.05 p &lt;0.001</a:t>
            </a:r>
          </a:p>
        </p:txBody>
      </p:sp>
      <p:sp>
        <p:nvSpPr>
          <p:cNvPr id="25" name="Textfeld 24">
            <a:extLst>
              <a:ext uri="{FF2B5EF4-FFF2-40B4-BE49-F238E27FC236}">
                <a16:creationId xmlns:a16="http://schemas.microsoft.com/office/drawing/2014/main" id="{7C74C0CF-F6D5-4F57-B921-0618EB968EF7}"/>
              </a:ext>
            </a:extLst>
          </p:cNvPr>
          <p:cNvSpPr txBox="1"/>
          <p:nvPr/>
        </p:nvSpPr>
        <p:spPr>
          <a:xfrm>
            <a:off x="8992168" y="3261054"/>
            <a:ext cx="2394186" cy="261610"/>
          </a:xfrm>
          <a:prstGeom prst="rect">
            <a:avLst/>
          </a:prstGeom>
          <a:noFill/>
        </p:spPr>
        <p:txBody>
          <a:bodyPr wrap="square" rtlCol="0">
            <a:spAutoFit/>
          </a:bodyPr>
          <a:lstStyle/>
          <a:p>
            <a:r>
              <a:rPr lang="de-DE" sz="1100" b="1" dirty="0"/>
              <a:t>Control</a:t>
            </a:r>
            <a:r>
              <a:rPr lang="de-DE" sz="1100" dirty="0"/>
              <a:t>: r = - 0.04 r</a:t>
            </a:r>
            <a:r>
              <a:rPr lang="de-DE" sz="1100" baseline="30000" dirty="0"/>
              <a:t>2</a:t>
            </a:r>
            <a:r>
              <a:rPr lang="de-DE" sz="1100" dirty="0"/>
              <a:t> = 0.0013 p = 0.55</a:t>
            </a:r>
          </a:p>
        </p:txBody>
      </p:sp>
      <p:sp>
        <p:nvSpPr>
          <p:cNvPr id="17" name="Textfeld 16">
            <a:extLst>
              <a:ext uri="{FF2B5EF4-FFF2-40B4-BE49-F238E27FC236}">
                <a16:creationId xmlns:a16="http://schemas.microsoft.com/office/drawing/2014/main" id="{9DFFCCA7-768C-4B29-9CFF-01BA3280FC41}"/>
              </a:ext>
            </a:extLst>
          </p:cNvPr>
          <p:cNvSpPr txBox="1"/>
          <p:nvPr/>
        </p:nvSpPr>
        <p:spPr>
          <a:xfrm>
            <a:off x="1299367" y="893624"/>
            <a:ext cx="2394186" cy="261610"/>
          </a:xfrm>
          <a:prstGeom prst="rect">
            <a:avLst/>
          </a:prstGeom>
          <a:noFill/>
        </p:spPr>
        <p:txBody>
          <a:bodyPr wrap="square" rtlCol="0">
            <a:spAutoFit/>
          </a:bodyPr>
          <a:lstStyle/>
          <a:p>
            <a:r>
              <a:rPr lang="de-DE" sz="1100" b="1" dirty="0"/>
              <a:t>Global</a:t>
            </a:r>
            <a:r>
              <a:rPr lang="de-DE" sz="1100" dirty="0"/>
              <a:t>: r = - 0.16 r</a:t>
            </a:r>
            <a:r>
              <a:rPr lang="de-DE" sz="1100" baseline="30000" dirty="0"/>
              <a:t>2</a:t>
            </a:r>
            <a:r>
              <a:rPr lang="de-DE" sz="1100" dirty="0"/>
              <a:t> = 0.027 p &lt; 0.001</a:t>
            </a:r>
          </a:p>
        </p:txBody>
      </p:sp>
    </p:spTree>
    <p:extLst>
      <p:ext uri="{BB962C8B-B14F-4D97-AF65-F5344CB8AC3E}">
        <p14:creationId xmlns:p14="http://schemas.microsoft.com/office/powerpoint/2010/main" val="1966093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3EFDFD7-79FD-4E53-AC5F-C2DB246AECC9}"/>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C9589E19-3C6B-4B4A-9D4E-E5764030177D}"/>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55EB90C8-F13C-47DC-AF0E-44612E39E450}"/>
              </a:ext>
            </a:extLst>
          </p:cNvPr>
          <p:cNvSpPr>
            <a:spLocks noGrp="1"/>
          </p:cNvSpPr>
          <p:nvPr>
            <p:ph type="sldNum" sz="quarter" idx="12"/>
          </p:nvPr>
        </p:nvSpPr>
        <p:spPr/>
        <p:txBody>
          <a:bodyPr/>
          <a:lstStyle/>
          <a:p>
            <a:fld id="{9B00EF49-7894-4F53-A8DD-F7DB3BFC5032}" type="slidenum">
              <a:rPr lang="de-DE" smtClean="0"/>
              <a:t>6</a:t>
            </a:fld>
            <a:endParaRPr lang="de-DE" dirty="0"/>
          </a:p>
        </p:txBody>
      </p:sp>
      <p:sp>
        <p:nvSpPr>
          <p:cNvPr id="5" name="Titel 4">
            <a:extLst>
              <a:ext uri="{FF2B5EF4-FFF2-40B4-BE49-F238E27FC236}">
                <a16:creationId xmlns:a16="http://schemas.microsoft.com/office/drawing/2014/main" id="{24523F97-A80E-4C25-9B09-089595B79ED0}"/>
              </a:ext>
            </a:extLst>
          </p:cNvPr>
          <p:cNvSpPr>
            <a:spLocks noGrp="1"/>
          </p:cNvSpPr>
          <p:nvPr>
            <p:ph type="title"/>
          </p:nvPr>
        </p:nvSpPr>
        <p:spPr>
          <a:xfrm>
            <a:off x="120923" y="831464"/>
            <a:ext cx="11376000" cy="720000"/>
          </a:xfrm>
        </p:spPr>
        <p:txBody>
          <a:bodyPr/>
          <a:lstStyle/>
          <a:p>
            <a:r>
              <a:rPr lang="de-DE" dirty="0"/>
              <a:t>HCHS</a:t>
            </a:r>
          </a:p>
        </p:txBody>
      </p:sp>
      <p:pic>
        <p:nvPicPr>
          <p:cNvPr id="8" name="Grafik 7">
            <a:extLst>
              <a:ext uri="{FF2B5EF4-FFF2-40B4-BE49-F238E27FC236}">
                <a16:creationId xmlns:a16="http://schemas.microsoft.com/office/drawing/2014/main" id="{45B03913-307C-4CEC-B81D-8C304EC1B9ED}"/>
              </a:ext>
            </a:extLst>
          </p:cNvPr>
          <p:cNvPicPr>
            <a:picLocks noChangeAspect="1"/>
          </p:cNvPicPr>
          <p:nvPr/>
        </p:nvPicPr>
        <p:blipFill>
          <a:blip r:embed="rId2"/>
          <a:stretch>
            <a:fillRect/>
          </a:stretch>
        </p:blipFill>
        <p:spPr>
          <a:xfrm>
            <a:off x="400021" y="1543406"/>
            <a:ext cx="4032448" cy="2828497"/>
          </a:xfrm>
          <a:prstGeom prst="rect">
            <a:avLst/>
          </a:prstGeom>
        </p:spPr>
      </p:pic>
      <p:pic>
        <p:nvPicPr>
          <p:cNvPr id="10" name="Grafik 9">
            <a:extLst>
              <a:ext uri="{FF2B5EF4-FFF2-40B4-BE49-F238E27FC236}">
                <a16:creationId xmlns:a16="http://schemas.microsoft.com/office/drawing/2014/main" id="{D9AA8CB5-DA3C-4542-9652-8D71F19E4424}"/>
              </a:ext>
            </a:extLst>
          </p:cNvPr>
          <p:cNvPicPr>
            <a:picLocks noChangeAspect="1"/>
          </p:cNvPicPr>
          <p:nvPr/>
        </p:nvPicPr>
        <p:blipFill>
          <a:blip r:embed="rId3"/>
          <a:stretch>
            <a:fillRect/>
          </a:stretch>
        </p:blipFill>
        <p:spPr>
          <a:xfrm>
            <a:off x="416551" y="3927005"/>
            <a:ext cx="4167891" cy="2913740"/>
          </a:xfrm>
          <a:prstGeom prst="rect">
            <a:avLst/>
          </a:prstGeom>
        </p:spPr>
      </p:pic>
      <p:sp>
        <p:nvSpPr>
          <p:cNvPr id="11" name="Textfeld 10">
            <a:extLst>
              <a:ext uri="{FF2B5EF4-FFF2-40B4-BE49-F238E27FC236}">
                <a16:creationId xmlns:a16="http://schemas.microsoft.com/office/drawing/2014/main" id="{0E15A09A-03B5-43BB-BA79-C8B90944B1CD}"/>
              </a:ext>
            </a:extLst>
          </p:cNvPr>
          <p:cNvSpPr txBox="1"/>
          <p:nvPr/>
        </p:nvSpPr>
        <p:spPr>
          <a:xfrm>
            <a:off x="1614274" y="1196553"/>
            <a:ext cx="2394186" cy="261610"/>
          </a:xfrm>
          <a:prstGeom prst="rect">
            <a:avLst/>
          </a:prstGeom>
          <a:noFill/>
        </p:spPr>
        <p:txBody>
          <a:bodyPr wrap="square" rtlCol="0">
            <a:spAutoFit/>
          </a:bodyPr>
          <a:lstStyle/>
          <a:p>
            <a:r>
              <a:rPr lang="de-DE" sz="1100" b="1" dirty="0"/>
              <a:t>Visual</a:t>
            </a:r>
            <a:r>
              <a:rPr lang="de-DE" sz="1100" dirty="0"/>
              <a:t>: r = - 0.1 r</a:t>
            </a:r>
            <a:r>
              <a:rPr lang="de-DE" sz="1100" baseline="30000" dirty="0"/>
              <a:t>2</a:t>
            </a:r>
            <a:r>
              <a:rPr lang="de-DE" sz="1100" dirty="0"/>
              <a:t> = 0.01 p = 0.002</a:t>
            </a:r>
          </a:p>
        </p:txBody>
      </p:sp>
      <p:sp>
        <p:nvSpPr>
          <p:cNvPr id="12" name="Textfeld 11">
            <a:extLst>
              <a:ext uri="{FF2B5EF4-FFF2-40B4-BE49-F238E27FC236}">
                <a16:creationId xmlns:a16="http://schemas.microsoft.com/office/drawing/2014/main" id="{295FE38F-9357-409A-B7FD-0972F49D7DE7}"/>
              </a:ext>
            </a:extLst>
          </p:cNvPr>
          <p:cNvSpPr txBox="1"/>
          <p:nvPr/>
        </p:nvSpPr>
        <p:spPr>
          <a:xfrm>
            <a:off x="1777107" y="3622774"/>
            <a:ext cx="2394186" cy="261610"/>
          </a:xfrm>
          <a:prstGeom prst="rect">
            <a:avLst/>
          </a:prstGeom>
          <a:noFill/>
        </p:spPr>
        <p:txBody>
          <a:bodyPr wrap="square" rtlCol="0">
            <a:spAutoFit/>
          </a:bodyPr>
          <a:lstStyle/>
          <a:p>
            <a:r>
              <a:rPr lang="de-DE" sz="1100" b="1" dirty="0" err="1"/>
              <a:t>Limb</a:t>
            </a:r>
            <a:r>
              <a:rPr lang="de-DE" sz="1100" dirty="0"/>
              <a:t>: r = 0.09 r</a:t>
            </a:r>
            <a:r>
              <a:rPr lang="de-DE" sz="1100" baseline="30000" dirty="0"/>
              <a:t>2</a:t>
            </a:r>
            <a:r>
              <a:rPr lang="de-DE" sz="1100" dirty="0"/>
              <a:t> = 0.08 p = 0.003</a:t>
            </a:r>
          </a:p>
        </p:txBody>
      </p:sp>
      <p:grpSp>
        <p:nvGrpSpPr>
          <p:cNvPr id="7" name="Gruppieren 6">
            <a:extLst>
              <a:ext uri="{FF2B5EF4-FFF2-40B4-BE49-F238E27FC236}">
                <a16:creationId xmlns:a16="http://schemas.microsoft.com/office/drawing/2014/main" id="{36487C06-3706-4AB5-808C-6A9122D5C43B}"/>
              </a:ext>
            </a:extLst>
          </p:cNvPr>
          <p:cNvGrpSpPr/>
          <p:nvPr/>
        </p:nvGrpSpPr>
        <p:grpSpPr>
          <a:xfrm>
            <a:off x="5882673" y="1535263"/>
            <a:ext cx="4751418" cy="2389093"/>
            <a:chOff x="5882673" y="1535263"/>
            <a:chExt cx="4751418" cy="2389093"/>
          </a:xfrm>
        </p:grpSpPr>
        <p:pic>
          <p:nvPicPr>
            <p:cNvPr id="37" name="Grafik 36">
              <a:extLst>
                <a:ext uri="{FF2B5EF4-FFF2-40B4-BE49-F238E27FC236}">
                  <a16:creationId xmlns:a16="http://schemas.microsoft.com/office/drawing/2014/main" id="{DD9B8BD9-0506-44E4-A098-A16D5D4367CE}"/>
                </a:ext>
              </a:extLst>
            </p:cNvPr>
            <p:cNvPicPr>
              <a:picLocks noChangeAspect="1"/>
            </p:cNvPicPr>
            <p:nvPr/>
          </p:nvPicPr>
          <p:blipFill>
            <a:blip r:embed="rId4"/>
            <a:stretch>
              <a:fillRect/>
            </a:stretch>
          </p:blipFill>
          <p:spPr>
            <a:xfrm>
              <a:off x="5882673" y="1790607"/>
              <a:ext cx="4679274" cy="2133749"/>
            </a:xfrm>
            <a:prstGeom prst="rect">
              <a:avLst/>
            </a:prstGeom>
          </p:spPr>
        </p:pic>
        <p:sp>
          <p:nvSpPr>
            <p:cNvPr id="6" name="Textfeld 5">
              <a:extLst>
                <a:ext uri="{FF2B5EF4-FFF2-40B4-BE49-F238E27FC236}">
                  <a16:creationId xmlns:a16="http://schemas.microsoft.com/office/drawing/2014/main" id="{37F197EA-2CE5-4622-8A7F-FC756C2CCAD7}"/>
                </a:ext>
              </a:extLst>
            </p:cNvPr>
            <p:cNvSpPr txBox="1"/>
            <p:nvPr/>
          </p:nvSpPr>
          <p:spPr bwMode="gray">
            <a:xfrm>
              <a:off x="6025579" y="1535263"/>
              <a:ext cx="4608512" cy="328887"/>
            </a:xfrm>
            <a:prstGeom prst="rect">
              <a:avLst/>
            </a:prstGeom>
            <a:noFill/>
          </p:spPr>
          <p:txBody>
            <a:bodyPr wrap="square" lIns="0" tIns="0" rIns="0" bIns="0" rtlCol="0">
              <a:noAutofit/>
            </a:bodyPr>
            <a:lstStyle/>
            <a:p>
              <a:pPr>
                <a:lnSpc>
                  <a:spcPct val="105000"/>
                </a:lnSpc>
              </a:pPr>
              <a:r>
                <a:rPr lang="de-DE" b="1" dirty="0" err="1"/>
                <a:t>Structural</a:t>
              </a:r>
              <a:r>
                <a:rPr lang="de-DE" b="1" dirty="0"/>
                <a:t> </a:t>
              </a:r>
              <a:r>
                <a:rPr lang="de-DE" b="1" dirty="0" err="1"/>
                <a:t>connectivity</a:t>
              </a:r>
              <a:r>
                <a:rPr lang="de-DE" b="1" dirty="0"/>
                <a:t> </a:t>
              </a:r>
              <a:r>
                <a:rPr lang="de-DE" b="1" dirty="0" err="1"/>
                <a:t>of</a:t>
              </a:r>
              <a:r>
                <a:rPr lang="de-DE" b="1" dirty="0"/>
                <a:t> </a:t>
              </a:r>
              <a:r>
                <a:rPr lang="de-DE" b="1" dirty="0" err="1"/>
                <a:t>resting</a:t>
              </a:r>
              <a:r>
                <a:rPr lang="de-DE" b="1" dirty="0"/>
                <a:t> </a:t>
              </a:r>
              <a:r>
                <a:rPr lang="de-DE" b="1" dirty="0" err="1"/>
                <a:t>state</a:t>
              </a:r>
              <a:r>
                <a:rPr lang="de-DE" b="1" dirty="0"/>
                <a:t> </a:t>
              </a:r>
              <a:r>
                <a:rPr lang="de-DE" b="1" dirty="0" err="1"/>
                <a:t>networks</a:t>
              </a:r>
              <a:endParaRPr lang="de-DE" b="1" dirty="0"/>
            </a:p>
          </p:txBody>
        </p:sp>
      </p:grpSp>
      <p:grpSp>
        <p:nvGrpSpPr>
          <p:cNvPr id="9" name="Gruppieren 8">
            <a:extLst>
              <a:ext uri="{FF2B5EF4-FFF2-40B4-BE49-F238E27FC236}">
                <a16:creationId xmlns:a16="http://schemas.microsoft.com/office/drawing/2014/main" id="{A2F9FB42-E1C9-40D4-8EFE-FCD42F2662ED}"/>
              </a:ext>
            </a:extLst>
          </p:cNvPr>
          <p:cNvGrpSpPr/>
          <p:nvPr/>
        </p:nvGrpSpPr>
        <p:grpSpPr>
          <a:xfrm>
            <a:off x="5882673" y="3884384"/>
            <a:ext cx="4774541" cy="2533138"/>
            <a:chOff x="5882673" y="3884384"/>
            <a:chExt cx="4774541" cy="2533138"/>
          </a:xfrm>
        </p:grpSpPr>
        <p:pic>
          <p:nvPicPr>
            <p:cNvPr id="38" name="Grafik 37">
              <a:extLst>
                <a:ext uri="{FF2B5EF4-FFF2-40B4-BE49-F238E27FC236}">
                  <a16:creationId xmlns:a16="http://schemas.microsoft.com/office/drawing/2014/main" id="{9ABA5DB8-B1FB-473B-B586-7EDE5AF0052B}"/>
                </a:ext>
              </a:extLst>
            </p:cNvPr>
            <p:cNvPicPr>
              <a:picLocks noChangeAspect="1"/>
            </p:cNvPicPr>
            <p:nvPr/>
          </p:nvPicPr>
          <p:blipFill>
            <a:blip r:embed="rId5"/>
            <a:stretch>
              <a:fillRect/>
            </a:stretch>
          </p:blipFill>
          <p:spPr>
            <a:xfrm>
              <a:off x="5882673" y="4350227"/>
              <a:ext cx="4657639" cy="2067295"/>
            </a:xfrm>
            <a:prstGeom prst="rect">
              <a:avLst/>
            </a:prstGeom>
          </p:spPr>
        </p:pic>
        <p:sp>
          <p:nvSpPr>
            <p:cNvPr id="39" name="Textfeld 38">
              <a:extLst>
                <a:ext uri="{FF2B5EF4-FFF2-40B4-BE49-F238E27FC236}">
                  <a16:creationId xmlns:a16="http://schemas.microsoft.com/office/drawing/2014/main" id="{171877AC-99C8-43E4-8F9C-3191C9D3C196}"/>
                </a:ext>
              </a:extLst>
            </p:cNvPr>
            <p:cNvSpPr txBox="1"/>
            <p:nvPr/>
          </p:nvSpPr>
          <p:spPr bwMode="gray">
            <a:xfrm>
              <a:off x="6048702" y="3884384"/>
              <a:ext cx="4608512" cy="328887"/>
            </a:xfrm>
            <a:prstGeom prst="rect">
              <a:avLst/>
            </a:prstGeom>
            <a:noFill/>
          </p:spPr>
          <p:txBody>
            <a:bodyPr wrap="square" lIns="0" tIns="0" rIns="0" bIns="0" rtlCol="0">
              <a:noAutofit/>
            </a:bodyPr>
            <a:lstStyle/>
            <a:p>
              <a:pPr>
                <a:lnSpc>
                  <a:spcPct val="105000"/>
                </a:lnSpc>
              </a:pPr>
              <a:r>
                <a:rPr lang="de-DE" b="1" dirty="0" err="1"/>
                <a:t>Structural</a:t>
              </a:r>
              <a:r>
                <a:rPr lang="de-DE" b="1" dirty="0"/>
                <a:t> </a:t>
              </a:r>
              <a:r>
                <a:rPr lang="de-DE" b="1" dirty="0" err="1"/>
                <a:t>subnetworks</a:t>
              </a:r>
              <a:r>
                <a:rPr lang="de-DE" b="1" dirty="0"/>
                <a:t> </a:t>
              </a:r>
              <a:r>
                <a:rPr lang="de-DE" b="1" dirty="0" err="1"/>
                <a:t>that</a:t>
              </a:r>
              <a:r>
                <a:rPr lang="de-DE" b="1" dirty="0"/>
                <a:t> </a:t>
              </a:r>
              <a:r>
                <a:rPr lang="de-DE" b="1" dirty="0" err="1"/>
                <a:t>change</a:t>
              </a:r>
              <a:r>
                <a:rPr lang="de-DE" b="1" dirty="0"/>
                <a:t> </a:t>
              </a:r>
              <a:r>
                <a:rPr lang="de-DE" b="1" dirty="0" err="1"/>
                <a:t>with</a:t>
              </a:r>
              <a:r>
                <a:rPr lang="de-DE" b="1" dirty="0"/>
                <a:t> </a:t>
              </a:r>
              <a:r>
                <a:rPr lang="de-DE" b="1" dirty="0" err="1"/>
                <a:t>age</a:t>
              </a:r>
              <a:endParaRPr lang="de-DE" b="1" dirty="0"/>
            </a:p>
          </p:txBody>
        </p:sp>
      </p:grpSp>
    </p:spTree>
    <p:extLst>
      <p:ext uri="{BB962C8B-B14F-4D97-AF65-F5344CB8AC3E}">
        <p14:creationId xmlns:p14="http://schemas.microsoft.com/office/powerpoint/2010/main" val="16804927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1D16404-CFB6-4018-94B6-B96956ADD571}"/>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FE1757FD-04BF-4CA4-8C7A-72FD2B70C13F}"/>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FA192A66-6D44-41DF-A5DD-BA6084EE8C1B}"/>
              </a:ext>
            </a:extLst>
          </p:cNvPr>
          <p:cNvSpPr>
            <a:spLocks noGrp="1"/>
          </p:cNvSpPr>
          <p:nvPr>
            <p:ph type="sldNum" sz="quarter" idx="12"/>
          </p:nvPr>
        </p:nvSpPr>
        <p:spPr/>
        <p:txBody>
          <a:bodyPr/>
          <a:lstStyle/>
          <a:p>
            <a:fld id="{9B00EF49-7894-4F53-A8DD-F7DB3BFC5032}" type="slidenum">
              <a:rPr lang="de-DE" smtClean="0"/>
              <a:t>7</a:t>
            </a:fld>
            <a:endParaRPr lang="de-DE" dirty="0"/>
          </a:p>
        </p:txBody>
      </p:sp>
      <p:grpSp>
        <p:nvGrpSpPr>
          <p:cNvPr id="5" name="Gruppieren 4">
            <a:extLst>
              <a:ext uri="{FF2B5EF4-FFF2-40B4-BE49-F238E27FC236}">
                <a16:creationId xmlns:a16="http://schemas.microsoft.com/office/drawing/2014/main" id="{57E2F7FF-39CA-4B11-BDB2-C2F65E5C7B21}"/>
              </a:ext>
            </a:extLst>
          </p:cNvPr>
          <p:cNvGrpSpPr/>
          <p:nvPr/>
        </p:nvGrpSpPr>
        <p:grpSpPr>
          <a:xfrm>
            <a:off x="1952198" y="2085168"/>
            <a:ext cx="7421618" cy="3201596"/>
            <a:chOff x="1952198" y="2085168"/>
            <a:chExt cx="7421618" cy="3201596"/>
          </a:xfrm>
        </p:grpSpPr>
        <p:grpSp>
          <p:nvGrpSpPr>
            <p:cNvPr id="33" name="Gruppieren 32">
              <a:extLst>
                <a:ext uri="{FF2B5EF4-FFF2-40B4-BE49-F238E27FC236}">
                  <a16:creationId xmlns:a16="http://schemas.microsoft.com/office/drawing/2014/main" id="{0BCEBEBA-579F-44A8-BA9E-229BEE81A882}"/>
                </a:ext>
              </a:extLst>
            </p:cNvPr>
            <p:cNvGrpSpPr/>
            <p:nvPr/>
          </p:nvGrpSpPr>
          <p:grpSpPr>
            <a:xfrm>
              <a:off x="1952198" y="4369346"/>
              <a:ext cx="7421618" cy="917418"/>
              <a:chOff x="1952198" y="4369346"/>
              <a:chExt cx="7421618" cy="917418"/>
            </a:xfrm>
          </p:grpSpPr>
          <p:sp>
            <p:nvSpPr>
              <p:cNvPr id="14" name="Textfeld 13">
                <a:extLst>
                  <a:ext uri="{FF2B5EF4-FFF2-40B4-BE49-F238E27FC236}">
                    <a16:creationId xmlns:a16="http://schemas.microsoft.com/office/drawing/2014/main" id="{E268A00C-3271-4FC4-9E01-992B0F77E082}"/>
                  </a:ext>
                </a:extLst>
              </p:cNvPr>
              <p:cNvSpPr txBox="1"/>
              <p:nvPr/>
            </p:nvSpPr>
            <p:spPr>
              <a:xfrm>
                <a:off x="7615575" y="4399726"/>
                <a:ext cx="1440160" cy="646331"/>
              </a:xfrm>
              <a:prstGeom prst="rect">
                <a:avLst/>
              </a:prstGeom>
              <a:noFill/>
            </p:spPr>
            <p:txBody>
              <a:bodyPr wrap="square" rtlCol="0">
                <a:spAutoFit/>
              </a:bodyPr>
              <a:lstStyle/>
              <a:p>
                <a:r>
                  <a:rPr lang="de-DE" b="1" dirty="0" err="1">
                    <a:solidFill>
                      <a:srgbClr val="0070C0"/>
                    </a:solidFill>
                  </a:rPr>
                  <a:t>Functional</a:t>
                </a:r>
                <a:r>
                  <a:rPr lang="de-DE" b="1" dirty="0">
                    <a:solidFill>
                      <a:srgbClr val="0070C0"/>
                    </a:solidFill>
                  </a:rPr>
                  <a:t> Segregation</a:t>
                </a:r>
              </a:p>
            </p:txBody>
          </p:sp>
          <p:grpSp>
            <p:nvGrpSpPr>
              <p:cNvPr id="28" name="Gruppieren 27">
                <a:extLst>
                  <a:ext uri="{FF2B5EF4-FFF2-40B4-BE49-F238E27FC236}">
                    <a16:creationId xmlns:a16="http://schemas.microsoft.com/office/drawing/2014/main" id="{B9413A10-D7FF-4210-A736-2F06A0A31741}"/>
                  </a:ext>
                </a:extLst>
              </p:cNvPr>
              <p:cNvGrpSpPr/>
              <p:nvPr/>
            </p:nvGrpSpPr>
            <p:grpSpPr>
              <a:xfrm>
                <a:off x="1952198" y="4369346"/>
                <a:ext cx="7421618" cy="917418"/>
                <a:chOff x="2530794" y="4109230"/>
                <a:chExt cx="7421618" cy="917418"/>
              </a:xfrm>
            </p:grpSpPr>
            <p:sp>
              <p:nvSpPr>
                <p:cNvPr id="10" name="Rechteck: abgerundete Ecken 9">
                  <a:extLst>
                    <a:ext uri="{FF2B5EF4-FFF2-40B4-BE49-F238E27FC236}">
                      <a16:creationId xmlns:a16="http://schemas.microsoft.com/office/drawing/2014/main" id="{C9035844-1BF2-4CEE-B76C-94518E8C7446}"/>
                    </a:ext>
                  </a:extLst>
                </p:cNvPr>
                <p:cNvSpPr/>
                <p:nvPr/>
              </p:nvSpPr>
              <p:spPr>
                <a:xfrm>
                  <a:off x="2530794" y="4109230"/>
                  <a:ext cx="1979750" cy="91741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 name="Gruppieren 26">
                  <a:extLst>
                    <a:ext uri="{FF2B5EF4-FFF2-40B4-BE49-F238E27FC236}">
                      <a16:creationId xmlns:a16="http://schemas.microsoft.com/office/drawing/2014/main" id="{A2E7BFEC-05B4-4B42-B7CB-C3FE1EEB4720}"/>
                    </a:ext>
                  </a:extLst>
                </p:cNvPr>
                <p:cNvGrpSpPr/>
                <p:nvPr/>
              </p:nvGrpSpPr>
              <p:grpSpPr>
                <a:xfrm>
                  <a:off x="3221263" y="4109230"/>
                  <a:ext cx="6731149" cy="917418"/>
                  <a:chOff x="3221263" y="4109230"/>
                  <a:chExt cx="6731149" cy="917418"/>
                </a:xfrm>
              </p:grpSpPr>
              <p:sp>
                <p:nvSpPr>
                  <p:cNvPr id="11" name="Rechteck: abgerundete Ecken 10">
                    <a:extLst>
                      <a:ext uri="{FF2B5EF4-FFF2-40B4-BE49-F238E27FC236}">
                        <a16:creationId xmlns:a16="http://schemas.microsoft.com/office/drawing/2014/main" id="{1C8405F8-10EF-4FAF-BB97-C44B34E03B07}"/>
                      </a:ext>
                    </a:extLst>
                  </p:cNvPr>
                  <p:cNvSpPr/>
                  <p:nvPr/>
                </p:nvSpPr>
                <p:spPr>
                  <a:xfrm>
                    <a:off x="7972662" y="4109230"/>
                    <a:ext cx="1979750" cy="91741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92DDAFC5-84D3-48AC-BD85-763F0A1EC69A}"/>
                      </a:ext>
                    </a:extLst>
                  </p:cNvPr>
                  <p:cNvSpPr txBox="1"/>
                  <p:nvPr/>
                </p:nvSpPr>
                <p:spPr>
                  <a:xfrm>
                    <a:off x="3221263" y="4401997"/>
                    <a:ext cx="1217179" cy="331885"/>
                  </a:xfrm>
                  <a:prstGeom prst="rect">
                    <a:avLst/>
                  </a:prstGeom>
                  <a:noFill/>
                </p:spPr>
                <p:txBody>
                  <a:bodyPr wrap="square" rtlCol="0">
                    <a:spAutoFit/>
                  </a:bodyPr>
                  <a:lstStyle/>
                  <a:p>
                    <a:r>
                      <a:rPr lang="de-DE" b="1" dirty="0">
                        <a:solidFill>
                          <a:srgbClr val="0070C0"/>
                        </a:solidFill>
                      </a:rPr>
                      <a:t>Age</a:t>
                    </a:r>
                  </a:p>
                </p:txBody>
              </p:sp>
              <p:cxnSp>
                <p:nvCxnSpPr>
                  <p:cNvPr id="15" name="Gerade Verbindung mit Pfeil 14">
                    <a:extLst>
                      <a:ext uri="{FF2B5EF4-FFF2-40B4-BE49-F238E27FC236}">
                        <a16:creationId xmlns:a16="http://schemas.microsoft.com/office/drawing/2014/main" id="{9A123007-EBB5-4DEC-A65D-155DA9C195E9}"/>
                      </a:ext>
                    </a:extLst>
                  </p:cNvPr>
                  <p:cNvCxnSpPr/>
                  <p:nvPr/>
                </p:nvCxnSpPr>
                <p:spPr>
                  <a:xfrm>
                    <a:off x="4664525" y="4567937"/>
                    <a:ext cx="3116272"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B0CE6501-01A0-4F34-A87B-74AFE08A448B}"/>
                      </a:ext>
                    </a:extLst>
                  </p:cNvPr>
                  <p:cNvSpPr txBox="1"/>
                  <p:nvPr/>
                </p:nvSpPr>
                <p:spPr>
                  <a:xfrm>
                    <a:off x="6021487" y="4692395"/>
                    <a:ext cx="529445" cy="331885"/>
                  </a:xfrm>
                  <a:prstGeom prst="rect">
                    <a:avLst/>
                  </a:prstGeom>
                  <a:noFill/>
                </p:spPr>
                <p:txBody>
                  <a:bodyPr wrap="square" rtlCol="0">
                    <a:spAutoFit/>
                  </a:bodyPr>
                  <a:lstStyle/>
                  <a:p>
                    <a:r>
                      <a:rPr lang="de-DE" dirty="0">
                        <a:solidFill>
                          <a:srgbClr val="0070C0"/>
                        </a:solidFill>
                      </a:rPr>
                      <a:t>c</a:t>
                    </a:r>
                  </a:p>
                </p:txBody>
              </p:sp>
            </p:grpSp>
          </p:grpSp>
        </p:grpSp>
        <p:grpSp>
          <p:nvGrpSpPr>
            <p:cNvPr id="29" name="Gruppieren 28">
              <a:extLst>
                <a:ext uri="{FF2B5EF4-FFF2-40B4-BE49-F238E27FC236}">
                  <a16:creationId xmlns:a16="http://schemas.microsoft.com/office/drawing/2014/main" id="{96EC1EEA-5ADA-47AF-B402-33477AFE34DE}"/>
                </a:ext>
              </a:extLst>
            </p:cNvPr>
            <p:cNvGrpSpPr/>
            <p:nvPr/>
          </p:nvGrpSpPr>
          <p:grpSpPr>
            <a:xfrm>
              <a:off x="3875373" y="2085168"/>
              <a:ext cx="3881959" cy="2208881"/>
              <a:chOff x="4445775" y="1831352"/>
              <a:chExt cx="3881959" cy="2208881"/>
            </a:xfrm>
          </p:grpSpPr>
          <p:sp>
            <p:nvSpPr>
              <p:cNvPr id="6" name="Textfeld 5">
                <a:extLst>
                  <a:ext uri="{FF2B5EF4-FFF2-40B4-BE49-F238E27FC236}">
                    <a16:creationId xmlns:a16="http://schemas.microsoft.com/office/drawing/2014/main" id="{067D08EB-9996-4838-8EE8-0AA352391327}"/>
                  </a:ext>
                </a:extLst>
              </p:cNvPr>
              <p:cNvSpPr txBox="1"/>
              <p:nvPr/>
            </p:nvSpPr>
            <p:spPr>
              <a:xfrm>
                <a:off x="5995572" y="1831352"/>
                <a:ext cx="529445" cy="331885"/>
              </a:xfrm>
              <a:prstGeom prst="rect">
                <a:avLst/>
              </a:prstGeom>
              <a:noFill/>
            </p:spPr>
            <p:txBody>
              <a:bodyPr wrap="square" rtlCol="0">
                <a:spAutoFit/>
              </a:bodyPr>
              <a:lstStyle/>
              <a:p>
                <a:r>
                  <a:rPr lang="de-DE" dirty="0">
                    <a:solidFill>
                      <a:srgbClr val="0070C0"/>
                    </a:solidFill>
                  </a:rPr>
                  <a:t>a*b</a:t>
                </a:r>
              </a:p>
            </p:txBody>
          </p:sp>
          <p:pic>
            <p:nvPicPr>
              <p:cNvPr id="8" name="Grafik 7">
                <a:extLst>
                  <a:ext uri="{FF2B5EF4-FFF2-40B4-BE49-F238E27FC236}">
                    <a16:creationId xmlns:a16="http://schemas.microsoft.com/office/drawing/2014/main" id="{657796D6-9023-41B8-9A78-50AAB3C84976}"/>
                  </a:ext>
                </a:extLst>
              </p:cNvPr>
              <p:cNvPicPr>
                <a:picLocks noChangeAspect="1"/>
              </p:cNvPicPr>
              <p:nvPr/>
            </p:nvPicPr>
            <p:blipFill>
              <a:blip r:embed="rId2"/>
              <a:stretch>
                <a:fillRect/>
              </a:stretch>
            </p:blipFill>
            <p:spPr>
              <a:xfrm>
                <a:off x="5445251" y="2315064"/>
                <a:ext cx="550321" cy="749109"/>
              </a:xfrm>
              <a:prstGeom prst="rect">
                <a:avLst/>
              </a:prstGeom>
            </p:spPr>
          </p:pic>
          <p:sp>
            <p:nvSpPr>
              <p:cNvPr id="12" name="Ellipse 11">
                <a:extLst>
                  <a:ext uri="{FF2B5EF4-FFF2-40B4-BE49-F238E27FC236}">
                    <a16:creationId xmlns:a16="http://schemas.microsoft.com/office/drawing/2014/main" id="{8F338AEF-F19C-41DF-9ECB-5AACC8F6F7F6}"/>
                  </a:ext>
                </a:extLst>
              </p:cNvPr>
              <p:cNvSpPr/>
              <p:nvPr/>
            </p:nvSpPr>
            <p:spPr>
              <a:xfrm>
                <a:off x="5093220" y="2218551"/>
                <a:ext cx="2280378" cy="965283"/>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B1AE136-8945-42A4-8D50-24255598E030}"/>
                  </a:ext>
                </a:extLst>
              </p:cNvPr>
              <p:cNvCxnSpPr>
                <a:cxnSpLocks/>
              </p:cNvCxnSpPr>
              <p:nvPr/>
            </p:nvCxnSpPr>
            <p:spPr>
              <a:xfrm flipV="1">
                <a:off x="4445775" y="3064173"/>
                <a:ext cx="864002" cy="97606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9B4D248-EF5B-4F41-8D78-F8E372F371C4}"/>
                  </a:ext>
                </a:extLst>
              </p:cNvPr>
              <p:cNvCxnSpPr>
                <a:cxnSpLocks/>
              </p:cNvCxnSpPr>
              <p:nvPr/>
            </p:nvCxnSpPr>
            <p:spPr>
              <a:xfrm>
                <a:off x="7223534" y="3064173"/>
                <a:ext cx="808988" cy="97606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01DBBC5E-AA58-4BD7-B504-F6EB514B0553}"/>
                  </a:ext>
                </a:extLst>
              </p:cNvPr>
              <p:cNvSpPr txBox="1"/>
              <p:nvPr/>
            </p:nvSpPr>
            <p:spPr>
              <a:xfrm>
                <a:off x="5954479" y="2356724"/>
                <a:ext cx="1912652" cy="825925"/>
              </a:xfrm>
              <a:prstGeom prst="rect">
                <a:avLst/>
              </a:prstGeom>
              <a:noFill/>
            </p:spPr>
            <p:txBody>
              <a:bodyPr wrap="square" rtlCol="0">
                <a:spAutoFit/>
              </a:bodyPr>
              <a:lstStyle/>
              <a:p>
                <a:r>
                  <a:rPr lang="de-DE" b="1" dirty="0" err="1">
                    <a:solidFill>
                      <a:srgbClr val="0070C0"/>
                    </a:solidFill>
                  </a:rPr>
                  <a:t>Structural</a:t>
                </a:r>
                <a:r>
                  <a:rPr lang="de-DE" b="1" dirty="0">
                    <a:solidFill>
                      <a:srgbClr val="0070C0"/>
                    </a:solidFill>
                  </a:rPr>
                  <a:t> Subnetwork</a:t>
                </a:r>
              </a:p>
            </p:txBody>
          </p:sp>
          <p:sp>
            <p:nvSpPr>
              <p:cNvPr id="24" name="Textfeld 23">
                <a:extLst>
                  <a:ext uri="{FF2B5EF4-FFF2-40B4-BE49-F238E27FC236}">
                    <a16:creationId xmlns:a16="http://schemas.microsoft.com/office/drawing/2014/main" id="{47305259-8909-49A5-B75C-C4589DD95210}"/>
                  </a:ext>
                </a:extLst>
              </p:cNvPr>
              <p:cNvSpPr txBox="1"/>
              <p:nvPr/>
            </p:nvSpPr>
            <p:spPr>
              <a:xfrm>
                <a:off x="4517733" y="3162021"/>
                <a:ext cx="529445" cy="369332"/>
              </a:xfrm>
              <a:prstGeom prst="rect">
                <a:avLst/>
              </a:prstGeom>
              <a:noFill/>
            </p:spPr>
            <p:txBody>
              <a:bodyPr wrap="square" rtlCol="0">
                <a:spAutoFit/>
              </a:bodyPr>
              <a:lstStyle/>
              <a:p>
                <a:r>
                  <a:rPr lang="de-DE" dirty="0">
                    <a:solidFill>
                      <a:srgbClr val="0070C0"/>
                    </a:solidFill>
                  </a:rPr>
                  <a:t>a</a:t>
                </a:r>
              </a:p>
            </p:txBody>
          </p:sp>
          <p:sp>
            <p:nvSpPr>
              <p:cNvPr id="25" name="Textfeld 24">
                <a:extLst>
                  <a:ext uri="{FF2B5EF4-FFF2-40B4-BE49-F238E27FC236}">
                    <a16:creationId xmlns:a16="http://schemas.microsoft.com/office/drawing/2014/main" id="{177CC205-429F-4F7A-A4D1-8A7CA7D4525E}"/>
                  </a:ext>
                </a:extLst>
              </p:cNvPr>
              <p:cNvSpPr txBox="1"/>
              <p:nvPr/>
            </p:nvSpPr>
            <p:spPr>
              <a:xfrm>
                <a:off x="7798289" y="3183834"/>
                <a:ext cx="529445" cy="369332"/>
              </a:xfrm>
              <a:prstGeom prst="rect">
                <a:avLst/>
              </a:prstGeom>
              <a:noFill/>
            </p:spPr>
            <p:txBody>
              <a:bodyPr wrap="square" rtlCol="0">
                <a:spAutoFit/>
              </a:bodyPr>
              <a:lstStyle/>
              <a:p>
                <a:r>
                  <a:rPr lang="de-DE" dirty="0">
                    <a:solidFill>
                      <a:srgbClr val="0070C0"/>
                    </a:solidFill>
                  </a:rPr>
                  <a:t>b</a:t>
                </a:r>
              </a:p>
            </p:txBody>
          </p:sp>
        </p:grpSp>
      </p:grpSp>
      <p:sp>
        <p:nvSpPr>
          <p:cNvPr id="30" name="Textfeld 29">
            <a:extLst>
              <a:ext uri="{FF2B5EF4-FFF2-40B4-BE49-F238E27FC236}">
                <a16:creationId xmlns:a16="http://schemas.microsoft.com/office/drawing/2014/main" id="{69BA1DDB-AD50-412E-9D83-8E26230E9439}"/>
              </a:ext>
            </a:extLst>
          </p:cNvPr>
          <p:cNvSpPr txBox="1"/>
          <p:nvPr/>
        </p:nvSpPr>
        <p:spPr bwMode="gray">
          <a:xfrm>
            <a:off x="5047178" y="980728"/>
            <a:ext cx="3354665" cy="778272"/>
          </a:xfrm>
          <a:prstGeom prst="rect">
            <a:avLst/>
          </a:prstGeom>
          <a:noFill/>
        </p:spPr>
        <p:txBody>
          <a:bodyPr wrap="square" lIns="0" tIns="0" rIns="0" bIns="0" rtlCol="0">
            <a:noAutofit/>
          </a:bodyPr>
          <a:lstStyle/>
          <a:p>
            <a:pPr marL="216000" indent="-216000">
              <a:lnSpc>
                <a:spcPct val="105000"/>
              </a:lnSpc>
              <a:buFont typeface="Arial" panose="020B0604020202020204" pitchFamily="34" charset="0"/>
              <a:buChar char="•"/>
            </a:pPr>
            <a:endParaRPr lang="de-DE" dirty="0" err="1">
              <a:latin typeface="+mj-lt"/>
            </a:endParaRPr>
          </a:p>
        </p:txBody>
      </p:sp>
      <p:sp>
        <p:nvSpPr>
          <p:cNvPr id="31" name="Textfeld 30">
            <a:extLst>
              <a:ext uri="{FF2B5EF4-FFF2-40B4-BE49-F238E27FC236}">
                <a16:creationId xmlns:a16="http://schemas.microsoft.com/office/drawing/2014/main" id="{D4CF109E-1782-4DFE-A9D2-D51439280E81}"/>
              </a:ext>
            </a:extLst>
          </p:cNvPr>
          <p:cNvSpPr txBox="1"/>
          <p:nvPr/>
        </p:nvSpPr>
        <p:spPr bwMode="gray">
          <a:xfrm>
            <a:off x="5150009" y="823514"/>
            <a:ext cx="4701690" cy="835884"/>
          </a:xfrm>
          <a:prstGeom prst="rect">
            <a:avLst/>
          </a:prstGeom>
          <a:noFill/>
        </p:spPr>
        <p:txBody>
          <a:bodyPr wrap="square" lIns="0" tIns="0" rIns="0" bIns="0" rtlCol="0">
            <a:noAutofit/>
          </a:bodyPr>
          <a:lstStyle/>
          <a:p>
            <a:pPr marL="216000" indent="-216000">
              <a:lnSpc>
                <a:spcPct val="105000"/>
              </a:lnSpc>
              <a:buFont typeface="Arial" panose="020B0604020202020204" pitchFamily="34" charset="0"/>
              <a:buChar char="•"/>
            </a:pPr>
            <a:r>
              <a:rPr lang="de-DE" dirty="0">
                <a:solidFill>
                  <a:schemeClr val="accent1">
                    <a:lumMod val="75000"/>
                  </a:schemeClr>
                </a:solidFill>
              </a:rPr>
              <a:t>Global </a:t>
            </a:r>
            <a:r>
              <a:rPr lang="de-DE" dirty="0" err="1">
                <a:solidFill>
                  <a:schemeClr val="accent1">
                    <a:lumMod val="75000"/>
                  </a:schemeClr>
                </a:solidFill>
              </a:rPr>
              <a:t>structural</a:t>
            </a:r>
            <a:r>
              <a:rPr lang="de-DE" dirty="0">
                <a:solidFill>
                  <a:schemeClr val="accent1">
                    <a:lumMod val="75000"/>
                  </a:schemeClr>
                </a:solidFill>
              </a:rPr>
              <a:t> </a:t>
            </a:r>
            <a:r>
              <a:rPr lang="de-DE" dirty="0" err="1">
                <a:solidFill>
                  <a:schemeClr val="accent1">
                    <a:lumMod val="75000"/>
                  </a:schemeClr>
                </a:solidFill>
              </a:rPr>
              <a:t>connectivity</a:t>
            </a:r>
            <a:r>
              <a:rPr lang="de-DE" dirty="0">
                <a:solidFill>
                  <a:schemeClr val="accent1">
                    <a:lumMod val="75000"/>
                  </a:schemeClr>
                </a:solidFill>
              </a:rPr>
              <a:t> </a:t>
            </a:r>
          </a:p>
          <a:p>
            <a:pPr marL="216000" indent="-216000">
              <a:lnSpc>
                <a:spcPct val="105000"/>
              </a:lnSpc>
              <a:buFont typeface="Arial" panose="020B0604020202020204" pitchFamily="34" charset="0"/>
              <a:buChar char="•"/>
            </a:pPr>
            <a:r>
              <a:rPr lang="de-DE" dirty="0">
                <a:solidFill>
                  <a:schemeClr val="accent1">
                    <a:lumMod val="75000"/>
                  </a:schemeClr>
                </a:solidFill>
              </a:rPr>
              <a:t>Every </a:t>
            </a:r>
            <a:r>
              <a:rPr lang="de-DE" dirty="0" err="1">
                <a:solidFill>
                  <a:schemeClr val="accent1">
                    <a:lumMod val="75000"/>
                  </a:schemeClr>
                </a:solidFill>
              </a:rPr>
              <a:t>structural</a:t>
            </a:r>
            <a:r>
              <a:rPr lang="de-DE" dirty="0">
                <a:solidFill>
                  <a:schemeClr val="accent1">
                    <a:lumMod val="75000"/>
                  </a:schemeClr>
                </a:solidFill>
              </a:rPr>
              <a:t> </a:t>
            </a:r>
            <a:r>
              <a:rPr lang="de-DE" dirty="0" err="1">
                <a:solidFill>
                  <a:schemeClr val="accent1">
                    <a:lumMod val="75000"/>
                  </a:schemeClr>
                </a:solidFill>
              </a:rPr>
              <a:t>subnetwork</a:t>
            </a:r>
            <a:r>
              <a:rPr lang="de-DE" dirty="0">
                <a:solidFill>
                  <a:schemeClr val="accent1">
                    <a:lumMod val="75000"/>
                  </a:schemeClr>
                </a:solidFill>
              </a:rPr>
              <a:t> </a:t>
            </a:r>
            <a:r>
              <a:rPr lang="de-DE" dirty="0" err="1">
                <a:solidFill>
                  <a:schemeClr val="accent1">
                    <a:lumMod val="75000"/>
                  </a:schemeClr>
                </a:solidFill>
              </a:rPr>
              <a:t>alone</a:t>
            </a:r>
            <a:endParaRPr lang="de-DE" dirty="0">
              <a:solidFill>
                <a:schemeClr val="accent1">
                  <a:lumMod val="75000"/>
                </a:schemeClr>
              </a:solidFill>
            </a:endParaRPr>
          </a:p>
          <a:p>
            <a:pPr marL="216000" indent="-216000">
              <a:lnSpc>
                <a:spcPct val="105000"/>
              </a:lnSpc>
              <a:buFont typeface="Arial" panose="020B0604020202020204" pitchFamily="34" charset="0"/>
              <a:buChar char="•"/>
            </a:pPr>
            <a:r>
              <a:rPr lang="de-DE" dirty="0" err="1">
                <a:solidFill>
                  <a:schemeClr val="accent1">
                    <a:lumMod val="75000"/>
                  </a:schemeClr>
                </a:solidFill>
              </a:rPr>
              <a:t>Structural</a:t>
            </a:r>
            <a:r>
              <a:rPr lang="de-DE" dirty="0">
                <a:solidFill>
                  <a:schemeClr val="accent1">
                    <a:lumMod val="75000"/>
                  </a:schemeClr>
                </a:solidFill>
              </a:rPr>
              <a:t> </a:t>
            </a:r>
            <a:r>
              <a:rPr lang="de-DE" dirty="0" err="1">
                <a:solidFill>
                  <a:schemeClr val="accent1">
                    <a:lumMod val="75000"/>
                  </a:schemeClr>
                </a:solidFill>
              </a:rPr>
              <a:t>connectivity</a:t>
            </a:r>
            <a:r>
              <a:rPr lang="de-DE" dirty="0">
                <a:solidFill>
                  <a:schemeClr val="accent1">
                    <a:lumMod val="75000"/>
                  </a:schemeClr>
                </a:solidFill>
              </a:rPr>
              <a:t> </a:t>
            </a:r>
            <a:r>
              <a:rPr lang="de-DE" dirty="0" err="1">
                <a:solidFill>
                  <a:schemeClr val="accent1">
                    <a:lumMod val="75000"/>
                  </a:schemeClr>
                </a:solidFill>
              </a:rPr>
              <a:t>of</a:t>
            </a:r>
            <a:r>
              <a:rPr lang="de-DE" dirty="0">
                <a:solidFill>
                  <a:schemeClr val="accent1">
                    <a:lumMod val="75000"/>
                  </a:schemeClr>
                </a:solidFill>
              </a:rPr>
              <a:t> </a:t>
            </a:r>
            <a:r>
              <a:rPr lang="de-DE" dirty="0" err="1">
                <a:solidFill>
                  <a:schemeClr val="accent1">
                    <a:lumMod val="75000"/>
                  </a:schemeClr>
                </a:solidFill>
              </a:rPr>
              <a:t>sensory</a:t>
            </a:r>
            <a:r>
              <a:rPr lang="de-DE" dirty="0">
                <a:solidFill>
                  <a:schemeClr val="accent1">
                    <a:lumMod val="75000"/>
                  </a:schemeClr>
                </a:solidFill>
              </a:rPr>
              <a:t> </a:t>
            </a:r>
            <a:r>
              <a:rPr lang="de-DE" dirty="0" err="1">
                <a:solidFill>
                  <a:schemeClr val="accent1">
                    <a:lumMod val="75000"/>
                  </a:schemeClr>
                </a:solidFill>
              </a:rPr>
              <a:t>networks</a:t>
            </a:r>
            <a:endParaRPr lang="de-DE" dirty="0">
              <a:solidFill>
                <a:schemeClr val="accent1">
                  <a:lumMod val="75000"/>
                </a:schemeClr>
              </a:solidFill>
            </a:endParaRPr>
          </a:p>
          <a:p>
            <a:pPr marL="216000" indent="-216000">
              <a:lnSpc>
                <a:spcPct val="105000"/>
              </a:lnSpc>
              <a:buFont typeface="Arial" panose="020B0604020202020204" pitchFamily="34" charset="0"/>
              <a:buChar char="•"/>
            </a:pPr>
            <a:r>
              <a:rPr lang="de-DE" dirty="0" err="1">
                <a:solidFill>
                  <a:schemeClr val="accent1">
                    <a:lumMod val="75000"/>
                  </a:schemeClr>
                </a:solidFill>
              </a:rPr>
              <a:t>Structural</a:t>
            </a:r>
            <a:r>
              <a:rPr lang="de-DE" dirty="0">
                <a:solidFill>
                  <a:schemeClr val="accent1">
                    <a:lumMod val="75000"/>
                  </a:schemeClr>
                </a:solidFill>
              </a:rPr>
              <a:t> </a:t>
            </a:r>
            <a:r>
              <a:rPr lang="de-DE" dirty="0" err="1">
                <a:solidFill>
                  <a:schemeClr val="accent1">
                    <a:lumMod val="75000"/>
                  </a:schemeClr>
                </a:solidFill>
              </a:rPr>
              <a:t>connectivity</a:t>
            </a:r>
            <a:r>
              <a:rPr lang="de-DE" dirty="0">
                <a:solidFill>
                  <a:schemeClr val="accent1">
                    <a:lumMod val="75000"/>
                  </a:schemeClr>
                </a:solidFill>
              </a:rPr>
              <a:t> </a:t>
            </a:r>
            <a:r>
              <a:rPr lang="de-DE" dirty="0" err="1">
                <a:solidFill>
                  <a:schemeClr val="accent1">
                    <a:lumMod val="75000"/>
                  </a:schemeClr>
                </a:solidFill>
              </a:rPr>
              <a:t>of</a:t>
            </a:r>
            <a:r>
              <a:rPr lang="de-DE" dirty="0">
                <a:solidFill>
                  <a:schemeClr val="accent1">
                    <a:lumMod val="75000"/>
                  </a:schemeClr>
                </a:solidFill>
              </a:rPr>
              <a:t> </a:t>
            </a:r>
            <a:r>
              <a:rPr lang="de-DE" dirty="0" err="1">
                <a:solidFill>
                  <a:schemeClr val="accent1">
                    <a:lumMod val="75000"/>
                  </a:schemeClr>
                </a:solidFill>
              </a:rPr>
              <a:t>association</a:t>
            </a:r>
            <a:r>
              <a:rPr lang="de-DE" dirty="0">
                <a:solidFill>
                  <a:schemeClr val="accent1">
                    <a:lumMod val="75000"/>
                  </a:schemeClr>
                </a:solidFill>
              </a:rPr>
              <a:t> </a:t>
            </a:r>
            <a:r>
              <a:rPr lang="de-DE" dirty="0" err="1">
                <a:solidFill>
                  <a:schemeClr val="accent1">
                    <a:lumMod val="75000"/>
                  </a:schemeClr>
                </a:solidFill>
              </a:rPr>
              <a:t>networks</a:t>
            </a:r>
            <a:endParaRPr lang="de-DE" dirty="0">
              <a:solidFill>
                <a:schemeClr val="accent1">
                  <a:lumMod val="75000"/>
                </a:schemeClr>
              </a:solidFill>
            </a:endParaRPr>
          </a:p>
        </p:txBody>
      </p:sp>
      <p:sp>
        <p:nvSpPr>
          <p:cNvPr id="32" name="Textfeld 31">
            <a:extLst>
              <a:ext uri="{FF2B5EF4-FFF2-40B4-BE49-F238E27FC236}">
                <a16:creationId xmlns:a16="http://schemas.microsoft.com/office/drawing/2014/main" id="{4E3088E0-7050-4A17-968F-F511386232DE}"/>
              </a:ext>
            </a:extLst>
          </p:cNvPr>
          <p:cNvSpPr txBox="1"/>
          <p:nvPr/>
        </p:nvSpPr>
        <p:spPr bwMode="gray">
          <a:xfrm>
            <a:off x="7202201" y="5425520"/>
            <a:ext cx="5184000" cy="1106453"/>
          </a:xfrm>
          <a:prstGeom prst="rect">
            <a:avLst/>
          </a:prstGeom>
          <a:noFill/>
        </p:spPr>
        <p:txBody>
          <a:bodyPr wrap="square" lIns="0" tIns="0" rIns="0" bIns="0" rtlCol="0">
            <a:noAutofit/>
          </a:bodyPr>
          <a:lstStyle/>
          <a:p>
            <a:pPr marL="216000" indent="-216000">
              <a:lnSpc>
                <a:spcPct val="105000"/>
              </a:lnSpc>
              <a:buFont typeface="Arial" panose="020B0604020202020204" pitchFamily="34" charset="0"/>
              <a:buChar char="•"/>
            </a:pPr>
            <a:r>
              <a:rPr lang="de-DE" dirty="0">
                <a:solidFill>
                  <a:schemeClr val="accent1">
                    <a:lumMod val="75000"/>
                  </a:schemeClr>
                </a:solidFill>
              </a:rPr>
              <a:t>Global </a:t>
            </a:r>
            <a:r>
              <a:rPr lang="de-DE" dirty="0" err="1">
                <a:solidFill>
                  <a:schemeClr val="accent1">
                    <a:lumMod val="75000"/>
                  </a:schemeClr>
                </a:solidFill>
              </a:rPr>
              <a:t>functional</a:t>
            </a:r>
            <a:r>
              <a:rPr lang="de-DE" dirty="0">
                <a:solidFill>
                  <a:schemeClr val="accent1">
                    <a:lumMod val="75000"/>
                  </a:schemeClr>
                </a:solidFill>
              </a:rPr>
              <a:t> </a:t>
            </a:r>
            <a:r>
              <a:rPr lang="de-DE" dirty="0" err="1">
                <a:solidFill>
                  <a:schemeClr val="accent1">
                    <a:lumMod val="75000"/>
                  </a:schemeClr>
                </a:solidFill>
              </a:rPr>
              <a:t>segregation</a:t>
            </a:r>
            <a:endParaRPr lang="de-DE" dirty="0">
              <a:solidFill>
                <a:schemeClr val="accent1">
                  <a:lumMod val="75000"/>
                </a:schemeClr>
              </a:solidFill>
            </a:endParaRPr>
          </a:p>
          <a:p>
            <a:pPr marL="216000" indent="-216000">
              <a:lnSpc>
                <a:spcPct val="105000"/>
              </a:lnSpc>
              <a:buFont typeface="Arial" panose="020B0604020202020204" pitchFamily="34" charset="0"/>
              <a:buChar char="•"/>
            </a:pPr>
            <a:r>
              <a:rPr lang="de-DE" dirty="0" err="1">
                <a:solidFill>
                  <a:schemeClr val="accent1">
                    <a:lumMod val="75000"/>
                  </a:schemeClr>
                </a:solidFill>
              </a:rPr>
              <a:t>Functional</a:t>
            </a:r>
            <a:r>
              <a:rPr lang="de-DE" dirty="0">
                <a:solidFill>
                  <a:schemeClr val="accent1">
                    <a:lumMod val="75000"/>
                  </a:schemeClr>
                </a:solidFill>
              </a:rPr>
              <a:t> </a:t>
            </a:r>
            <a:r>
              <a:rPr lang="de-DE" dirty="0" err="1">
                <a:solidFill>
                  <a:schemeClr val="accent1">
                    <a:lumMod val="75000"/>
                  </a:schemeClr>
                </a:solidFill>
              </a:rPr>
              <a:t>segregation</a:t>
            </a:r>
            <a:r>
              <a:rPr lang="de-DE" dirty="0">
                <a:solidFill>
                  <a:schemeClr val="accent1">
                    <a:lumMod val="75000"/>
                  </a:schemeClr>
                </a:solidFill>
              </a:rPr>
              <a:t> </a:t>
            </a:r>
            <a:r>
              <a:rPr lang="de-DE" dirty="0" err="1">
                <a:solidFill>
                  <a:schemeClr val="accent1">
                    <a:lumMod val="75000"/>
                  </a:schemeClr>
                </a:solidFill>
              </a:rPr>
              <a:t>of</a:t>
            </a:r>
            <a:r>
              <a:rPr lang="de-DE" dirty="0">
                <a:solidFill>
                  <a:schemeClr val="accent1">
                    <a:lumMod val="75000"/>
                  </a:schemeClr>
                </a:solidFill>
              </a:rPr>
              <a:t> </a:t>
            </a:r>
            <a:r>
              <a:rPr lang="de-DE" dirty="0" err="1">
                <a:solidFill>
                  <a:schemeClr val="accent1">
                    <a:lumMod val="75000"/>
                  </a:schemeClr>
                </a:solidFill>
              </a:rPr>
              <a:t>resting</a:t>
            </a:r>
            <a:r>
              <a:rPr lang="de-DE" dirty="0">
                <a:solidFill>
                  <a:schemeClr val="accent1">
                    <a:lumMod val="75000"/>
                  </a:schemeClr>
                </a:solidFill>
              </a:rPr>
              <a:t> </a:t>
            </a:r>
            <a:r>
              <a:rPr lang="de-DE" dirty="0" err="1">
                <a:solidFill>
                  <a:schemeClr val="accent1">
                    <a:lumMod val="75000"/>
                  </a:schemeClr>
                </a:solidFill>
              </a:rPr>
              <a:t>state</a:t>
            </a:r>
            <a:r>
              <a:rPr lang="de-DE" dirty="0">
                <a:solidFill>
                  <a:schemeClr val="accent1">
                    <a:lumMod val="75000"/>
                  </a:schemeClr>
                </a:solidFill>
              </a:rPr>
              <a:t> network</a:t>
            </a:r>
          </a:p>
          <a:p>
            <a:pPr marL="216000" indent="-216000">
              <a:lnSpc>
                <a:spcPct val="105000"/>
              </a:lnSpc>
              <a:buFont typeface="Arial" panose="020B0604020202020204" pitchFamily="34" charset="0"/>
              <a:buChar char="•"/>
            </a:pPr>
            <a:r>
              <a:rPr lang="de-DE" dirty="0" err="1">
                <a:solidFill>
                  <a:schemeClr val="accent1">
                    <a:lumMod val="75000"/>
                  </a:schemeClr>
                </a:solidFill>
              </a:rPr>
              <a:t>Functional</a:t>
            </a:r>
            <a:r>
              <a:rPr lang="de-DE" dirty="0">
                <a:solidFill>
                  <a:schemeClr val="accent1">
                    <a:lumMod val="75000"/>
                  </a:schemeClr>
                </a:solidFill>
              </a:rPr>
              <a:t> </a:t>
            </a:r>
            <a:r>
              <a:rPr lang="de-DE" dirty="0" err="1">
                <a:solidFill>
                  <a:schemeClr val="accent1">
                    <a:lumMod val="75000"/>
                  </a:schemeClr>
                </a:solidFill>
              </a:rPr>
              <a:t>segregation</a:t>
            </a:r>
            <a:r>
              <a:rPr lang="de-DE" dirty="0">
                <a:solidFill>
                  <a:schemeClr val="accent1">
                    <a:lumMod val="75000"/>
                  </a:schemeClr>
                </a:solidFill>
              </a:rPr>
              <a:t> </a:t>
            </a:r>
            <a:r>
              <a:rPr lang="de-DE" dirty="0" err="1">
                <a:solidFill>
                  <a:schemeClr val="accent1">
                    <a:lumMod val="75000"/>
                  </a:schemeClr>
                </a:solidFill>
              </a:rPr>
              <a:t>of</a:t>
            </a:r>
            <a:r>
              <a:rPr lang="de-DE" dirty="0">
                <a:solidFill>
                  <a:schemeClr val="accent1">
                    <a:lumMod val="75000"/>
                  </a:schemeClr>
                </a:solidFill>
              </a:rPr>
              <a:t> </a:t>
            </a:r>
            <a:r>
              <a:rPr lang="de-DE" dirty="0" err="1">
                <a:solidFill>
                  <a:schemeClr val="accent1">
                    <a:lumMod val="75000"/>
                  </a:schemeClr>
                </a:solidFill>
              </a:rPr>
              <a:t>sensory</a:t>
            </a:r>
            <a:r>
              <a:rPr lang="de-DE" dirty="0">
                <a:solidFill>
                  <a:schemeClr val="accent1">
                    <a:lumMod val="75000"/>
                  </a:schemeClr>
                </a:solidFill>
              </a:rPr>
              <a:t> </a:t>
            </a:r>
            <a:r>
              <a:rPr lang="de-DE" dirty="0" err="1">
                <a:solidFill>
                  <a:schemeClr val="accent1">
                    <a:lumMod val="75000"/>
                  </a:schemeClr>
                </a:solidFill>
              </a:rPr>
              <a:t>networks</a:t>
            </a:r>
            <a:endParaRPr lang="de-DE" dirty="0">
              <a:solidFill>
                <a:schemeClr val="accent1">
                  <a:lumMod val="75000"/>
                </a:schemeClr>
              </a:solidFill>
            </a:endParaRPr>
          </a:p>
          <a:p>
            <a:pPr marL="216000" indent="-216000">
              <a:lnSpc>
                <a:spcPct val="105000"/>
              </a:lnSpc>
              <a:buFont typeface="Arial" panose="020B0604020202020204" pitchFamily="34" charset="0"/>
              <a:buChar char="•"/>
            </a:pPr>
            <a:r>
              <a:rPr lang="de-DE" dirty="0" err="1">
                <a:solidFill>
                  <a:schemeClr val="accent1">
                    <a:lumMod val="75000"/>
                  </a:schemeClr>
                </a:solidFill>
              </a:rPr>
              <a:t>Functional</a:t>
            </a:r>
            <a:r>
              <a:rPr lang="de-DE" dirty="0">
                <a:solidFill>
                  <a:schemeClr val="accent1">
                    <a:lumMod val="75000"/>
                  </a:schemeClr>
                </a:solidFill>
              </a:rPr>
              <a:t> </a:t>
            </a:r>
            <a:r>
              <a:rPr lang="de-DE" dirty="0" err="1">
                <a:solidFill>
                  <a:schemeClr val="accent1">
                    <a:lumMod val="75000"/>
                  </a:schemeClr>
                </a:solidFill>
              </a:rPr>
              <a:t>segregation</a:t>
            </a:r>
            <a:r>
              <a:rPr lang="de-DE" dirty="0">
                <a:solidFill>
                  <a:schemeClr val="accent1">
                    <a:lumMod val="75000"/>
                  </a:schemeClr>
                </a:solidFill>
              </a:rPr>
              <a:t> </a:t>
            </a:r>
            <a:r>
              <a:rPr lang="de-DE" dirty="0" err="1">
                <a:solidFill>
                  <a:schemeClr val="accent1">
                    <a:lumMod val="75000"/>
                  </a:schemeClr>
                </a:solidFill>
              </a:rPr>
              <a:t>of</a:t>
            </a:r>
            <a:r>
              <a:rPr lang="de-DE" dirty="0">
                <a:solidFill>
                  <a:schemeClr val="accent1">
                    <a:lumMod val="75000"/>
                  </a:schemeClr>
                </a:solidFill>
              </a:rPr>
              <a:t> </a:t>
            </a:r>
            <a:r>
              <a:rPr lang="de-DE" dirty="0" err="1">
                <a:solidFill>
                  <a:schemeClr val="accent1">
                    <a:lumMod val="75000"/>
                  </a:schemeClr>
                </a:solidFill>
              </a:rPr>
              <a:t>association</a:t>
            </a:r>
            <a:r>
              <a:rPr lang="de-DE" dirty="0">
                <a:solidFill>
                  <a:schemeClr val="accent1">
                    <a:lumMod val="75000"/>
                  </a:schemeClr>
                </a:solidFill>
              </a:rPr>
              <a:t> </a:t>
            </a:r>
            <a:r>
              <a:rPr lang="de-DE" dirty="0" err="1">
                <a:solidFill>
                  <a:schemeClr val="accent1">
                    <a:lumMod val="75000"/>
                  </a:schemeClr>
                </a:solidFill>
              </a:rPr>
              <a:t>networks</a:t>
            </a:r>
            <a:r>
              <a:rPr lang="de-DE" dirty="0">
                <a:solidFill>
                  <a:schemeClr val="accent1">
                    <a:lumMod val="75000"/>
                  </a:schemeClr>
                </a:solidFill>
                <a:latin typeface="+mj-lt"/>
              </a:rPr>
              <a:t> </a:t>
            </a:r>
          </a:p>
        </p:txBody>
      </p:sp>
    </p:spTree>
    <p:extLst>
      <p:ext uri="{BB962C8B-B14F-4D97-AF65-F5344CB8AC3E}">
        <p14:creationId xmlns:p14="http://schemas.microsoft.com/office/powerpoint/2010/main" val="297684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1886219-F6B6-46D9-B013-CA4E560985CF}"/>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3EE7B2D5-214A-4213-B4A2-09A67A9A7706}"/>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252C05E2-146A-4E23-B7E8-148ADA1FC451}"/>
              </a:ext>
            </a:extLst>
          </p:cNvPr>
          <p:cNvSpPr>
            <a:spLocks noGrp="1"/>
          </p:cNvSpPr>
          <p:nvPr>
            <p:ph type="sldNum" sz="quarter" idx="12"/>
          </p:nvPr>
        </p:nvSpPr>
        <p:spPr/>
        <p:txBody>
          <a:bodyPr/>
          <a:lstStyle/>
          <a:p>
            <a:fld id="{9B00EF49-7894-4F53-A8DD-F7DB3BFC5032}" type="slidenum">
              <a:rPr lang="de-DE" smtClean="0"/>
              <a:t>8</a:t>
            </a:fld>
            <a:endParaRPr lang="de-DE" dirty="0"/>
          </a:p>
        </p:txBody>
      </p:sp>
      <p:pic>
        <p:nvPicPr>
          <p:cNvPr id="8" name="Grafik 7">
            <a:extLst>
              <a:ext uri="{FF2B5EF4-FFF2-40B4-BE49-F238E27FC236}">
                <a16:creationId xmlns:a16="http://schemas.microsoft.com/office/drawing/2014/main" id="{F09D43E6-0E12-413E-A377-184676D9931A}"/>
              </a:ext>
            </a:extLst>
          </p:cNvPr>
          <p:cNvPicPr>
            <a:picLocks noChangeAspect="1"/>
          </p:cNvPicPr>
          <p:nvPr/>
        </p:nvPicPr>
        <p:blipFill>
          <a:blip r:embed="rId2"/>
          <a:stretch>
            <a:fillRect/>
          </a:stretch>
        </p:blipFill>
        <p:spPr>
          <a:xfrm>
            <a:off x="913009" y="1045644"/>
            <a:ext cx="4158691" cy="2913767"/>
          </a:xfrm>
          <a:prstGeom prst="rect">
            <a:avLst/>
          </a:prstGeom>
        </p:spPr>
      </p:pic>
      <p:pic>
        <p:nvPicPr>
          <p:cNvPr id="10" name="Grafik 9">
            <a:extLst>
              <a:ext uri="{FF2B5EF4-FFF2-40B4-BE49-F238E27FC236}">
                <a16:creationId xmlns:a16="http://schemas.microsoft.com/office/drawing/2014/main" id="{7892E808-5B3A-4BBD-AF21-16BC3754B66E}"/>
              </a:ext>
            </a:extLst>
          </p:cNvPr>
          <p:cNvPicPr>
            <a:picLocks noChangeAspect="1"/>
          </p:cNvPicPr>
          <p:nvPr/>
        </p:nvPicPr>
        <p:blipFill>
          <a:blip r:embed="rId3"/>
          <a:stretch>
            <a:fillRect/>
          </a:stretch>
        </p:blipFill>
        <p:spPr>
          <a:xfrm>
            <a:off x="902858" y="3611554"/>
            <a:ext cx="4164844" cy="2913766"/>
          </a:xfrm>
          <a:prstGeom prst="rect">
            <a:avLst/>
          </a:prstGeom>
        </p:spPr>
      </p:pic>
      <p:sp>
        <p:nvSpPr>
          <p:cNvPr id="15" name="Textfeld 14">
            <a:extLst>
              <a:ext uri="{FF2B5EF4-FFF2-40B4-BE49-F238E27FC236}">
                <a16:creationId xmlns:a16="http://schemas.microsoft.com/office/drawing/2014/main" id="{38246669-FD8D-4897-B445-36C12213506C}"/>
              </a:ext>
            </a:extLst>
          </p:cNvPr>
          <p:cNvSpPr txBox="1"/>
          <p:nvPr/>
        </p:nvSpPr>
        <p:spPr>
          <a:xfrm>
            <a:off x="1255340" y="824640"/>
            <a:ext cx="3474031" cy="261610"/>
          </a:xfrm>
          <a:prstGeom prst="rect">
            <a:avLst/>
          </a:prstGeom>
          <a:noFill/>
        </p:spPr>
        <p:txBody>
          <a:bodyPr wrap="square" rtlCol="0">
            <a:spAutoFit/>
          </a:bodyPr>
          <a:lstStyle/>
          <a:p>
            <a:r>
              <a:rPr lang="de-DE" sz="1100" b="1" dirty="0" err="1"/>
              <a:t>Association</a:t>
            </a:r>
            <a:r>
              <a:rPr lang="de-DE" sz="1100" b="1" dirty="0"/>
              <a:t> Segregation</a:t>
            </a:r>
            <a:r>
              <a:rPr lang="de-DE" sz="1100" dirty="0"/>
              <a:t>: r = -  0.15 r</a:t>
            </a:r>
            <a:r>
              <a:rPr lang="de-DE" sz="1100" baseline="30000" dirty="0"/>
              <a:t>2</a:t>
            </a:r>
            <a:r>
              <a:rPr lang="de-DE" sz="1100" dirty="0"/>
              <a:t> = 0.02 p &lt; 0.001</a:t>
            </a:r>
          </a:p>
        </p:txBody>
      </p:sp>
      <p:sp>
        <p:nvSpPr>
          <p:cNvPr id="16" name="Textfeld 15">
            <a:extLst>
              <a:ext uri="{FF2B5EF4-FFF2-40B4-BE49-F238E27FC236}">
                <a16:creationId xmlns:a16="http://schemas.microsoft.com/office/drawing/2014/main" id="{19EDE816-3E29-4BBF-8441-B4A297F55902}"/>
              </a:ext>
            </a:extLst>
          </p:cNvPr>
          <p:cNvSpPr txBox="1"/>
          <p:nvPr/>
        </p:nvSpPr>
        <p:spPr>
          <a:xfrm>
            <a:off x="1237036" y="3828606"/>
            <a:ext cx="3279515" cy="261610"/>
          </a:xfrm>
          <a:prstGeom prst="rect">
            <a:avLst/>
          </a:prstGeom>
          <a:noFill/>
        </p:spPr>
        <p:txBody>
          <a:bodyPr wrap="square" rtlCol="0">
            <a:spAutoFit/>
          </a:bodyPr>
          <a:lstStyle/>
          <a:p>
            <a:r>
              <a:rPr lang="de-DE" sz="1100" b="1" dirty="0" err="1"/>
              <a:t>Sensory</a:t>
            </a:r>
            <a:r>
              <a:rPr lang="de-DE" sz="1100" b="1" dirty="0"/>
              <a:t> Segregation</a:t>
            </a:r>
            <a:r>
              <a:rPr lang="de-DE" sz="1100" dirty="0"/>
              <a:t>: r = - 0.21 r</a:t>
            </a:r>
            <a:r>
              <a:rPr lang="de-DE" sz="1100" baseline="30000" dirty="0"/>
              <a:t>2</a:t>
            </a:r>
            <a:r>
              <a:rPr lang="de-DE" sz="1100" dirty="0"/>
              <a:t> = 0.044 p &lt; 0.001</a:t>
            </a:r>
          </a:p>
        </p:txBody>
      </p:sp>
      <p:sp>
        <p:nvSpPr>
          <p:cNvPr id="17" name="Textfeld 16">
            <a:extLst>
              <a:ext uri="{FF2B5EF4-FFF2-40B4-BE49-F238E27FC236}">
                <a16:creationId xmlns:a16="http://schemas.microsoft.com/office/drawing/2014/main" id="{3483C689-995F-4125-B48C-EBACFFFB0480}"/>
              </a:ext>
            </a:extLst>
          </p:cNvPr>
          <p:cNvSpPr txBox="1"/>
          <p:nvPr/>
        </p:nvSpPr>
        <p:spPr bwMode="gray">
          <a:xfrm>
            <a:off x="5521523" y="1484784"/>
            <a:ext cx="4248472" cy="1440160"/>
          </a:xfrm>
          <a:prstGeom prst="rect">
            <a:avLst/>
          </a:prstGeom>
          <a:solidFill>
            <a:schemeClr val="accent1">
              <a:lumMod val="40000"/>
              <a:lumOff val="60000"/>
            </a:schemeClr>
          </a:solidFill>
        </p:spPr>
        <p:txBody>
          <a:bodyPr wrap="square" lIns="0" tIns="0" rIns="0" bIns="0" rtlCol="0">
            <a:noAutofit/>
          </a:bodyPr>
          <a:lstStyle/>
          <a:p>
            <a:pPr marL="216000" indent="-216000">
              <a:lnSpc>
                <a:spcPct val="105000"/>
              </a:lnSpc>
              <a:buFont typeface="Arial" panose="020B0604020202020204" pitchFamily="34" charset="0"/>
              <a:buChar char="•"/>
            </a:pPr>
            <a:r>
              <a:rPr lang="de-DE" b="1" dirty="0"/>
              <a:t>Default </a:t>
            </a:r>
            <a:r>
              <a:rPr lang="de-DE" b="1" dirty="0" err="1"/>
              <a:t>mode</a:t>
            </a:r>
            <a:r>
              <a:rPr lang="de-DE" b="1" dirty="0"/>
              <a:t> network</a:t>
            </a:r>
          </a:p>
          <a:p>
            <a:pPr marL="216000" indent="-216000">
              <a:lnSpc>
                <a:spcPct val="105000"/>
              </a:lnSpc>
              <a:buFont typeface="Arial" panose="020B0604020202020204" pitchFamily="34" charset="0"/>
              <a:buChar char="•"/>
            </a:pPr>
            <a:r>
              <a:rPr lang="de-DE" b="1" dirty="0"/>
              <a:t>Dorsal </a:t>
            </a:r>
            <a:r>
              <a:rPr lang="de-DE" b="1" dirty="0" err="1"/>
              <a:t>attention</a:t>
            </a:r>
            <a:r>
              <a:rPr lang="de-DE" b="1" dirty="0"/>
              <a:t> network</a:t>
            </a:r>
          </a:p>
          <a:p>
            <a:pPr marL="216000" indent="-216000">
              <a:lnSpc>
                <a:spcPct val="105000"/>
              </a:lnSpc>
              <a:buFont typeface="Arial" panose="020B0604020202020204" pitchFamily="34" charset="0"/>
              <a:buChar char="•"/>
            </a:pPr>
            <a:r>
              <a:rPr lang="de-DE" b="1" dirty="0" err="1"/>
              <a:t>Salience</a:t>
            </a:r>
            <a:r>
              <a:rPr lang="de-DE" b="1" dirty="0"/>
              <a:t> Ventral network</a:t>
            </a:r>
          </a:p>
          <a:p>
            <a:pPr marL="216000" indent="-216000">
              <a:lnSpc>
                <a:spcPct val="105000"/>
              </a:lnSpc>
              <a:buFont typeface="Arial" panose="020B0604020202020204" pitchFamily="34" charset="0"/>
              <a:buChar char="•"/>
            </a:pPr>
            <a:r>
              <a:rPr lang="de-DE" b="1" dirty="0"/>
              <a:t>Control network</a:t>
            </a:r>
          </a:p>
          <a:p>
            <a:pPr marL="216000" indent="-216000">
              <a:lnSpc>
                <a:spcPct val="105000"/>
              </a:lnSpc>
              <a:buFont typeface="Arial" panose="020B0604020202020204" pitchFamily="34" charset="0"/>
              <a:buChar char="•"/>
            </a:pPr>
            <a:r>
              <a:rPr lang="de-DE" b="1" dirty="0" err="1"/>
              <a:t>Limbic</a:t>
            </a:r>
            <a:r>
              <a:rPr lang="de-DE" b="1" dirty="0"/>
              <a:t> </a:t>
            </a:r>
            <a:r>
              <a:rPr lang="de-DE" b="1" dirty="0" err="1"/>
              <a:t>system</a:t>
            </a:r>
            <a:endParaRPr lang="de-DE" b="1" dirty="0"/>
          </a:p>
        </p:txBody>
      </p:sp>
      <p:sp>
        <p:nvSpPr>
          <p:cNvPr id="18" name="Textfeld 17">
            <a:extLst>
              <a:ext uri="{FF2B5EF4-FFF2-40B4-BE49-F238E27FC236}">
                <a16:creationId xmlns:a16="http://schemas.microsoft.com/office/drawing/2014/main" id="{796DC889-A759-4476-BAA4-B5C435640C3F}"/>
              </a:ext>
            </a:extLst>
          </p:cNvPr>
          <p:cNvSpPr txBox="1"/>
          <p:nvPr/>
        </p:nvSpPr>
        <p:spPr bwMode="gray">
          <a:xfrm>
            <a:off x="5538856" y="4653136"/>
            <a:ext cx="4248472" cy="648072"/>
          </a:xfrm>
          <a:prstGeom prst="rect">
            <a:avLst/>
          </a:prstGeom>
          <a:solidFill>
            <a:srgbClr val="FCE1E2"/>
          </a:solidFill>
        </p:spPr>
        <p:txBody>
          <a:bodyPr wrap="square" lIns="0" tIns="0" rIns="0" bIns="0" rtlCol="0">
            <a:noAutofit/>
          </a:bodyPr>
          <a:lstStyle/>
          <a:p>
            <a:pPr marL="216000" indent="-216000">
              <a:lnSpc>
                <a:spcPct val="105000"/>
              </a:lnSpc>
              <a:buFont typeface="Arial" panose="020B0604020202020204" pitchFamily="34" charset="0"/>
              <a:buChar char="•"/>
            </a:pPr>
            <a:r>
              <a:rPr lang="de-DE" b="1" dirty="0" err="1"/>
              <a:t>SoMot</a:t>
            </a:r>
            <a:r>
              <a:rPr lang="de-DE" b="1" dirty="0"/>
              <a:t> network</a:t>
            </a:r>
          </a:p>
          <a:p>
            <a:pPr marL="216000" indent="-216000">
              <a:lnSpc>
                <a:spcPct val="105000"/>
              </a:lnSpc>
              <a:buFont typeface="Arial" panose="020B0604020202020204" pitchFamily="34" charset="0"/>
              <a:buChar char="•"/>
            </a:pPr>
            <a:r>
              <a:rPr lang="de-DE" b="1" dirty="0" err="1"/>
              <a:t>Visaul</a:t>
            </a:r>
            <a:r>
              <a:rPr lang="de-DE" b="1" dirty="0"/>
              <a:t> network</a:t>
            </a:r>
          </a:p>
        </p:txBody>
      </p:sp>
    </p:spTree>
    <p:extLst>
      <p:ext uri="{BB962C8B-B14F-4D97-AF65-F5344CB8AC3E}">
        <p14:creationId xmlns:p14="http://schemas.microsoft.com/office/powerpoint/2010/main" val="1192166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33B4F8F-B679-4BAC-A324-A1E2CAC28E0B}"/>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9F99BFF6-3DF3-40AD-821D-76854F23AC40}"/>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55D8B723-FBEF-4234-A0E5-C9241424AA29}"/>
              </a:ext>
            </a:extLst>
          </p:cNvPr>
          <p:cNvSpPr>
            <a:spLocks noGrp="1"/>
          </p:cNvSpPr>
          <p:nvPr>
            <p:ph type="sldNum" sz="quarter" idx="12"/>
          </p:nvPr>
        </p:nvSpPr>
        <p:spPr/>
        <p:txBody>
          <a:bodyPr/>
          <a:lstStyle/>
          <a:p>
            <a:fld id="{9B00EF49-7894-4F53-A8DD-F7DB3BFC5032}" type="slidenum">
              <a:rPr lang="de-DE" smtClean="0"/>
              <a:t>9</a:t>
            </a:fld>
            <a:endParaRPr lang="de-DE" dirty="0"/>
          </a:p>
        </p:txBody>
      </p:sp>
      <p:sp>
        <p:nvSpPr>
          <p:cNvPr id="9" name="Textfeld 8">
            <a:extLst>
              <a:ext uri="{FF2B5EF4-FFF2-40B4-BE49-F238E27FC236}">
                <a16:creationId xmlns:a16="http://schemas.microsoft.com/office/drawing/2014/main" id="{4A5B6669-EAFB-4C88-86AC-8196AA3C002F}"/>
              </a:ext>
            </a:extLst>
          </p:cNvPr>
          <p:cNvSpPr txBox="1"/>
          <p:nvPr/>
        </p:nvSpPr>
        <p:spPr bwMode="gray">
          <a:xfrm>
            <a:off x="305084" y="1268760"/>
            <a:ext cx="11089232" cy="5078313"/>
          </a:xfrm>
          <a:prstGeom prst="rect">
            <a:avLst/>
          </a:prstGeom>
          <a:noFill/>
        </p:spPr>
        <p:txBody>
          <a:bodyPr wrap="square">
            <a:spAutoFit/>
          </a:bodyPr>
          <a:lstStyle/>
          <a:p>
            <a:pPr marL="285750" indent="-285750">
              <a:buFont typeface="Arial" panose="020B0604020202020204" pitchFamily="34" charset="0"/>
              <a:buChar char="•"/>
            </a:pPr>
            <a:r>
              <a:rPr lang="de-DE" dirty="0"/>
              <a:t>Connector </a:t>
            </a:r>
            <a:r>
              <a:rPr lang="de-DE" dirty="0" err="1"/>
              <a:t>node</a:t>
            </a:r>
            <a:r>
              <a:rPr lang="de-DE" dirty="0"/>
              <a:t>: a </a:t>
            </a:r>
            <a:r>
              <a:rPr lang="de-DE" dirty="0" err="1"/>
              <a:t>node</a:t>
            </a:r>
            <a:r>
              <a:rPr lang="de-DE" dirty="0"/>
              <a:t> </a:t>
            </a:r>
            <a:r>
              <a:rPr lang="de-DE" dirty="0" err="1"/>
              <a:t>that</a:t>
            </a:r>
            <a:r>
              <a:rPr lang="de-DE" dirty="0"/>
              <a:t> </a:t>
            </a:r>
            <a:r>
              <a:rPr lang="de-DE" dirty="0" err="1"/>
              <a:t>exhibits</a:t>
            </a:r>
            <a:r>
              <a:rPr lang="de-DE" dirty="0"/>
              <a:t> a </a:t>
            </a:r>
            <a:r>
              <a:rPr lang="de-DE" dirty="0" err="1"/>
              <a:t>relatively</a:t>
            </a:r>
            <a:r>
              <a:rPr lang="de-DE" dirty="0"/>
              <a:t> large </a:t>
            </a:r>
            <a:r>
              <a:rPr lang="de-DE" dirty="0" err="1"/>
              <a:t>proportion</a:t>
            </a:r>
            <a:r>
              <a:rPr lang="de-DE" dirty="0"/>
              <a:t> </a:t>
            </a:r>
            <a:r>
              <a:rPr lang="de-DE" dirty="0" err="1"/>
              <a:t>of</a:t>
            </a:r>
            <a:r>
              <a:rPr lang="de-DE" dirty="0"/>
              <a:t> </a:t>
            </a:r>
            <a:r>
              <a:rPr lang="de-DE" dirty="0" err="1"/>
              <a:t>connections</a:t>
            </a:r>
            <a:r>
              <a:rPr lang="de-DE" dirty="0"/>
              <a:t> </a:t>
            </a:r>
            <a:r>
              <a:rPr lang="de-DE" dirty="0" err="1"/>
              <a:t>that</a:t>
            </a:r>
            <a:r>
              <a:rPr lang="de-DE" dirty="0"/>
              <a:t> </a:t>
            </a:r>
            <a:r>
              <a:rPr lang="de-DE" dirty="0" err="1"/>
              <a:t>are</a:t>
            </a:r>
            <a:r>
              <a:rPr lang="de-DE" dirty="0"/>
              <a:t> </a:t>
            </a:r>
            <a:r>
              <a:rPr lang="de-DE" dirty="0" err="1"/>
              <a:t>distributed</a:t>
            </a:r>
            <a:r>
              <a:rPr lang="de-DE" dirty="0"/>
              <a:t> </a:t>
            </a:r>
            <a:r>
              <a:rPr lang="de-DE" dirty="0" err="1"/>
              <a:t>across</a:t>
            </a:r>
            <a:r>
              <a:rPr lang="de-DE" dirty="0"/>
              <a:t> </a:t>
            </a:r>
            <a:r>
              <a:rPr lang="de-DE" dirty="0" err="1"/>
              <a:t>nodes</a:t>
            </a:r>
            <a:r>
              <a:rPr lang="de-DE" dirty="0"/>
              <a:t> in </a:t>
            </a:r>
            <a:r>
              <a:rPr lang="de-DE" dirty="0" err="1"/>
              <a:t>communities</a:t>
            </a:r>
            <a:r>
              <a:rPr lang="de-DE" dirty="0"/>
              <a:t> </a:t>
            </a:r>
            <a:r>
              <a:rPr lang="de-DE" dirty="0" err="1"/>
              <a:t>other</a:t>
            </a:r>
            <a:r>
              <a:rPr lang="de-DE" dirty="0"/>
              <a:t> </a:t>
            </a:r>
            <a:r>
              <a:rPr lang="de-DE" dirty="0" err="1"/>
              <a:t>than</a:t>
            </a:r>
            <a:r>
              <a:rPr lang="de-DE" dirty="0"/>
              <a:t> </a:t>
            </a:r>
            <a:r>
              <a:rPr lang="de-DE" dirty="0" err="1"/>
              <a:t>its</a:t>
            </a:r>
            <a:r>
              <a:rPr lang="de-DE" dirty="0"/>
              <a:t> own; </a:t>
            </a:r>
            <a:r>
              <a:rPr lang="de-DE" dirty="0" err="1"/>
              <a:t>connector</a:t>
            </a:r>
            <a:r>
              <a:rPr lang="de-DE" dirty="0"/>
              <a:t> </a:t>
            </a:r>
            <a:r>
              <a:rPr lang="de-DE" dirty="0" err="1"/>
              <a:t>nodes</a:t>
            </a:r>
            <a:r>
              <a:rPr lang="de-DE" dirty="0"/>
              <a:t> </a:t>
            </a:r>
            <a:r>
              <a:rPr lang="de-DE" dirty="0" err="1"/>
              <a:t>can</a:t>
            </a:r>
            <a:r>
              <a:rPr lang="de-DE" dirty="0"/>
              <a:t> </a:t>
            </a:r>
            <a:r>
              <a:rPr lang="de-DE" dirty="0" err="1"/>
              <a:t>be</a:t>
            </a:r>
            <a:r>
              <a:rPr lang="de-DE" dirty="0"/>
              <a:t> hubs</a:t>
            </a:r>
          </a:p>
          <a:p>
            <a:endParaRPr lang="de-DE" dirty="0"/>
          </a:p>
          <a:p>
            <a:pPr marL="285750" indent="-285750">
              <a:buFont typeface="Arial" panose="020B0604020202020204" pitchFamily="34" charset="0"/>
              <a:buChar char="•"/>
            </a:pPr>
            <a:r>
              <a:rPr lang="en-US" dirty="0"/>
              <a:t>Connector nodes often facilitate interaction between the segregated communities of a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healthy young adult brains, nodes with RSFC-defined connections that span multiple brain systems (i.e., globally defined connector nodes) are engaged across a wide range of tasks.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diverse connectivity of these connector nodes likely mediates a broader repertoire of function and/or allows them to flexibly integrate and transfer information between distinct functional systems.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connector versus non-connector distinctions in both patterns of connectivity and task-related activity are diminished in brain networks that exhibit less system segregation </a:t>
            </a:r>
          </a:p>
          <a:p>
            <a:endParaRPr lang="en-US" dirty="0"/>
          </a:p>
          <a:p>
            <a:pPr marL="285750" indent="-285750">
              <a:buFont typeface="Arial" panose="020B0604020202020204" pitchFamily="34" charset="0"/>
              <a:buChar char="•"/>
            </a:pPr>
            <a:r>
              <a:rPr lang="en-US" dirty="0"/>
              <a:t>Damage inflicted at connector nodes, or locations that are hypothesized to serve a central role in the integration across distinct brain systems (i.e., hubs), has been shown to decrease measures of RSFC network segregation and also result in widespread cognitive deficits </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96698266"/>
      </p:ext>
    </p:extLst>
  </p:cSld>
  <p:clrMapOvr>
    <a:masterClrMapping/>
  </p:clrMapOvr>
  <p:transition spd="slow">
    <p:push dir="u"/>
  </p:transition>
</p:sld>
</file>

<file path=ppt/theme/theme1.xml><?xml version="1.0" encoding="utf-8"?>
<a:theme xmlns:a="http://schemas.openxmlformats.org/drawingml/2006/main" name="UKE PPT-Master 16:9">
  <a:themeElements>
    <a:clrScheme name="UKE">
      <a:dk1>
        <a:srgbClr val="333333"/>
      </a:dk1>
      <a:lt1>
        <a:sysClr val="window" lastClr="FFFFFF"/>
      </a:lt1>
      <a:dk2>
        <a:srgbClr val="AA9C8F"/>
      </a:dk2>
      <a:lt2>
        <a:srgbClr val="E9E4E1"/>
      </a:lt2>
      <a:accent1>
        <a:srgbClr val="004992"/>
      </a:accent1>
      <a:accent2>
        <a:srgbClr val="68C3CD"/>
      </a:accent2>
      <a:accent3>
        <a:srgbClr val="7296AF"/>
      </a:accent3>
      <a:accent4>
        <a:srgbClr val="87BD24"/>
      </a:accent4>
      <a:accent5>
        <a:srgbClr val="FCBE0E"/>
      </a:accent5>
      <a:accent6>
        <a:srgbClr val="EF7B05"/>
      </a:accent6>
      <a:hlink>
        <a:srgbClr val="004992"/>
      </a:hlink>
      <a:folHlink>
        <a:srgbClr val="004992"/>
      </a:folHlink>
    </a:clrScheme>
    <a:fontScheme name="Calibri Light + Calibri">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6350">
          <a:solidFill>
            <a:schemeClr val="accent1"/>
          </a:solidFill>
        </a:ln>
      </a:spPr>
      <a:bodyPr lIns="72000" tIns="36000" rIns="72000" bIns="36000" rtlCol="0" anchor="ctr"/>
      <a:lstStyle>
        <a:defPPr algn="ctr">
          <a:defRPr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nSpc>
            <a:spcPct val="105000"/>
          </a:lnSpc>
          <a:buFont typeface="Arial" panose="020B0604020202020204" pitchFamily="34" charset="0"/>
          <a:buChar char="•"/>
          <a:defRPr dirty="0" err="1" smtClean="0">
            <a:latin typeface="+mj-lt"/>
          </a:defRPr>
        </a:defPPr>
      </a:lstStyle>
    </a:txDef>
  </a:objectDefaults>
  <a:extraClrSchemeLst/>
  <a:custClrLst>
    <a:custClr>
      <a:srgbClr val="FFDF00"/>
    </a:custClr>
    <a:custClr name="UKE INside">
      <a:srgbClr val="FCBE0E"/>
    </a:custClr>
    <a:custClr>
      <a:srgbClr val="EF7B05"/>
    </a:custClr>
    <a:custClr name="UKE INside">
      <a:srgbClr val="B22229"/>
    </a:custClr>
    <a:custClr name="UKE INside">
      <a:srgbClr val="BA9BC5"/>
    </a:custClr>
    <a:custClr>
      <a:srgbClr val="68C3CD"/>
    </a:custClr>
    <a:custClr name="UKE INside">
      <a:srgbClr val="7296AF"/>
    </a:custClr>
    <a:custClr name="UKE INside">
      <a:srgbClr val="74C095"/>
    </a:custClr>
    <a:custClr>
      <a:srgbClr val="8ABD24"/>
    </a:custClr>
    <a:custClr name="R 255">
      <a:srgbClr val="FFFFFF"/>
    </a:custClr>
    <a:custClr>
      <a:srgbClr val="FFF3BE"/>
    </a:custClr>
    <a:custClr>
      <a:srgbClr val="FFEED1"/>
    </a:custClr>
    <a:custClr>
      <a:srgbClr val="FEE8D4"/>
    </a:custClr>
    <a:custClr>
      <a:srgbClr val="F4E6E1"/>
    </a:custClr>
    <a:custClr>
      <a:srgbClr val="EFEAF3"/>
    </a:custClr>
    <a:custClr>
      <a:srgbClr val="DEF1F1"/>
    </a:custClr>
    <a:custClr>
      <a:srgbClr val="E7EAEE"/>
    </a:custClr>
    <a:custClr>
      <a:srgbClr val="DFF0E6"/>
    </a:custClr>
    <a:custClr>
      <a:srgbClr val="E9F3DE"/>
    </a:custClr>
    <a:custClr>
      <a:srgbClr val="FFFFFF"/>
    </a:custClr>
    <a:custClr name="UKE">
      <a:srgbClr val="004992"/>
    </a:custClr>
    <a:custClr name="UKE">
      <a:srgbClr val="AA9C8F"/>
    </a:custClr>
    <a:custClr name="UKE">
      <a:srgbClr val="575756"/>
    </a:custClr>
    <a:custClr name="Kinder-UKE">
      <a:srgbClr val="004992"/>
    </a:custClr>
    <a:custClr name="Kinder-UKE">
      <a:srgbClr val="9BCBEB"/>
    </a:custClr>
    <a:custClr name="Kinder-UKE">
      <a:srgbClr val="D40F7D"/>
    </a:custClr>
    <a:custClr name="UCCH">
      <a:srgbClr val="ED7333"/>
    </a:custClr>
    <a:custClr name="UHZ">
      <a:srgbClr val="6D2A3C"/>
    </a:custClr>
    <a:custClr name="Notfall Blutspende Behörde">
      <a:srgbClr val="DA291C"/>
    </a:custClr>
    <a:custClr>
      <a:srgbClr val="FFFFFF"/>
    </a:custClr>
    <a:custClr name="8%">
      <a:srgbClr val="E3E5F2"/>
    </a:custClr>
    <a:custClr name="17%">
      <a:srgbClr val="E9E4E1"/>
    </a:custClr>
    <a:custClr name="10%">
      <a:srgbClr val="E6E7E8"/>
    </a:custClr>
    <a:custClr name="8%">
      <a:srgbClr val="E3E5F2"/>
    </a:custClr>
    <a:custClr name="20%">
      <a:srgbClr val="E8F4FC"/>
    </a:custClr>
    <a:custClr name="7%">
      <a:srgbClr val="FDE8F1"/>
    </a:custClr>
    <a:custClr name="UCCH">
      <a:srgbClr val="FEF0E0"/>
    </a:custClr>
    <a:custClr name="UHZ">
      <a:srgbClr val="F2ECED"/>
    </a:custClr>
    <a:custClr name="Notfall Blutspende Behörde">
      <a:srgbClr val="FCE1E2"/>
    </a:custClr>
    <a:custClr>
      <a:srgbClr val="FFFFFF"/>
    </a:custClr>
  </a:custClrLst>
  <a:extLst>
    <a:ext uri="{05A4C25C-085E-4340-85A3-A5531E510DB2}">
      <thm15:themeFamily xmlns:thm15="http://schemas.microsoft.com/office/thememl/2012/main" name="Allgemeine UKE Vorlage_16zu9.potx" id="{957DE25E-0F78-4EF1-98DD-96D955A2C821}" vid="{E46D4DA1-4AE5-4E5B-A87E-90FBEF0F92B7}"/>
    </a:ext>
  </a:extLst>
</a:theme>
</file>

<file path=ppt/theme/theme2.xml><?xml version="1.0" encoding="utf-8"?>
<a:theme xmlns:a="http://schemas.openxmlformats.org/drawingml/2006/main" name="Larissa">
  <a:themeElements>
    <a:clrScheme name="UKE">
      <a:dk1>
        <a:srgbClr val="333333"/>
      </a:dk1>
      <a:lt1>
        <a:sysClr val="window" lastClr="FFFFFF"/>
      </a:lt1>
      <a:dk2>
        <a:srgbClr val="AA9C8F"/>
      </a:dk2>
      <a:lt2>
        <a:srgbClr val="E9E4E1"/>
      </a:lt2>
      <a:accent1>
        <a:srgbClr val="004992"/>
      </a:accent1>
      <a:accent2>
        <a:srgbClr val="68C3CD"/>
      </a:accent2>
      <a:accent3>
        <a:srgbClr val="7296AF"/>
      </a:accent3>
      <a:accent4>
        <a:srgbClr val="87BD24"/>
      </a:accent4>
      <a:accent5>
        <a:srgbClr val="FCBE0E"/>
      </a:accent5>
      <a:accent6>
        <a:srgbClr val="EF7B05"/>
      </a:accent6>
      <a:hlink>
        <a:srgbClr val="004992"/>
      </a:hlink>
      <a:folHlink>
        <a:srgbClr val="004992"/>
      </a:folHlink>
    </a:clrScheme>
    <a:fontScheme name="Calibri Light + Calibri">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UKE">
      <a:dk1>
        <a:srgbClr val="333333"/>
      </a:dk1>
      <a:lt1>
        <a:sysClr val="window" lastClr="FFFFFF"/>
      </a:lt1>
      <a:dk2>
        <a:srgbClr val="AA9C8F"/>
      </a:dk2>
      <a:lt2>
        <a:srgbClr val="E9E4E1"/>
      </a:lt2>
      <a:accent1>
        <a:srgbClr val="004992"/>
      </a:accent1>
      <a:accent2>
        <a:srgbClr val="68C3CD"/>
      </a:accent2>
      <a:accent3>
        <a:srgbClr val="7296AF"/>
      </a:accent3>
      <a:accent4>
        <a:srgbClr val="87BD24"/>
      </a:accent4>
      <a:accent5>
        <a:srgbClr val="FCBE0E"/>
      </a:accent5>
      <a:accent6>
        <a:srgbClr val="EF7B05"/>
      </a:accent6>
      <a:hlink>
        <a:srgbClr val="004992"/>
      </a:hlink>
      <a:folHlink>
        <a:srgbClr val="004992"/>
      </a:folHlink>
    </a:clrScheme>
    <a:fontScheme name="Calibri Light + Calibri">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UKE PPT-Master 16:9</Template>
  <TotalTime>0</TotalTime>
  <Words>995</Words>
  <Application>Microsoft Office PowerPoint</Application>
  <PresentationFormat>Benutzerdefiniert</PresentationFormat>
  <Paragraphs>110</Paragraphs>
  <Slides>11</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Symbol</vt:lpstr>
      <vt:lpstr>UKE PPT-Master 16:9</vt:lpstr>
      <vt:lpstr>Journal Club</vt:lpstr>
      <vt:lpstr>PowerPoint-Präsentation</vt:lpstr>
      <vt:lpstr>PowerPoint-Präsentation</vt:lpstr>
      <vt:lpstr>PowerPoint-Präsentation</vt:lpstr>
      <vt:lpstr>HCHS</vt:lpstr>
      <vt:lpstr>HCHS</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Farbpalette</dc:title>
  <dc:creator>Josephine Bokermann</dc:creator>
  <dc:description>Optimiert für Office 2010</dc:description>
  <cp:lastModifiedBy>Maximilian Schulz</cp:lastModifiedBy>
  <cp:revision>174</cp:revision>
  <dcterms:created xsi:type="dcterms:W3CDTF">2020-05-07T08:43:31Z</dcterms:created>
  <dcterms:modified xsi:type="dcterms:W3CDTF">2022-01-17T19:31:38Z</dcterms:modified>
</cp:coreProperties>
</file>