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74" r:id="rId2"/>
    <p:sldId id="295" r:id="rId3"/>
    <p:sldId id="290" r:id="rId4"/>
    <p:sldId id="289" r:id="rId5"/>
    <p:sldId id="298" r:id="rId6"/>
    <p:sldId id="294" r:id="rId7"/>
    <p:sldId id="296" r:id="rId8"/>
    <p:sldId id="297" r:id="rId9"/>
    <p:sldId id="291" r:id="rId10"/>
    <p:sldId id="292" r:id="rId11"/>
    <p:sldId id="293" r:id="rId12"/>
    <p:sldId id="265" r:id="rId13"/>
  </p:sldIdLst>
  <p:sldSz cx="12195175" cy="6858000"/>
  <p:notesSz cx="6858000" cy="9144000"/>
  <p:defaultTextStyle>
    <a:defPPr>
      <a:defRPr lang="en-US"/>
    </a:defPPr>
    <a:lvl1pPr marL="0" algn="l" defTabSz="457123" rtl="0" eaLnBrk="1" latinLnBrk="0" hangingPunct="1">
      <a:defRPr sz="1800" kern="1200">
        <a:solidFill>
          <a:schemeClr val="tx1"/>
        </a:solidFill>
        <a:latin typeface="+mn-lt"/>
        <a:ea typeface="+mn-ea"/>
        <a:cs typeface="+mn-cs"/>
      </a:defRPr>
    </a:lvl1pPr>
    <a:lvl2pPr marL="457123" algn="l" defTabSz="457123" rtl="0" eaLnBrk="1" latinLnBrk="0" hangingPunct="1">
      <a:defRPr sz="1800" kern="1200">
        <a:solidFill>
          <a:schemeClr val="tx1"/>
        </a:solidFill>
        <a:latin typeface="+mn-lt"/>
        <a:ea typeface="+mn-ea"/>
        <a:cs typeface="+mn-cs"/>
      </a:defRPr>
    </a:lvl2pPr>
    <a:lvl3pPr marL="914245" algn="l" defTabSz="457123" rtl="0" eaLnBrk="1" latinLnBrk="0" hangingPunct="1">
      <a:defRPr sz="1800" kern="1200">
        <a:solidFill>
          <a:schemeClr val="tx1"/>
        </a:solidFill>
        <a:latin typeface="+mn-lt"/>
        <a:ea typeface="+mn-ea"/>
        <a:cs typeface="+mn-cs"/>
      </a:defRPr>
    </a:lvl3pPr>
    <a:lvl4pPr marL="1371368" algn="l" defTabSz="457123" rtl="0" eaLnBrk="1" latinLnBrk="0" hangingPunct="1">
      <a:defRPr sz="1800" kern="1200">
        <a:solidFill>
          <a:schemeClr val="tx1"/>
        </a:solidFill>
        <a:latin typeface="+mn-lt"/>
        <a:ea typeface="+mn-ea"/>
        <a:cs typeface="+mn-cs"/>
      </a:defRPr>
    </a:lvl4pPr>
    <a:lvl5pPr marL="1828490" algn="l" defTabSz="457123" rtl="0" eaLnBrk="1" latinLnBrk="0" hangingPunct="1">
      <a:defRPr sz="1800" kern="1200">
        <a:solidFill>
          <a:schemeClr val="tx1"/>
        </a:solidFill>
        <a:latin typeface="+mn-lt"/>
        <a:ea typeface="+mn-ea"/>
        <a:cs typeface="+mn-cs"/>
      </a:defRPr>
    </a:lvl5pPr>
    <a:lvl6pPr marL="2285613" algn="l" defTabSz="457123" rtl="0" eaLnBrk="1" latinLnBrk="0" hangingPunct="1">
      <a:defRPr sz="1800" kern="1200">
        <a:solidFill>
          <a:schemeClr val="tx1"/>
        </a:solidFill>
        <a:latin typeface="+mn-lt"/>
        <a:ea typeface="+mn-ea"/>
        <a:cs typeface="+mn-cs"/>
      </a:defRPr>
    </a:lvl6pPr>
    <a:lvl7pPr marL="2742736" algn="l" defTabSz="457123" rtl="0" eaLnBrk="1" latinLnBrk="0" hangingPunct="1">
      <a:defRPr sz="1800" kern="1200">
        <a:solidFill>
          <a:schemeClr val="tx1"/>
        </a:solidFill>
        <a:latin typeface="+mn-lt"/>
        <a:ea typeface="+mn-ea"/>
        <a:cs typeface="+mn-cs"/>
      </a:defRPr>
    </a:lvl7pPr>
    <a:lvl8pPr marL="3199858" algn="l" defTabSz="457123" rtl="0" eaLnBrk="1" latinLnBrk="0" hangingPunct="1">
      <a:defRPr sz="1800" kern="1200">
        <a:solidFill>
          <a:schemeClr val="tx1"/>
        </a:solidFill>
        <a:latin typeface="+mn-lt"/>
        <a:ea typeface="+mn-ea"/>
        <a:cs typeface="+mn-cs"/>
      </a:defRPr>
    </a:lvl8pPr>
    <a:lvl9pPr marL="3656981" algn="l" defTabSz="45712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2C0D1A4-203C-453F-9549-8ABAAAB87923}">
          <p14:sldIdLst>
            <p14:sldId id="274"/>
            <p14:sldId id="295"/>
            <p14:sldId id="290"/>
            <p14:sldId id="289"/>
            <p14:sldId id="298"/>
            <p14:sldId id="294"/>
            <p14:sldId id="296"/>
            <p14:sldId id="297"/>
            <p14:sldId id="291"/>
            <p14:sldId id="292"/>
            <p14:sldId id="293"/>
            <p14:sldId id="26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4065">
          <p15:clr>
            <a:srgbClr val="A4A3A4"/>
          </p15:clr>
        </p15:guide>
        <p15:guide id="4" orient="horz" pos="1389">
          <p15:clr>
            <a:srgbClr val="A4A3A4"/>
          </p15:clr>
        </p15:guide>
        <p15:guide id="5" pos="258">
          <p15:clr>
            <a:srgbClr val="A4A3A4"/>
          </p15:clr>
        </p15:guide>
        <p15:guide id="6" pos="7424">
          <p15:clr>
            <a:srgbClr val="A4A3A4"/>
          </p15:clr>
        </p15:guide>
        <p15:guide id="7" pos="3841">
          <p15:clr>
            <a:srgbClr val="A4A3A4"/>
          </p15:clr>
        </p15:guide>
        <p15:guide id="8" pos="3750">
          <p15:clr>
            <a:srgbClr val="A4A3A4"/>
          </p15:clr>
        </p15:guide>
        <p15:guide id="9" pos="3932">
          <p15:clr>
            <a:srgbClr val="A4A3A4"/>
          </p15:clr>
        </p15:guide>
        <p15:guide id="10" pos="4975">
          <p15:clr>
            <a:srgbClr val="A4A3A4"/>
          </p15:clr>
        </p15:guide>
        <p15:guide id="11" pos="5156">
          <p15:clr>
            <a:srgbClr val="A4A3A4"/>
          </p15:clr>
        </p15:guide>
        <p15:guide id="12" pos="2707">
          <p15:clr>
            <a:srgbClr val="A4A3A4"/>
          </p15:clr>
        </p15:guide>
        <p15:guide id="13" pos="2526">
          <p15:clr>
            <a:srgbClr val="A4A3A4"/>
          </p15:clr>
        </p15:guide>
      </p15:sldGuideLst>
    </p:ext>
    <p:ext uri="{2D200454-40CA-4A62-9FC3-DE9A4176ACB9}">
      <p15:notesGuideLst xmlns:p15="http://schemas.microsoft.com/office/powerpoint/2012/main">
        <p15:guide id="1" orient="horz" pos="5239">
          <p15:clr>
            <a:srgbClr val="A4A3A4"/>
          </p15:clr>
        </p15:guide>
        <p15:guide id="2" orient="horz" pos="340">
          <p15:clr>
            <a:srgbClr val="A4A3A4"/>
          </p15:clr>
        </p15:guide>
        <p15:guide id="3" pos="346">
          <p15:clr>
            <a:srgbClr val="A4A3A4"/>
          </p15:clr>
        </p15:guide>
        <p15:guide id="4" pos="397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593" autoAdjust="0"/>
  </p:normalViewPr>
  <p:slideViewPr>
    <p:cSldViewPr snapToObjects="1" showGuides="1">
      <p:cViewPr varScale="1">
        <p:scale>
          <a:sx n="82" d="100"/>
          <a:sy n="82" d="100"/>
        </p:scale>
        <p:origin x="864" y="96"/>
      </p:cViewPr>
      <p:guideLst>
        <p:guide orient="horz" pos="2160"/>
        <p:guide pos="2880"/>
        <p:guide orient="horz" pos="4065"/>
        <p:guide orient="horz" pos="1389"/>
        <p:guide pos="258"/>
        <p:guide pos="7424"/>
        <p:guide pos="3841"/>
        <p:guide pos="3750"/>
        <p:guide pos="3932"/>
        <p:guide pos="4975"/>
        <p:guide pos="5156"/>
        <p:guide pos="2707"/>
        <p:guide pos="2526"/>
      </p:guideLst>
    </p:cSldViewPr>
  </p:slideViewPr>
  <p:notesTextViewPr>
    <p:cViewPr>
      <p:scale>
        <a:sx n="1" d="1"/>
        <a:sy n="1" d="1"/>
      </p:scale>
      <p:origin x="0" y="0"/>
    </p:cViewPr>
  </p:notesTextViewPr>
  <p:sorterViewPr>
    <p:cViewPr varScale="1">
      <p:scale>
        <a:sx n="1" d="1"/>
        <a:sy n="1" d="1"/>
      </p:scale>
      <p:origin x="0" y="0"/>
    </p:cViewPr>
  </p:sorterViewPr>
  <p:notesViewPr>
    <p:cSldViewPr snapToObjects="1" showGuides="1">
      <p:cViewPr>
        <p:scale>
          <a:sx n="80" d="100"/>
          <a:sy n="80" d="100"/>
        </p:scale>
        <p:origin x="-3894" y="-246"/>
      </p:cViewPr>
      <p:guideLst>
        <p:guide orient="horz" pos="5239"/>
        <p:guide orient="horz" pos="340"/>
        <p:guide pos="346"/>
        <p:guide pos="397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4"/>
          <p:cNvSpPr>
            <a:spLocks noGrp="1"/>
          </p:cNvSpPr>
          <p:nvPr>
            <p:ph type="ftr" sz="quarter" idx="2"/>
          </p:nvPr>
        </p:nvSpPr>
        <p:spPr>
          <a:xfrm>
            <a:off x="548680" y="8604472"/>
            <a:ext cx="5400000" cy="216000"/>
          </a:xfrm>
          <a:prstGeom prst="rect">
            <a:avLst/>
          </a:prstGeom>
        </p:spPr>
        <p:txBody>
          <a:bodyPr vert="horz" lIns="0" tIns="28800" rIns="0" bIns="0" rtlCol="0" anchor="t"/>
          <a:lstStyle>
            <a:lvl1pPr algn="r">
              <a:defRPr sz="1000">
                <a:solidFill>
                  <a:schemeClr val="tx1">
                    <a:tint val="75000"/>
                  </a:schemeClr>
                </a:solidFill>
              </a:defRPr>
            </a:lvl1pPr>
          </a:lstStyle>
          <a:p>
            <a:r>
              <a:rPr lang="de-DE" dirty="0">
                <a:solidFill>
                  <a:schemeClr val="tx1"/>
                </a:solidFill>
              </a:rPr>
              <a:t>Fußzeile (Titel der Präsentation)</a:t>
            </a:r>
          </a:p>
        </p:txBody>
      </p:sp>
      <p:sp>
        <p:nvSpPr>
          <p:cNvPr id="7" name="Slide Number Placeholder 5"/>
          <p:cNvSpPr>
            <a:spLocks noGrp="1"/>
          </p:cNvSpPr>
          <p:nvPr>
            <p:ph type="sldNum" sz="quarter" idx="3"/>
          </p:nvPr>
        </p:nvSpPr>
        <p:spPr>
          <a:xfrm>
            <a:off x="5948824" y="8604472"/>
            <a:ext cx="360000" cy="216000"/>
          </a:xfrm>
          <a:prstGeom prst="rect">
            <a:avLst/>
          </a:prstGeom>
        </p:spPr>
        <p:txBody>
          <a:bodyPr vert="horz" lIns="0" tIns="28800" rIns="0" bIns="0" rtlCol="0" anchor="t"/>
          <a:lstStyle>
            <a:lvl1pPr algn="r">
              <a:defRPr sz="1000">
                <a:solidFill>
                  <a:schemeClr val="tx1">
                    <a:tint val="75000"/>
                  </a:schemeClr>
                </a:solidFill>
              </a:defRPr>
            </a:lvl1pPr>
          </a:lstStyle>
          <a:p>
            <a:fld id="{9B00EF49-7894-4F53-A8DD-F7DB3BFC5032}" type="slidenum">
              <a:rPr lang="de-DE" smtClean="0">
                <a:solidFill>
                  <a:schemeClr val="tx1"/>
                </a:solidFill>
              </a:rPr>
              <a:pPr/>
              <a:t>‹Nr.›</a:t>
            </a:fld>
            <a:endParaRPr lang="de-DE" dirty="0">
              <a:solidFill>
                <a:schemeClr val="tx1"/>
              </a:solidFill>
            </a:endParaRPr>
          </a:p>
        </p:txBody>
      </p:sp>
    </p:spTree>
    <p:extLst>
      <p:ext uri="{BB962C8B-B14F-4D97-AF65-F5344CB8AC3E}">
        <p14:creationId xmlns:p14="http://schemas.microsoft.com/office/powerpoint/2010/main" val="2218688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548680" y="539750"/>
            <a:ext cx="5119688" cy="2879725"/>
          </a:xfrm>
          <a:prstGeom prst="rect">
            <a:avLst/>
          </a:prstGeom>
          <a:noFill/>
          <a:ln w="6350">
            <a:solidFill>
              <a:schemeClr val="tx1">
                <a:lumMod val="40000"/>
                <a:lumOff val="60000"/>
              </a:schemeClr>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548680" y="3635896"/>
            <a:ext cx="5760000" cy="468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6</a:t>
            </a:r>
          </a:p>
          <a:p>
            <a:pPr lvl="6"/>
            <a:r>
              <a:rPr lang="de-DE" dirty="0"/>
              <a:t>7</a:t>
            </a:r>
          </a:p>
          <a:p>
            <a:pPr lvl="7"/>
            <a:r>
              <a:rPr lang="de-DE" dirty="0"/>
              <a:t>8</a:t>
            </a:r>
          </a:p>
          <a:p>
            <a:pPr lvl="8"/>
            <a:r>
              <a:rPr lang="de-DE" dirty="0"/>
              <a:t>9</a:t>
            </a:r>
          </a:p>
        </p:txBody>
      </p:sp>
      <p:sp>
        <p:nvSpPr>
          <p:cNvPr id="8" name="Footer Placeholder 4"/>
          <p:cNvSpPr>
            <a:spLocks noGrp="1"/>
          </p:cNvSpPr>
          <p:nvPr>
            <p:ph type="ftr" sz="quarter" idx="4"/>
          </p:nvPr>
        </p:nvSpPr>
        <p:spPr>
          <a:xfrm>
            <a:off x="548680" y="8604472"/>
            <a:ext cx="5400000" cy="216000"/>
          </a:xfrm>
          <a:prstGeom prst="rect">
            <a:avLst/>
          </a:prstGeom>
        </p:spPr>
        <p:txBody>
          <a:bodyPr vert="horz" lIns="0" tIns="28800" rIns="0" bIns="0" rtlCol="0" anchor="t"/>
          <a:lstStyle>
            <a:lvl1pPr algn="r">
              <a:defRPr sz="1000">
                <a:solidFill>
                  <a:schemeClr val="tx1"/>
                </a:solidFill>
              </a:defRPr>
            </a:lvl1pPr>
          </a:lstStyle>
          <a:p>
            <a:r>
              <a:rPr lang="de-DE"/>
              <a:t>Fußzeile (Titel der Präsentation)</a:t>
            </a:r>
            <a:endParaRPr lang="de-DE" dirty="0"/>
          </a:p>
        </p:txBody>
      </p:sp>
      <p:sp>
        <p:nvSpPr>
          <p:cNvPr id="9" name="Slide Number Placeholder 5"/>
          <p:cNvSpPr>
            <a:spLocks noGrp="1"/>
          </p:cNvSpPr>
          <p:nvPr>
            <p:ph type="sldNum" sz="quarter" idx="5"/>
          </p:nvPr>
        </p:nvSpPr>
        <p:spPr>
          <a:xfrm>
            <a:off x="5948824" y="8604472"/>
            <a:ext cx="360000" cy="216000"/>
          </a:xfrm>
          <a:prstGeom prst="rect">
            <a:avLst/>
          </a:prstGeom>
        </p:spPr>
        <p:txBody>
          <a:bodyPr vert="horz" lIns="0" tIns="28800" rIns="0" bIns="0" rtlCol="0" anchor="t"/>
          <a:lstStyle>
            <a:lvl1pPr algn="r">
              <a:defRPr sz="1000">
                <a:solidFill>
                  <a:schemeClr val="tx1"/>
                </a:solidFill>
              </a:defRPr>
            </a:lvl1pPr>
          </a:lstStyle>
          <a:p>
            <a:fld id="{9B00EF49-7894-4F53-A8DD-F7DB3BFC5032}" type="slidenum">
              <a:rPr lang="de-DE" smtClean="0"/>
              <a:pPr/>
              <a:t>‹Nr.›</a:t>
            </a:fld>
            <a:endParaRPr lang="de-DE" dirty="0"/>
          </a:p>
        </p:txBody>
      </p:sp>
    </p:spTree>
    <p:extLst>
      <p:ext uri="{BB962C8B-B14F-4D97-AF65-F5344CB8AC3E}">
        <p14:creationId xmlns:p14="http://schemas.microsoft.com/office/powerpoint/2010/main" val="3989448469"/>
      </p:ext>
    </p:extLst>
  </p:cSld>
  <p:clrMap bg1="lt1" tx1="dk1" bg2="lt2" tx2="dk2" accent1="accent1" accent2="accent2" accent3="accent3" accent4="accent4" accent5="accent5" accent6="accent6" hlink="hlink" folHlink="folHlink"/>
  <p:notesStyle>
    <a:lvl1pPr marL="0" algn="l" defTabSz="914245" rtl="0" eaLnBrk="1" latinLnBrk="0" hangingPunct="1">
      <a:lnSpc>
        <a:spcPct val="105000"/>
      </a:lnSpc>
      <a:spcBef>
        <a:spcPts val="1799"/>
      </a:spcBef>
      <a:spcAft>
        <a:spcPts val="0"/>
      </a:spcAft>
      <a:defRPr sz="1000" kern="1200">
        <a:solidFill>
          <a:schemeClr val="accent1"/>
        </a:solidFill>
        <a:latin typeface="+mn-lt"/>
        <a:ea typeface="+mn-ea"/>
        <a:cs typeface="+mn-cs"/>
      </a:defRPr>
    </a:lvl1pPr>
    <a:lvl2pPr marL="0" algn="l" defTabSz="914245" rtl="0" eaLnBrk="1" latinLnBrk="0" hangingPunct="1">
      <a:lnSpc>
        <a:spcPct val="105000"/>
      </a:lnSpc>
      <a:spcBef>
        <a:spcPts val="300"/>
      </a:spcBef>
      <a:spcAft>
        <a:spcPts val="300"/>
      </a:spcAft>
      <a:defRPr sz="1000" kern="1200">
        <a:solidFill>
          <a:schemeClr val="tx1"/>
        </a:solidFill>
        <a:latin typeface="+mj-lt"/>
        <a:ea typeface="+mn-ea"/>
        <a:cs typeface="+mn-cs"/>
      </a:defRPr>
    </a:lvl2pPr>
    <a:lvl3pPr marL="143976" indent="-143976" algn="l" defTabSz="914245" rtl="0" eaLnBrk="1" latinLnBrk="0" hangingPunct="1">
      <a:lnSpc>
        <a:spcPct val="105000"/>
      </a:lnSpc>
      <a:spcBef>
        <a:spcPts val="300"/>
      </a:spcBef>
      <a:spcAft>
        <a:spcPts val="300"/>
      </a:spcAft>
      <a:buFont typeface="Arial" panose="020B0604020202020204" pitchFamily="34" charset="0"/>
      <a:buChar char="•"/>
      <a:defRPr sz="1000" kern="1200">
        <a:solidFill>
          <a:schemeClr val="tx1"/>
        </a:solidFill>
        <a:latin typeface="+mj-lt"/>
        <a:ea typeface="+mn-ea"/>
        <a:cs typeface="+mn-cs"/>
      </a:defRPr>
    </a:lvl3pPr>
    <a:lvl4pPr marL="28795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4pPr>
    <a:lvl5pPr marL="431927" indent="-143976" algn="l" defTabSz="914245" rtl="0" eaLnBrk="1" latinLnBrk="0" hangingPunct="1">
      <a:lnSpc>
        <a:spcPct val="105000"/>
      </a:lnSpc>
      <a:spcBef>
        <a:spcPts val="0"/>
      </a:spcBef>
      <a:spcAft>
        <a:spcPts val="0"/>
      </a:spcAft>
      <a:buFont typeface="Arial" panose="020B0604020202020204" pitchFamily="34" charset="0"/>
      <a:buChar char="•"/>
      <a:defRPr sz="1000" kern="1200">
        <a:solidFill>
          <a:schemeClr val="tx1"/>
        </a:solidFill>
        <a:latin typeface="+mj-lt"/>
        <a:ea typeface="+mn-ea"/>
        <a:cs typeface="+mn-cs"/>
      </a:defRPr>
    </a:lvl5pPr>
    <a:lvl6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6pPr>
    <a:lvl7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7pPr>
    <a:lvl8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8pPr>
    <a:lvl9pPr marL="575902" indent="-143976" algn="l" defTabSz="914245" rtl="0" eaLnBrk="1" latinLnBrk="0" hangingPunct="1">
      <a:lnSpc>
        <a:spcPct val="105000"/>
      </a:lnSpc>
      <a:spcBef>
        <a:spcPts val="0"/>
      </a:spcBef>
      <a:spcAft>
        <a:spcPts val="0"/>
      </a:spcAft>
      <a:buFont typeface="Symbol" panose="05050102010706020507" pitchFamily="18" charset="2"/>
      <a:buChar char="-"/>
      <a:defRPr sz="1000" kern="1200">
        <a:solidFill>
          <a:schemeClr val="tx1"/>
        </a:solidFill>
        <a:latin typeface="+mj-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9B00EF49-7894-4F53-A8DD-F7DB3BFC5032}" type="slidenum">
              <a:rPr lang="de-DE" smtClean="0"/>
              <a:pPr/>
              <a:t>1</a:t>
            </a:fld>
            <a:endParaRPr lang="de-DE" dirty="0"/>
          </a:p>
        </p:txBody>
      </p:sp>
      <p:sp>
        <p:nvSpPr>
          <p:cNvPr id="6" name="Folienbildplatzhalter 5"/>
          <p:cNvSpPr>
            <a:spLocks noGrp="1" noRot="1" noChangeAspect="1"/>
          </p:cNvSpPr>
          <p:nvPr>
            <p:ph type="sldImg"/>
          </p:nvPr>
        </p:nvSpPr>
        <p:spPr>
          <a:xfrm>
            <a:off x="549275" y="539750"/>
            <a:ext cx="5119688" cy="2879725"/>
          </a:xfrm>
        </p:spPr>
      </p:sp>
      <p:sp>
        <p:nvSpPr>
          <p:cNvPr id="7" name="Notizenplatzhalter 6"/>
          <p:cNvSpPr>
            <a:spLocks noGrp="1"/>
          </p:cNvSpPr>
          <p:nvPr>
            <p:ph type="body" idx="1"/>
          </p:nvPr>
        </p:nvSpPr>
        <p:spPr/>
        <p:txBody>
          <a:bodyPr/>
          <a:lstStyle/>
          <a:p>
            <a:endParaRPr lang="de-DE"/>
          </a:p>
        </p:txBody>
      </p:sp>
    </p:spTree>
    <p:extLst>
      <p:ext uri="{BB962C8B-B14F-4D97-AF65-F5344CB8AC3E}">
        <p14:creationId xmlns:p14="http://schemas.microsoft.com/office/powerpoint/2010/main" val="263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9B00EF49-7894-4F53-A8DD-F7DB3BFC5032}" type="slidenum">
              <a:rPr lang="de-DE" smtClean="0"/>
              <a:pPr/>
              <a:t>12</a:t>
            </a:fld>
            <a:endParaRPr lang="de-DE" dirty="0"/>
          </a:p>
        </p:txBody>
      </p:sp>
      <p:sp>
        <p:nvSpPr>
          <p:cNvPr id="6" name="Folienbildplatzhalter 5"/>
          <p:cNvSpPr>
            <a:spLocks noGrp="1" noRot="1" noChangeAspect="1"/>
          </p:cNvSpPr>
          <p:nvPr>
            <p:ph type="sldImg"/>
          </p:nvPr>
        </p:nvSpPr>
        <p:spPr>
          <a:xfrm>
            <a:off x="549275" y="539750"/>
            <a:ext cx="5119688" cy="2879725"/>
          </a:xfrm>
        </p:spPr>
      </p:sp>
      <p:sp>
        <p:nvSpPr>
          <p:cNvPr id="7" name="Notizenplatzhalter 6"/>
          <p:cNvSpPr>
            <a:spLocks noGrp="1"/>
          </p:cNvSpPr>
          <p:nvPr>
            <p:ph type="body" idx="1"/>
          </p:nvPr>
        </p:nvSpPr>
        <p:spPr/>
        <p:txBody>
          <a:bodyPr/>
          <a:lstStyle/>
          <a:p>
            <a:endParaRPr lang="de-DE"/>
          </a:p>
        </p:txBody>
      </p:sp>
    </p:spTree>
    <p:extLst>
      <p:ext uri="{BB962C8B-B14F-4D97-AF65-F5344CB8AC3E}">
        <p14:creationId xmlns:p14="http://schemas.microsoft.com/office/powerpoint/2010/main" val="1854167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14" name="Grafik 13"/>
          <p:cNvPicPr>
            <a:picLocks/>
          </p:cNvPicPr>
          <p:nvPr userDrawn="1"/>
        </p:nvPicPr>
        <p:blipFill rotWithShape="1">
          <a:blip r:embed="rId2" cstate="print">
            <a:extLst>
              <a:ext uri="{28A0092B-C50C-407E-A947-70E740481C1C}">
                <a14:useLocalDpi xmlns:a14="http://schemas.microsoft.com/office/drawing/2010/main" val="0"/>
              </a:ext>
            </a:extLst>
          </a:blip>
          <a:srcRect/>
          <a:stretch/>
        </p:blipFill>
        <p:spPr bwMode="gray">
          <a:xfrm>
            <a:off x="-1" y="0"/>
            <a:ext cx="9144000" cy="3357563"/>
          </a:xfrm>
          <a:prstGeom prst="rect">
            <a:avLst/>
          </a:prstGeom>
        </p:spPr>
      </p:pic>
      <p:pic>
        <p:nvPicPr>
          <p:cNvPr id="16" name="Grafik 15"/>
          <p:cNvPicPr>
            <a:picLocks/>
          </p:cNvPicPr>
          <p:nvPr userDrawn="1"/>
        </p:nvPicPr>
        <p:blipFill rotWithShape="1">
          <a:blip r:embed="rId2" cstate="print">
            <a:extLst>
              <a:ext uri="{28A0092B-C50C-407E-A947-70E740481C1C}">
                <a14:useLocalDpi xmlns:a14="http://schemas.microsoft.com/office/drawing/2010/main" val="0"/>
              </a:ext>
            </a:extLst>
          </a:blip>
          <a:srcRect l="46996"/>
          <a:stretch/>
        </p:blipFill>
        <p:spPr bwMode="gray">
          <a:xfrm>
            <a:off x="4297363" y="0"/>
            <a:ext cx="7897814" cy="3357563"/>
          </a:xfrm>
          <a:prstGeom prst="rect">
            <a:avLst/>
          </a:prstGeom>
        </p:spPr>
      </p:pic>
      <p:sp>
        <p:nvSpPr>
          <p:cNvPr id="9" name="Rechteck 8"/>
          <p:cNvSpPr/>
          <p:nvPr userDrawn="1"/>
        </p:nvSpPr>
        <p:spPr bwMode="gray">
          <a:xfrm>
            <a:off x="-2" y="3573017"/>
            <a:ext cx="12195176" cy="1656000"/>
          </a:xfrm>
          <a:prstGeom prst="rect">
            <a:avLst/>
          </a:prstGeom>
          <a:solidFill>
            <a:srgbClr val="E3E5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2" name="Title 1"/>
          <p:cNvSpPr>
            <a:spLocks noGrp="1"/>
          </p:cNvSpPr>
          <p:nvPr>
            <p:ph type="ctrTitle" hasCustomPrompt="1"/>
          </p:nvPr>
        </p:nvSpPr>
        <p:spPr bwMode="gray">
          <a:xfrm>
            <a:off x="408955" y="4077137"/>
            <a:ext cx="11376000" cy="936000"/>
          </a:xfrm>
        </p:spPr>
        <p:txBody>
          <a:bodyPr anchor="t"/>
          <a:lstStyle>
            <a:lvl1pPr algn="l">
              <a:lnSpc>
                <a:spcPct val="90000"/>
              </a:lnSpc>
              <a:defRPr sz="3600" baseline="0"/>
            </a:lvl1pPr>
          </a:lstStyle>
          <a:p>
            <a:r>
              <a:rPr lang="de-DE" dirty="0"/>
              <a:t>Titelzeile </a:t>
            </a:r>
            <a:br>
              <a:rPr lang="de-DE" dirty="0"/>
            </a:br>
            <a:r>
              <a:rPr lang="de-DE" dirty="0"/>
              <a:t>max. 2-zeilig</a:t>
            </a:r>
          </a:p>
        </p:txBody>
      </p:sp>
      <p:sp>
        <p:nvSpPr>
          <p:cNvPr id="3" name="Subtitle 2"/>
          <p:cNvSpPr>
            <a:spLocks noGrp="1"/>
          </p:cNvSpPr>
          <p:nvPr>
            <p:ph type="subTitle" idx="1" hasCustomPrompt="1"/>
          </p:nvPr>
        </p:nvSpPr>
        <p:spPr bwMode="gray">
          <a:xfrm>
            <a:off x="408955" y="3717033"/>
            <a:ext cx="11376000" cy="288000"/>
          </a:xfrm>
        </p:spPr>
        <p:txBody>
          <a:bodyPr anchor="b"/>
          <a:lstStyle>
            <a:lvl1pPr marL="0" indent="0" algn="l">
              <a:lnSpc>
                <a:spcPct val="100000"/>
              </a:lnSpc>
              <a:spcBef>
                <a:spcPts val="0"/>
              </a:spcBef>
              <a:spcAft>
                <a:spcPts val="0"/>
              </a:spcAft>
              <a:buNone/>
              <a:defRPr sz="1800" b="0">
                <a:solidFill>
                  <a:schemeClr val="tx1"/>
                </a:solidFill>
                <a:latin typeface="+mn-lt"/>
              </a:defRPr>
            </a:lvl1pPr>
            <a:lvl2pPr marL="0" indent="0" algn="l">
              <a:lnSpc>
                <a:spcPct val="100000"/>
              </a:lnSpc>
              <a:spcBef>
                <a:spcPts val="0"/>
              </a:spcBef>
              <a:spcAft>
                <a:spcPts val="0"/>
              </a:spcAft>
              <a:buNone/>
              <a:defRPr sz="1800" b="0">
                <a:solidFill>
                  <a:schemeClr val="tx1"/>
                </a:solidFill>
                <a:latin typeface="+mn-lt"/>
              </a:defRPr>
            </a:lvl2pPr>
            <a:lvl3pPr marL="0" indent="0" algn="l">
              <a:lnSpc>
                <a:spcPct val="100000"/>
              </a:lnSpc>
              <a:spcBef>
                <a:spcPts val="0"/>
              </a:spcBef>
              <a:spcAft>
                <a:spcPts val="0"/>
              </a:spcAft>
              <a:buNone/>
              <a:defRPr sz="1800" b="0">
                <a:solidFill>
                  <a:schemeClr val="tx1"/>
                </a:solidFill>
                <a:latin typeface="+mn-lt"/>
              </a:defRPr>
            </a:lvl3pPr>
            <a:lvl4pPr marL="0" indent="0" algn="l">
              <a:lnSpc>
                <a:spcPct val="100000"/>
              </a:lnSpc>
              <a:spcBef>
                <a:spcPts val="0"/>
              </a:spcBef>
              <a:spcAft>
                <a:spcPts val="0"/>
              </a:spcAft>
              <a:buNone/>
              <a:defRPr sz="1800" b="0">
                <a:solidFill>
                  <a:schemeClr val="tx1"/>
                </a:solidFill>
                <a:latin typeface="+mn-lt"/>
              </a:defRPr>
            </a:lvl4pPr>
            <a:lvl5pPr marL="0" indent="0" algn="l">
              <a:lnSpc>
                <a:spcPct val="100000"/>
              </a:lnSpc>
              <a:spcBef>
                <a:spcPts val="0"/>
              </a:spcBef>
              <a:spcAft>
                <a:spcPts val="0"/>
              </a:spcAft>
              <a:buNone/>
              <a:defRPr sz="1800" b="0">
                <a:solidFill>
                  <a:schemeClr val="tx1"/>
                </a:solidFill>
                <a:latin typeface="+mn-lt"/>
              </a:defRPr>
            </a:lvl5pPr>
            <a:lvl6pPr marL="0" indent="0" algn="l">
              <a:lnSpc>
                <a:spcPct val="100000"/>
              </a:lnSpc>
              <a:spcBef>
                <a:spcPts val="0"/>
              </a:spcBef>
              <a:spcAft>
                <a:spcPts val="0"/>
              </a:spcAft>
              <a:buNone/>
              <a:defRPr sz="1800" b="0">
                <a:solidFill>
                  <a:schemeClr val="tx1"/>
                </a:solidFill>
                <a:latin typeface="+mn-lt"/>
              </a:defRPr>
            </a:lvl6pPr>
            <a:lvl7pPr marL="0" indent="0" algn="l">
              <a:lnSpc>
                <a:spcPct val="100000"/>
              </a:lnSpc>
              <a:spcBef>
                <a:spcPts val="0"/>
              </a:spcBef>
              <a:spcAft>
                <a:spcPts val="0"/>
              </a:spcAft>
              <a:buNone/>
              <a:defRPr sz="1800" b="0">
                <a:solidFill>
                  <a:schemeClr val="tx1"/>
                </a:solidFill>
                <a:latin typeface="+mn-lt"/>
              </a:defRPr>
            </a:lvl7pPr>
            <a:lvl8pPr marL="0" indent="0" algn="l">
              <a:lnSpc>
                <a:spcPct val="100000"/>
              </a:lnSpc>
              <a:spcBef>
                <a:spcPts val="0"/>
              </a:spcBef>
              <a:spcAft>
                <a:spcPts val="0"/>
              </a:spcAft>
              <a:buNone/>
              <a:defRPr sz="1800" b="0">
                <a:solidFill>
                  <a:schemeClr val="tx1"/>
                </a:solidFill>
                <a:latin typeface="+mn-lt"/>
              </a:defRPr>
            </a:lvl8pPr>
            <a:lvl9pPr marL="0" indent="0" algn="l">
              <a:lnSpc>
                <a:spcPct val="100000"/>
              </a:lnSpc>
              <a:spcBef>
                <a:spcPts val="0"/>
              </a:spcBef>
              <a:spcAft>
                <a:spcPts val="0"/>
              </a:spcAft>
              <a:buNone/>
              <a:defRPr sz="1800" b="0">
                <a:solidFill>
                  <a:schemeClr val="tx1"/>
                </a:solidFill>
                <a:latin typeface="+mn-lt"/>
              </a:defRPr>
            </a:lvl9pPr>
          </a:lstStyle>
          <a:p>
            <a:pPr lvl="0"/>
            <a:r>
              <a:rPr lang="de-DE" dirty="0"/>
              <a:t>Dachzeile</a:t>
            </a:r>
          </a:p>
        </p:txBody>
      </p:sp>
      <p:sp>
        <p:nvSpPr>
          <p:cNvPr id="15" name="Textplatzhalter 14"/>
          <p:cNvSpPr>
            <a:spLocks noGrp="1"/>
          </p:cNvSpPr>
          <p:nvPr>
            <p:ph type="body" sz="quarter" idx="10" hasCustomPrompt="1"/>
          </p:nvPr>
        </p:nvSpPr>
        <p:spPr bwMode="gray">
          <a:xfrm>
            <a:off x="408955" y="5373216"/>
            <a:ext cx="5544000" cy="1079972"/>
          </a:xfrm>
        </p:spPr>
        <p:txBody>
          <a:bodyPr/>
          <a:lstStyle>
            <a:lvl1pPr marL="0" indent="0">
              <a:spcBef>
                <a:spcPts val="0"/>
              </a:spcBef>
              <a:spcAft>
                <a:spcPts val="0"/>
              </a:spcAft>
              <a:buFont typeface="Arial" panose="020B0604020202020204" pitchFamily="34" charset="0"/>
              <a:buNone/>
              <a:defRPr sz="1800" b="0">
                <a:latin typeface="+mn-lt"/>
              </a:defRPr>
            </a:lvl1pPr>
            <a:lvl2pPr marL="0" indent="0">
              <a:spcBef>
                <a:spcPts val="0"/>
              </a:spcBef>
              <a:spcAft>
                <a:spcPts val="0"/>
              </a:spcAft>
              <a:buFont typeface="Arial" panose="020B0604020202020204" pitchFamily="34" charset="0"/>
              <a:buNone/>
              <a:defRPr sz="1800" b="0">
                <a:latin typeface="+mn-lt"/>
              </a:defRPr>
            </a:lvl2pPr>
            <a:lvl3pPr marL="0" indent="0">
              <a:spcBef>
                <a:spcPts val="0"/>
              </a:spcBef>
              <a:spcAft>
                <a:spcPts val="0"/>
              </a:spcAft>
              <a:buNone/>
              <a:defRPr sz="1800" b="0">
                <a:latin typeface="+mn-lt"/>
              </a:defRPr>
            </a:lvl3pPr>
            <a:lvl4pPr marL="0" indent="0">
              <a:spcBef>
                <a:spcPts val="0"/>
              </a:spcBef>
              <a:spcAft>
                <a:spcPts val="0"/>
              </a:spcAft>
              <a:buNone/>
              <a:defRPr sz="1800" b="0">
                <a:latin typeface="+mn-lt"/>
              </a:defRPr>
            </a:lvl4pPr>
            <a:lvl5pPr marL="0" indent="0">
              <a:spcBef>
                <a:spcPts val="0"/>
              </a:spcBef>
              <a:spcAft>
                <a:spcPts val="0"/>
              </a:spcAft>
              <a:buNone/>
              <a:defRPr sz="1800" b="0">
                <a:latin typeface="+mn-lt"/>
              </a:defRPr>
            </a:lvl5pPr>
            <a:lvl6pPr marL="0" indent="0">
              <a:buNone/>
              <a:defRPr sz="1800">
                <a:latin typeface="+mn-lt"/>
              </a:defRPr>
            </a:lvl6pPr>
            <a:lvl7pPr marL="0" indent="0">
              <a:buNone/>
              <a:defRPr sz="1800">
                <a:latin typeface="+mn-lt"/>
              </a:defRPr>
            </a:lvl7pPr>
            <a:lvl8pPr marL="0" indent="0">
              <a:buNone/>
              <a:defRPr sz="1800">
                <a:latin typeface="+mn-lt"/>
              </a:defRPr>
            </a:lvl8pPr>
            <a:lvl9pPr marL="0" indent="0">
              <a:buNone/>
              <a:defRPr sz="1800">
                <a:latin typeface="+mn-lt"/>
              </a:defRPr>
            </a:lvl9pPr>
          </a:lstStyle>
          <a:p>
            <a:pPr lvl="0"/>
            <a:r>
              <a:rPr lang="de-DE" dirty="0"/>
              <a:t>Zusatzinformation (Autor | Datum)</a:t>
            </a:r>
          </a:p>
          <a:p>
            <a:pPr lvl="1"/>
            <a:r>
              <a:rPr lang="de-DE" dirty="0"/>
              <a:t>Zweite Ebene</a:t>
            </a:r>
          </a:p>
        </p:txBody>
      </p:sp>
      <p:sp>
        <p:nvSpPr>
          <p:cNvPr id="21" name="Textplatzhalter 20"/>
          <p:cNvSpPr>
            <a:spLocks noGrp="1"/>
          </p:cNvSpPr>
          <p:nvPr>
            <p:ph type="body" sz="quarter" idx="11" hasCustomPrompt="1"/>
          </p:nvPr>
        </p:nvSpPr>
        <p:spPr bwMode="gray">
          <a:xfrm>
            <a:off x="1490147" y="404665"/>
            <a:ext cx="6407666"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11" name="Rechteck 10"/>
          <p:cNvSpPr/>
          <p:nvPr userDrawn="1"/>
        </p:nvSpPr>
        <p:spPr bwMode="gray">
          <a:xfrm>
            <a:off x="3" y="3429001"/>
            <a:ext cx="1219517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408955" y="404664"/>
            <a:ext cx="880878"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gray">
          <a:xfrm>
            <a:off x="9842219" y="6095825"/>
            <a:ext cx="1944000" cy="50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descr="A picture containing drawing&#10;&#10;Description automatically generated">
            <a:extLst>
              <a:ext uri="{FF2B5EF4-FFF2-40B4-BE49-F238E27FC236}">
                <a16:creationId xmlns:a16="http://schemas.microsoft.com/office/drawing/2014/main" id="{2FF0B447-7612-E148-BEC2-6C555899D49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94761" y="5594298"/>
            <a:ext cx="990194" cy="501527"/>
          </a:xfrm>
          <a:prstGeom prst="rect">
            <a:avLst/>
          </a:prstGeom>
        </p:spPr>
      </p:pic>
    </p:spTree>
    <p:extLst>
      <p:ext uri="{BB962C8B-B14F-4D97-AF65-F5344CB8AC3E}">
        <p14:creationId xmlns:p14="http://schemas.microsoft.com/office/powerpoint/2010/main" val="62295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a:t>Click to edit Master title style</a:t>
            </a:r>
            <a:endParaRPr lang="de-DE" dirty="0"/>
          </a:p>
        </p:txBody>
      </p:sp>
      <p:sp>
        <p:nvSpPr>
          <p:cNvPr id="3" name="Date Placeholder 2"/>
          <p:cNvSpPr>
            <a:spLocks noGrp="1"/>
          </p:cNvSpPr>
          <p:nvPr>
            <p:ph type="dt" sz="half" idx="10"/>
          </p:nvPr>
        </p:nvSpPr>
        <p:spPr bwMode="gray"/>
        <p:txBody>
          <a:bodyPr/>
          <a:lstStyle/>
          <a:p>
            <a:r>
              <a:rPr lang="de-DE" dirty="0"/>
              <a:t>Autor (Vorname Nachname)</a:t>
            </a:r>
          </a:p>
        </p:txBody>
      </p:sp>
      <p:sp>
        <p:nvSpPr>
          <p:cNvPr id="4" name="Footer Placeholder 3"/>
          <p:cNvSpPr>
            <a:spLocks noGrp="1"/>
          </p:cNvSpPr>
          <p:nvPr>
            <p:ph type="ftr" sz="quarter" idx="11"/>
          </p:nvPr>
        </p:nvSpPr>
        <p:spPr bwMode="gray"/>
        <p:txBody>
          <a:bodyPr/>
          <a:lstStyle/>
          <a:p>
            <a:r>
              <a:rPr lang="de-DE" dirty="0"/>
              <a:t>Fußzeile (Titel der Präsentation)</a:t>
            </a:r>
          </a:p>
        </p:txBody>
      </p:sp>
      <p:sp>
        <p:nvSpPr>
          <p:cNvPr id="5" name="Slide Number Placeholder 4"/>
          <p:cNvSpPr>
            <a:spLocks noGrp="1"/>
          </p:cNvSpPr>
          <p:nvPr>
            <p:ph type="sldNum" sz="quarter" idx="12"/>
          </p:nvPr>
        </p:nvSpPr>
        <p:spPr bwMode="gray"/>
        <p:txBody>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375864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r>
              <a:rPr lang="de-DE" dirty="0"/>
              <a:t>Autor (Vorname Nachname)</a:t>
            </a:r>
          </a:p>
        </p:txBody>
      </p:sp>
      <p:sp>
        <p:nvSpPr>
          <p:cNvPr id="3" name="Footer Placeholder 2"/>
          <p:cNvSpPr>
            <a:spLocks noGrp="1"/>
          </p:cNvSpPr>
          <p:nvPr>
            <p:ph type="ftr" sz="quarter" idx="11"/>
          </p:nvPr>
        </p:nvSpPr>
        <p:spPr bwMode="gray"/>
        <p:txBody>
          <a:bodyPr/>
          <a:lstStyle/>
          <a:p>
            <a:r>
              <a:rPr lang="de-DE" dirty="0"/>
              <a:t>Fußzeile (Titel der Präsentation)</a:t>
            </a:r>
          </a:p>
        </p:txBody>
      </p:sp>
      <p:sp>
        <p:nvSpPr>
          <p:cNvPr id="4" name="Slide Number Placeholder 3"/>
          <p:cNvSpPr>
            <a:spLocks noGrp="1"/>
          </p:cNvSpPr>
          <p:nvPr>
            <p:ph type="sldNum" sz="quarter" idx="12"/>
          </p:nvPr>
        </p:nvSpPr>
        <p:spPr bwMode="gray"/>
        <p:txBody>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2110523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dfolie">
    <p:spTree>
      <p:nvGrpSpPr>
        <p:cNvPr id="1" name=""/>
        <p:cNvGrpSpPr/>
        <p:nvPr/>
      </p:nvGrpSpPr>
      <p:grpSpPr>
        <a:xfrm>
          <a:off x="0" y="0"/>
          <a:ext cx="0" cy="0"/>
          <a:chOff x="0" y="0"/>
          <a:chExt cx="0" cy="0"/>
        </a:xfrm>
      </p:grpSpPr>
      <p:sp>
        <p:nvSpPr>
          <p:cNvPr id="15" name="Rechteck 14"/>
          <p:cNvSpPr/>
          <p:nvPr userDrawn="1"/>
        </p:nvSpPr>
        <p:spPr bwMode="gray">
          <a:xfrm>
            <a:off x="-2" y="3573016"/>
            <a:ext cx="12195176" cy="3284984"/>
          </a:xfrm>
          <a:prstGeom prst="rect">
            <a:avLst/>
          </a:prstGeom>
          <a:solidFill>
            <a:srgbClr val="E3E5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10" name="Rechteck 9"/>
          <p:cNvSpPr/>
          <p:nvPr userDrawn="1"/>
        </p:nvSpPr>
        <p:spPr bwMode="gray">
          <a:xfrm>
            <a:off x="3" y="3429001"/>
            <a:ext cx="1219517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sp>
        <p:nvSpPr>
          <p:cNvPr id="6" name="Textplatzhalter 20"/>
          <p:cNvSpPr>
            <a:spLocks noGrp="1"/>
          </p:cNvSpPr>
          <p:nvPr>
            <p:ph type="body" sz="quarter" idx="11" hasCustomPrompt="1"/>
          </p:nvPr>
        </p:nvSpPr>
        <p:spPr bwMode="gray">
          <a:xfrm>
            <a:off x="1489075" y="404665"/>
            <a:ext cx="6408000"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9" name="Textplatzhalter 8"/>
          <p:cNvSpPr>
            <a:spLocks noGrp="1"/>
          </p:cNvSpPr>
          <p:nvPr>
            <p:ph type="body" sz="quarter" idx="12"/>
          </p:nvPr>
        </p:nvSpPr>
        <p:spPr bwMode="gray">
          <a:xfrm>
            <a:off x="408955" y="3717032"/>
            <a:ext cx="5544000" cy="2520000"/>
          </a:xfrm>
        </p:spPr>
        <p:txBody>
          <a:bodyPr/>
          <a:lstStyle>
            <a:lvl1pPr>
              <a:spcBef>
                <a:spcPts val="2999"/>
              </a:spcBef>
              <a:defRPr sz="1800">
                <a:solidFill>
                  <a:schemeClr val="accent1"/>
                </a:solidFill>
              </a:defRPr>
            </a:lvl1pPr>
            <a:lvl2pPr>
              <a:spcBef>
                <a:spcPts val="300"/>
              </a:spcBef>
              <a:spcAft>
                <a:spcPts val="300"/>
              </a:spcAft>
              <a:tabLst>
                <a:tab pos="804726" algn="l"/>
              </a:tabLst>
              <a:defRPr sz="1800"/>
            </a:lvl2pPr>
            <a:lvl3pPr marL="0" indent="0">
              <a:spcBef>
                <a:spcPts val="300"/>
              </a:spcBef>
              <a:spcAft>
                <a:spcPts val="300"/>
              </a:spcAft>
              <a:buFont typeface="Arial" panose="020B0604020202020204" pitchFamily="34" charset="0"/>
              <a:buNone/>
              <a:tabLst>
                <a:tab pos="804726" algn="l"/>
              </a:tabLst>
              <a:defRPr sz="1800"/>
            </a:lvl3pPr>
            <a:lvl4pPr marL="0" indent="0">
              <a:spcBef>
                <a:spcPts val="300"/>
              </a:spcBef>
              <a:spcAft>
                <a:spcPts val="300"/>
              </a:spcAft>
              <a:buFont typeface="Arial" panose="020B0604020202020204" pitchFamily="34" charset="0"/>
              <a:buNone/>
              <a:tabLst>
                <a:tab pos="804726" algn="l"/>
              </a:tabLst>
              <a:defRPr sz="1800"/>
            </a:lvl4pPr>
            <a:lvl5pPr marL="0" indent="0">
              <a:spcBef>
                <a:spcPts val="300"/>
              </a:spcBef>
              <a:spcAft>
                <a:spcPts val="300"/>
              </a:spcAft>
              <a:buFont typeface="Arial" panose="020B0604020202020204" pitchFamily="34" charset="0"/>
              <a:buNone/>
              <a:tabLst>
                <a:tab pos="804726" algn="l"/>
              </a:tabLst>
              <a:defRPr sz="1800"/>
            </a:lvl5pPr>
            <a:lvl6pPr marL="0" indent="0">
              <a:spcBef>
                <a:spcPts val="300"/>
              </a:spcBef>
              <a:spcAft>
                <a:spcPts val="300"/>
              </a:spcAft>
              <a:buFont typeface="Arial" panose="020B0604020202020204" pitchFamily="34" charset="0"/>
              <a:buNone/>
              <a:tabLst>
                <a:tab pos="804726" algn="l"/>
              </a:tabLst>
              <a:defRPr sz="1800"/>
            </a:lvl6pPr>
            <a:lvl7pPr marL="0" indent="0">
              <a:spcBef>
                <a:spcPts val="300"/>
              </a:spcBef>
              <a:spcAft>
                <a:spcPts val="300"/>
              </a:spcAft>
              <a:buFont typeface="Arial" panose="020B0604020202020204" pitchFamily="34" charset="0"/>
              <a:buNone/>
              <a:tabLst>
                <a:tab pos="804726" algn="l"/>
              </a:tabLst>
              <a:defRPr sz="1800"/>
            </a:lvl7pPr>
            <a:lvl8pPr marL="0" indent="0">
              <a:spcBef>
                <a:spcPts val="300"/>
              </a:spcBef>
              <a:spcAft>
                <a:spcPts val="300"/>
              </a:spcAft>
              <a:buFont typeface="Arial" panose="020B0604020202020204" pitchFamily="34" charset="0"/>
              <a:buNone/>
              <a:tabLst>
                <a:tab pos="804726" algn="l"/>
              </a:tabLst>
              <a:defRPr sz="1800"/>
            </a:lvl8pPr>
            <a:lvl9pPr marL="0" indent="0">
              <a:spcBef>
                <a:spcPts val="300"/>
              </a:spcBef>
              <a:spcAft>
                <a:spcPts val="300"/>
              </a:spcAft>
              <a:buFont typeface="Arial" panose="020B0604020202020204" pitchFamily="34" charset="0"/>
              <a:buNone/>
              <a:tabLst>
                <a:tab pos="804726" algn="l"/>
              </a:tabLst>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7" name="Textplatzhalter 8"/>
          <p:cNvSpPr>
            <a:spLocks noGrp="1"/>
          </p:cNvSpPr>
          <p:nvPr>
            <p:ph type="body" sz="quarter" idx="13"/>
          </p:nvPr>
        </p:nvSpPr>
        <p:spPr bwMode="gray">
          <a:xfrm>
            <a:off x="6241603" y="3717032"/>
            <a:ext cx="5544000" cy="2520000"/>
          </a:xfrm>
        </p:spPr>
        <p:txBody>
          <a:bodyPr/>
          <a:lstStyle>
            <a:lvl1pPr>
              <a:spcBef>
                <a:spcPts val="2999"/>
              </a:spcBef>
              <a:defRPr sz="1800">
                <a:solidFill>
                  <a:schemeClr val="accent1"/>
                </a:solidFill>
              </a:defRPr>
            </a:lvl1pPr>
            <a:lvl2pPr>
              <a:spcBef>
                <a:spcPts val="300"/>
              </a:spcBef>
              <a:spcAft>
                <a:spcPts val="300"/>
              </a:spcAft>
              <a:tabLst>
                <a:tab pos="804726" algn="l"/>
              </a:tabLst>
              <a:defRPr sz="1800"/>
            </a:lvl2pPr>
            <a:lvl3pPr marL="0" indent="0">
              <a:spcBef>
                <a:spcPts val="300"/>
              </a:spcBef>
              <a:spcAft>
                <a:spcPts val="300"/>
              </a:spcAft>
              <a:buFont typeface="Arial" panose="020B0604020202020204" pitchFamily="34" charset="0"/>
              <a:buNone/>
              <a:tabLst>
                <a:tab pos="804726" algn="l"/>
              </a:tabLst>
              <a:defRPr sz="1800"/>
            </a:lvl3pPr>
            <a:lvl4pPr marL="0" indent="0">
              <a:spcBef>
                <a:spcPts val="300"/>
              </a:spcBef>
              <a:spcAft>
                <a:spcPts val="300"/>
              </a:spcAft>
              <a:buFont typeface="Arial" panose="020B0604020202020204" pitchFamily="34" charset="0"/>
              <a:buNone/>
              <a:tabLst>
                <a:tab pos="804726" algn="l"/>
              </a:tabLst>
              <a:defRPr sz="1800"/>
            </a:lvl4pPr>
            <a:lvl5pPr marL="0" indent="0">
              <a:spcBef>
                <a:spcPts val="300"/>
              </a:spcBef>
              <a:spcAft>
                <a:spcPts val="300"/>
              </a:spcAft>
              <a:buFont typeface="Arial" panose="020B0604020202020204" pitchFamily="34" charset="0"/>
              <a:buNone/>
              <a:tabLst>
                <a:tab pos="804726" algn="l"/>
              </a:tabLst>
              <a:defRPr sz="1800"/>
            </a:lvl5pPr>
            <a:lvl6pPr marL="0" indent="0">
              <a:spcBef>
                <a:spcPts val="300"/>
              </a:spcBef>
              <a:spcAft>
                <a:spcPts val="300"/>
              </a:spcAft>
              <a:buFont typeface="Arial" panose="020B0604020202020204" pitchFamily="34" charset="0"/>
              <a:buNone/>
              <a:tabLst>
                <a:tab pos="804726" algn="l"/>
              </a:tabLst>
              <a:defRPr sz="1800"/>
            </a:lvl6pPr>
            <a:lvl7pPr marL="0" indent="0">
              <a:spcBef>
                <a:spcPts val="300"/>
              </a:spcBef>
              <a:spcAft>
                <a:spcPts val="300"/>
              </a:spcAft>
              <a:buFont typeface="Arial" panose="020B0604020202020204" pitchFamily="34" charset="0"/>
              <a:buNone/>
              <a:tabLst>
                <a:tab pos="804726" algn="l"/>
              </a:tabLst>
              <a:defRPr sz="1800"/>
            </a:lvl7pPr>
            <a:lvl8pPr marL="0" indent="0">
              <a:spcBef>
                <a:spcPts val="300"/>
              </a:spcBef>
              <a:spcAft>
                <a:spcPts val="300"/>
              </a:spcAft>
              <a:buFont typeface="Arial" panose="020B0604020202020204" pitchFamily="34" charset="0"/>
              <a:buNone/>
              <a:tabLst>
                <a:tab pos="804726" algn="l"/>
              </a:tabLst>
              <a:defRPr sz="1800"/>
            </a:lvl8pPr>
            <a:lvl9pPr marL="0" indent="0">
              <a:spcBef>
                <a:spcPts val="300"/>
              </a:spcBef>
              <a:spcAft>
                <a:spcPts val="300"/>
              </a:spcAft>
              <a:buFont typeface="Arial" panose="020B0604020202020204" pitchFamily="34" charset="0"/>
              <a:buNone/>
              <a:tabLst>
                <a:tab pos="804726" algn="l"/>
              </a:tabLst>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408955" y="404664"/>
            <a:ext cx="880878"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A picture containing drawing&#10;&#10;Description automatically generated">
            <a:extLst>
              <a:ext uri="{FF2B5EF4-FFF2-40B4-BE49-F238E27FC236}">
                <a16:creationId xmlns:a16="http://schemas.microsoft.com/office/drawing/2014/main" id="{75FB04E0-7A90-2447-860D-3FDA984A47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4065" y="404665"/>
            <a:ext cx="1421538" cy="720000"/>
          </a:xfrm>
          <a:prstGeom prst="rect">
            <a:avLst/>
          </a:prstGeom>
        </p:spPr>
      </p:pic>
    </p:spTree>
    <p:extLst>
      <p:ext uri="{BB962C8B-B14F-4D97-AF65-F5344CB8AC3E}">
        <p14:creationId xmlns:p14="http://schemas.microsoft.com/office/powerpoint/2010/main" val="106789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variables Bild 1)">
    <p:spTree>
      <p:nvGrpSpPr>
        <p:cNvPr id="1" name=""/>
        <p:cNvGrpSpPr/>
        <p:nvPr/>
      </p:nvGrpSpPr>
      <p:grpSpPr>
        <a:xfrm>
          <a:off x="0" y="0"/>
          <a:ext cx="0" cy="0"/>
          <a:chOff x="0" y="0"/>
          <a:chExt cx="0" cy="0"/>
        </a:xfrm>
      </p:grpSpPr>
      <p:sp>
        <p:nvSpPr>
          <p:cNvPr id="5" name="Bildplatzhalter 4"/>
          <p:cNvSpPr>
            <a:spLocks noGrp="1"/>
          </p:cNvSpPr>
          <p:nvPr>
            <p:ph type="pic" sz="quarter" idx="12" hasCustomPrompt="1"/>
          </p:nvPr>
        </p:nvSpPr>
        <p:spPr bwMode="gray">
          <a:xfrm>
            <a:off x="2" y="1"/>
            <a:ext cx="12195179" cy="3357563"/>
          </a:xfrm>
          <a:noFill/>
        </p:spPr>
        <p:txBody>
          <a:bodyPr lIns="6372000" tIns="0" bIns="0" anchor="ctr"/>
          <a:lstStyle>
            <a:lvl1pPr algn="l">
              <a:spcBef>
                <a:spcPts val="0"/>
              </a:spcBef>
              <a:defRPr sz="1000" b="0" i="0" baseline="0">
                <a:solidFill>
                  <a:schemeClr val="tx1"/>
                </a:solidFill>
              </a:defRPr>
            </a:lvl1pPr>
          </a:lstStyle>
          <a:p>
            <a:r>
              <a:rPr lang="de-DE" dirty="0"/>
              <a:t>Fügen Sie bei Bedarf über das Icon ein Bild in den Platzhalter ein. </a:t>
            </a:r>
            <a:br>
              <a:rPr lang="de-DE" dirty="0"/>
            </a:br>
            <a:r>
              <a:rPr lang="de-DE" dirty="0"/>
              <a:t>Achten Sie hierbei darauf, ein Bild zu wählen, auf welchem </a:t>
            </a:r>
            <a:br>
              <a:rPr lang="de-DE" dirty="0"/>
            </a:br>
            <a:r>
              <a:rPr lang="de-DE" dirty="0"/>
              <a:t>das Logo mit der Unterzeile noch gut zu erkennen ist.</a:t>
            </a:r>
            <a:br>
              <a:rPr lang="de-DE" dirty="0"/>
            </a:br>
            <a:br>
              <a:rPr lang="de-DE" dirty="0"/>
            </a:br>
            <a:r>
              <a:rPr lang="de-DE" dirty="0"/>
              <a:t>Klicken Sie nach dem Einfügen auf Start | Folien | Zurücksetzen, </a:t>
            </a:r>
            <a:br>
              <a:rPr lang="de-DE" dirty="0"/>
            </a:br>
            <a:r>
              <a:rPr lang="de-DE" dirty="0"/>
              <a:t>um das Bild hinter die anderen Elemente zu legen.</a:t>
            </a:r>
          </a:p>
        </p:txBody>
      </p:sp>
      <p:sp>
        <p:nvSpPr>
          <p:cNvPr id="9" name="Rechteck 8"/>
          <p:cNvSpPr/>
          <p:nvPr userDrawn="1"/>
        </p:nvSpPr>
        <p:spPr bwMode="gray">
          <a:xfrm>
            <a:off x="-2" y="3573017"/>
            <a:ext cx="12195176" cy="1656000"/>
          </a:xfrm>
          <a:prstGeom prst="rect">
            <a:avLst/>
          </a:prstGeom>
          <a:solidFill>
            <a:srgbClr val="E3E5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2" name="Title 1"/>
          <p:cNvSpPr>
            <a:spLocks noGrp="1"/>
          </p:cNvSpPr>
          <p:nvPr>
            <p:ph type="ctrTitle" hasCustomPrompt="1"/>
          </p:nvPr>
        </p:nvSpPr>
        <p:spPr bwMode="gray">
          <a:xfrm>
            <a:off x="408955" y="4077137"/>
            <a:ext cx="11376000" cy="936000"/>
          </a:xfrm>
        </p:spPr>
        <p:txBody>
          <a:bodyPr anchor="t"/>
          <a:lstStyle>
            <a:lvl1pPr algn="l">
              <a:lnSpc>
                <a:spcPct val="90000"/>
              </a:lnSpc>
              <a:defRPr sz="3600" baseline="0"/>
            </a:lvl1pPr>
          </a:lstStyle>
          <a:p>
            <a:r>
              <a:rPr lang="de-DE" dirty="0"/>
              <a:t>Titelzeile </a:t>
            </a:r>
            <a:br>
              <a:rPr lang="de-DE" dirty="0"/>
            </a:br>
            <a:r>
              <a:rPr lang="de-DE" dirty="0"/>
              <a:t>max. 2-zeilig</a:t>
            </a:r>
          </a:p>
        </p:txBody>
      </p:sp>
      <p:sp>
        <p:nvSpPr>
          <p:cNvPr id="3" name="Subtitle 2"/>
          <p:cNvSpPr>
            <a:spLocks noGrp="1"/>
          </p:cNvSpPr>
          <p:nvPr>
            <p:ph type="subTitle" idx="1" hasCustomPrompt="1"/>
          </p:nvPr>
        </p:nvSpPr>
        <p:spPr bwMode="gray">
          <a:xfrm>
            <a:off x="408955" y="3717033"/>
            <a:ext cx="11376000" cy="288000"/>
          </a:xfrm>
        </p:spPr>
        <p:txBody>
          <a:bodyPr anchor="b"/>
          <a:lstStyle>
            <a:lvl1pPr marL="0" indent="0" algn="l">
              <a:lnSpc>
                <a:spcPct val="100000"/>
              </a:lnSpc>
              <a:spcBef>
                <a:spcPts val="0"/>
              </a:spcBef>
              <a:spcAft>
                <a:spcPts val="0"/>
              </a:spcAft>
              <a:buNone/>
              <a:defRPr sz="1800" b="0">
                <a:solidFill>
                  <a:schemeClr val="tx1"/>
                </a:solidFill>
                <a:latin typeface="+mn-lt"/>
              </a:defRPr>
            </a:lvl1pPr>
            <a:lvl2pPr marL="0" indent="0" algn="l">
              <a:lnSpc>
                <a:spcPct val="100000"/>
              </a:lnSpc>
              <a:spcBef>
                <a:spcPts val="0"/>
              </a:spcBef>
              <a:spcAft>
                <a:spcPts val="0"/>
              </a:spcAft>
              <a:buNone/>
              <a:defRPr sz="1800" b="0">
                <a:solidFill>
                  <a:schemeClr val="tx1"/>
                </a:solidFill>
                <a:latin typeface="+mn-lt"/>
              </a:defRPr>
            </a:lvl2pPr>
            <a:lvl3pPr marL="0" indent="0" algn="l">
              <a:lnSpc>
                <a:spcPct val="100000"/>
              </a:lnSpc>
              <a:spcBef>
                <a:spcPts val="0"/>
              </a:spcBef>
              <a:spcAft>
                <a:spcPts val="0"/>
              </a:spcAft>
              <a:buNone/>
              <a:defRPr sz="1800" b="0">
                <a:solidFill>
                  <a:schemeClr val="tx1"/>
                </a:solidFill>
                <a:latin typeface="+mn-lt"/>
              </a:defRPr>
            </a:lvl3pPr>
            <a:lvl4pPr marL="0" indent="0" algn="l">
              <a:lnSpc>
                <a:spcPct val="100000"/>
              </a:lnSpc>
              <a:spcBef>
                <a:spcPts val="0"/>
              </a:spcBef>
              <a:spcAft>
                <a:spcPts val="0"/>
              </a:spcAft>
              <a:buNone/>
              <a:defRPr sz="1800" b="0">
                <a:solidFill>
                  <a:schemeClr val="tx1"/>
                </a:solidFill>
                <a:latin typeface="+mn-lt"/>
              </a:defRPr>
            </a:lvl4pPr>
            <a:lvl5pPr marL="0" indent="0" algn="l">
              <a:lnSpc>
                <a:spcPct val="100000"/>
              </a:lnSpc>
              <a:spcBef>
                <a:spcPts val="0"/>
              </a:spcBef>
              <a:spcAft>
                <a:spcPts val="0"/>
              </a:spcAft>
              <a:buNone/>
              <a:defRPr sz="1800" b="0">
                <a:solidFill>
                  <a:schemeClr val="tx1"/>
                </a:solidFill>
                <a:latin typeface="+mn-lt"/>
              </a:defRPr>
            </a:lvl5pPr>
            <a:lvl6pPr marL="0" indent="0" algn="l">
              <a:lnSpc>
                <a:spcPct val="100000"/>
              </a:lnSpc>
              <a:spcBef>
                <a:spcPts val="0"/>
              </a:spcBef>
              <a:spcAft>
                <a:spcPts val="0"/>
              </a:spcAft>
              <a:buNone/>
              <a:defRPr sz="1800" b="0">
                <a:solidFill>
                  <a:schemeClr val="tx1"/>
                </a:solidFill>
                <a:latin typeface="+mn-lt"/>
              </a:defRPr>
            </a:lvl6pPr>
            <a:lvl7pPr marL="0" indent="0" algn="l">
              <a:lnSpc>
                <a:spcPct val="100000"/>
              </a:lnSpc>
              <a:spcBef>
                <a:spcPts val="0"/>
              </a:spcBef>
              <a:spcAft>
                <a:spcPts val="0"/>
              </a:spcAft>
              <a:buNone/>
              <a:defRPr sz="1800" b="0">
                <a:solidFill>
                  <a:schemeClr val="tx1"/>
                </a:solidFill>
                <a:latin typeface="+mn-lt"/>
              </a:defRPr>
            </a:lvl7pPr>
            <a:lvl8pPr marL="0" indent="0" algn="l">
              <a:lnSpc>
                <a:spcPct val="100000"/>
              </a:lnSpc>
              <a:spcBef>
                <a:spcPts val="0"/>
              </a:spcBef>
              <a:spcAft>
                <a:spcPts val="0"/>
              </a:spcAft>
              <a:buNone/>
              <a:defRPr sz="1800" b="0">
                <a:solidFill>
                  <a:schemeClr val="tx1"/>
                </a:solidFill>
                <a:latin typeface="+mn-lt"/>
              </a:defRPr>
            </a:lvl8pPr>
            <a:lvl9pPr marL="0" indent="0" algn="l">
              <a:lnSpc>
                <a:spcPct val="100000"/>
              </a:lnSpc>
              <a:spcBef>
                <a:spcPts val="0"/>
              </a:spcBef>
              <a:spcAft>
                <a:spcPts val="0"/>
              </a:spcAft>
              <a:buNone/>
              <a:defRPr sz="1800" b="0">
                <a:solidFill>
                  <a:schemeClr val="tx1"/>
                </a:solidFill>
                <a:latin typeface="+mn-lt"/>
              </a:defRPr>
            </a:lvl9pPr>
          </a:lstStyle>
          <a:p>
            <a:pPr lvl="0"/>
            <a:r>
              <a:rPr lang="de-DE" dirty="0"/>
              <a:t>Dachzeile</a:t>
            </a:r>
          </a:p>
        </p:txBody>
      </p:sp>
      <p:sp>
        <p:nvSpPr>
          <p:cNvPr id="15" name="Textplatzhalter 14"/>
          <p:cNvSpPr>
            <a:spLocks noGrp="1"/>
          </p:cNvSpPr>
          <p:nvPr>
            <p:ph type="body" sz="quarter" idx="10" hasCustomPrompt="1"/>
          </p:nvPr>
        </p:nvSpPr>
        <p:spPr bwMode="gray">
          <a:xfrm>
            <a:off x="408955" y="5373216"/>
            <a:ext cx="5544000" cy="1079972"/>
          </a:xfrm>
        </p:spPr>
        <p:txBody>
          <a:bodyPr/>
          <a:lstStyle>
            <a:lvl1pPr marL="0" indent="0">
              <a:spcBef>
                <a:spcPts val="0"/>
              </a:spcBef>
              <a:spcAft>
                <a:spcPts val="0"/>
              </a:spcAft>
              <a:buFont typeface="Arial" panose="020B0604020202020204" pitchFamily="34" charset="0"/>
              <a:buNone/>
              <a:defRPr sz="1800" b="0">
                <a:latin typeface="+mn-lt"/>
              </a:defRPr>
            </a:lvl1pPr>
            <a:lvl2pPr marL="0" indent="0">
              <a:spcBef>
                <a:spcPts val="0"/>
              </a:spcBef>
              <a:spcAft>
                <a:spcPts val="0"/>
              </a:spcAft>
              <a:buFont typeface="Arial" panose="020B0604020202020204" pitchFamily="34" charset="0"/>
              <a:buNone/>
              <a:defRPr sz="1800" b="0">
                <a:latin typeface="+mn-lt"/>
              </a:defRPr>
            </a:lvl2pPr>
            <a:lvl3pPr marL="0" indent="0">
              <a:spcBef>
                <a:spcPts val="0"/>
              </a:spcBef>
              <a:spcAft>
                <a:spcPts val="0"/>
              </a:spcAft>
              <a:buNone/>
              <a:defRPr sz="1800" b="0">
                <a:latin typeface="+mn-lt"/>
              </a:defRPr>
            </a:lvl3pPr>
            <a:lvl4pPr marL="0" indent="0">
              <a:spcBef>
                <a:spcPts val="0"/>
              </a:spcBef>
              <a:spcAft>
                <a:spcPts val="0"/>
              </a:spcAft>
              <a:buNone/>
              <a:defRPr sz="1800" b="0">
                <a:latin typeface="+mn-lt"/>
              </a:defRPr>
            </a:lvl4pPr>
            <a:lvl5pPr marL="0" indent="0">
              <a:spcBef>
                <a:spcPts val="0"/>
              </a:spcBef>
              <a:spcAft>
                <a:spcPts val="0"/>
              </a:spcAft>
              <a:buNone/>
              <a:defRPr sz="1800" b="0">
                <a:latin typeface="+mn-lt"/>
              </a:defRPr>
            </a:lvl5pPr>
            <a:lvl6pPr marL="0" indent="0">
              <a:buNone/>
              <a:defRPr sz="1800">
                <a:latin typeface="+mn-lt"/>
              </a:defRPr>
            </a:lvl6pPr>
            <a:lvl7pPr marL="0" indent="0">
              <a:buNone/>
              <a:defRPr sz="1800">
                <a:latin typeface="+mn-lt"/>
              </a:defRPr>
            </a:lvl7pPr>
            <a:lvl8pPr marL="0" indent="0">
              <a:buNone/>
              <a:defRPr sz="1800">
                <a:latin typeface="+mn-lt"/>
              </a:defRPr>
            </a:lvl8pPr>
            <a:lvl9pPr marL="0" indent="0">
              <a:buNone/>
              <a:defRPr sz="1800">
                <a:latin typeface="+mn-lt"/>
              </a:defRPr>
            </a:lvl9pPr>
          </a:lstStyle>
          <a:p>
            <a:pPr lvl="0"/>
            <a:r>
              <a:rPr lang="de-DE" dirty="0"/>
              <a:t>Zusatzinformation (Autor | Datum)</a:t>
            </a:r>
          </a:p>
          <a:p>
            <a:pPr lvl="1"/>
            <a:r>
              <a:rPr lang="de-DE" dirty="0"/>
              <a:t>Zweite Ebene</a:t>
            </a:r>
          </a:p>
        </p:txBody>
      </p:sp>
      <p:sp>
        <p:nvSpPr>
          <p:cNvPr id="21" name="Textplatzhalter 20"/>
          <p:cNvSpPr>
            <a:spLocks noGrp="1"/>
          </p:cNvSpPr>
          <p:nvPr>
            <p:ph type="body" sz="quarter" idx="11" hasCustomPrompt="1"/>
          </p:nvPr>
        </p:nvSpPr>
        <p:spPr bwMode="gray">
          <a:xfrm>
            <a:off x="1489075" y="404665"/>
            <a:ext cx="6408000"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10" name="Textplatzhalter 9"/>
          <p:cNvSpPr>
            <a:spLocks noGrp="1"/>
          </p:cNvSpPr>
          <p:nvPr>
            <p:ph type="body" sz="quarter" idx="13" hasCustomPrompt="1"/>
          </p:nvPr>
        </p:nvSpPr>
        <p:spPr bwMode="gray">
          <a:xfrm>
            <a:off x="408955" y="404665"/>
            <a:ext cx="882000" cy="936000"/>
          </a:xfrm>
          <a:blipFill>
            <a:blip r:embed="rId2"/>
            <a:stretch>
              <a:fillRect/>
            </a:stretch>
          </a:blip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sp>
        <p:nvSpPr>
          <p:cNvPr id="13" name="Rechteck 12"/>
          <p:cNvSpPr/>
          <p:nvPr userDrawn="1"/>
        </p:nvSpPr>
        <p:spPr bwMode="gray">
          <a:xfrm>
            <a:off x="3" y="3429001"/>
            <a:ext cx="1219517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9842219" y="6095825"/>
            <a:ext cx="1944000" cy="50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A picture containing drawing&#10;&#10;Description automatically generated">
            <a:extLst>
              <a:ext uri="{FF2B5EF4-FFF2-40B4-BE49-F238E27FC236}">
                <a16:creationId xmlns:a16="http://schemas.microsoft.com/office/drawing/2014/main" id="{64C4B904-9EE8-0144-A987-DD1582BBB4E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94761" y="5594298"/>
            <a:ext cx="990194" cy="501527"/>
          </a:xfrm>
          <a:prstGeom prst="rect">
            <a:avLst/>
          </a:prstGeom>
        </p:spPr>
      </p:pic>
    </p:spTree>
    <p:extLst>
      <p:ext uri="{BB962C8B-B14F-4D97-AF65-F5344CB8AC3E}">
        <p14:creationId xmlns:p14="http://schemas.microsoft.com/office/powerpoint/2010/main" val="341127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variables Bild 2)">
    <p:spTree>
      <p:nvGrpSpPr>
        <p:cNvPr id="1" name=""/>
        <p:cNvGrpSpPr/>
        <p:nvPr/>
      </p:nvGrpSpPr>
      <p:grpSpPr>
        <a:xfrm>
          <a:off x="0" y="0"/>
          <a:ext cx="0" cy="0"/>
          <a:chOff x="0" y="0"/>
          <a:chExt cx="0" cy="0"/>
        </a:xfrm>
      </p:grpSpPr>
      <p:sp>
        <p:nvSpPr>
          <p:cNvPr id="5" name="Bildplatzhalter 4"/>
          <p:cNvSpPr>
            <a:spLocks noGrp="1"/>
          </p:cNvSpPr>
          <p:nvPr>
            <p:ph type="pic" sz="quarter" idx="12" hasCustomPrompt="1"/>
          </p:nvPr>
        </p:nvSpPr>
        <p:spPr bwMode="gray">
          <a:xfrm>
            <a:off x="2" y="1"/>
            <a:ext cx="12195179" cy="5229225"/>
          </a:xfrm>
          <a:solidFill>
            <a:srgbClr val="E6E7E8"/>
          </a:solidFill>
        </p:spPr>
        <p:txBody>
          <a:bodyPr lIns="6372000" tIns="0" rIns="0" bIns="0" anchor="ctr"/>
          <a:lstStyle>
            <a:lvl1pPr algn="l">
              <a:spcBef>
                <a:spcPts val="0"/>
              </a:spcBef>
              <a:defRPr sz="1000" b="0" i="0" baseline="0">
                <a:solidFill>
                  <a:schemeClr val="tx1"/>
                </a:solidFill>
              </a:defRPr>
            </a:lvl1pPr>
          </a:lstStyle>
          <a:p>
            <a:r>
              <a:rPr lang="de-DE" dirty="0"/>
              <a:t>Fügen Sie über Klick auf das Icon ein Bild in den Platzhalter ein. </a:t>
            </a:r>
            <a:br>
              <a:rPr lang="de-DE" dirty="0"/>
            </a:br>
            <a:r>
              <a:rPr lang="de-DE" dirty="0"/>
              <a:t>Achten Sie hierbei darauf, ein Bild zu wählen, auf welchem </a:t>
            </a:r>
            <a:br>
              <a:rPr lang="de-DE" dirty="0"/>
            </a:br>
            <a:r>
              <a:rPr lang="de-DE" dirty="0"/>
              <a:t>das Logo mit der Unterzeile noch gut zu erkennen ist.</a:t>
            </a:r>
            <a:br>
              <a:rPr lang="de-DE" dirty="0"/>
            </a:br>
            <a:br>
              <a:rPr lang="de-DE" dirty="0"/>
            </a:br>
            <a:r>
              <a:rPr lang="de-DE" dirty="0"/>
              <a:t>Klicken Sie nach dem Einfügen auf Start | Folien | Zurücksetzen, </a:t>
            </a:r>
            <a:br>
              <a:rPr lang="de-DE" dirty="0"/>
            </a:br>
            <a:r>
              <a:rPr lang="de-DE" dirty="0"/>
              <a:t>um das Bild hinter die anderen Elemente zu legen.</a:t>
            </a:r>
          </a:p>
        </p:txBody>
      </p:sp>
      <p:sp>
        <p:nvSpPr>
          <p:cNvPr id="2" name="Title 1"/>
          <p:cNvSpPr>
            <a:spLocks noGrp="1"/>
          </p:cNvSpPr>
          <p:nvPr>
            <p:ph type="ctrTitle" hasCustomPrompt="1"/>
          </p:nvPr>
        </p:nvSpPr>
        <p:spPr bwMode="gray">
          <a:xfrm>
            <a:off x="0" y="3573016"/>
            <a:ext cx="12195181" cy="1728000"/>
          </a:xfrm>
          <a:solidFill>
            <a:srgbClr val="FFFFFF">
              <a:alpha val="69804"/>
            </a:srgbClr>
          </a:solidFill>
        </p:spPr>
        <p:txBody>
          <a:bodyPr lIns="410400" tIns="503915" rIns="410400" anchor="t"/>
          <a:lstStyle>
            <a:lvl1pPr algn="l">
              <a:lnSpc>
                <a:spcPct val="90000"/>
              </a:lnSpc>
              <a:defRPr sz="3600" baseline="0"/>
            </a:lvl1pPr>
          </a:lstStyle>
          <a:p>
            <a:r>
              <a:rPr lang="de-DE" dirty="0"/>
              <a:t>Titelzeile </a:t>
            </a:r>
            <a:br>
              <a:rPr lang="de-DE" dirty="0"/>
            </a:br>
            <a:r>
              <a:rPr lang="de-DE" dirty="0"/>
              <a:t>max. 2-zeilig</a:t>
            </a:r>
          </a:p>
        </p:txBody>
      </p:sp>
      <p:sp>
        <p:nvSpPr>
          <p:cNvPr id="3" name="Subtitle 2"/>
          <p:cNvSpPr>
            <a:spLocks noGrp="1"/>
          </p:cNvSpPr>
          <p:nvPr>
            <p:ph type="subTitle" idx="1" hasCustomPrompt="1"/>
          </p:nvPr>
        </p:nvSpPr>
        <p:spPr bwMode="gray">
          <a:xfrm>
            <a:off x="408955" y="3717033"/>
            <a:ext cx="11376000" cy="288000"/>
          </a:xfrm>
        </p:spPr>
        <p:txBody>
          <a:bodyPr anchor="b"/>
          <a:lstStyle>
            <a:lvl1pPr marL="0" indent="0" algn="l">
              <a:lnSpc>
                <a:spcPct val="100000"/>
              </a:lnSpc>
              <a:spcBef>
                <a:spcPts val="0"/>
              </a:spcBef>
              <a:spcAft>
                <a:spcPts val="0"/>
              </a:spcAft>
              <a:buNone/>
              <a:defRPr sz="1800" b="0">
                <a:solidFill>
                  <a:schemeClr val="tx1"/>
                </a:solidFill>
                <a:latin typeface="+mn-lt"/>
              </a:defRPr>
            </a:lvl1pPr>
            <a:lvl2pPr marL="0" indent="0" algn="l">
              <a:lnSpc>
                <a:spcPct val="100000"/>
              </a:lnSpc>
              <a:spcBef>
                <a:spcPts val="0"/>
              </a:spcBef>
              <a:spcAft>
                <a:spcPts val="0"/>
              </a:spcAft>
              <a:buNone/>
              <a:defRPr sz="1800" b="0">
                <a:solidFill>
                  <a:schemeClr val="tx1"/>
                </a:solidFill>
                <a:latin typeface="+mn-lt"/>
              </a:defRPr>
            </a:lvl2pPr>
            <a:lvl3pPr marL="0" indent="0" algn="l">
              <a:lnSpc>
                <a:spcPct val="100000"/>
              </a:lnSpc>
              <a:spcBef>
                <a:spcPts val="0"/>
              </a:spcBef>
              <a:spcAft>
                <a:spcPts val="0"/>
              </a:spcAft>
              <a:buNone/>
              <a:defRPr sz="1800" b="0">
                <a:solidFill>
                  <a:schemeClr val="tx1"/>
                </a:solidFill>
                <a:latin typeface="+mn-lt"/>
              </a:defRPr>
            </a:lvl3pPr>
            <a:lvl4pPr marL="0" indent="0" algn="l">
              <a:lnSpc>
                <a:spcPct val="100000"/>
              </a:lnSpc>
              <a:spcBef>
                <a:spcPts val="0"/>
              </a:spcBef>
              <a:spcAft>
                <a:spcPts val="0"/>
              </a:spcAft>
              <a:buNone/>
              <a:defRPr sz="1800" b="0">
                <a:solidFill>
                  <a:schemeClr val="tx1"/>
                </a:solidFill>
                <a:latin typeface="+mn-lt"/>
              </a:defRPr>
            </a:lvl4pPr>
            <a:lvl5pPr marL="0" indent="0" algn="l">
              <a:lnSpc>
                <a:spcPct val="100000"/>
              </a:lnSpc>
              <a:spcBef>
                <a:spcPts val="0"/>
              </a:spcBef>
              <a:spcAft>
                <a:spcPts val="0"/>
              </a:spcAft>
              <a:buNone/>
              <a:defRPr sz="1800" b="0">
                <a:solidFill>
                  <a:schemeClr val="tx1"/>
                </a:solidFill>
                <a:latin typeface="+mn-lt"/>
              </a:defRPr>
            </a:lvl5pPr>
            <a:lvl6pPr marL="0" indent="0" algn="l">
              <a:lnSpc>
                <a:spcPct val="100000"/>
              </a:lnSpc>
              <a:spcBef>
                <a:spcPts val="0"/>
              </a:spcBef>
              <a:spcAft>
                <a:spcPts val="0"/>
              </a:spcAft>
              <a:buNone/>
              <a:defRPr sz="1800" b="0">
                <a:solidFill>
                  <a:schemeClr val="tx1"/>
                </a:solidFill>
                <a:latin typeface="+mn-lt"/>
              </a:defRPr>
            </a:lvl6pPr>
            <a:lvl7pPr marL="0" indent="0" algn="l">
              <a:lnSpc>
                <a:spcPct val="100000"/>
              </a:lnSpc>
              <a:spcBef>
                <a:spcPts val="0"/>
              </a:spcBef>
              <a:spcAft>
                <a:spcPts val="0"/>
              </a:spcAft>
              <a:buNone/>
              <a:defRPr sz="1800" b="0">
                <a:solidFill>
                  <a:schemeClr val="tx1"/>
                </a:solidFill>
                <a:latin typeface="+mn-lt"/>
              </a:defRPr>
            </a:lvl7pPr>
            <a:lvl8pPr marL="0" indent="0" algn="l">
              <a:lnSpc>
                <a:spcPct val="100000"/>
              </a:lnSpc>
              <a:spcBef>
                <a:spcPts val="0"/>
              </a:spcBef>
              <a:spcAft>
                <a:spcPts val="0"/>
              </a:spcAft>
              <a:buNone/>
              <a:defRPr sz="1800" b="0">
                <a:solidFill>
                  <a:schemeClr val="tx1"/>
                </a:solidFill>
                <a:latin typeface="+mn-lt"/>
              </a:defRPr>
            </a:lvl8pPr>
            <a:lvl9pPr marL="0" indent="0" algn="l">
              <a:lnSpc>
                <a:spcPct val="100000"/>
              </a:lnSpc>
              <a:spcBef>
                <a:spcPts val="0"/>
              </a:spcBef>
              <a:spcAft>
                <a:spcPts val="0"/>
              </a:spcAft>
              <a:buNone/>
              <a:defRPr sz="1800" b="0">
                <a:solidFill>
                  <a:schemeClr val="tx1"/>
                </a:solidFill>
                <a:latin typeface="+mn-lt"/>
              </a:defRPr>
            </a:lvl9pPr>
          </a:lstStyle>
          <a:p>
            <a:pPr lvl="0"/>
            <a:r>
              <a:rPr lang="de-DE" dirty="0"/>
              <a:t>Dachzeile</a:t>
            </a:r>
          </a:p>
        </p:txBody>
      </p:sp>
      <p:sp>
        <p:nvSpPr>
          <p:cNvPr id="15" name="Textplatzhalter 14"/>
          <p:cNvSpPr>
            <a:spLocks noGrp="1"/>
          </p:cNvSpPr>
          <p:nvPr>
            <p:ph type="body" sz="quarter" idx="10" hasCustomPrompt="1"/>
          </p:nvPr>
        </p:nvSpPr>
        <p:spPr bwMode="gray">
          <a:xfrm>
            <a:off x="408955" y="5373216"/>
            <a:ext cx="5544000" cy="1079972"/>
          </a:xfrm>
        </p:spPr>
        <p:txBody>
          <a:bodyPr/>
          <a:lstStyle>
            <a:lvl1pPr marL="0" indent="0">
              <a:spcBef>
                <a:spcPts val="0"/>
              </a:spcBef>
              <a:spcAft>
                <a:spcPts val="0"/>
              </a:spcAft>
              <a:buFont typeface="Arial" panose="020B0604020202020204" pitchFamily="34" charset="0"/>
              <a:buNone/>
              <a:defRPr sz="1800" b="0">
                <a:latin typeface="+mn-lt"/>
              </a:defRPr>
            </a:lvl1pPr>
            <a:lvl2pPr marL="0" indent="0">
              <a:spcBef>
                <a:spcPts val="0"/>
              </a:spcBef>
              <a:spcAft>
                <a:spcPts val="0"/>
              </a:spcAft>
              <a:buFont typeface="Arial" panose="020B0604020202020204" pitchFamily="34" charset="0"/>
              <a:buNone/>
              <a:defRPr sz="1800" b="0">
                <a:latin typeface="+mn-lt"/>
              </a:defRPr>
            </a:lvl2pPr>
            <a:lvl3pPr marL="0" indent="0">
              <a:spcBef>
                <a:spcPts val="0"/>
              </a:spcBef>
              <a:spcAft>
                <a:spcPts val="0"/>
              </a:spcAft>
              <a:buNone/>
              <a:defRPr sz="1800" b="0">
                <a:latin typeface="+mn-lt"/>
              </a:defRPr>
            </a:lvl3pPr>
            <a:lvl4pPr marL="0" indent="0">
              <a:spcBef>
                <a:spcPts val="0"/>
              </a:spcBef>
              <a:spcAft>
                <a:spcPts val="0"/>
              </a:spcAft>
              <a:buNone/>
              <a:defRPr sz="1800" b="0">
                <a:latin typeface="+mn-lt"/>
              </a:defRPr>
            </a:lvl4pPr>
            <a:lvl5pPr marL="0" indent="0">
              <a:spcBef>
                <a:spcPts val="0"/>
              </a:spcBef>
              <a:spcAft>
                <a:spcPts val="0"/>
              </a:spcAft>
              <a:buNone/>
              <a:defRPr sz="1800" b="0">
                <a:latin typeface="+mn-lt"/>
              </a:defRPr>
            </a:lvl5pPr>
            <a:lvl6pPr marL="0" indent="0">
              <a:buNone/>
              <a:defRPr sz="1800">
                <a:latin typeface="+mn-lt"/>
              </a:defRPr>
            </a:lvl6pPr>
            <a:lvl7pPr marL="0" indent="0">
              <a:buNone/>
              <a:defRPr sz="1800">
                <a:latin typeface="+mn-lt"/>
              </a:defRPr>
            </a:lvl7pPr>
            <a:lvl8pPr marL="0" indent="0">
              <a:buNone/>
              <a:defRPr sz="1800">
                <a:latin typeface="+mn-lt"/>
              </a:defRPr>
            </a:lvl8pPr>
            <a:lvl9pPr marL="0" indent="0">
              <a:buNone/>
              <a:defRPr sz="1800">
                <a:latin typeface="+mn-lt"/>
              </a:defRPr>
            </a:lvl9pPr>
          </a:lstStyle>
          <a:p>
            <a:pPr lvl="0"/>
            <a:r>
              <a:rPr lang="de-DE" dirty="0"/>
              <a:t>Zusatzinformation (Autor | Datum)</a:t>
            </a:r>
          </a:p>
          <a:p>
            <a:pPr lvl="1"/>
            <a:r>
              <a:rPr lang="de-DE" dirty="0"/>
              <a:t>Zweite Ebene</a:t>
            </a:r>
          </a:p>
        </p:txBody>
      </p:sp>
      <p:sp>
        <p:nvSpPr>
          <p:cNvPr id="21" name="Textplatzhalter 20"/>
          <p:cNvSpPr>
            <a:spLocks noGrp="1"/>
          </p:cNvSpPr>
          <p:nvPr>
            <p:ph type="body" sz="quarter" idx="11" hasCustomPrompt="1"/>
          </p:nvPr>
        </p:nvSpPr>
        <p:spPr bwMode="gray">
          <a:xfrm>
            <a:off x="1489075" y="404665"/>
            <a:ext cx="6408000" cy="720000"/>
          </a:xfrm>
        </p:spPr>
        <p:txBody>
          <a:bodyPr bIns="28795" anchor="b"/>
          <a:lstStyle>
            <a:lvl1pPr marL="0" indent="0">
              <a:lnSpc>
                <a:spcPct val="100000"/>
              </a:lnSpc>
              <a:spcBef>
                <a:spcPts val="0"/>
              </a:spcBef>
              <a:spcAft>
                <a:spcPts val="0"/>
              </a:spcAft>
              <a:buFont typeface="Arial" panose="020B0604020202020204" pitchFamily="34" charset="0"/>
              <a:buNone/>
              <a:defRPr b="0">
                <a:solidFill>
                  <a:schemeClr val="accent1"/>
                </a:solidFill>
                <a:latin typeface="+mn-lt"/>
              </a:defRPr>
            </a:lvl1pPr>
            <a:lvl2pPr marL="0" indent="0">
              <a:lnSpc>
                <a:spcPct val="100000"/>
              </a:lnSpc>
              <a:spcBef>
                <a:spcPts val="0"/>
              </a:spcBef>
              <a:spcAft>
                <a:spcPts val="0"/>
              </a:spcAft>
              <a:buFont typeface="Arial" panose="020B0604020202020204" pitchFamily="34" charset="0"/>
              <a:buNone/>
              <a:defRPr b="0">
                <a:solidFill>
                  <a:schemeClr val="accent1"/>
                </a:solidFill>
                <a:latin typeface="+mn-lt"/>
              </a:defRPr>
            </a:lvl2pPr>
            <a:lvl3pPr marL="0" indent="0">
              <a:lnSpc>
                <a:spcPct val="100000"/>
              </a:lnSpc>
              <a:spcBef>
                <a:spcPts val="0"/>
              </a:spcBef>
              <a:spcAft>
                <a:spcPts val="0"/>
              </a:spcAft>
              <a:buNone/>
              <a:defRPr b="0">
                <a:solidFill>
                  <a:schemeClr val="accent1"/>
                </a:solidFill>
                <a:latin typeface="+mn-lt"/>
              </a:defRPr>
            </a:lvl3pPr>
            <a:lvl4pPr marL="0" indent="0">
              <a:lnSpc>
                <a:spcPct val="100000"/>
              </a:lnSpc>
              <a:spcBef>
                <a:spcPts val="0"/>
              </a:spcBef>
              <a:spcAft>
                <a:spcPts val="0"/>
              </a:spcAft>
              <a:buNone/>
              <a:defRPr b="0">
                <a:solidFill>
                  <a:schemeClr val="accent1"/>
                </a:solidFill>
                <a:latin typeface="+mn-lt"/>
              </a:defRPr>
            </a:lvl4pPr>
            <a:lvl5pPr marL="0" indent="0">
              <a:lnSpc>
                <a:spcPct val="100000"/>
              </a:lnSpc>
              <a:spcBef>
                <a:spcPts val="0"/>
              </a:spcBef>
              <a:spcAft>
                <a:spcPts val="0"/>
              </a:spcAft>
              <a:buNone/>
              <a:defRPr b="0">
                <a:solidFill>
                  <a:schemeClr val="accent1"/>
                </a:solidFill>
                <a:latin typeface="+mn-lt"/>
              </a:defRPr>
            </a:lvl5pPr>
            <a:lvl6pPr marL="0" indent="0">
              <a:lnSpc>
                <a:spcPct val="100000"/>
              </a:lnSpc>
              <a:spcBef>
                <a:spcPts val="0"/>
              </a:spcBef>
              <a:spcAft>
                <a:spcPts val="0"/>
              </a:spcAft>
              <a:buNone/>
              <a:defRPr b="0">
                <a:solidFill>
                  <a:schemeClr val="accent1"/>
                </a:solidFill>
                <a:latin typeface="+mn-lt"/>
              </a:defRPr>
            </a:lvl6pPr>
            <a:lvl7pPr marL="0" indent="0">
              <a:lnSpc>
                <a:spcPct val="100000"/>
              </a:lnSpc>
              <a:spcBef>
                <a:spcPts val="0"/>
              </a:spcBef>
              <a:spcAft>
                <a:spcPts val="0"/>
              </a:spcAft>
              <a:buNone/>
              <a:defRPr b="0">
                <a:solidFill>
                  <a:schemeClr val="accent1"/>
                </a:solidFill>
                <a:latin typeface="+mn-lt"/>
              </a:defRPr>
            </a:lvl7pPr>
            <a:lvl8pPr marL="0" indent="0">
              <a:lnSpc>
                <a:spcPct val="100000"/>
              </a:lnSpc>
              <a:spcBef>
                <a:spcPts val="0"/>
              </a:spcBef>
              <a:spcAft>
                <a:spcPts val="0"/>
              </a:spcAft>
              <a:buNone/>
              <a:defRPr b="0">
                <a:solidFill>
                  <a:schemeClr val="accent1"/>
                </a:solidFill>
                <a:latin typeface="+mn-lt"/>
              </a:defRPr>
            </a:lvl8pPr>
            <a:lvl9pPr marL="0" indent="0">
              <a:lnSpc>
                <a:spcPct val="100000"/>
              </a:lnSpc>
              <a:spcBef>
                <a:spcPts val="0"/>
              </a:spcBef>
              <a:spcAft>
                <a:spcPts val="0"/>
              </a:spcAft>
              <a:buNone/>
              <a:defRPr b="0">
                <a:solidFill>
                  <a:schemeClr val="accent1"/>
                </a:solidFill>
                <a:latin typeface="+mn-lt"/>
              </a:defRPr>
            </a:lvl9pPr>
          </a:lstStyle>
          <a:p>
            <a:pPr lvl="0"/>
            <a:r>
              <a:rPr lang="de-DE" dirty="0"/>
              <a:t>Klinik, Institut, Geschäftsbereich</a:t>
            </a:r>
          </a:p>
        </p:txBody>
      </p:sp>
      <p:sp>
        <p:nvSpPr>
          <p:cNvPr id="10" name="Textplatzhalter 9"/>
          <p:cNvSpPr>
            <a:spLocks noGrp="1"/>
          </p:cNvSpPr>
          <p:nvPr>
            <p:ph type="body" sz="quarter" idx="13" hasCustomPrompt="1"/>
          </p:nvPr>
        </p:nvSpPr>
        <p:spPr bwMode="gray">
          <a:xfrm>
            <a:off x="408955" y="404665"/>
            <a:ext cx="882000" cy="936000"/>
          </a:xfrm>
          <a:blipFill>
            <a:blip r:embed="rId2"/>
            <a:stretch>
              <a:fillRect/>
            </a:stretch>
          </a:blip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sp>
        <p:nvSpPr>
          <p:cNvPr id="12" name="Textplatzhalter 9"/>
          <p:cNvSpPr>
            <a:spLocks noGrp="1"/>
          </p:cNvSpPr>
          <p:nvPr>
            <p:ph type="body" sz="quarter" idx="14" hasCustomPrompt="1"/>
          </p:nvPr>
        </p:nvSpPr>
        <p:spPr bwMode="gray">
          <a:xfrm>
            <a:off x="0" y="3429001"/>
            <a:ext cx="12195175" cy="72000"/>
          </a:xfrm>
          <a:solidFill>
            <a:schemeClr val="accent1"/>
          </a:solid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9842219" y="6095825"/>
            <a:ext cx="1944000" cy="50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A picture containing drawing&#10;&#10;Description automatically generated">
            <a:extLst>
              <a:ext uri="{FF2B5EF4-FFF2-40B4-BE49-F238E27FC236}">
                <a16:creationId xmlns:a16="http://schemas.microsoft.com/office/drawing/2014/main" id="{7A6727A3-AD4C-6D42-9F3C-D224009A7FC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94761" y="5594298"/>
            <a:ext cx="990194" cy="501527"/>
          </a:xfrm>
          <a:prstGeom prst="rect">
            <a:avLst/>
          </a:prstGeom>
        </p:spPr>
      </p:pic>
    </p:spTree>
    <p:extLst>
      <p:ext uri="{BB962C8B-B14F-4D97-AF65-F5344CB8AC3E}">
        <p14:creationId xmlns:p14="http://schemas.microsoft.com/office/powerpoint/2010/main" val="1901177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r>
              <a:rPr lang="de-DE" dirty="0"/>
              <a:t>Autor (Vorname Nachname)</a:t>
            </a:r>
          </a:p>
        </p:txBody>
      </p:sp>
      <p:sp>
        <p:nvSpPr>
          <p:cNvPr id="3" name="Footer Placeholder 2"/>
          <p:cNvSpPr>
            <a:spLocks noGrp="1"/>
          </p:cNvSpPr>
          <p:nvPr>
            <p:ph type="ftr" sz="quarter" idx="11"/>
          </p:nvPr>
        </p:nvSpPr>
        <p:spPr bwMode="gray"/>
        <p:txBody>
          <a:bodyPr/>
          <a:lstStyle/>
          <a:p>
            <a:r>
              <a:rPr lang="de-DE" dirty="0"/>
              <a:t>Fußzeile (Titel der Präsentation)</a:t>
            </a:r>
          </a:p>
        </p:txBody>
      </p:sp>
      <p:sp>
        <p:nvSpPr>
          <p:cNvPr id="4" name="Slide Number Placeholder 3"/>
          <p:cNvSpPr>
            <a:spLocks noGrp="1"/>
          </p:cNvSpPr>
          <p:nvPr>
            <p:ph type="sldNum" sz="quarter" idx="12"/>
          </p:nvPr>
        </p:nvSpPr>
        <p:spPr bwMode="gray"/>
        <p:txBody>
          <a:bodyPr/>
          <a:lstStyle/>
          <a:p>
            <a:fld id="{9B00EF49-7894-4F53-A8DD-F7DB3BFC5032}" type="slidenum">
              <a:rPr lang="de-DE" smtClean="0"/>
              <a:t>‹Nr.›</a:t>
            </a:fld>
            <a:endParaRPr lang="de-DE" dirty="0"/>
          </a:p>
        </p:txBody>
      </p:sp>
      <p:sp>
        <p:nvSpPr>
          <p:cNvPr id="5" name="Titel 4"/>
          <p:cNvSpPr>
            <a:spLocks noGrp="1"/>
          </p:cNvSpPr>
          <p:nvPr>
            <p:ph type="title"/>
          </p:nvPr>
        </p:nvSpPr>
        <p:spPr bwMode="gray"/>
        <p:txBody>
          <a:bodyPr/>
          <a:lstStyle/>
          <a:p>
            <a:r>
              <a:rPr lang="en-GB"/>
              <a:t>Click to edit Master title style</a:t>
            </a:r>
            <a:endParaRPr lang="de-DE" dirty="0"/>
          </a:p>
        </p:txBody>
      </p:sp>
      <p:sp>
        <p:nvSpPr>
          <p:cNvPr id="7" name="Textplatzhalter 6"/>
          <p:cNvSpPr>
            <a:spLocks noGrp="1"/>
          </p:cNvSpPr>
          <p:nvPr>
            <p:ph type="body" sz="quarter" idx="13"/>
          </p:nvPr>
        </p:nvSpPr>
        <p:spPr bwMode="gray">
          <a:xfrm>
            <a:off x="408955" y="2204864"/>
            <a:ext cx="11376000" cy="4248000"/>
          </a:xfrm>
        </p:spPr>
        <p:txBody>
          <a:bodyPr/>
          <a:lstStyle>
            <a:lvl1pPr marL="215963" indent="-359939">
              <a:buFont typeface="+mj-lt"/>
              <a:buAutoNum type="arabicPeriod"/>
              <a:defRPr>
                <a:solidFill>
                  <a:schemeClr val="tx1"/>
                </a:solidFill>
              </a:defRPr>
            </a:lvl1pPr>
            <a:lvl2pPr marL="575902" indent="-215963">
              <a:spcBef>
                <a:spcPts val="0"/>
              </a:spcBef>
              <a:spcAft>
                <a:spcPts val="0"/>
              </a:spcAft>
              <a:buFont typeface="Arial" panose="020B0604020202020204" pitchFamily="34" charset="0"/>
              <a:buChar char="•"/>
              <a:defRPr/>
            </a:lvl2pPr>
            <a:lvl3pPr marL="791866" indent="-215963">
              <a:spcBef>
                <a:spcPts val="0"/>
              </a:spcBef>
              <a:spcAft>
                <a:spcPts val="0"/>
              </a:spcAft>
              <a:buFont typeface="Symbol" panose="05050102010706020507" pitchFamily="18" charset="2"/>
              <a:buChar char="-"/>
              <a:defRPr/>
            </a:lvl3pPr>
            <a:lvl4pPr marL="791866" indent="-215963">
              <a:spcBef>
                <a:spcPts val="0"/>
              </a:spcBef>
              <a:spcAft>
                <a:spcPts val="0"/>
              </a:spcAft>
              <a:buFont typeface="Symbol" panose="05050102010706020507" pitchFamily="18" charset="2"/>
              <a:buChar char="-"/>
              <a:defRPr/>
            </a:lvl4pPr>
            <a:lvl5pPr marL="791866" indent="-215963">
              <a:spcBef>
                <a:spcPts val="0"/>
              </a:spcBef>
              <a:spcAft>
                <a:spcPts val="0"/>
              </a:spcAft>
              <a:buFont typeface="Symbol" panose="05050102010706020507" pitchFamily="18" charset="2"/>
              <a:buChar char="-"/>
              <a:defRPr/>
            </a:lvl5pPr>
            <a:lvl6pPr marL="791866" indent="-215963">
              <a:spcBef>
                <a:spcPts val="0"/>
              </a:spcBef>
              <a:spcAft>
                <a:spcPts val="0"/>
              </a:spcAft>
              <a:buFont typeface="Symbol" panose="05050102010706020507" pitchFamily="18" charset="2"/>
              <a:buChar char="-"/>
              <a:defRPr/>
            </a:lvl6pPr>
            <a:lvl7pPr marL="791866" indent="-215963">
              <a:spcBef>
                <a:spcPts val="0"/>
              </a:spcBef>
              <a:spcAft>
                <a:spcPts val="0"/>
              </a:spcAft>
              <a:buFont typeface="Symbol" panose="05050102010706020507" pitchFamily="18" charset="2"/>
              <a:buChar char="-"/>
              <a:defRPr/>
            </a:lvl7pPr>
            <a:lvl8pPr marL="791866" indent="-215963">
              <a:spcBef>
                <a:spcPts val="0"/>
              </a:spcBef>
              <a:spcAft>
                <a:spcPts val="0"/>
              </a:spcAft>
              <a:buFont typeface="Symbol" panose="05050102010706020507" pitchFamily="18" charset="2"/>
              <a:buChar char="-"/>
              <a:defRPr/>
            </a:lvl8pPr>
            <a:lvl9pPr marL="791866" indent="-215963">
              <a:spcBef>
                <a:spcPts val="0"/>
              </a:spcBef>
              <a:spcAft>
                <a:spcPts val="0"/>
              </a:spcAft>
              <a:buFont typeface="Symbol" panose="05050102010706020507" pitchFamily="18" charset="2"/>
              <a:buChar cha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Tree>
    <p:extLst>
      <p:ext uri="{BB962C8B-B14F-4D97-AF65-F5344CB8AC3E}">
        <p14:creationId xmlns:p14="http://schemas.microsoft.com/office/powerpoint/2010/main" val="52341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Autofit/>
          </a:bodyPr>
          <a:lstStyle/>
          <a:p>
            <a:r>
              <a:rPr lang="en-GB"/>
              <a:t>Click to edit Master title style</a:t>
            </a:r>
            <a:endParaRPr lang="de-DE" dirty="0"/>
          </a:p>
        </p:txBody>
      </p:sp>
      <p:sp>
        <p:nvSpPr>
          <p:cNvPr id="3" name="Content Placeholder 2"/>
          <p:cNvSpPr>
            <a:spLocks noGrp="1"/>
          </p:cNvSpPr>
          <p:nvPr>
            <p:ph idx="1"/>
          </p:nvPr>
        </p:nvSpPr>
        <p:spPr bwMode="gray"/>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Date Placeholder 3"/>
          <p:cNvSpPr>
            <a:spLocks noGrp="1"/>
          </p:cNvSpPr>
          <p:nvPr>
            <p:ph type="dt" sz="half" idx="10"/>
          </p:nvPr>
        </p:nvSpPr>
        <p:spPr bwMode="gray"/>
        <p:txBody>
          <a:bodyPr>
            <a:noAutofit/>
          </a:bodyPr>
          <a:lstStyle/>
          <a:p>
            <a:r>
              <a:rPr lang="de-DE" dirty="0"/>
              <a:t>Autor (Vorname Nachname)</a:t>
            </a:r>
          </a:p>
        </p:txBody>
      </p:sp>
      <p:sp>
        <p:nvSpPr>
          <p:cNvPr id="5" name="Footer Placeholder 4"/>
          <p:cNvSpPr>
            <a:spLocks noGrp="1"/>
          </p:cNvSpPr>
          <p:nvPr>
            <p:ph type="ftr" sz="quarter" idx="11"/>
          </p:nvPr>
        </p:nvSpPr>
        <p:spPr bwMode="gray"/>
        <p:txBody>
          <a:bodyPr>
            <a:noAutofit/>
          </a:bodyPr>
          <a:lstStyle/>
          <a:p>
            <a:r>
              <a:rPr lang="de-DE" dirty="0"/>
              <a:t>Fußzeile (Titel der Präsentation)</a:t>
            </a:r>
          </a:p>
        </p:txBody>
      </p:sp>
      <p:sp>
        <p:nvSpPr>
          <p:cNvPr id="6" name="Slide Number Placeholder 5"/>
          <p:cNvSpPr>
            <a:spLocks noGrp="1"/>
          </p:cNvSpPr>
          <p:nvPr>
            <p:ph type="sldNum" sz="quarter" idx="12"/>
          </p:nvPr>
        </p:nvSpPr>
        <p:spPr bwMode="gray"/>
        <p:txBody>
          <a:bodyPr>
            <a:noAutofit/>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1756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1" name="Rechteck 20"/>
          <p:cNvSpPr/>
          <p:nvPr userDrawn="1"/>
        </p:nvSpPr>
        <p:spPr bwMode="gray">
          <a:xfrm>
            <a:off x="-1" y="0"/>
            <a:ext cx="121951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sp>
        <p:nvSpPr>
          <p:cNvPr id="19" name="Bildplatzhalter 4"/>
          <p:cNvSpPr>
            <a:spLocks noGrp="1"/>
          </p:cNvSpPr>
          <p:nvPr>
            <p:ph type="pic" sz="quarter" idx="13" hasCustomPrompt="1"/>
          </p:nvPr>
        </p:nvSpPr>
        <p:spPr bwMode="gray">
          <a:xfrm>
            <a:off x="2" y="1"/>
            <a:ext cx="12195179" cy="3357563"/>
          </a:xfrm>
          <a:noFill/>
        </p:spPr>
        <p:txBody>
          <a:bodyPr lIns="6372000" tIns="0" rIns="0" bIns="0" anchor="ctr"/>
          <a:lstStyle>
            <a:lvl1pPr algn="l">
              <a:spcBef>
                <a:spcPts val="0"/>
              </a:spcBef>
              <a:defRPr sz="1000" b="0" i="0" baseline="0">
                <a:solidFill>
                  <a:schemeClr val="tx1"/>
                </a:solidFill>
              </a:defRPr>
            </a:lvl1pPr>
          </a:lstStyle>
          <a:p>
            <a:r>
              <a:rPr lang="de-DE" dirty="0"/>
              <a:t>Fügen Sie bei Bedarf über das Icon ein Bild in den Platzhalter ein. </a:t>
            </a:r>
            <a:br>
              <a:rPr lang="de-DE" dirty="0"/>
            </a:br>
            <a:r>
              <a:rPr lang="de-DE" dirty="0"/>
              <a:t>Achten Sie hierbei darauf, ein Bild zu wählen, auf welchem </a:t>
            </a:r>
            <a:br>
              <a:rPr lang="de-DE" dirty="0"/>
            </a:br>
            <a:r>
              <a:rPr lang="de-DE" dirty="0"/>
              <a:t>das Logo mit der Unterzeile noch gut zu erkennen ist.</a:t>
            </a:r>
            <a:br>
              <a:rPr lang="de-DE" dirty="0"/>
            </a:br>
            <a:br>
              <a:rPr lang="de-DE" dirty="0"/>
            </a:br>
            <a:r>
              <a:rPr lang="de-DE" dirty="0"/>
              <a:t>Klicken Sie nach dem Einfügen auf Start | Folien | Zurücksetzen, </a:t>
            </a:r>
            <a:br>
              <a:rPr lang="de-DE" dirty="0"/>
            </a:br>
            <a:r>
              <a:rPr lang="de-DE" dirty="0"/>
              <a:t>um das Bild hinter die anderen Elemente zu legen.</a:t>
            </a:r>
          </a:p>
        </p:txBody>
      </p:sp>
      <p:sp>
        <p:nvSpPr>
          <p:cNvPr id="12" name="Rechteck 11"/>
          <p:cNvSpPr/>
          <p:nvPr userDrawn="1"/>
        </p:nvSpPr>
        <p:spPr bwMode="gray">
          <a:xfrm>
            <a:off x="-2" y="3573016"/>
            <a:ext cx="12195176" cy="3284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91" tIns="35994" rIns="53991" bIns="35994" numCol="1" spcCol="0" rtlCol="0" fromWordArt="0" anchor="b" anchorCtr="0" forceAA="0" compatLnSpc="1">
            <a:prstTxWarp prst="textNoShape">
              <a:avLst/>
            </a:prstTxWarp>
            <a:noAutofit/>
          </a:bodyPr>
          <a:lstStyle/>
          <a:p>
            <a:pPr lvl="0" algn="r"/>
            <a:endParaRPr lang="de-DE" sz="800" dirty="0"/>
          </a:p>
        </p:txBody>
      </p:sp>
      <p:sp>
        <p:nvSpPr>
          <p:cNvPr id="2" name="Title 1"/>
          <p:cNvSpPr>
            <a:spLocks noGrp="1"/>
          </p:cNvSpPr>
          <p:nvPr>
            <p:ph type="title" hasCustomPrompt="1"/>
          </p:nvPr>
        </p:nvSpPr>
        <p:spPr bwMode="gray">
          <a:xfrm>
            <a:off x="408955" y="4077072"/>
            <a:ext cx="11376000" cy="1008000"/>
          </a:xfrm>
        </p:spPr>
        <p:txBody>
          <a:bodyPr bIns="35994" anchor="b"/>
          <a:lstStyle>
            <a:lvl1pPr>
              <a:defRPr sz="3600" baseline="0">
                <a:solidFill>
                  <a:schemeClr val="tx2"/>
                </a:solidFill>
                <a:latin typeface="+mj-lt"/>
              </a:defRPr>
            </a:lvl1pPr>
          </a:lstStyle>
          <a:p>
            <a:r>
              <a:rPr lang="de-DE" dirty="0"/>
              <a:t>Kapitelname </a:t>
            </a:r>
            <a:br>
              <a:rPr lang="de-DE" dirty="0"/>
            </a:br>
            <a:r>
              <a:rPr lang="de-DE" dirty="0"/>
              <a:t>(max. 2 Zeilen)</a:t>
            </a:r>
          </a:p>
        </p:txBody>
      </p:sp>
      <p:sp>
        <p:nvSpPr>
          <p:cNvPr id="3" name="Text Placeholder 2"/>
          <p:cNvSpPr>
            <a:spLocks noGrp="1"/>
          </p:cNvSpPr>
          <p:nvPr>
            <p:ph type="body" idx="1" hasCustomPrompt="1"/>
          </p:nvPr>
        </p:nvSpPr>
        <p:spPr bwMode="gray">
          <a:xfrm>
            <a:off x="408955" y="5157320"/>
            <a:ext cx="11376000" cy="1152000"/>
          </a:xfrm>
        </p:spPr>
        <p:txBody>
          <a:bodyPr/>
          <a:lstStyle>
            <a:lvl1pPr marL="0" indent="0">
              <a:spcBef>
                <a:spcPts val="0"/>
              </a:spcBef>
              <a:spcAft>
                <a:spcPts val="0"/>
              </a:spcAft>
              <a:buFont typeface="Arial" panose="020B0604020202020204" pitchFamily="34" charset="0"/>
              <a:buNone/>
              <a:defRPr sz="1800">
                <a:solidFill>
                  <a:schemeClr val="tx1"/>
                </a:solidFill>
                <a:latin typeface="+mj-lt"/>
              </a:defRPr>
            </a:lvl1pPr>
            <a:lvl2pPr marL="0" indent="0">
              <a:spcBef>
                <a:spcPts val="0"/>
              </a:spcBef>
              <a:spcAft>
                <a:spcPts val="0"/>
              </a:spcAft>
              <a:buFont typeface="Arial" panose="020B0604020202020204" pitchFamily="34" charset="0"/>
              <a:buNone/>
              <a:defRPr sz="1400">
                <a:solidFill>
                  <a:schemeClr val="tx1"/>
                </a:solidFill>
                <a:latin typeface="+mn-lt"/>
              </a:defRPr>
            </a:lvl2pPr>
            <a:lvl3pPr marL="0" indent="0">
              <a:spcBef>
                <a:spcPts val="0"/>
              </a:spcBef>
              <a:spcAft>
                <a:spcPts val="0"/>
              </a:spcAft>
              <a:buFont typeface="Arial" panose="020B0604020202020204" pitchFamily="34" charset="0"/>
              <a:buNone/>
              <a:defRPr sz="1400">
                <a:solidFill>
                  <a:schemeClr val="tx1"/>
                </a:solidFill>
                <a:latin typeface="+mn-lt"/>
              </a:defRPr>
            </a:lvl3pPr>
            <a:lvl4pPr marL="0" indent="0">
              <a:spcBef>
                <a:spcPts val="0"/>
              </a:spcBef>
              <a:spcAft>
                <a:spcPts val="0"/>
              </a:spcAft>
              <a:buFont typeface="Arial" panose="020B0604020202020204" pitchFamily="34" charset="0"/>
              <a:buNone/>
              <a:defRPr sz="1400">
                <a:solidFill>
                  <a:schemeClr val="tx1"/>
                </a:solidFill>
                <a:latin typeface="+mn-lt"/>
              </a:defRPr>
            </a:lvl4pPr>
            <a:lvl5pPr marL="0" indent="0">
              <a:spcBef>
                <a:spcPts val="0"/>
              </a:spcBef>
              <a:spcAft>
                <a:spcPts val="0"/>
              </a:spcAft>
              <a:buFont typeface="Arial" panose="020B0604020202020204" pitchFamily="34" charset="0"/>
              <a:buNone/>
              <a:defRPr sz="1400">
                <a:solidFill>
                  <a:schemeClr val="tx1"/>
                </a:solidFill>
                <a:latin typeface="+mn-lt"/>
              </a:defRPr>
            </a:lvl5pPr>
            <a:lvl6pPr marL="0" indent="0">
              <a:spcBef>
                <a:spcPts val="0"/>
              </a:spcBef>
              <a:spcAft>
                <a:spcPts val="0"/>
              </a:spcAft>
              <a:buFont typeface="Arial" panose="020B0604020202020204" pitchFamily="34" charset="0"/>
              <a:buNone/>
              <a:defRPr sz="1400">
                <a:solidFill>
                  <a:schemeClr val="tx1"/>
                </a:solidFill>
                <a:latin typeface="+mn-lt"/>
              </a:defRPr>
            </a:lvl6pPr>
            <a:lvl7pPr marL="0" indent="0">
              <a:spcBef>
                <a:spcPts val="0"/>
              </a:spcBef>
              <a:spcAft>
                <a:spcPts val="0"/>
              </a:spcAft>
              <a:buFont typeface="Arial" panose="020B0604020202020204" pitchFamily="34" charset="0"/>
              <a:buNone/>
              <a:defRPr sz="1400">
                <a:solidFill>
                  <a:schemeClr val="tx1"/>
                </a:solidFill>
                <a:latin typeface="+mn-lt"/>
              </a:defRPr>
            </a:lvl7pPr>
            <a:lvl8pPr marL="0" indent="0">
              <a:spcBef>
                <a:spcPts val="0"/>
              </a:spcBef>
              <a:spcAft>
                <a:spcPts val="0"/>
              </a:spcAft>
              <a:buFont typeface="Arial" panose="020B0604020202020204" pitchFamily="34" charset="0"/>
              <a:buNone/>
              <a:defRPr sz="1400">
                <a:solidFill>
                  <a:schemeClr val="tx1"/>
                </a:solidFill>
                <a:latin typeface="+mn-lt"/>
              </a:defRPr>
            </a:lvl8pPr>
            <a:lvl9pPr marL="0" indent="0">
              <a:spcBef>
                <a:spcPts val="0"/>
              </a:spcBef>
              <a:spcAft>
                <a:spcPts val="0"/>
              </a:spcAft>
              <a:buFont typeface="Arial" panose="020B0604020202020204" pitchFamily="34" charset="0"/>
              <a:buNone/>
              <a:defRPr sz="1400">
                <a:solidFill>
                  <a:schemeClr val="tx1"/>
                </a:solidFill>
                <a:latin typeface="+mn-lt"/>
              </a:defRPr>
            </a:lvl9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6</a:t>
            </a:r>
          </a:p>
          <a:p>
            <a:pPr lvl="6"/>
            <a:r>
              <a:rPr lang="de-DE" dirty="0"/>
              <a:t>7</a:t>
            </a:r>
          </a:p>
          <a:p>
            <a:pPr lvl="7"/>
            <a:r>
              <a:rPr lang="de-DE" dirty="0"/>
              <a:t>8</a:t>
            </a:r>
          </a:p>
          <a:p>
            <a:pPr lvl="8"/>
            <a:r>
              <a:rPr lang="de-DE" dirty="0"/>
              <a:t>9</a:t>
            </a:r>
          </a:p>
          <a:p>
            <a:pPr lvl="0"/>
            <a:endParaRPr lang="de-DE" dirty="0"/>
          </a:p>
        </p:txBody>
      </p:sp>
      <p:sp>
        <p:nvSpPr>
          <p:cNvPr id="20" name="Textplatzhalter 9"/>
          <p:cNvSpPr>
            <a:spLocks noGrp="1"/>
          </p:cNvSpPr>
          <p:nvPr>
            <p:ph type="body" sz="quarter" idx="14" hasCustomPrompt="1"/>
          </p:nvPr>
        </p:nvSpPr>
        <p:spPr bwMode="gray">
          <a:xfrm>
            <a:off x="408955" y="161655"/>
            <a:ext cx="432000" cy="460800"/>
          </a:xfrm>
          <a:blipFill>
            <a:blip r:embed="rId2"/>
            <a:stretch>
              <a:fillRect/>
            </a:stretch>
          </a:blipFill>
        </p:spPr>
        <p:txBody>
          <a:bodyPr/>
          <a:lstStyle>
            <a:lvl1pPr marL="0" indent="0">
              <a:lnSpc>
                <a:spcPct val="100000"/>
              </a:lnSpc>
              <a:spcBef>
                <a:spcPts val="0"/>
              </a:spcBef>
              <a:spcAft>
                <a:spcPts val="0"/>
              </a:spcAft>
              <a:buFont typeface="Arial" panose="020B0604020202020204" pitchFamily="34" charset="0"/>
              <a:buNone/>
              <a:defRPr sz="100" b="0">
                <a:solidFill>
                  <a:schemeClr val="bg1"/>
                </a:solidFill>
              </a:defRPr>
            </a:lvl1pPr>
            <a:lvl2pPr marL="0" indent="0">
              <a:lnSpc>
                <a:spcPct val="100000"/>
              </a:lnSpc>
              <a:spcBef>
                <a:spcPts val="0"/>
              </a:spcBef>
              <a:spcAft>
                <a:spcPts val="0"/>
              </a:spcAft>
              <a:buFont typeface="Arial" panose="020B0604020202020204" pitchFamily="34" charset="0"/>
              <a:buNone/>
              <a:defRPr sz="100" b="0">
                <a:solidFill>
                  <a:schemeClr val="bg1"/>
                </a:solidFill>
              </a:defRPr>
            </a:lvl2pPr>
            <a:lvl3pPr marL="0" indent="0">
              <a:lnSpc>
                <a:spcPct val="100000"/>
              </a:lnSpc>
              <a:spcBef>
                <a:spcPts val="0"/>
              </a:spcBef>
              <a:spcAft>
                <a:spcPts val="0"/>
              </a:spcAft>
              <a:buNone/>
              <a:defRPr sz="100" b="0">
                <a:solidFill>
                  <a:schemeClr val="bg1"/>
                </a:solidFill>
              </a:defRPr>
            </a:lvl3pPr>
            <a:lvl4pPr marL="0" indent="0">
              <a:lnSpc>
                <a:spcPct val="100000"/>
              </a:lnSpc>
              <a:spcBef>
                <a:spcPts val="0"/>
              </a:spcBef>
              <a:spcAft>
                <a:spcPts val="0"/>
              </a:spcAft>
              <a:buNone/>
              <a:defRPr sz="100" b="0">
                <a:solidFill>
                  <a:schemeClr val="bg1"/>
                </a:solidFill>
              </a:defRPr>
            </a:lvl4pPr>
            <a:lvl5pPr marL="0" indent="0">
              <a:lnSpc>
                <a:spcPct val="100000"/>
              </a:lnSpc>
              <a:spcBef>
                <a:spcPts val="0"/>
              </a:spcBef>
              <a:spcAft>
                <a:spcPts val="0"/>
              </a:spcAft>
              <a:buNone/>
              <a:defRPr sz="100" b="0">
                <a:solidFill>
                  <a:schemeClr val="bg1"/>
                </a:solidFill>
              </a:defRPr>
            </a:lvl5pPr>
            <a:lvl6pPr marL="0" indent="0">
              <a:lnSpc>
                <a:spcPct val="100000"/>
              </a:lnSpc>
              <a:spcBef>
                <a:spcPts val="0"/>
              </a:spcBef>
              <a:spcAft>
                <a:spcPts val="0"/>
              </a:spcAft>
              <a:buNone/>
              <a:defRPr sz="100" b="0">
                <a:solidFill>
                  <a:schemeClr val="bg1"/>
                </a:solidFill>
              </a:defRPr>
            </a:lvl6pPr>
            <a:lvl7pPr marL="0" indent="0">
              <a:lnSpc>
                <a:spcPct val="100000"/>
              </a:lnSpc>
              <a:spcBef>
                <a:spcPts val="0"/>
              </a:spcBef>
              <a:spcAft>
                <a:spcPts val="0"/>
              </a:spcAft>
              <a:buNone/>
              <a:defRPr sz="100" b="0">
                <a:solidFill>
                  <a:schemeClr val="bg1"/>
                </a:solidFill>
              </a:defRPr>
            </a:lvl7pPr>
            <a:lvl8pPr marL="0" indent="0">
              <a:lnSpc>
                <a:spcPct val="100000"/>
              </a:lnSpc>
              <a:spcBef>
                <a:spcPts val="0"/>
              </a:spcBef>
              <a:spcAft>
                <a:spcPts val="0"/>
              </a:spcAft>
              <a:buNone/>
              <a:defRPr sz="100" b="0">
                <a:solidFill>
                  <a:schemeClr val="bg1"/>
                </a:solidFill>
              </a:defRPr>
            </a:lvl8pPr>
            <a:lvl9pPr marL="0" indent="0">
              <a:lnSpc>
                <a:spcPct val="100000"/>
              </a:lnSpc>
              <a:spcBef>
                <a:spcPts val="0"/>
              </a:spcBef>
              <a:spcAft>
                <a:spcPts val="0"/>
              </a:spcAft>
              <a:buNone/>
              <a:defRPr sz="100" b="0">
                <a:solidFill>
                  <a:schemeClr val="bg1"/>
                </a:solidFill>
              </a:defRPr>
            </a:lvl9pPr>
          </a:lstStyle>
          <a:p>
            <a:pPr lvl="0"/>
            <a:r>
              <a:rPr lang="de-DE" dirty="0"/>
              <a:t> </a:t>
            </a:r>
          </a:p>
        </p:txBody>
      </p:sp>
      <p:sp>
        <p:nvSpPr>
          <p:cNvPr id="9" name="Rechteck 8"/>
          <p:cNvSpPr/>
          <p:nvPr userDrawn="1"/>
        </p:nvSpPr>
        <p:spPr bwMode="gray">
          <a:xfrm>
            <a:off x="3" y="3429001"/>
            <a:ext cx="12195174" cy="7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spTree>
    <p:extLst>
      <p:ext uri="{BB962C8B-B14F-4D97-AF65-F5344CB8AC3E}">
        <p14:creationId xmlns:p14="http://schemas.microsoft.com/office/powerpoint/2010/main" val="136012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GB"/>
              <a:t>Click to edit Master title style</a:t>
            </a:r>
            <a:endParaRPr lang="de-DE" dirty="0"/>
          </a:p>
        </p:txBody>
      </p:sp>
      <p:sp>
        <p:nvSpPr>
          <p:cNvPr id="3" name="Content Placeholder 2"/>
          <p:cNvSpPr>
            <a:spLocks noGrp="1"/>
          </p:cNvSpPr>
          <p:nvPr>
            <p:ph sz="half" idx="1"/>
          </p:nvPr>
        </p:nvSpPr>
        <p:spPr bwMode="gray">
          <a:xfrm>
            <a:off x="408955" y="2205344"/>
            <a:ext cx="55440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Content Placeholder 3"/>
          <p:cNvSpPr>
            <a:spLocks noGrp="1"/>
          </p:cNvSpPr>
          <p:nvPr>
            <p:ph sz="half" idx="2"/>
          </p:nvPr>
        </p:nvSpPr>
        <p:spPr bwMode="gray">
          <a:xfrm>
            <a:off x="6241603" y="2205344"/>
            <a:ext cx="55440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5" name="Date Placeholder 4"/>
          <p:cNvSpPr>
            <a:spLocks noGrp="1"/>
          </p:cNvSpPr>
          <p:nvPr>
            <p:ph type="dt" sz="half" idx="10"/>
          </p:nvPr>
        </p:nvSpPr>
        <p:spPr bwMode="gray"/>
        <p:txBody>
          <a:bodyPr/>
          <a:lstStyle/>
          <a:p>
            <a:r>
              <a:rPr lang="de-DE" dirty="0"/>
              <a:t>Autor (Vorname Nachname)</a:t>
            </a:r>
          </a:p>
        </p:txBody>
      </p:sp>
      <p:sp>
        <p:nvSpPr>
          <p:cNvPr id="6" name="Footer Placeholder 5"/>
          <p:cNvSpPr>
            <a:spLocks noGrp="1"/>
          </p:cNvSpPr>
          <p:nvPr>
            <p:ph type="ftr" sz="quarter" idx="11"/>
          </p:nvPr>
        </p:nvSpPr>
        <p:spPr bwMode="gray"/>
        <p:txBody>
          <a:bodyPr/>
          <a:lstStyle/>
          <a:p>
            <a:r>
              <a:rPr lang="de-DE" dirty="0"/>
              <a:t>Fußzeile (Titel der Präsentation)</a:t>
            </a:r>
          </a:p>
        </p:txBody>
      </p:sp>
      <p:sp>
        <p:nvSpPr>
          <p:cNvPr id="7" name="Slide Number Placeholder 6"/>
          <p:cNvSpPr>
            <a:spLocks noGrp="1"/>
          </p:cNvSpPr>
          <p:nvPr>
            <p:ph type="sldNum" sz="quarter" idx="12"/>
          </p:nvPr>
        </p:nvSpPr>
        <p:spPr bwMode="gray"/>
        <p:txBody>
          <a:bodyPr/>
          <a:lstStyle/>
          <a:p>
            <a:fld id="{9B00EF49-7894-4F53-A8DD-F7DB3BFC5032}" type="slidenum">
              <a:rPr lang="de-DE" smtClean="0"/>
              <a:t>‹Nr.›</a:t>
            </a:fld>
            <a:endParaRPr lang="de-DE" dirty="0"/>
          </a:p>
        </p:txBody>
      </p:sp>
    </p:spTree>
    <p:extLst>
      <p:ext uri="{BB962C8B-B14F-4D97-AF65-F5344CB8AC3E}">
        <p14:creationId xmlns:p14="http://schemas.microsoft.com/office/powerpoint/2010/main" val="70696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08955" y="1124744"/>
            <a:ext cx="5544000" cy="720000"/>
          </a:xfrm>
        </p:spPr>
        <p:txBody>
          <a:bodyPr/>
          <a:lstStyle/>
          <a:p>
            <a:r>
              <a:rPr lang="en-GB"/>
              <a:t>Click to edit Master title style</a:t>
            </a:r>
            <a:endParaRPr lang="de-DE" dirty="0"/>
          </a:p>
        </p:txBody>
      </p:sp>
      <p:sp>
        <p:nvSpPr>
          <p:cNvPr id="3" name="Content Placeholder 2"/>
          <p:cNvSpPr>
            <a:spLocks noGrp="1"/>
          </p:cNvSpPr>
          <p:nvPr>
            <p:ph sz="half" idx="1"/>
          </p:nvPr>
        </p:nvSpPr>
        <p:spPr bwMode="gray">
          <a:xfrm>
            <a:off x="408955" y="2205344"/>
            <a:ext cx="5544000" cy="424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5" name="Date Placeholder 4"/>
          <p:cNvSpPr>
            <a:spLocks noGrp="1"/>
          </p:cNvSpPr>
          <p:nvPr>
            <p:ph type="dt" sz="half" idx="10"/>
          </p:nvPr>
        </p:nvSpPr>
        <p:spPr bwMode="gray"/>
        <p:txBody>
          <a:bodyPr/>
          <a:lstStyle/>
          <a:p>
            <a:r>
              <a:rPr lang="de-DE" dirty="0"/>
              <a:t>Autor (Vorname Nachname)</a:t>
            </a:r>
          </a:p>
        </p:txBody>
      </p:sp>
      <p:sp>
        <p:nvSpPr>
          <p:cNvPr id="6" name="Footer Placeholder 5"/>
          <p:cNvSpPr>
            <a:spLocks noGrp="1"/>
          </p:cNvSpPr>
          <p:nvPr>
            <p:ph type="ftr" sz="quarter" idx="11"/>
          </p:nvPr>
        </p:nvSpPr>
        <p:spPr bwMode="gray"/>
        <p:txBody>
          <a:bodyPr/>
          <a:lstStyle/>
          <a:p>
            <a:r>
              <a:rPr lang="de-DE" dirty="0"/>
              <a:t>Fußzeile (Titel der Präsentation)</a:t>
            </a:r>
          </a:p>
        </p:txBody>
      </p:sp>
      <p:sp>
        <p:nvSpPr>
          <p:cNvPr id="7" name="Slide Number Placeholder 6"/>
          <p:cNvSpPr>
            <a:spLocks noGrp="1"/>
          </p:cNvSpPr>
          <p:nvPr>
            <p:ph type="sldNum" sz="quarter" idx="12"/>
          </p:nvPr>
        </p:nvSpPr>
        <p:spPr bwMode="gray"/>
        <p:txBody>
          <a:bodyPr/>
          <a:lstStyle/>
          <a:p>
            <a:fld id="{9B00EF49-7894-4F53-A8DD-F7DB3BFC5032}" type="slidenum">
              <a:rPr lang="de-DE" smtClean="0"/>
              <a:t>‹Nr.›</a:t>
            </a:fld>
            <a:endParaRPr lang="de-DE" dirty="0"/>
          </a:p>
        </p:txBody>
      </p:sp>
      <p:sp>
        <p:nvSpPr>
          <p:cNvPr id="9" name="Bildplatzhalter 8"/>
          <p:cNvSpPr>
            <a:spLocks noGrp="1"/>
          </p:cNvSpPr>
          <p:nvPr>
            <p:ph type="pic" sz="quarter" idx="13" hasCustomPrompt="1"/>
          </p:nvPr>
        </p:nvSpPr>
        <p:spPr bwMode="gray">
          <a:xfrm>
            <a:off x="6241603" y="836712"/>
            <a:ext cx="5953572" cy="6021288"/>
          </a:xfrm>
          <a:solidFill>
            <a:srgbClr val="E6E7E8"/>
          </a:solidFill>
          <a:ln>
            <a:noFill/>
          </a:ln>
        </p:spPr>
        <p:txBody>
          <a:bodyPr tIns="791866" anchor="ctr"/>
          <a:lstStyle>
            <a:lvl1pPr algn="ctr">
              <a:lnSpc>
                <a:spcPct val="100000"/>
              </a:lnSpc>
              <a:spcBef>
                <a:spcPts val="0"/>
              </a:spcBef>
              <a:defRPr sz="1000">
                <a:solidFill>
                  <a:schemeClr val="tx1"/>
                </a:solidFill>
              </a:defRPr>
            </a:lvl1pPr>
          </a:lstStyle>
          <a:p>
            <a:r>
              <a:rPr lang="de-DE" dirty="0"/>
              <a:t>Fügen Sie über Klick auf das Icon </a:t>
            </a:r>
            <a:br>
              <a:rPr lang="de-DE" dirty="0"/>
            </a:br>
            <a:r>
              <a:rPr lang="de-DE" dirty="0"/>
              <a:t>ein Bild in den Platzhalter ein.</a:t>
            </a:r>
          </a:p>
        </p:txBody>
      </p:sp>
    </p:spTree>
    <p:extLst>
      <p:ext uri="{BB962C8B-B14F-4D97-AF65-F5344CB8AC3E}">
        <p14:creationId xmlns:p14="http://schemas.microsoft.com/office/powerpoint/2010/main" val="597972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5" name="Date Placeholder 4"/>
          <p:cNvSpPr>
            <a:spLocks noGrp="1"/>
          </p:cNvSpPr>
          <p:nvPr>
            <p:ph type="dt" sz="half" idx="10"/>
          </p:nvPr>
        </p:nvSpPr>
        <p:spPr bwMode="gray"/>
        <p:txBody>
          <a:bodyPr/>
          <a:lstStyle/>
          <a:p>
            <a:r>
              <a:rPr lang="de-DE" dirty="0"/>
              <a:t>Autor (Vorname Nachname)</a:t>
            </a:r>
          </a:p>
        </p:txBody>
      </p:sp>
      <p:sp>
        <p:nvSpPr>
          <p:cNvPr id="6" name="Footer Placeholder 5"/>
          <p:cNvSpPr>
            <a:spLocks noGrp="1"/>
          </p:cNvSpPr>
          <p:nvPr>
            <p:ph type="ftr" sz="quarter" idx="11"/>
          </p:nvPr>
        </p:nvSpPr>
        <p:spPr bwMode="gray"/>
        <p:txBody>
          <a:bodyPr/>
          <a:lstStyle/>
          <a:p>
            <a:r>
              <a:rPr lang="de-DE" dirty="0"/>
              <a:t>Fußzeile (Titel der Präsentation)</a:t>
            </a:r>
          </a:p>
        </p:txBody>
      </p:sp>
      <p:sp>
        <p:nvSpPr>
          <p:cNvPr id="7" name="Slide Number Placeholder 6"/>
          <p:cNvSpPr>
            <a:spLocks noGrp="1"/>
          </p:cNvSpPr>
          <p:nvPr>
            <p:ph type="sldNum" sz="quarter" idx="12"/>
          </p:nvPr>
        </p:nvSpPr>
        <p:spPr bwMode="gray"/>
        <p:txBody>
          <a:bodyPr/>
          <a:lstStyle/>
          <a:p>
            <a:fld id="{9B00EF49-7894-4F53-A8DD-F7DB3BFC5032}" type="slidenum">
              <a:rPr lang="de-DE" smtClean="0"/>
              <a:t>‹Nr.›</a:t>
            </a:fld>
            <a:endParaRPr lang="de-DE" dirty="0"/>
          </a:p>
        </p:txBody>
      </p:sp>
      <p:sp>
        <p:nvSpPr>
          <p:cNvPr id="9" name="Bildplatzhalter 8"/>
          <p:cNvSpPr>
            <a:spLocks noGrp="1"/>
          </p:cNvSpPr>
          <p:nvPr>
            <p:ph type="pic" sz="quarter" idx="13" hasCustomPrompt="1"/>
          </p:nvPr>
        </p:nvSpPr>
        <p:spPr bwMode="gray">
          <a:xfrm>
            <a:off x="0" y="836712"/>
            <a:ext cx="12195175" cy="6021288"/>
          </a:xfrm>
          <a:solidFill>
            <a:srgbClr val="E6E7E8"/>
          </a:solidFill>
          <a:ln>
            <a:noFill/>
          </a:ln>
        </p:spPr>
        <p:txBody>
          <a:bodyPr tIns="791866" anchor="ctr"/>
          <a:lstStyle>
            <a:lvl1pPr algn="ctr">
              <a:lnSpc>
                <a:spcPct val="100000"/>
              </a:lnSpc>
              <a:spcBef>
                <a:spcPts val="0"/>
              </a:spcBef>
              <a:defRPr sz="1000">
                <a:solidFill>
                  <a:schemeClr val="tx1"/>
                </a:solidFill>
              </a:defRPr>
            </a:lvl1pPr>
          </a:lstStyle>
          <a:p>
            <a:r>
              <a:rPr lang="de-DE" dirty="0"/>
              <a:t>Fügen Sie über Klick auf das Icon </a:t>
            </a:r>
            <a:br>
              <a:rPr lang="de-DE" dirty="0"/>
            </a:br>
            <a:r>
              <a:rPr lang="de-DE" dirty="0"/>
              <a:t>ein Bild in den Platzhalter ein. </a:t>
            </a:r>
          </a:p>
        </p:txBody>
      </p:sp>
      <p:sp>
        <p:nvSpPr>
          <p:cNvPr id="2" name="Titel 1"/>
          <p:cNvSpPr>
            <a:spLocks noGrp="1"/>
          </p:cNvSpPr>
          <p:nvPr>
            <p:ph type="title" hasCustomPrompt="1"/>
          </p:nvPr>
        </p:nvSpPr>
        <p:spPr bwMode="gray">
          <a:xfrm>
            <a:off x="7341466" y="5157220"/>
            <a:ext cx="4853710" cy="533178"/>
          </a:xfrm>
          <a:solidFill>
            <a:srgbClr val="FFFFFF">
              <a:alpha val="69804"/>
            </a:srgbClr>
          </a:solidFill>
        </p:spPr>
        <p:txBody>
          <a:bodyPr wrap="none" lIns="215963" tIns="71987" rIns="410400" bIns="71987" anchor="b">
            <a:spAutoFit/>
          </a:bodyPr>
          <a:lstStyle>
            <a:lvl1pPr algn="r">
              <a:defRPr/>
            </a:lvl1pPr>
          </a:lstStyle>
          <a:p>
            <a:r>
              <a:rPr lang="de-DE" dirty="0"/>
              <a:t>Text durch Klicken bearbeiten</a:t>
            </a:r>
          </a:p>
        </p:txBody>
      </p:sp>
    </p:spTree>
    <p:extLst>
      <p:ext uri="{BB962C8B-B14F-4D97-AF65-F5344CB8AC3E}">
        <p14:creationId xmlns:p14="http://schemas.microsoft.com/office/powerpoint/2010/main" val="399977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8955" y="1124744"/>
            <a:ext cx="11376000" cy="720000"/>
          </a:xfrm>
          <a:prstGeom prst="rect">
            <a:avLst/>
          </a:prstGeom>
        </p:spPr>
        <p:txBody>
          <a:bodyPr vert="horz" lIns="0" tIns="0" rIns="0" bIns="0" rtlCol="0" anchor="t">
            <a:noAutofit/>
          </a:bodyPr>
          <a:lstStyle/>
          <a:p>
            <a:r>
              <a:rPr lang="de-DE" dirty="0"/>
              <a:t>Titelmasterformat durch Klicken bearbeiten</a:t>
            </a:r>
          </a:p>
        </p:txBody>
      </p:sp>
      <p:sp>
        <p:nvSpPr>
          <p:cNvPr id="3" name="Text Placeholder 2"/>
          <p:cNvSpPr>
            <a:spLocks noGrp="1"/>
          </p:cNvSpPr>
          <p:nvPr>
            <p:ph type="body" idx="1"/>
          </p:nvPr>
        </p:nvSpPr>
        <p:spPr bwMode="gray">
          <a:xfrm>
            <a:off x="408955" y="2204864"/>
            <a:ext cx="11340000" cy="4248000"/>
          </a:xfrm>
          <a:prstGeom prst="rect">
            <a:avLst/>
          </a:prstGeom>
        </p:spPr>
        <p:txBody>
          <a:bodyPr vert="horz" lIns="0" tIns="0" rIns="0" bIns="0" rtlCol="0">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6</a:t>
            </a:r>
          </a:p>
          <a:p>
            <a:pPr lvl="6"/>
            <a:r>
              <a:rPr lang="de-DE" dirty="0"/>
              <a:t>7</a:t>
            </a:r>
          </a:p>
          <a:p>
            <a:pPr lvl="7"/>
            <a:r>
              <a:rPr lang="de-DE" dirty="0"/>
              <a:t>8</a:t>
            </a:r>
          </a:p>
          <a:p>
            <a:pPr lvl="8"/>
            <a:r>
              <a:rPr lang="de-DE" dirty="0"/>
              <a:t>9</a:t>
            </a:r>
          </a:p>
        </p:txBody>
      </p:sp>
      <p:sp>
        <p:nvSpPr>
          <p:cNvPr id="4" name="Date Placeholder 3"/>
          <p:cNvSpPr>
            <a:spLocks noGrp="1"/>
          </p:cNvSpPr>
          <p:nvPr>
            <p:ph type="dt" sz="half" idx="2"/>
          </p:nvPr>
        </p:nvSpPr>
        <p:spPr bwMode="gray">
          <a:xfrm>
            <a:off x="984460" y="332680"/>
            <a:ext cx="3024000" cy="216000"/>
          </a:xfrm>
          <a:prstGeom prst="rect">
            <a:avLst/>
          </a:prstGeom>
        </p:spPr>
        <p:txBody>
          <a:bodyPr vert="horz" lIns="0" tIns="28795" rIns="0" bIns="0" rtlCol="0" anchor="t"/>
          <a:lstStyle>
            <a:lvl1pPr algn="l">
              <a:defRPr sz="1000">
                <a:solidFill>
                  <a:schemeClr val="accent1"/>
                </a:solidFill>
                <a:latin typeface="+mn-lt"/>
              </a:defRPr>
            </a:lvl1pPr>
          </a:lstStyle>
          <a:p>
            <a:r>
              <a:rPr lang="de-DE" dirty="0"/>
              <a:t>Autor (Vorname Nachname)</a:t>
            </a:r>
          </a:p>
        </p:txBody>
      </p:sp>
      <p:sp>
        <p:nvSpPr>
          <p:cNvPr id="5" name="Footer Placeholder 4"/>
          <p:cNvSpPr>
            <a:spLocks noGrp="1"/>
          </p:cNvSpPr>
          <p:nvPr>
            <p:ph type="ftr" sz="quarter" idx="3"/>
          </p:nvPr>
        </p:nvSpPr>
        <p:spPr bwMode="gray">
          <a:xfrm>
            <a:off x="6241603" y="332656"/>
            <a:ext cx="5184000" cy="216000"/>
          </a:xfrm>
          <a:prstGeom prst="rect">
            <a:avLst/>
          </a:prstGeom>
        </p:spPr>
        <p:txBody>
          <a:bodyPr vert="horz" lIns="0" tIns="28795" rIns="0" bIns="0" rtlCol="0" anchor="t"/>
          <a:lstStyle>
            <a:lvl1pPr algn="r">
              <a:defRPr sz="1000">
                <a:solidFill>
                  <a:schemeClr val="tx1"/>
                </a:solidFill>
                <a:latin typeface="+mj-lt"/>
              </a:defRPr>
            </a:lvl1pPr>
          </a:lstStyle>
          <a:p>
            <a:r>
              <a:rPr lang="de-DE" dirty="0"/>
              <a:t>Fußzeile (Titel der Präsentation)</a:t>
            </a:r>
          </a:p>
        </p:txBody>
      </p:sp>
      <p:sp>
        <p:nvSpPr>
          <p:cNvPr id="6" name="Slide Number Placeholder 5"/>
          <p:cNvSpPr>
            <a:spLocks noGrp="1"/>
          </p:cNvSpPr>
          <p:nvPr>
            <p:ph type="sldNum" sz="quarter" idx="4"/>
          </p:nvPr>
        </p:nvSpPr>
        <p:spPr bwMode="gray">
          <a:xfrm>
            <a:off x="11426219" y="332656"/>
            <a:ext cx="360000" cy="216000"/>
          </a:xfrm>
          <a:prstGeom prst="rect">
            <a:avLst/>
          </a:prstGeom>
        </p:spPr>
        <p:txBody>
          <a:bodyPr vert="horz" lIns="0" tIns="28795" rIns="0" bIns="0" rtlCol="0" anchor="t"/>
          <a:lstStyle>
            <a:lvl1pPr algn="r">
              <a:defRPr sz="1000">
                <a:solidFill>
                  <a:schemeClr val="tx1"/>
                </a:solidFill>
                <a:latin typeface="+mj-lt"/>
              </a:defRPr>
            </a:lvl1pPr>
          </a:lstStyle>
          <a:p>
            <a:fld id="{9B00EF49-7894-4F53-A8DD-F7DB3BFC5032}" type="slidenum">
              <a:rPr lang="de-DE" smtClean="0"/>
              <a:pPr/>
              <a:t>‹Nr.›</a:t>
            </a:fld>
            <a:endParaRPr lang="de-DE" dirty="0"/>
          </a:p>
        </p:txBody>
      </p:sp>
      <p:grpSp>
        <p:nvGrpSpPr>
          <p:cNvPr id="24" name="Gruppieren 23"/>
          <p:cNvGrpSpPr/>
          <p:nvPr userDrawn="1"/>
        </p:nvGrpSpPr>
        <p:grpSpPr bwMode="gray">
          <a:xfrm>
            <a:off x="408955" y="-171392"/>
            <a:ext cx="11377264" cy="72000"/>
            <a:chOff x="306636" y="-675416"/>
            <a:chExt cx="8530727" cy="360000"/>
          </a:xfrm>
        </p:grpSpPr>
        <p:cxnSp>
          <p:nvCxnSpPr>
            <p:cNvPr id="13" name="Gerade Verbindung 12"/>
            <p:cNvCxnSpPr/>
            <p:nvPr userDrawn="1"/>
          </p:nvCxnSpPr>
          <p:spPr bwMode="gray">
            <a:xfrm>
              <a:off x="306636"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bwMode="gray">
            <a:xfrm>
              <a:off x="3006233"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bwMode="gray">
            <a:xfrm>
              <a:off x="3222201"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bwMode="gray">
            <a:xfrm>
              <a:off x="4464016"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bwMode="gray">
            <a:xfrm>
              <a:off x="4679983"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bwMode="gray">
            <a:xfrm>
              <a:off x="5921798"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bwMode="gray">
            <a:xfrm>
              <a:off x="6137766" y="-675416"/>
              <a:ext cx="0" cy="360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bwMode="gray">
            <a:xfrm>
              <a:off x="8837363" y="-67541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uppieren 22"/>
          <p:cNvGrpSpPr/>
          <p:nvPr userDrawn="1"/>
        </p:nvGrpSpPr>
        <p:grpSpPr bwMode="gray">
          <a:xfrm>
            <a:off x="-240756" y="2204864"/>
            <a:ext cx="96025" cy="4248000"/>
            <a:chOff x="-756592" y="2204864"/>
            <a:chExt cx="360000" cy="4248472"/>
          </a:xfrm>
        </p:grpSpPr>
        <p:cxnSp>
          <p:nvCxnSpPr>
            <p:cNvPr id="21" name="Gerade Verbindung 20"/>
            <p:cNvCxnSpPr/>
            <p:nvPr userDrawn="1"/>
          </p:nvCxnSpPr>
          <p:spPr bwMode="gray">
            <a:xfrm rot="16200000">
              <a:off x="-576592" y="2024864"/>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bwMode="gray">
            <a:xfrm rot="16200000">
              <a:off x="-576592" y="6273336"/>
              <a:ext cx="0" cy="360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Rechteck 24"/>
          <p:cNvSpPr/>
          <p:nvPr userDrawn="1"/>
        </p:nvSpPr>
        <p:spPr bwMode="gray">
          <a:xfrm>
            <a:off x="2" y="764704"/>
            <a:ext cx="12195174"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de-DE" dirty="0"/>
          </a:p>
        </p:txBody>
      </p:sp>
      <p:pic>
        <p:nvPicPr>
          <p:cNvPr id="32"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gray">
          <a:xfrm>
            <a:off x="408955" y="161655"/>
            <a:ext cx="432000" cy="45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984851"/>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74" r:id="rId3"/>
    <p:sldLayoutId id="2147483673" r:id="rId4"/>
    <p:sldLayoutId id="2147483662" r:id="rId5"/>
    <p:sldLayoutId id="2147483663" r:id="rId6"/>
    <p:sldLayoutId id="2147483664" r:id="rId7"/>
    <p:sldLayoutId id="2147483668" r:id="rId8"/>
    <p:sldLayoutId id="2147483669" r:id="rId9"/>
    <p:sldLayoutId id="2147483666" r:id="rId10"/>
    <p:sldLayoutId id="2147483667" r:id="rId11"/>
    <p:sldLayoutId id="2147483672" r:id="rId12"/>
  </p:sldLayoutIdLst>
  <p:hf hdr="0"/>
  <p:txStyles>
    <p:titleStyle>
      <a:lvl1pPr algn="l" defTabSz="914245"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0" indent="0" algn="l" defTabSz="914245" rtl="0" eaLnBrk="1" latinLnBrk="0" hangingPunct="1">
        <a:lnSpc>
          <a:spcPct val="105000"/>
        </a:lnSpc>
        <a:spcBef>
          <a:spcPts val="1999"/>
        </a:spcBef>
        <a:spcAft>
          <a:spcPts val="0"/>
        </a:spcAft>
        <a:buFont typeface="Arial" panose="020B0604020202020204" pitchFamily="34" charset="0"/>
        <a:buNone/>
        <a:defRPr sz="1800" b="0" kern="1200">
          <a:solidFill>
            <a:schemeClr val="accent1"/>
          </a:solidFill>
          <a:latin typeface="+mn-lt"/>
          <a:ea typeface="+mn-ea"/>
          <a:cs typeface="+mn-cs"/>
        </a:defRPr>
      </a:lvl1pPr>
      <a:lvl2pPr marL="0" indent="0" algn="l" defTabSz="914245" rtl="0" eaLnBrk="1" latinLnBrk="0" hangingPunct="1">
        <a:lnSpc>
          <a:spcPct val="105000"/>
        </a:lnSpc>
        <a:spcBef>
          <a:spcPts val="500"/>
        </a:spcBef>
        <a:spcAft>
          <a:spcPts val="500"/>
        </a:spcAft>
        <a:buFont typeface="Arial" panose="020B0604020202020204" pitchFamily="34" charset="0"/>
        <a:buNone/>
        <a:defRPr sz="1800" kern="1200">
          <a:solidFill>
            <a:schemeClr val="tx1"/>
          </a:solidFill>
          <a:latin typeface="+mj-lt"/>
          <a:ea typeface="+mn-ea"/>
          <a:cs typeface="+mn-cs"/>
        </a:defRPr>
      </a:lvl2pPr>
      <a:lvl3pPr marL="215963" indent="-215963" algn="l" defTabSz="914245" rtl="0" eaLnBrk="1" latinLnBrk="0" hangingPunct="1">
        <a:lnSpc>
          <a:spcPct val="105000"/>
        </a:lnSpc>
        <a:spcBef>
          <a:spcPts val="500"/>
        </a:spcBef>
        <a:spcAft>
          <a:spcPts val="500"/>
        </a:spcAft>
        <a:buFont typeface="Arial" panose="020B0604020202020204" pitchFamily="34" charset="0"/>
        <a:buChar char="•"/>
        <a:defRPr sz="1800" kern="1200">
          <a:solidFill>
            <a:schemeClr val="tx1"/>
          </a:solidFill>
          <a:latin typeface="+mj-lt"/>
          <a:ea typeface="+mn-ea"/>
          <a:cs typeface="+mn-cs"/>
        </a:defRPr>
      </a:lvl3pPr>
      <a:lvl4pPr marL="431927"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4pPr>
      <a:lvl5pPr marL="647891"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5pPr>
      <a:lvl6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6pPr>
      <a:lvl7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7pPr>
      <a:lvl8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8pPr>
      <a:lvl9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9pPr>
    </p:bodyStyle>
    <p:otherStyle>
      <a:defPPr>
        <a:defRPr lang="en-US"/>
      </a:defPPr>
      <a:lvl1pPr marL="0" algn="l" defTabSz="914245" rtl="0" eaLnBrk="1" latinLnBrk="0" hangingPunct="1">
        <a:defRPr sz="1800" kern="1200">
          <a:solidFill>
            <a:schemeClr val="tx1"/>
          </a:solidFill>
          <a:latin typeface="+mn-lt"/>
          <a:ea typeface="+mn-ea"/>
          <a:cs typeface="+mn-cs"/>
        </a:defRPr>
      </a:lvl1pPr>
      <a:lvl2pPr marL="457123" algn="l" defTabSz="914245" rtl="0" eaLnBrk="1" latinLnBrk="0" hangingPunct="1">
        <a:defRPr sz="1800" kern="1200">
          <a:solidFill>
            <a:schemeClr val="tx1"/>
          </a:solidFill>
          <a:latin typeface="+mn-lt"/>
          <a:ea typeface="+mn-ea"/>
          <a:cs typeface="+mn-cs"/>
        </a:defRPr>
      </a:lvl2pPr>
      <a:lvl3pPr marL="914245" algn="l" defTabSz="914245" rtl="0" eaLnBrk="1" latinLnBrk="0" hangingPunct="1">
        <a:defRPr sz="1800" kern="1200">
          <a:solidFill>
            <a:schemeClr val="tx1"/>
          </a:solidFill>
          <a:latin typeface="+mn-lt"/>
          <a:ea typeface="+mn-ea"/>
          <a:cs typeface="+mn-cs"/>
        </a:defRPr>
      </a:lvl3pPr>
      <a:lvl4pPr marL="1371368" algn="l" defTabSz="914245" rtl="0" eaLnBrk="1" latinLnBrk="0" hangingPunct="1">
        <a:defRPr sz="1800" kern="1200">
          <a:solidFill>
            <a:schemeClr val="tx1"/>
          </a:solidFill>
          <a:latin typeface="+mn-lt"/>
          <a:ea typeface="+mn-ea"/>
          <a:cs typeface="+mn-cs"/>
        </a:defRPr>
      </a:lvl4pPr>
      <a:lvl5pPr marL="1828490" algn="l" defTabSz="914245" rtl="0" eaLnBrk="1" latinLnBrk="0" hangingPunct="1">
        <a:defRPr sz="1800" kern="1200">
          <a:solidFill>
            <a:schemeClr val="tx1"/>
          </a:solidFill>
          <a:latin typeface="+mn-lt"/>
          <a:ea typeface="+mn-ea"/>
          <a:cs typeface="+mn-cs"/>
        </a:defRPr>
      </a:lvl5pPr>
      <a:lvl6pPr marL="2285613" algn="l" defTabSz="914245" rtl="0" eaLnBrk="1" latinLnBrk="0" hangingPunct="1">
        <a:defRPr sz="1800" kern="1200">
          <a:solidFill>
            <a:schemeClr val="tx1"/>
          </a:solidFill>
          <a:latin typeface="+mn-lt"/>
          <a:ea typeface="+mn-ea"/>
          <a:cs typeface="+mn-cs"/>
        </a:defRPr>
      </a:lvl6pPr>
      <a:lvl7pPr marL="2742736" algn="l" defTabSz="914245" rtl="0" eaLnBrk="1" latinLnBrk="0" hangingPunct="1">
        <a:defRPr sz="1800" kern="1200">
          <a:solidFill>
            <a:schemeClr val="tx1"/>
          </a:solidFill>
          <a:latin typeface="+mn-lt"/>
          <a:ea typeface="+mn-ea"/>
          <a:cs typeface="+mn-cs"/>
        </a:defRPr>
      </a:lvl7pPr>
      <a:lvl8pPr marL="3199858" algn="l" defTabSz="914245" rtl="0" eaLnBrk="1" latinLnBrk="0" hangingPunct="1">
        <a:defRPr sz="1800" kern="1200">
          <a:solidFill>
            <a:schemeClr val="tx1"/>
          </a:solidFill>
          <a:latin typeface="+mn-lt"/>
          <a:ea typeface="+mn-ea"/>
          <a:cs typeface="+mn-cs"/>
        </a:defRPr>
      </a:lvl8pPr>
      <a:lvl9pPr marL="3656981" algn="l" defTabSz="91424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bwMode="gray">
          <a:xfrm>
            <a:off x="8185151" y="5373216"/>
            <a:ext cx="4010026" cy="1484784"/>
            <a:chOff x="6137265" y="5373216"/>
            <a:chExt cx="3006736" cy="1484784"/>
          </a:xfrm>
        </p:grpSpPr>
        <p:sp>
          <p:nvSpPr>
            <p:cNvPr id="10" name="Rechteck 9"/>
            <p:cNvSpPr/>
            <p:nvPr/>
          </p:nvSpPr>
          <p:spPr bwMode="gray">
            <a:xfrm>
              <a:off x="6137265" y="5373216"/>
              <a:ext cx="3006736" cy="148478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de-DE" dirty="0" err="1">
                <a:solidFill>
                  <a:schemeClr val="tx1"/>
                </a:solidFill>
              </a:endParaRPr>
            </a:p>
          </p:txBody>
        </p:sp>
        <p:sp>
          <p:nvSpPr>
            <p:cNvPr id="11" name="Datumsplatzhalter 4"/>
            <p:cNvSpPr txBox="1">
              <a:spLocks/>
            </p:cNvSpPr>
            <p:nvPr/>
          </p:nvSpPr>
          <p:spPr bwMode="gray">
            <a:xfrm>
              <a:off x="6677925" y="6309344"/>
              <a:ext cx="2159437" cy="216000"/>
            </a:xfrm>
            <a:prstGeom prst="rect">
              <a:avLst/>
            </a:prstGeom>
          </p:spPr>
          <p:txBody>
            <a:bodyPr vert="horz" lIns="0" tIns="0" rIns="0" bIns="0" rtlCol="0" anchor="b" anchorCtr="0">
              <a:noAutofit/>
            </a:bodyPr>
            <a:lstStyle>
              <a:defPPr>
                <a:defRPr lang="de-DE"/>
              </a:defPPr>
              <a:lvl1pPr marL="0" algn="l" defTabSz="914400" rtl="0" eaLnBrk="1" latinLnBrk="0" hangingPunct="1">
                <a:defRPr lang="de-DE" sz="1600" kern="1200" smtClean="0">
                  <a:solidFill>
                    <a:srgbClr val="004794"/>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5000"/>
                </a:lnSpc>
                <a:spcAft>
                  <a:spcPts val="200"/>
                </a:spcAft>
              </a:pPr>
              <a:r>
                <a:rPr lang="de-DE" sz="1000" dirty="0">
                  <a:solidFill>
                    <a:schemeClr val="accent1"/>
                  </a:solidFill>
                  <a:latin typeface="+mn-lt"/>
                </a:rPr>
                <a:t>Universitätsklinikum Hamburg-Eppendorf</a:t>
              </a:r>
            </a:p>
          </p:txBody>
        </p:sp>
      </p:grpSp>
      <p:sp>
        <p:nvSpPr>
          <p:cNvPr id="4" name="Titel 3"/>
          <p:cNvSpPr>
            <a:spLocks noGrp="1"/>
          </p:cNvSpPr>
          <p:nvPr>
            <p:ph type="ctrTitle"/>
          </p:nvPr>
        </p:nvSpPr>
        <p:spPr bwMode="gray"/>
        <p:txBody>
          <a:bodyPr/>
          <a:lstStyle/>
          <a:p>
            <a:r>
              <a:rPr lang="de-DE" dirty="0"/>
              <a:t>New Project</a:t>
            </a:r>
          </a:p>
        </p:txBody>
      </p:sp>
      <p:sp>
        <p:nvSpPr>
          <p:cNvPr id="8" name="Textplatzhalter 7"/>
          <p:cNvSpPr>
            <a:spLocks noGrp="1"/>
          </p:cNvSpPr>
          <p:nvPr>
            <p:ph type="body" sz="quarter" idx="10"/>
          </p:nvPr>
        </p:nvSpPr>
        <p:spPr bwMode="gray">
          <a:xfrm>
            <a:off x="408939" y="4545137"/>
            <a:ext cx="5544000" cy="1079972"/>
          </a:xfrm>
        </p:spPr>
        <p:txBody>
          <a:bodyPr/>
          <a:lstStyle/>
          <a:p>
            <a:r>
              <a:rPr lang="de-DE" dirty="0"/>
              <a:t> (Maximilian Schulz | 19.08.2021)</a:t>
            </a:r>
          </a:p>
        </p:txBody>
      </p:sp>
      <p:sp>
        <p:nvSpPr>
          <p:cNvPr id="14" name="Textfeld 13"/>
          <p:cNvSpPr txBox="1"/>
          <p:nvPr/>
        </p:nvSpPr>
        <p:spPr bwMode="gray">
          <a:xfrm>
            <a:off x="12362283" y="3356992"/>
            <a:ext cx="2520000" cy="3501008"/>
          </a:xfrm>
          <a:prstGeom prst="rect">
            <a:avLst/>
          </a:prstGeom>
          <a:noFill/>
        </p:spPr>
        <p:txBody>
          <a:bodyPr wrap="square" lIns="0" tIns="0" rIns="0" bIns="0" rtlCol="0">
            <a:noAutofit/>
          </a:bodyPr>
          <a:lstStyle/>
          <a:p>
            <a:pPr>
              <a:lnSpc>
                <a:spcPct val="105000"/>
              </a:lnSpc>
              <a:spcBef>
                <a:spcPts val="300"/>
              </a:spcBef>
              <a:spcAft>
                <a:spcPts val="300"/>
              </a:spcAft>
            </a:pPr>
            <a:r>
              <a:rPr lang="de-DE" sz="1050" dirty="0">
                <a:latin typeface="+mj-lt"/>
              </a:rPr>
              <a:t>Die Möglichkeit, ein </a:t>
            </a:r>
            <a:r>
              <a:rPr lang="de-DE" sz="1050" dirty="0" err="1">
                <a:latin typeface="+mj-lt"/>
              </a:rPr>
              <a:t>Sublogo</a:t>
            </a:r>
            <a:r>
              <a:rPr lang="de-DE" sz="1050" dirty="0">
                <a:latin typeface="+mj-lt"/>
              </a:rPr>
              <a:t> zu platzieren, haben Sie </a:t>
            </a:r>
            <a:r>
              <a:rPr lang="de-DE" sz="1050" dirty="0"/>
              <a:t>auch auf den anderen Titelseiten-Layouts</a:t>
            </a:r>
            <a:r>
              <a:rPr lang="de-DE" sz="1050" dirty="0">
                <a:latin typeface="+mj-lt"/>
              </a:rPr>
              <a:t>.</a:t>
            </a:r>
          </a:p>
          <a:p>
            <a:pPr marL="144000" indent="-144000">
              <a:lnSpc>
                <a:spcPct val="105000"/>
              </a:lnSpc>
              <a:spcBef>
                <a:spcPts val="300"/>
              </a:spcBef>
              <a:spcAft>
                <a:spcPts val="300"/>
              </a:spcAft>
              <a:buFont typeface="Arial" panose="020B0604020202020204" pitchFamily="34" charset="0"/>
              <a:buChar char="•"/>
            </a:pPr>
            <a:r>
              <a:rPr lang="de-DE" sz="1050" dirty="0">
                <a:latin typeface="+mj-lt"/>
              </a:rPr>
              <a:t>Markieren Sie sich hierzu alle Elemente in der unteren rechten Ecke und kopieren Sie sie mit STRG+C.</a:t>
            </a: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endParaRPr lang="de-DE" sz="1050" dirty="0">
              <a:latin typeface="+mj-lt"/>
            </a:endParaRPr>
          </a:p>
          <a:p>
            <a:pPr marL="144000" indent="-144000">
              <a:lnSpc>
                <a:spcPct val="105000"/>
              </a:lnSpc>
              <a:spcBef>
                <a:spcPts val="300"/>
              </a:spcBef>
              <a:spcAft>
                <a:spcPts val="300"/>
              </a:spcAft>
              <a:buFont typeface="Arial" panose="020B0604020202020204" pitchFamily="34" charset="0"/>
              <a:buChar char="•"/>
            </a:pPr>
            <a:r>
              <a:rPr lang="de-DE" sz="1050" dirty="0">
                <a:latin typeface="+mj-lt"/>
              </a:rPr>
              <a:t>Gehen Sie auf eines der anderen Titel-Layouts und drücken Sie STRG+V, um die Elemente an gleicher Stelle einzufügen.</a:t>
            </a:r>
          </a:p>
          <a:p>
            <a:pPr marL="144000" indent="-144000">
              <a:lnSpc>
                <a:spcPct val="105000"/>
              </a:lnSpc>
              <a:spcBef>
                <a:spcPts val="300"/>
              </a:spcBef>
              <a:spcAft>
                <a:spcPts val="300"/>
              </a:spcAft>
              <a:buFont typeface="Arial" panose="020B0604020202020204" pitchFamily="34" charset="0"/>
              <a:buChar char="•"/>
            </a:pPr>
            <a:r>
              <a:rPr lang="de-DE" sz="1050" dirty="0"/>
              <a:t>Markieren Sie dann das rote Hinweisfeld an der oberen rechten Ecke und löschen es.</a:t>
            </a:r>
            <a:endParaRPr lang="de-DE" sz="1050" dirty="0">
              <a:latin typeface="+mj-lt"/>
            </a:endParaRPr>
          </a:p>
          <a:p>
            <a:pPr marL="216000" indent="-216000">
              <a:lnSpc>
                <a:spcPct val="105000"/>
              </a:lnSpc>
              <a:spcBef>
                <a:spcPts val="300"/>
              </a:spcBef>
              <a:spcAft>
                <a:spcPts val="300"/>
              </a:spcAft>
              <a:buFont typeface="Arial" panose="020B0604020202020204" pitchFamily="34" charset="0"/>
              <a:buChar char="•"/>
            </a:pPr>
            <a:endParaRPr lang="de-DE" sz="1050" dirty="0" err="1">
              <a:latin typeface="+mj-lt"/>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6299" y="4616776"/>
            <a:ext cx="2376000" cy="1193143"/>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13" name="Textplatzhalter 12">
            <a:extLst>
              <a:ext uri="{FF2B5EF4-FFF2-40B4-BE49-F238E27FC236}">
                <a16:creationId xmlns:a16="http://schemas.microsoft.com/office/drawing/2014/main" id="{283B1469-78B7-4DF2-AEAD-3311975923B7}"/>
              </a:ext>
            </a:extLst>
          </p:cNvPr>
          <p:cNvSpPr txBox="1">
            <a:spLocks/>
          </p:cNvSpPr>
          <p:nvPr/>
        </p:nvSpPr>
        <p:spPr>
          <a:xfrm>
            <a:off x="1777107" y="692696"/>
            <a:ext cx="7343775" cy="369887"/>
          </a:xfrm>
          <a:prstGeom prst="rect">
            <a:avLst/>
          </a:prstGeom>
        </p:spPr>
        <p:txBody>
          <a:bodyPr/>
          <a:lstStyle>
            <a:lvl1pPr marL="0" indent="0" algn="l" defTabSz="914245" rtl="0" eaLnBrk="1" latinLnBrk="0" hangingPunct="1">
              <a:lnSpc>
                <a:spcPct val="105000"/>
              </a:lnSpc>
              <a:spcBef>
                <a:spcPts val="1999"/>
              </a:spcBef>
              <a:spcAft>
                <a:spcPts val="0"/>
              </a:spcAft>
              <a:buFont typeface="Arial" panose="020B0604020202020204" pitchFamily="34" charset="0"/>
              <a:buNone/>
              <a:defRPr sz="1800" b="0" kern="1200">
                <a:solidFill>
                  <a:schemeClr val="accent1"/>
                </a:solidFill>
                <a:latin typeface="+mn-lt"/>
                <a:ea typeface="+mn-ea"/>
                <a:cs typeface="+mn-cs"/>
              </a:defRPr>
            </a:lvl1pPr>
            <a:lvl2pPr marL="0" indent="0" algn="l" defTabSz="914245" rtl="0" eaLnBrk="1" latinLnBrk="0" hangingPunct="1">
              <a:lnSpc>
                <a:spcPct val="105000"/>
              </a:lnSpc>
              <a:spcBef>
                <a:spcPts val="500"/>
              </a:spcBef>
              <a:spcAft>
                <a:spcPts val="500"/>
              </a:spcAft>
              <a:buFont typeface="Arial" panose="020B0604020202020204" pitchFamily="34" charset="0"/>
              <a:buNone/>
              <a:defRPr sz="1800" kern="1200">
                <a:solidFill>
                  <a:schemeClr val="tx1"/>
                </a:solidFill>
                <a:latin typeface="+mj-lt"/>
                <a:ea typeface="+mn-ea"/>
                <a:cs typeface="+mn-cs"/>
              </a:defRPr>
            </a:lvl2pPr>
            <a:lvl3pPr marL="215963" indent="-215963" algn="l" defTabSz="914245" rtl="0" eaLnBrk="1" latinLnBrk="0" hangingPunct="1">
              <a:lnSpc>
                <a:spcPct val="105000"/>
              </a:lnSpc>
              <a:spcBef>
                <a:spcPts val="500"/>
              </a:spcBef>
              <a:spcAft>
                <a:spcPts val="500"/>
              </a:spcAft>
              <a:buFont typeface="Arial" panose="020B0604020202020204" pitchFamily="34" charset="0"/>
              <a:buChar char="•"/>
              <a:defRPr sz="1800" kern="1200">
                <a:solidFill>
                  <a:schemeClr val="tx1"/>
                </a:solidFill>
                <a:latin typeface="+mj-lt"/>
                <a:ea typeface="+mn-ea"/>
                <a:cs typeface="+mn-cs"/>
              </a:defRPr>
            </a:lvl3pPr>
            <a:lvl4pPr marL="431927"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4pPr>
            <a:lvl5pPr marL="647891"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5pPr>
            <a:lvl6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6pPr>
            <a:lvl7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7pPr>
            <a:lvl8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8pPr>
            <a:lvl9pPr marL="863854" indent="-215963" algn="l" defTabSz="914245" rtl="0" eaLnBrk="1" latinLnBrk="0" hangingPunct="1">
              <a:lnSpc>
                <a:spcPct val="105000"/>
              </a:lnSpc>
              <a:spcBef>
                <a:spcPts val="0"/>
              </a:spcBef>
              <a:spcAft>
                <a:spcPts val="0"/>
              </a:spcAft>
              <a:buFont typeface="Symbol" panose="05050102010706020507" pitchFamily="18" charset="2"/>
              <a:buChar char="-"/>
              <a:defRPr sz="1800" kern="1200">
                <a:solidFill>
                  <a:schemeClr val="tx1"/>
                </a:solidFill>
                <a:latin typeface="+mj-lt"/>
                <a:ea typeface="+mn-ea"/>
                <a:cs typeface="+mn-cs"/>
              </a:defRPr>
            </a:lvl9pPr>
          </a:lstStyle>
          <a:p>
            <a:pPr fontAlgn="base">
              <a:spcAft>
                <a:spcPct val="0"/>
              </a:spcAft>
            </a:pPr>
            <a:r>
              <a:rPr lang="de-DE" altLang="de-DE" dirty="0"/>
              <a:t>Research</a:t>
            </a:r>
          </a:p>
        </p:txBody>
      </p:sp>
    </p:spTree>
    <p:extLst>
      <p:ext uri="{BB962C8B-B14F-4D97-AF65-F5344CB8AC3E}">
        <p14:creationId xmlns:p14="http://schemas.microsoft.com/office/powerpoint/2010/main" val="2360050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6B1197D-693E-4051-BF9D-C4FA67FCE682}"/>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016F9221-C072-463C-92D8-CB67101718BB}"/>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816EF731-87EF-4F0D-8B65-DB6F577E1DCD}"/>
              </a:ext>
            </a:extLst>
          </p:cNvPr>
          <p:cNvSpPr>
            <a:spLocks noGrp="1"/>
          </p:cNvSpPr>
          <p:nvPr>
            <p:ph type="sldNum" sz="quarter" idx="12"/>
          </p:nvPr>
        </p:nvSpPr>
        <p:spPr/>
        <p:txBody>
          <a:bodyPr/>
          <a:lstStyle/>
          <a:p>
            <a:fld id="{9B00EF49-7894-4F53-A8DD-F7DB3BFC5032}" type="slidenum">
              <a:rPr lang="de-DE" smtClean="0"/>
              <a:t>10</a:t>
            </a:fld>
            <a:endParaRPr lang="de-DE" dirty="0"/>
          </a:p>
        </p:txBody>
      </p:sp>
      <p:sp>
        <p:nvSpPr>
          <p:cNvPr id="5" name="Titel 4">
            <a:extLst>
              <a:ext uri="{FF2B5EF4-FFF2-40B4-BE49-F238E27FC236}">
                <a16:creationId xmlns:a16="http://schemas.microsoft.com/office/drawing/2014/main" id="{8005AC6E-7603-4ACA-9BAD-0B0E004A059A}"/>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68B3ECEE-A01E-42A9-BFE0-14BDB345FA6A}"/>
              </a:ext>
            </a:extLst>
          </p:cNvPr>
          <p:cNvSpPr>
            <a:spLocks noGrp="1"/>
          </p:cNvSpPr>
          <p:nvPr>
            <p:ph type="body" sz="quarter" idx="13"/>
          </p:nvPr>
        </p:nvSpPr>
        <p:spPr>
          <a:xfrm>
            <a:off x="396613" y="1844744"/>
            <a:ext cx="11376000" cy="4248000"/>
          </a:xfrm>
        </p:spPr>
        <p:txBody>
          <a:bodyPr/>
          <a:lstStyle/>
          <a:p>
            <a:r>
              <a:rPr lang="en-US" dirty="0"/>
              <a:t>1) mean decrease impurity, i.e. average of the accumulated decrease in node impurity over all trees for each feature</a:t>
            </a:r>
          </a:p>
          <a:p>
            <a:r>
              <a:rPr lang="en-US" dirty="0"/>
              <a:t>mean decrease accuracy, i.e. the decrease in accuracy on out-of-bag (OOB) samples by randomly permuting values for each feature. </a:t>
            </a:r>
          </a:p>
          <a:p>
            <a:r>
              <a:rPr lang="de-DE" dirty="0" err="1"/>
              <a:t>python</a:t>
            </a:r>
            <a:r>
              <a:rPr lang="de-DE" dirty="0"/>
              <a:t> </a:t>
            </a:r>
            <a:r>
              <a:rPr lang="de-DE" dirty="0" err="1"/>
              <a:t>package</a:t>
            </a:r>
            <a:r>
              <a:rPr lang="de-DE" dirty="0"/>
              <a:t> </a:t>
            </a:r>
            <a:r>
              <a:rPr lang="de-DE" dirty="0" err="1"/>
              <a:t>scikit</a:t>
            </a:r>
            <a:r>
              <a:rPr lang="de-DE" dirty="0"/>
              <a:t> </a:t>
            </a:r>
            <a:r>
              <a:rPr lang="de-DE" dirty="0" err="1"/>
              <a:t>random</a:t>
            </a:r>
            <a:r>
              <a:rPr lang="de-DE" dirty="0"/>
              <a:t> </a:t>
            </a:r>
            <a:r>
              <a:rPr lang="de-DE" dirty="0" err="1"/>
              <a:t>forest</a:t>
            </a:r>
            <a:r>
              <a:rPr lang="de-DE" dirty="0"/>
              <a:t> [19]</a:t>
            </a:r>
            <a:endParaRPr lang="en-US" dirty="0"/>
          </a:p>
          <a:p>
            <a:pPr marL="0" indent="0">
              <a:buNone/>
            </a:pPr>
            <a:r>
              <a:rPr lang="de-DE" dirty="0"/>
              <a:t>Feature </a:t>
            </a:r>
            <a:r>
              <a:rPr lang="de-DE" dirty="0" err="1"/>
              <a:t>elimination</a:t>
            </a:r>
            <a:endParaRPr lang="de-DE" dirty="0"/>
          </a:p>
          <a:p>
            <a:pPr marL="285750" indent="-285750">
              <a:buFont typeface="Arial" panose="020B0604020202020204" pitchFamily="34" charset="0"/>
              <a:buChar char="•"/>
            </a:pPr>
            <a:r>
              <a:rPr lang="en-US" dirty="0"/>
              <a:t>total number of variables is large, but the fraction of relevant variables is small, then random forests are likely to perform poorly due to the small chances that the relevant variables being selected. </a:t>
            </a:r>
          </a:p>
          <a:p>
            <a:pPr marL="285750" indent="-285750">
              <a:buFont typeface="Arial" panose="020B0604020202020204" pitchFamily="34" charset="0"/>
              <a:buChar char="•"/>
            </a:pPr>
            <a:r>
              <a:rPr lang="en-US" dirty="0"/>
              <a:t>In the current study, random forest was first performed on all features, and the ranking of average feature importance was used for feature elimination</a:t>
            </a:r>
          </a:p>
          <a:p>
            <a:pPr marL="285750" indent="-285750">
              <a:buFont typeface="Arial" panose="020B0604020202020204" pitchFamily="34" charset="0"/>
              <a:buChar char="•"/>
            </a:pPr>
            <a:r>
              <a:rPr lang="en-US" dirty="0"/>
              <a:t>performance of the classifier was then evaluated based on accuracy, and precision. The prediction data included true positive (TP), false negative (FN), true negative (TN), and false positive (FP) classifications.</a:t>
            </a:r>
            <a:endParaRPr lang="de-DE" dirty="0"/>
          </a:p>
        </p:txBody>
      </p:sp>
    </p:spTree>
    <p:extLst>
      <p:ext uri="{BB962C8B-B14F-4D97-AF65-F5344CB8AC3E}">
        <p14:creationId xmlns:p14="http://schemas.microsoft.com/office/powerpoint/2010/main" val="292572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FD2F699-0B14-41E0-873E-BC63E3A203D2}"/>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8B94F7D5-D851-4417-A42E-5CDB44DD841A}"/>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642F090F-4FDF-47C9-B576-8D3ED1DFC479}"/>
              </a:ext>
            </a:extLst>
          </p:cNvPr>
          <p:cNvSpPr>
            <a:spLocks noGrp="1"/>
          </p:cNvSpPr>
          <p:nvPr>
            <p:ph type="sldNum" sz="quarter" idx="12"/>
          </p:nvPr>
        </p:nvSpPr>
        <p:spPr/>
        <p:txBody>
          <a:bodyPr/>
          <a:lstStyle/>
          <a:p>
            <a:fld id="{9B00EF49-7894-4F53-A8DD-F7DB3BFC5032}" type="slidenum">
              <a:rPr lang="de-DE" smtClean="0"/>
              <a:t>11</a:t>
            </a:fld>
            <a:endParaRPr lang="de-DE" dirty="0"/>
          </a:p>
        </p:txBody>
      </p:sp>
      <p:sp>
        <p:nvSpPr>
          <p:cNvPr id="5" name="Titel 4">
            <a:extLst>
              <a:ext uri="{FF2B5EF4-FFF2-40B4-BE49-F238E27FC236}">
                <a16:creationId xmlns:a16="http://schemas.microsoft.com/office/drawing/2014/main" id="{DF9020CF-5DE3-4B68-9F1E-D33EAC40DCEF}"/>
              </a:ext>
            </a:extLst>
          </p:cNvPr>
          <p:cNvSpPr>
            <a:spLocks noGrp="1"/>
          </p:cNvSpPr>
          <p:nvPr>
            <p:ph type="title"/>
          </p:nvPr>
        </p:nvSpPr>
        <p:spPr/>
        <p:txBody>
          <a:bodyPr/>
          <a:lstStyle/>
          <a:p>
            <a:endParaRPr lang="de-DE"/>
          </a:p>
        </p:txBody>
      </p:sp>
      <p:sp>
        <p:nvSpPr>
          <p:cNvPr id="6" name="Textplatzhalter 5">
            <a:extLst>
              <a:ext uri="{FF2B5EF4-FFF2-40B4-BE49-F238E27FC236}">
                <a16:creationId xmlns:a16="http://schemas.microsoft.com/office/drawing/2014/main" id="{74E797E0-C636-45FE-B107-61D811F85BA9}"/>
              </a:ext>
            </a:extLst>
          </p:cNvPr>
          <p:cNvSpPr>
            <a:spLocks noGrp="1"/>
          </p:cNvSpPr>
          <p:nvPr>
            <p:ph type="body" sz="quarter" idx="13"/>
          </p:nvPr>
        </p:nvSpPr>
        <p:spPr/>
        <p:txBody>
          <a:bodyPr/>
          <a:lstStyle/>
          <a:p>
            <a:pPr marL="0" indent="0">
              <a:buNone/>
            </a:pPr>
            <a:r>
              <a:rPr lang="de-DE" dirty="0"/>
              <a:t>Classification </a:t>
            </a:r>
            <a:r>
              <a:rPr lang="de-DE" dirty="0" err="1"/>
              <a:t>performance</a:t>
            </a:r>
            <a:endParaRPr lang="de-DE" dirty="0"/>
          </a:p>
          <a:p>
            <a:pPr marL="342900" indent="-342900"/>
            <a:r>
              <a:rPr lang="en-US" dirty="0"/>
              <a:t>The performance of the classifier was then evaluated based on accuracy, and precision. The prediction data included true positive (TP), false negative (FN), true negative (TN), and false positive (FP) classifications</a:t>
            </a:r>
          </a:p>
          <a:p>
            <a:pPr marL="342900" indent="-342900"/>
            <a:endParaRPr lang="en-US" dirty="0"/>
          </a:p>
          <a:p>
            <a:pPr marL="342900" indent="-342900"/>
            <a:endParaRPr lang="en-US"/>
          </a:p>
          <a:p>
            <a:pPr marL="342900" indent="-342900"/>
            <a:r>
              <a:rPr lang="en-US"/>
              <a:t>To </a:t>
            </a:r>
            <a:r>
              <a:rPr lang="en-US" dirty="0"/>
              <a:t>explore an optimal set of feature variables, datasets were entered individually, and the prediction accuracy was computed by using leave-one-out cross-validation (LOOCV). I</a:t>
            </a:r>
            <a:endParaRPr lang="de-DE" dirty="0"/>
          </a:p>
        </p:txBody>
      </p:sp>
      <p:pic>
        <p:nvPicPr>
          <p:cNvPr id="8" name="Grafik 7" descr="Ein Bild, das Text enthält.&#10;&#10;Automatisch generierte Beschreibung">
            <a:extLst>
              <a:ext uri="{FF2B5EF4-FFF2-40B4-BE49-F238E27FC236}">
                <a16:creationId xmlns:a16="http://schemas.microsoft.com/office/drawing/2014/main" id="{43937A44-D6DF-4977-9847-3432EFBDAA24}"/>
              </a:ext>
            </a:extLst>
          </p:cNvPr>
          <p:cNvPicPr>
            <a:picLocks noChangeAspect="1"/>
          </p:cNvPicPr>
          <p:nvPr/>
        </p:nvPicPr>
        <p:blipFill>
          <a:blip r:embed="rId2"/>
          <a:stretch>
            <a:fillRect/>
          </a:stretch>
        </p:blipFill>
        <p:spPr>
          <a:xfrm>
            <a:off x="2785219" y="3833812"/>
            <a:ext cx="4476750" cy="809625"/>
          </a:xfrm>
          <a:prstGeom prst="rect">
            <a:avLst/>
          </a:prstGeom>
        </p:spPr>
      </p:pic>
    </p:spTree>
    <p:extLst>
      <p:ext uri="{BB962C8B-B14F-4D97-AF65-F5344CB8AC3E}">
        <p14:creationId xmlns:p14="http://schemas.microsoft.com/office/powerpoint/2010/main" val="142121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bwMode="gray"/>
        <p:txBody>
          <a:bodyPr/>
          <a:lstStyle/>
          <a:p>
            <a:r>
              <a:rPr lang="de-DE" dirty="0"/>
              <a:t>Klinik, Institut, Geschäftsbereich</a:t>
            </a:r>
          </a:p>
        </p:txBody>
      </p:sp>
      <p:sp>
        <p:nvSpPr>
          <p:cNvPr id="4" name="Textplatzhalter 3"/>
          <p:cNvSpPr>
            <a:spLocks noGrp="1"/>
          </p:cNvSpPr>
          <p:nvPr>
            <p:ph type="body" sz="quarter" idx="12"/>
          </p:nvPr>
        </p:nvSpPr>
        <p:spPr bwMode="gray"/>
        <p:txBody>
          <a:bodyPr/>
          <a:lstStyle/>
          <a:p>
            <a:pPr lvl="1"/>
            <a:r>
              <a:rPr lang="de-DE" dirty="0"/>
              <a:t>Martinistraße 52 | D-20246 Hamburg</a:t>
            </a:r>
          </a:p>
          <a:p>
            <a:r>
              <a:rPr lang="de-DE" dirty="0"/>
              <a:t>Ansprechpartner</a:t>
            </a:r>
          </a:p>
          <a:p>
            <a:pPr lvl="1"/>
            <a:r>
              <a:rPr lang="de-DE" dirty="0"/>
              <a:t>Telefon	+49 (0) 15202781606</a:t>
            </a:r>
            <a:br>
              <a:rPr lang="de-DE" dirty="0"/>
            </a:br>
            <a:r>
              <a:rPr lang="de-DE" dirty="0"/>
              <a:t>m.schulz1@uke.de | www.uke.de</a:t>
            </a:r>
          </a:p>
          <a:p>
            <a:pPr lvl="1"/>
            <a:endParaRPr lang="de-DE" dirty="0"/>
          </a:p>
          <a:p>
            <a:endParaRPr lang="de-DE" dirty="0"/>
          </a:p>
        </p:txBody>
      </p:sp>
      <p:sp>
        <p:nvSpPr>
          <p:cNvPr id="7" name="Textfeld 6">
            <a:extLst>
              <a:ext uri="{FF2B5EF4-FFF2-40B4-BE49-F238E27FC236}">
                <a16:creationId xmlns:a16="http://schemas.microsoft.com/office/drawing/2014/main" id="{0B4F38E6-0837-47E1-A699-CDCB81FCE6A4}"/>
              </a:ext>
            </a:extLst>
          </p:cNvPr>
          <p:cNvSpPr txBox="1"/>
          <p:nvPr/>
        </p:nvSpPr>
        <p:spPr bwMode="gray">
          <a:xfrm>
            <a:off x="9990582" y="368581"/>
            <a:ext cx="2088232" cy="1512168"/>
          </a:xfrm>
          <a:prstGeom prst="rect">
            <a:avLst/>
          </a:prstGeom>
          <a:solidFill>
            <a:schemeClr val="bg1"/>
          </a:solidFill>
        </p:spPr>
        <p:txBody>
          <a:bodyPr wrap="square" lIns="0" tIns="0" rIns="0" bIns="0" rtlCol="0">
            <a:noAutofit/>
          </a:bodyPr>
          <a:lstStyle/>
          <a:p>
            <a:pPr marL="216000" indent="-216000">
              <a:lnSpc>
                <a:spcPct val="105000"/>
              </a:lnSpc>
              <a:buFont typeface="Arial" panose="020B0604020202020204" pitchFamily="34" charset="0"/>
              <a:buChar char="•"/>
            </a:pPr>
            <a:endParaRPr lang="de-DE" dirty="0" err="1">
              <a:latin typeface="+mj-lt"/>
            </a:endParaRPr>
          </a:p>
        </p:txBody>
      </p:sp>
      <p:sp>
        <p:nvSpPr>
          <p:cNvPr id="8" name="Textfeld 7">
            <a:extLst>
              <a:ext uri="{FF2B5EF4-FFF2-40B4-BE49-F238E27FC236}">
                <a16:creationId xmlns:a16="http://schemas.microsoft.com/office/drawing/2014/main" id="{0B983368-CB2C-4133-81C3-79B3E4D51CB5}"/>
              </a:ext>
            </a:extLst>
          </p:cNvPr>
          <p:cNvSpPr txBox="1"/>
          <p:nvPr/>
        </p:nvSpPr>
        <p:spPr bwMode="gray">
          <a:xfrm>
            <a:off x="1502486" y="339627"/>
            <a:ext cx="3005330" cy="1512168"/>
          </a:xfrm>
          <a:prstGeom prst="rect">
            <a:avLst/>
          </a:prstGeom>
          <a:solidFill>
            <a:schemeClr val="bg1"/>
          </a:solidFill>
        </p:spPr>
        <p:txBody>
          <a:bodyPr wrap="square" lIns="0" tIns="0" rIns="0" bIns="0" rtlCol="0">
            <a:noAutofit/>
          </a:bodyPr>
          <a:lstStyle/>
          <a:p>
            <a:pPr marL="216000" indent="-216000">
              <a:lnSpc>
                <a:spcPct val="105000"/>
              </a:lnSpc>
              <a:buFont typeface="Arial" panose="020B0604020202020204" pitchFamily="34" charset="0"/>
              <a:buChar char="•"/>
            </a:pPr>
            <a:endParaRPr lang="de-DE" dirty="0" err="1">
              <a:latin typeface="+mj-lt"/>
            </a:endParaRPr>
          </a:p>
        </p:txBody>
      </p:sp>
    </p:spTree>
    <p:extLst>
      <p:ext uri="{BB962C8B-B14F-4D97-AF65-F5344CB8AC3E}">
        <p14:creationId xmlns:p14="http://schemas.microsoft.com/office/powerpoint/2010/main" val="13121940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27AB382-E2FC-4E20-87DF-1CF9B8FE3A76}"/>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84B180EA-BE14-43E6-A290-4D53B0BE7AB9}"/>
              </a:ext>
            </a:extLst>
          </p:cNvPr>
          <p:cNvSpPr>
            <a:spLocks noGrp="1"/>
          </p:cNvSpPr>
          <p:nvPr>
            <p:ph type="ftr" sz="quarter" idx="11"/>
          </p:nvPr>
        </p:nvSpPr>
        <p:spPr/>
        <p:txBody>
          <a:bodyPr/>
          <a:lstStyle/>
          <a:p>
            <a:r>
              <a:rPr lang="de-DE" dirty="0"/>
              <a:t>New Project)</a:t>
            </a:r>
          </a:p>
        </p:txBody>
      </p:sp>
      <p:sp>
        <p:nvSpPr>
          <p:cNvPr id="4" name="Foliennummernplatzhalter 3">
            <a:extLst>
              <a:ext uri="{FF2B5EF4-FFF2-40B4-BE49-F238E27FC236}">
                <a16:creationId xmlns:a16="http://schemas.microsoft.com/office/drawing/2014/main" id="{4AEDA722-37F8-4FD2-A73B-431BE99DB557}"/>
              </a:ext>
            </a:extLst>
          </p:cNvPr>
          <p:cNvSpPr>
            <a:spLocks noGrp="1"/>
          </p:cNvSpPr>
          <p:nvPr>
            <p:ph type="sldNum" sz="quarter" idx="12"/>
          </p:nvPr>
        </p:nvSpPr>
        <p:spPr/>
        <p:txBody>
          <a:bodyPr/>
          <a:lstStyle/>
          <a:p>
            <a:fld id="{9B00EF49-7894-4F53-A8DD-F7DB3BFC5032}" type="slidenum">
              <a:rPr lang="de-DE" smtClean="0"/>
              <a:t>2</a:t>
            </a:fld>
            <a:endParaRPr lang="de-DE" dirty="0"/>
          </a:p>
        </p:txBody>
      </p:sp>
      <p:pic>
        <p:nvPicPr>
          <p:cNvPr id="7" name="Grafik 6" descr="Ein Bild, das Text, Screenshot, drinnen enthält.&#10;&#10;Automatisch generierte Beschreibung">
            <a:extLst>
              <a:ext uri="{FF2B5EF4-FFF2-40B4-BE49-F238E27FC236}">
                <a16:creationId xmlns:a16="http://schemas.microsoft.com/office/drawing/2014/main" id="{59E83DD8-4B5E-442C-BAB3-BB772B064510}"/>
              </a:ext>
            </a:extLst>
          </p:cNvPr>
          <p:cNvPicPr>
            <a:picLocks noChangeAspect="1"/>
          </p:cNvPicPr>
          <p:nvPr/>
        </p:nvPicPr>
        <p:blipFill>
          <a:blip r:embed="rId2"/>
          <a:stretch>
            <a:fillRect/>
          </a:stretch>
        </p:blipFill>
        <p:spPr>
          <a:xfrm>
            <a:off x="6103299" y="3669965"/>
            <a:ext cx="5238940" cy="1247803"/>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E9BBE749-B429-496E-AFC2-A1D5F6DCEFD9}"/>
              </a:ext>
            </a:extLst>
          </p:cNvPr>
          <p:cNvPicPr>
            <a:picLocks noChangeAspect="1"/>
          </p:cNvPicPr>
          <p:nvPr/>
        </p:nvPicPr>
        <p:blipFill>
          <a:blip r:embed="rId3"/>
          <a:stretch>
            <a:fillRect/>
          </a:stretch>
        </p:blipFill>
        <p:spPr>
          <a:xfrm>
            <a:off x="7218564" y="2281980"/>
            <a:ext cx="4567655" cy="1141914"/>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BC3D8A89-B22B-428C-BD15-1D24BCB165C2}"/>
              </a:ext>
            </a:extLst>
          </p:cNvPr>
          <p:cNvPicPr>
            <a:picLocks noChangeAspect="1"/>
          </p:cNvPicPr>
          <p:nvPr/>
        </p:nvPicPr>
        <p:blipFill>
          <a:blip r:embed="rId4"/>
          <a:stretch>
            <a:fillRect/>
          </a:stretch>
        </p:blipFill>
        <p:spPr>
          <a:xfrm>
            <a:off x="719236" y="1353245"/>
            <a:ext cx="5522367" cy="1489640"/>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8110A5F8-B1ED-4393-9EC9-F3093106C1C5}"/>
              </a:ext>
            </a:extLst>
          </p:cNvPr>
          <p:cNvPicPr>
            <a:picLocks noChangeAspect="1"/>
          </p:cNvPicPr>
          <p:nvPr/>
        </p:nvPicPr>
        <p:blipFill>
          <a:blip r:embed="rId5"/>
          <a:stretch>
            <a:fillRect/>
          </a:stretch>
        </p:blipFill>
        <p:spPr>
          <a:xfrm>
            <a:off x="820953" y="3423894"/>
            <a:ext cx="4401622" cy="1680189"/>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8C11D269-082D-4E4E-BCDC-30BAFE487507}"/>
              </a:ext>
            </a:extLst>
          </p:cNvPr>
          <p:cNvPicPr>
            <a:picLocks noChangeAspect="1"/>
          </p:cNvPicPr>
          <p:nvPr/>
        </p:nvPicPr>
        <p:blipFill>
          <a:blip r:embed="rId6"/>
          <a:stretch>
            <a:fillRect/>
          </a:stretch>
        </p:blipFill>
        <p:spPr>
          <a:xfrm>
            <a:off x="2681804" y="5320265"/>
            <a:ext cx="4896544" cy="1287858"/>
          </a:xfrm>
          <a:prstGeom prst="rect">
            <a:avLst/>
          </a:prstGeom>
        </p:spPr>
      </p:pic>
    </p:spTree>
    <p:extLst>
      <p:ext uri="{BB962C8B-B14F-4D97-AF65-F5344CB8AC3E}">
        <p14:creationId xmlns:p14="http://schemas.microsoft.com/office/powerpoint/2010/main" val="1670261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67057D1-31A2-4B92-9F9D-586B2D9C9C01}"/>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D1FD5964-F030-446D-8AB6-07D47B36BCE5}"/>
              </a:ext>
            </a:extLst>
          </p:cNvPr>
          <p:cNvSpPr>
            <a:spLocks noGrp="1"/>
          </p:cNvSpPr>
          <p:nvPr>
            <p:ph type="ftr" sz="quarter" idx="11"/>
          </p:nvPr>
        </p:nvSpPr>
        <p:spPr/>
        <p:txBody>
          <a:bodyPr/>
          <a:lstStyle/>
          <a:p>
            <a:r>
              <a:rPr lang="de-DE" dirty="0"/>
              <a:t>New Project</a:t>
            </a:r>
          </a:p>
        </p:txBody>
      </p:sp>
      <p:sp>
        <p:nvSpPr>
          <p:cNvPr id="4" name="Foliennummernplatzhalter 3">
            <a:extLst>
              <a:ext uri="{FF2B5EF4-FFF2-40B4-BE49-F238E27FC236}">
                <a16:creationId xmlns:a16="http://schemas.microsoft.com/office/drawing/2014/main" id="{C6500702-F304-4BD0-936F-B8ACEDDB1659}"/>
              </a:ext>
            </a:extLst>
          </p:cNvPr>
          <p:cNvSpPr>
            <a:spLocks noGrp="1"/>
          </p:cNvSpPr>
          <p:nvPr>
            <p:ph type="sldNum" sz="quarter" idx="12"/>
          </p:nvPr>
        </p:nvSpPr>
        <p:spPr/>
        <p:txBody>
          <a:bodyPr/>
          <a:lstStyle/>
          <a:p>
            <a:fld id="{9B00EF49-7894-4F53-A8DD-F7DB3BFC5032}" type="slidenum">
              <a:rPr lang="de-DE" smtClean="0"/>
              <a:t>3</a:t>
            </a:fld>
            <a:endParaRPr lang="de-DE" dirty="0"/>
          </a:p>
        </p:txBody>
      </p:sp>
      <p:pic>
        <p:nvPicPr>
          <p:cNvPr id="7" name="Grafik 6">
            <a:extLst>
              <a:ext uri="{FF2B5EF4-FFF2-40B4-BE49-F238E27FC236}">
                <a16:creationId xmlns:a16="http://schemas.microsoft.com/office/drawing/2014/main" id="{4FA30279-993D-4BE7-B151-C661E5A2102A}"/>
              </a:ext>
            </a:extLst>
          </p:cNvPr>
          <p:cNvPicPr>
            <a:picLocks noChangeAspect="1"/>
          </p:cNvPicPr>
          <p:nvPr/>
        </p:nvPicPr>
        <p:blipFill>
          <a:blip r:embed="rId2"/>
          <a:stretch>
            <a:fillRect/>
          </a:stretch>
        </p:blipFill>
        <p:spPr>
          <a:xfrm>
            <a:off x="6385619" y="2038738"/>
            <a:ext cx="4312243" cy="4345161"/>
          </a:xfrm>
          <a:prstGeom prst="rect">
            <a:avLst/>
          </a:prstGeom>
        </p:spPr>
      </p:pic>
      <p:sp>
        <p:nvSpPr>
          <p:cNvPr id="8" name="Textfeld 7">
            <a:extLst>
              <a:ext uri="{FF2B5EF4-FFF2-40B4-BE49-F238E27FC236}">
                <a16:creationId xmlns:a16="http://schemas.microsoft.com/office/drawing/2014/main" id="{D365765E-F07C-4331-B253-CEA7D42711AE}"/>
              </a:ext>
            </a:extLst>
          </p:cNvPr>
          <p:cNvSpPr txBox="1"/>
          <p:nvPr/>
        </p:nvSpPr>
        <p:spPr>
          <a:xfrm>
            <a:off x="696987" y="2538870"/>
            <a:ext cx="4824536" cy="3985706"/>
          </a:xfrm>
          <a:prstGeom prst="rect">
            <a:avLst/>
          </a:prstGeom>
          <a:noFill/>
        </p:spPr>
        <p:txBody>
          <a:bodyPr wrap="square">
            <a:spAutoFit/>
          </a:bodyPr>
          <a:lstStyle/>
          <a:p>
            <a:pPr marL="285750" indent="-285750" algn="just">
              <a:buFont typeface="+mj-lt"/>
              <a:buAutoNum type="arabicPeriod"/>
            </a:pPr>
            <a:r>
              <a:rPr lang="de-DE" sz="1100" b="1" dirty="0" err="1"/>
              <a:t>Machine-learning</a:t>
            </a:r>
            <a:r>
              <a:rPr lang="de-DE" sz="1100" b="1" dirty="0"/>
              <a:t> </a:t>
            </a:r>
            <a:r>
              <a:rPr lang="de-DE" sz="1100" b="1" dirty="0" err="1"/>
              <a:t>algorithms</a:t>
            </a:r>
            <a:r>
              <a:rPr lang="de-DE" sz="1100" b="1" dirty="0"/>
              <a:t> </a:t>
            </a:r>
            <a:r>
              <a:rPr lang="de-DE" sz="1100" dirty="0" err="1"/>
              <a:t>provide</a:t>
            </a:r>
            <a:r>
              <a:rPr lang="de-DE" sz="1100" dirty="0"/>
              <a:t> alternative </a:t>
            </a:r>
            <a:r>
              <a:rPr lang="de-DE" sz="1100" dirty="0" err="1"/>
              <a:t>tools</a:t>
            </a:r>
            <a:r>
              <a:rPr lang="de-DE" sz="1100" dirty="0"/>
              <a:t> </a:t>
            </a:r>
            <a:r>
              <a:rPr lang="de-DE" sz="1100" dirty="0" err="1"/>
              <a:t>to</a:t>
            </a:r>
            <a:r>
              <a:rPr lang="de-DE" sz="1100" dirty="0"/>
              <a:t> </a:t>
            </a:r>
            <a:r>
              <a:rPr lang="de-DE" sz="1100" b="1" dirty="0" err="1"/>
              <a:t>look</a:t>
            </a:r>
            <a:r>
              <a:rPr lang="de-DE" sz="1100" b="1" dirty="0"/>
              <a:t> </a:t>
            </a:r>
            <a:r>
              <a:rPr lang="de-DE" sz="1100" b="1" dirty="0" err="1"/>
              <a:t>into</a:t>
            </a:r>
            <a:r>
              <a:rPr lang="de-DE" sz="1100" b="1" dirty="0"/>
              <a:t> multivariate </a:t>
            </a:r>
            <a:r>
              <a:rPr lang="de-DE" sz="1100" b="1" dirty="0" err="1"/>
              <a:t>patterns</a:t>
            </a:r>
            <a:r>
              <a:rPr lang="de-DE" sz="1100" b="1" dirty="0"/>
              <a:t> in </a:t>
            </a:r>
            <a:r>
              <a:rPr lang="de-DE" sz="1100" b="1" dirty="0" err="1"/>
              <a:t>the</a:t>
            </a:r>
            <a:r>
              <a:rPr lang="de-DE" sz="1100" b="1" dirty="0"/>
              <a:t> </a:t>
            </a:r>
            <a:r>
              <a:rPr lang="de-DE" sz="1100" b="1" dirty="0" err="1"/>
              <a:t>data</a:t>
            </a:r>
            <a:r>
              <a:rPr lang="de-DE" sz="1100" b="1" dirty="0"/>
              <a:t> </a:t>
            </a:r>
            <a:r>
              <a:rPr lang="de-DE" sz="1100" dirty="0" err="1"/>
              <a:t>with</a:t>
            </a:r>
            <a:r>
              <a:rPr lang="de-DE" sz="1100" dirty="0"/>
              <a:t> </a:t>
            </a:r>
            <a:r>
              <a:rPr lang="de-DE" sz="1100" dirty="0" err="1"/>
              <a:t>between</a:t>
            </a:r>
            <a:r>
              <a:rPr lang="de-DE" sz="1100" dirty="0"/>
              <a:t> and </a:t>
            </a:r>
            <a:r>
              <a:rPr lang="de-DE" sz="1100" dirty="0" err="1"/>
              <a:t>within</a:t>
            </a:r>
            <a:r>
              <a:rPr lang="de-DE" sz="1100" dirty="0"/>
              <a:t> network </a:t>
            </a:r>
            <a:r>
              <a:rPr lang="de-DE" sz="1100" dirty="0" err="1"/>
              <a:t>connectivity</a:t>
            </a:r>
            <a:endParaRPr lang="de-DE" sz="1100" dirty="0"/>
          </a:p>
          <a:p>
            <a:pPr marL="285750" indent="-285750" algn="just">
              <a:buFont typeface="+mj-lt"/>
              <a:buAutoNum type="arabicPeriod"/>
            </a:pPr>
            <a:endParaRPr lang="de-DE" sz="1100" dirty="0"/>
          </a:p>
          <a:p>
            <a:pPr marL="285750" indent="-285750" algn="just">
              <a:buFont typeface="+mj-lt"/>
              <a:buAutoNum type="arabicPeriod"/>
            </a:pPr>
            <a:r>
              <a:rPr lang="en-US" sz="1100" dirty="0"/>
              <a:t>Sought to identify </a:t>
            </a:r>
            <a:r>
              <a:rPr lang="en-US" sz="1100" b="1" dirty="0"/>
              <a:t>connectivity features in </a:t>
            </a:r>
            <a:r>
              <a:rPr lang="en-US" sz="1100" dirty="0"/>
              <a:t>a multivariate fashion that are </a:t>
            </a:r>
            <a:r>
              <a:rPr lang="en-US" sz="1100" b="1" dirty="0"/>
              <a:t>predictive of alcohol dependence</a:t>
            </a:r>
          </a:p>
          <a:p>
            <a:pPr marL="285750" indent="-285750" algn="just">
              <a:buFont typeface="+mj-lt"/>
              <a:buAutoNum type="arabicPeriod"/>
            </a:pPr>
            <a:endParaRPr lang="en-US" sz="1100" dirty="0"/>
          </a:p>
          <a:p>
            <a:pPr marL="285750" indent="-285750" algn="just">
              <a:buFont typeface="+mj-lt"/>
              <a:buAutoNum type="arabicPeriod"/>
            </a:pPr>
            <a:r>
              <a:rPr lang="en-US" sz="1100" b="1" dirty="0"/>
              <a:t>a) </a:t>
            </a:r>
            <a:r>
              <a:rPr lang="en-US" sz="1100" dirty="0"/>
              <a:t>Whether </a:t>
            </a:r>
            <a:r>
              <a:rPr lang="en-US" sz="1100" dirty="0" err="1"/>
              <a:t>rs</a:t>
            </a:r>
            <a:r>
              <a:rPr lang="en-US" sz="1100" dirty="0"/>
              <a:t>-FC features are able to </a:t>
            </a:r>
            <a:r>
              <a:rPr lang="en-US" sz="1100" b="1" dirty="0"/>
              <a:t>distinguish between AUD and controls</a:t>
            </a:r>
            <a:r>
              <a:rPr lang="en-US" sz="1100" dirty="0"/>
              <a:t>; </a:t>
            </a:r>
            <a:r>
              <a:rPr lang="en-US" sz="1100" b="1" dirty="0"/>
              <a:t>b) Which</a:t>
            </a:r>
            <a:r>
              <a:rPr lang="en-US" sz="1100" dirty="0"/>
              <a:t> brain-based </a:t>
            </a:r>
            <a:r>
              <a:rPr lang="en-US" sz="1100" b="1" dirty="0"/>
              <a:t>features</a:t>
            </a:r>
            <a:r>
              <a:rPr lang="en-US" sz="1100" dirty="0"/>
              <a:t> are able to </a:t>
            </a:r>
            <a:r>
              <a:rPr lang="en-US" sz="1100" b="1" dirty="0"/>
              <a:t>diagnose</a:t>
            </a:r>
            <a:r>
              <a:rPr lang="en-US" sz="1100" dirty="0"/>
              <a:t> and are potentially </a:t>
            </a:r>
            <a:r>
              <a:rPr lang="en-US" sz="1100" b="1" dirty="0"/>
              <a:t>predictive</a:t>
            </a:r>
            <a:r>
              <a:rPr lang="en-US" sz="1100" dirty="0"/>
              <a:t> of alcohol dependence? and </a:t>
            </a:r>
            <a:r>
              <a:rPr lang="en-US" sz="1100" b="1" dirty="0"/>
              <a:t>c) </a:t>
            </a:r>
            <a:r>
              <a:rPr lang="en-US" sz="1100" dirty="0"/>
              <a:t>Can we quantify </a:t>
            </a:r>
            <a:r>
              <a:rPr lang="en-US" sz="1100" b="1" dirty="0"/>
              <a:t>how well they identify AUD </a:t>
            </a:r>
            <a:r>
              <a:rPr lang="en-US" sz="1100" dirty="0"/>
              <a:t>and </a:t>
            </a:r>
            <a:r>
              <a:rPr lang="en-US" sz="1100" b="1" dirty="0"/>
              <a:t>what are the best neuronal predictors of AUD</a:t>
            </a:r>
            <a:r>
              <a:rPr lang="en-US" sz="1100" dirty="0"/>
              <a:t>?</a:t>
            </a:r>
          </a:p>
          <a:p>
            <a:pPr marL="285750" indent="-285750" algn="just">
              <a:buFont typeface="+mj-lt"/>
              <a:buAutoNum type="arabicPeriod"/>
            </a:pPr>
            <a:endParaRPr lang="en-US" sz="1100" dirty="0"/>
          </a:p>
          <a:p>
            <a:pPr marL="285750" indent="-285750" algn="just">
              <a:buFont typeface="+mj-lt"/>
              <a:buAutoNum type="arabicPeriod"/>
            </a:pPr>
            <a:r>
              <a:rPr lang="en-US" sz="1100" b="1" dirty="0"/>
              <a:t>46 controls </a:t>
            </a:r>
            <a:r>
              <a:rPr lang="en-US" sz="1100" dirty="0"/>
              <a:t>and </a:t>
            </a:r>
            <a:r>
              <a:rPr lang="en-US" sz="1100" b="1" dirty="0"/>
              <a:t>46 AUDs</a:t>
            </a:r>
            <a:r>
              <a:rPr lang="en-US" sz="1100" dirty="0"/>
              <a:t>. Both </a:t>
            </a:r>
            <a:r>
              <a:rPr lang="en-US" sz="1100" b="1" dirty="0"/>
              <a:t>within-network connectivity </a:t>
            </a:r>
            <a:r>
              <a:rPr lang="en-US" sz="1100" dirty="0"/>
              <a:t>for each network and </a:t>
            </a:r>
            <a:r>
              <a:rPr lang="en-US" sz="1100" b="1" dirty="0"/>
              <a:t>between-network connectivity </a:t>
            </a:r>
            <a:r>
              <a:rPr lang="en-US" sz="1100" dirty="0"/>
              <a:t>for each pair of networks were used as features. Random forest was applied for pattern classification.</a:t>
            </a:r>
          </a:p>
          <a:p>
            <a:pPr marL="285750" indent="-285750" algn="just">
              <a:buFont typeface="+mj-lt"/>
              <a:buAutoNum type="arabicPeriod"/>
            </a:pPr>
            <a:endParaRPr lang="en-US" sz="1100" dirty="0"/>
          </a:p>
          <a:p>
            <a:pPr marL="285750" indent="-285750" algn="just">
              <a:buFont typeface="+mj-lt"/>
              <a:buAutoNum type="arabicPeriod"/>
            </a:pPr>
            <a:r>
              <a:rPr lang="en-US" sz="1100" dirty="0"/>
              <a:t>The results showed that </a:t>
            </a:r>
            <a:r>
              <a:rPr lang="en-US" sz="1100" b="1" dirty="0"/>
              <a:t>within-networks features </a:t>
            </a:r>
            <a:r>
              <a:rPr lang="en-US" sz="1100" dirty="0"/>
              <a:t>were able to </a:t>
            </a:r>
            <a:r>
              <a:rPr lang="en-US" sz="1100" b="1" dirty="0"/>
              <a:t>identify AUD and control with 87.0% accuracy and 90.5% precision</a:t>
            </a:r>
            <a:r>
              <a:rPr lang="en-US" sz="1100" dirty="0"/>
              <a:t>. Networks that were most informative: </a:t>
            </a:r>
            <a:r>
              <a:rPr lang="en-US" sz="1100" b="1" dirty="0"/>
              <a:t>Executive Control Networks (ECN), and Reward Network (RN)</a:t>
            </a:r>
            <a:r>
              <a:rPr lang="en-US" sz="1100" dirty="0"/>
              <a:t>. The </a:t>
            </a:r>
            <a:r>
              <a:rPr lang="en-US" sz="1100" b="1" dirty="0"/>
              <a:t>between-network features achieved 67.4% accuracy and 70.0% precision</a:t>
            </a:r>
            <a:r>
              <a:rPr lang="en-US" sz="1100" dirty="0"/>
              <a:t>. The between-network connectivity </a:t>
            </a:r>
            <a:r>
              <a:rPr lang="en-US" sz="1100" b="1" dirty="0"/>
              <a:t>between RN-Default Mode Network (DMN)</a:t>
            </a:r>
            <a:r>
              <a:rPr lang="en-US" sz="1100" dirty="0"/>
              <a:t> and</a:t>
            </a:r>
            <a:r>
              <a:rPr lang="en-US" sz="1100" b="1" dirty="0"/>
              <a:t> RN-ECN </a:t>
            </a:r>
            <a:r>
              <a:rPr lang="en-US" sz="1100" dirty="0"/>
              <a:t>contribute the most to the prediction.</a:t>
            </a:r>
          </a:p>
        </p:txBody>
      </p:sp>
      <p:pic>
        <p:nvPicPr>
          <p:cNvPr id="10" name="Grafik 9" descr="Ein Bild, das Text, drinnen, Screenshot enthält.&#10;&#10;Automatisch generierte Beschreibung">
            <a:extLst>
              <a:ext uri="{FF2B5EF4-FFF2-40B4-BE49-F238E27FC236}">
                <a16:creationId xmlns:a16="http://schemas.microsoft.com/office/drawing/2014/main" id="{77E83EF3-FC30-4A3D-823A-C6A67B7602D9}"/>
              </a:ext>
            </a:extLst>
          </p:cNvPr>
          <p:cNvPicPr>
            <a:picLocks noChangeAspect="1"/>
          </p:cNvPicPr>
          <p:nvPr/>
        </p:nvPicPr>
        <p:blipFill>
          <a:blip r:embed="rId3"/>
          <a:stretch>
            <a:fillRect/>
          </a:stretch>
        </p:blipFill>
        <p:spPr>
          <a:xfrm>
            <a:off x="984460" y="843218"/>
            <a:ext cx="3759639" cy="1516434"/>
          </a:xfrm>
          <a:prstGeom prst="rect">
            <a:avLst/>
          </a:prstGeom>
        </p:spPr>
      </p:pic>
    </p:spTree>
    <p:extLst>
      <p:ext uri="{BB962C8B-B14F-4D97-AF65-F5344CB8AC3E}">
        <p14:creationId xmlns:p14="http://schemas.microsoft.com/office/powerpoint/2010/main" val="528457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4C83975-A7C8-4ADC-BA71-E25B89394827}"/>
              </a:ext>
            </a:extLst>
          </p:cNvPr>
          <p:cNvSpPr>
            <a:spLocks noGrp="1"/>
          </p:cNvSpPr>
          <p:nvPr>
            <p:ph type="dt" sz="half" idx="10"/>
          </p:nvPr>
        </p:nvSpPr>
        <p:spPr/>
        <p:txBody>
          <a:bodyPr/>
          <a:lstStyle/>
          <a:p>
            <a:r>
              <a:rPr lang="de-DE" dirty="0"/>
              <a:t>Autor (Maximilian Schulz)</a:t>
            </a:r>
          </a:p>
        </p:txBody>
      </p:sp>
      <p:sp>
        <p:nvSpPr>
          <p:cNvPr id="4" name="Foliennummernplatzhalter 3">
            <a:extLst>
              <a:ext uri="{FF2B5EF4-FFF2-40B4-BE49-F238E27FC236}">
                <a16:creationId xmlns:a16="http://schemas.microsoft.com/office/drawing/2014/main" id="{85221ABC-C5AC-4892-9548-4635681C4ABA}"/>
              </a:ext>
            </a:extLst>
          </p:cNvPr>
          <p:cNvSpPr>
            <a:spLocks noGrp="1"/>
          </p:cNvSpPr>
          <p:nvPr>
            <p:ph type="sldNum" sz="quarter" idx="12"/>
          </p:nvPr>
        </p:nvSpPr>
        <p:spPr/>
        <p:txBody>
          <a:bodyPr/>
          <a:lstStyle/>
          <a:p>
            <a:fld id="{9B00EF49-7894-4F53-A8DD-F7DB3BFC5032}" type="slidenum">
              <a:rPr lang="de-DE" smtClean="0"/>
              <a:t>4</a:t>
            </a:fld>
            <a:endParaRPr lang="de-DE" dirty="0"/>
          </a:p>
        </p:txBody>
      </p:sp>
      <p:sp>
        <p:nvSpPr>
          <p:cNvPr id="11" name="Fußzeilenplatzhalter 2">
            <a:extLst>
              <a:ext uri="{FF2B5EF4-FFF2-40B4-BE49-F238E27FC236}">
                <a16:creationId xmlns:a16="http://schemas.microsoft.com/office/drawing/2014/main" id="{F8FB4A85-ED14-41A8-A25C-EBC1885AE190}"/>
              </a:ext>
            </a:extLst>
          </p:cNvPr>
          <p:cNvSpPr>
            <a:spLocks noGrp="1"/>
          </p:cNvSpPr>
          <p:nvPr>
            <p:ph type="ftr" sz="quarter" idx="11"/>
          </p:nvPr>
        </p:nvSpPr>
        <p:spPr bwMode="gray">
          <a:xfrm>
            <a:off x="6241603" y="332656"/>
            <a:ext cx="5184000" cy="216000"/>
          </a:xfrm>
        </p:spPr>
        <p:txBody>
          <a:bodyPr/>
          <a:lstStyle/>
          <a:p>
            <a:r>
              <a:rPr lang="de-DE" dirty="0"/>
              <a:t>(New Project)</a:t>
            </a:r>
          </a:p>
        </p:txBody>
      </p:sp>
      <p:sp>
        <p:nvSpPr>
          <p:cNvPr id="12" name="Ellipse 11">
            <a:extLst>
              <a:ext uri="{FF2B5EF4-FFF2-40B4-BE49-F238E27FC236}">
                <a16:creationId xmlns:a16="http://schemas.microsoft.com/office/drawing/2014/main" id="{59C46F07-7219-44FC-B8BC-3A6377291792}"/>
              </a:ext>
            </a:extLst>
          </p:cNvPr>
          <p:cNvSpPr/>
          <p:nvPr/>
        </p:nvSpPr>
        <p:spPr bwMode="gray">
          <a:xfrm>
            <a:off x="3155909" y="1450026"/>
            <a:ext cx="1944216" cy="64807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e-DE" sz="1200" b="1" dirty="0" err="1">
                <a:solidFill>
                  <a:schemeClr val="tx1"/>
                </a:solidFill>
                <a:latin typeface="+mj-lt"/>
              </a:rPr>
              <a:t>Structural</a:t>
            </a:r>
            <a:r>
              <a:rPr lang="de-DE" sz="1200" b="1" dirty="0">
                <a:solidFill>
                  <a:schemeClr val="tx1"/>
                </a:solidFill>
                <a:latin typeface="+mj-lt"/>
              </a:rPr>
              <a:t> network </a:t>
            </a:r>
            <a:r>
              <a:rPr lang="de-DE" sz="1200" b="1" dirty="0" err="1">
                <a:solidFill>
                  <a:schemeClr val="tx1"/>
                </a:solidFill>
                <a:latin typeface="+mj-lt"/>
              </a:rPr>
              <a:t>features</a:t>
            </a:r>
            <a:endParaRPr lang="de-DE" sz="1200" b="1" dirty="0">
              <a:solidFill>
                <a:schemeClr val="tx1"/>
              </a:solidFill>
              <a:latin typeface="+mj-lt"/>
            </a:endParaRPr>
          </a:p>
        </p:txBody>
      </p:sp>
      <p:sp>
        <p:nvSpPr>
          <p:cNvPr id="13" name="Ellipse 12">
            <a:extLst>
              <a:ext uri="{FF2B5EF4-FFF2-40B4-BE49-F238E27FC236}">
                <a16:creationId xmlns:a16="http://schemas.microsoft.com/office/drawing/2014/main" id="{84B72F99-A42F-4F7D-B331-BA6DB3D140DE}"/>
              </a:ext>
            </a:extLst>
          </p:cNvPr>
          <p:cNvSpPr/>
          <p:nvPr/>
        </p:nvSpPr>
        <p:spPr bwMode="gray">
          <a:xfrm>
            <a:off x="5796144" y="1438281"/>
            <a:ext cx="1944216" cy="64807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e-DE" sz="1200" b="1" dirty="0" err="1">
                <a:solidFill>
                  <a:schemeClr val="tx1"/>
                </a:solidFill>
                <a:latin typeface="+mj-lt"/>
              </a:rPr>
              <a:t>Functional</a:t>
            </a:r>
            <a:r>
              <a:rPr lang="de-DE" sz="1200" b="1" dirty="0">
                <a:solidFill>
                  <a:schemeClr val="tx1"/>
                </a:solidFill>
                <a:latin typeface="+mj-lt"/>
              </a:rPr>
              <a:t> network </a:t>
            </a:r>
            <a:r>
              <a:rPr lang="de-DE" sz="1200" b="1" dirty="0" err="1">
                <a:solidFill>
                  <a:schemeClr val="tx1"/>
                </a:solidFill>
                <a:latin typeface="+mj-lt"/>
              </a:rPr>
              <a:t>features</a:t>
            </a:r>
            <a:endParaRPr lang="de-DE" sz="1200" b="1" dirty="0">
              <a:solidFill>
                <a:schemeClr val="tx1"/>
              </a:solidFill>
              <a:latin typeface="+mj-lt"/>
            </a:endParaRPr>
          </a:p>
        </p:txBody>
      </p:sp>
      <p:sp>
        <p:nvSpPr>
          <p:cNvPr id="14" name="Ellipse 13">
            <a:extLst>
              <a:ext uri="{FF2B5EF4-FFF2-40B4-BE49-F238E27FC236}">
                <a16:creationId xmlns:a16="http://schemas.microsoft.com/office/drawing/2014/main" id="{2CED3E35-4077-44DF-9206-B9BA6DC4F20F}"/>
              </a:ext>
            </a:extLst>
          </p:cNvPr>
          <p:cNvSpPr/>
          <p:nvPr/>
        </p:nvSpPr>
        <p:spPr bwMode="gray">
          <a:xfrm>
            <a:off x="4428795" y="2790033"/>
            <a:ext cx="1944216" cy="64807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e-DE" sz="1200" b="1" dirty="0">
                <a:solidFill>
                  <a:schemeClr val="tx1"/>
                </a:solidFill>
                <a:latin typeface="+mj-lt"/>
              </a:rPr>
              <a:t>Random Forest (all </a:t>
            </a:r>
            <a:r>
              <a:rPr lang="de-DE" sz="1200" b="1" dirty="0" err="1">
                <a:solidFill>
                  <a:schemeClr val="tx1"/>
                </a:solidFill>
                <a:latin typeface="+mj-lt"/>
              </a:rPr>
              <a:t>features</a:t>
            </a:r>
            <a:r>
              <a:rPr lang="de-DE" sz="1200" b="1" dirty="0">
                <a:solidFill>
                  <a:schemeClr val="tx1"/>
                </a:solidFill>
                <a:latin typeface="+mj-lt"/>
              </a:rPr>
              <a:t>)</a:t>
            </a:r>
          </a:p>
        </p:txBody>
      </p:sp>
      <p:sp>
        <p:nvSpPr>
          <p:cNvPr id="15" name="Ellipse 14">
            <a:extLst>
              <a:ext uri="{FF2B5EF4-FFF2-40B4-BE49-F238E27FC236}">
                <a16:creationId xmlns:a16="http://schemas.microsoft.com/office/drawing/2014/main" id="{CAC46978-908A-4FE0-A161-2CA1C465D634}"/>
              </a:ext>
            </a:extLst>
          </p:cNvPr>
          <p:cNvSpPr/>
          <p:nvPr/>
        </p:nvSpPr>
        <p:spPr bwMode="gray">
          <a:xfrm>
            <a:off x="4428795" y="3626057"/>
            <a:ext cx="1944216" cy="64807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e-DE" sz="1200" b="1" dirty="0">
                <a:solidFill>
                  <a:schemeClr val="tx1"/>
                </a:solidFill>
                <a:latin typeface="+mj-lt"/>
              </a:rPr>
              <a:t>Feature Elimination</a:t>
            </a:r>
          </a:p>
        </p:txBody>
      </p:sp>
      <p:sp>
        <p:nvSpPr>
          <p:cNvPr id="16" name="Ellipse 15">
            <a:extLst>
              <a:ext uri="{FF2B5EF4-FFF2-40B4-BE49-F238E27FC236}">
                <a16:creationId xmlns:a16="http://schemas.microsoft.com/office/drawing/2014/main" id="{DC37F934-3834-4E86-854F-6C5E9B1764A6}"/>
              </a:ext>
            </a:extLst>
          </p:cNvPr>
          <p:cNvSpPr/>
          <p:nvPr/>
        </p:nvSpPr>
        <p:spPr bwMode="gray">
          <a:xfrm>
            <a:off x="4428795" y="4385557"/>
            <a:ext cx="1944216" cy="64807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e-DE" sz="1200" b="1" dirty="0">
                <a:solidFill>
                  <a:schemeClr val="tx1"/>
                </a:solidFill>
                <a:latin typeface="+mj-lt"/>
              </a:rPr>
              <a:t>Cross </a:t>
            </a:r>
            <a:r>
              <a:rPr lang="de-DE" sz="1200" b="1" dirty="0" err="1">
                <a:solidFill>
                  <a:schemeClr val="tx1"/>
                </a:solidFill>
                <a:latin typeface="+mj-lt"/>
              </a:rPr>
              <a:t>validation</a:t>
            </a:r>
            <a:r>
              <a:rPr lang="de-DE" sz="1200" b="1" dirty="0">
                <a:solidFill>
                  <a:schemeClr val="tx1"/>
                </a:solidFill>
                <a:latin typeface="+mj-lt"/>
              </a:rPr>
              <a:t> </a:t>
            </a:r>
          </a:p>
        </p:txBody>
      </p:sp>
      <p:sp>
        <p:nvSpPr>
          <p:cNvPr id="17" name="Ellipse 16">
            <a:extLst>
              <a:ext uri="{FF2B5EF4-FFF2-40B4-BE49-F238E27FC236}">
                <a16:creationId xmlns:a16="http://schemas.microsoft.com/office/drawing/2014/main" id="{A102A0FD-4D8C-42D2-937B-EC0637CFCD9B}"/>
              </a:ext>
            </a:extLst>
          </p:cNvPr>
          <p:cNvSpPr/>
          <p:nvPr/>
        </p:nvSpPr>
        <p:spPr bwMode="gray">
          <a:xfrm>
            <a:off x="4428795" y="5145057"/>
            <a:ext cx="1944216" cy="64807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de-DE" sz="1200" b="1" dirty="0" err="1">
                <a:solidFill>
                  <a:schemeClr val="tx1"/>
                </a:solidFill>
                <a:latin typeface="+mj-lt"/>
              </a:rPr>
              <a:t>Accuracy</a:t>
            </a:r>
            <a:r>
              <a:rPr lang="de-DE" sz="1200" b="1" dirty="0">
                <a:solidFill>
                  <a:schemeClr val="tx1"/>
                </a:solidFill>
                <a:latin typeface="+mj-lt"/>
              </a:rPr>
              <a:t> and Precision</a:t>
            </a:r>
          </a:p>
        </p:txBody>
      </p:sp>
      <p:cxnSp>
        <p:nvCxnSpPr>
          <p:cNvPr id="19" name="Gerade Verbindung mit Pfeil 18">
            <a:extLst>
              <a:ext uri="{FF2B5EF4-FFF2-40B4-BE49-F238E27FC236}">
                <a16:creationId xmlns:a16="http://schemas.microsoft.com/office/drawing/2014/main" id="{EDC22475-F518-40A5-900B-6C348C41C42A}"/>
              </a:ext>
            </a:extLst>
          </p:cNvPr>
          <p:cNvCxnSpPr/>
          <p:nvPr/>
        </p:nvCxnSpPr>
        <p:spPr bwMode="gray">
          <a:xfrm>
            <a:off x="4268077" y="2203970"/>
            <a:ext cx="360040" cy="56659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Gerade Verbindung mit Pfeil 19">
            <a:extLst>
              <a:ext uri="{FF2B5EF4-FFF2-40B4-BE49-F238E27FC236}">
                <a16:creationId xmlns:a16="http://schemas.microsoft.com/office/drawing/2014/main" id="{1F744B91-838A-4E0A-ABB4-103754A7C736}"/>
              </a:ext>
            </a:extLst>
          </p:cNvPr>
          <p:cNvCxnSpPr>
            <a:cxnSpLocks/>
          </p:cNvCxnSpPr>
          <p:nvPr/>
        </p:nvCxnSpPr>
        <p:spPr bwMode="gray">
          <a:xfrm flipH="1">
            <a:off x="6022367" y="2192215"/>
            <a:ext cx="385256" cy="52788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 name="Textfeld 2">
            <a:extLst>
              <a:ext uri="{FF2B5EF4-FFF2-40B4-BE49-F238E27FC236}">
                <a16:creationId xmlns:a16="http://schemas.microsoft.com/office/drawing/2014/main" id="{E9C1ADED-903E-447F-9009-63FCDDB33345}"/>
              </a:ext>
            </a:extLst>
          </p:cNvPr>
          <p:cNvSpPr txBox="1"/>
          <p:nvPr/>
        </p:nvSpPr>
        <p:spPr bwMode="gray">
          <a:xfrm>
            <a:off x="2998369" y="863402"/>
            <a:ext cx="1296144" cy="360040"/>
          </a:xfrm>
          <a:prstGeom prst="rect">
            <a:avLst/>
          </a:prstGeom>
          <a:noFill/>
        </p:spPr>
        <p:txBody>
          <a:bodyPr wrap="square" lIns="0" tIns="0" rIns="0" bIns="0" rtlCol="0">
            <a:noAutofit/>
          </a:bodyPr>
          <a:lstStyle/>
          <a:p>
            <a:pPr>
              <a:lnSpc>
                <a:spcPct val="105000"/>
              </a:lnSpc>
            </a:pPr>
            <a:r>
              <a:rPr lang="de-DE" sz="1400" b="1" dirty="0">
                <a:latin typeface="+mj-lt"/>
              </a:rPr>
              <a:t>Global/</a:t>
            </a:r>
            <a:r>
              <a:rPr lang="de-DE" sz="1400" b="1" dirty="0" err="1">
                <a:latin typeface="+mj-lt"/>
              </a:rPr>
              <a:t>local</a:t>
            </a:r>
            <a:r>
              <a:rPr lang="de-DE" sz="1400" b="1" dirty="0">
                <a:latin typeface="+mj-lt"/>
              </a:rPr>
              <a:t> </a:t>
            </a:r>
            <a:r>
              <a:rPr lang="de-DE" sz="1400" b="1" dirty="0" err="1">
                <a:latin typeface="+mj-lt"/>
              </a:rPr>
              <a:t>efficiency</a:t>
            </a:r>
            <a:endParaRPr lang="de-DE" sz="1400" b="1" dirty="0">
              <a:latin typeface="+mj-lt"/>
            </a:endParaRPr>
          </a:p>
        </p:txBody>
      </p:sp>
      <p:sp>
        <p:nvSpPr>
          <p:cNvPr id="21" name="Textfeld 20">
            <a:extLst>
              <a:ext uri="{FF2B5EF4-FFF2-40B4-BE49-F238E27FC236}">
                <a16:creationId xmlns:a16="http://schemas.microsoft.com/office/drawing/2014/main" id="{0561EDC8-4084-49BB-B21D-2F2093CA9CEA}"/>
              </a:ext>
            </a:extLst>
          </p:cNvPr>
          <p:cNvSpPr txBox="1"/>
          <p:nvPr/>
        </p:nvSpPr>
        <p:spPr bwMode="gray">
          <a:xfrm>
            <a:off x="1073707" y="1173688"/>
            <a:ext cx="1296144" cy="360040"/>
          </a:xfrm>
          <a:prstGeom prst="rect">
            <a:avLst/>
          </a:prstGeom>
          <a:noFill/>
        </p:spPr>
        <p:txBody>
          <a:bodyPr wrap="square" lIns="0" tIns="0" rIns="0" bIns="0" rtlCol="0">
            <a:noAutofit/>
          </a:bodyPr>
          <a:lstStyle/>
          <a:p>
            <a:pPr>
              <a:lnSpc>
                <a:spcPct val="105000"/>
              </a:lnSpc>
            </a:pPr>
            <a:r>
              <a:rPr lang="de-DE" sz="1400" b="1" dirty="0">
                <a:latin typeface="+mj-lt"/>
              </a:rPr>
              <a:t>Path </a:t>
            </a:r>
            <a:r>
              <a:rPr lang="de-DE" sz="1400" b="1" dirty="0" err="1">
                <a:latin typeface="+mj-lt"/>
              </a:rPr>
              <a:t>length</a:t>
            </a:r>
            <a:endParaRPr lang="de-DE" sz="1400" b="1" dirty="0">
              <a:latin typeface="+mj-lt"/>
            </a:endParaRPr>
          </a:p>
        </p:txBody>
      </p:sp>
      <p:sp>
        <p:nvSpPr>
          <p:cNvPr id="22" name="Textfeld 21">
            <a:extLst>
              <a:ext uri="{FF2B5EF4-FFF2-40B4-BE49-F238E27FC236}">
                <a16:creationId xmlns:a16="http://schemas.microsoft.com/office/drawing/2014/main" id="{26F713AA-2804-4F25-B563-E9531B86A08D}"/>
              </a:ext>
            </a:extLst>
          </p:cNvPr>
          <p:cNvSpPr txBox="1"/>
          <p:nvPr/>
        </p:nvSpPr>
        <p:spPr bwMode="gray">
          <a:xfrm>
            <a:off x="2197798" y="1403234"/>
            <a:ext cx="972624" cy="360040"/>
          </a:xfrm>
          <a:prstGeom prst="rect">
            <a:avLst/>
          </a:prstGeom>
          <a:noFill/>
        </p:spPr>
        <p:txBody>
          <a:bodyPr wrap="square" lIns="0" tIns="0" rIns="0" bIns="0" rtlCol="0">
            <a:noAutofit/>
          </a:bodyPr>
          <a:lstStyle/>
          <a:p>
            <a:pPr>
              <a:lnSpc>
                <a:spcPct val="105000"/>
              </a:lnSpc>
            </a:pPr>
            <a:r>
              <a:rPr lang="de-DE" sz="1400" b="1" dirty="0" err="1">
                <a:latin typeface="+mj-lt"/>
              </a:rPr>
              <a:t>Modularity</a:t>
            </a:r>
            <a:endParaRPr lang="de-DE" sz="1400" b="1" dirty="0">
              <a:latin typeface="+mj-lt"/>
            </a:endParaRPr>
          </a:p>
        </p:txBody>
      </p:sp>
      <p:sp>
        <p:nvSpPr>
          <p:cNvPr id="23" name="Textfeld 22">
            <a:extLst>
              <a:ext uri="{FF2B5EF4-FFF2-40B4-BE49-F238E27FC236}">
                <a16:creationId xmlns:a16="http://schemas.microsoft.com/office/drawing/2014/main" id="{C34695CB-2833-4A07-8214-F8A554D19FFC}"/>
              </a:ext>
            </a:extLst>
          </p:cNvPr>
          <p:cNvSpPr txBox="1"/>
          <p:nvPr/>
        </p:nvSpPr>
        <p:spPr bwMode="gray">
          <a:xfrm>
            <a:off x="749155" y="1512714"/>
            <a:ext cx="972624" cy="360040"/>
          </a:xfrm>
          <a:prstGeom prst="rect">
            <a:avLst/>
          </a:prstGeom>
          <a:noFill/>
        </p:spPr>
        <p:txBody>
          <a:bodyPr wrap="square" lIns="0" tIns="0" rIns="0" bIns="0" rtlCol="0">
            <a:noAutofit/>
          </a:bodyPr>
          <a:lstStyle/>
          <a:p>
            <a:pPr>
              <a:lnSpc>
                <a:spcPct val="105000"/>
              </a:lnSpc>
            </a:pPr>
            <a:r>
              <a:rPr lang="de-DE" sz="1400" b="1" dirty="0" err="1">
                <a:latin typeface="+mj-lt"/>
              </a:rPr>
              <a:t>Structural</a:t>
            </a:r>
            <a:r>
              <a:rPr lang="de-DE" sz="1400" b="1" dirty="0">
                <a:latin typeface="+mj-lt"/>
              </a:rPr>
              <a:t> </a:t>
            </a:r>
            <a:r>
              <a:rPr lang="de-DE" sz="1400" b="1" dirty="0" err="1">
                <a:latin typeface="+mj-lt"/>
              </a:rPr>
              <a:t>connectivity</a:t>
            </a:r>
            <a:endParaRPr lang="de-DE" sz="1400" b="1" dirty="0">
              <a:latin typeface="+mj-lt"/>
            </a:endParaRPr>
          </a:p>
        </p:txBody>
      </p:sp>
      <p:sp>
        <p:nvSpPr>
          <p:cNvPr id="25" name="Textfeld 24">
            <a:extLst>
              <a:ext uri="{FF2B5EF4-FFF2-40B4-BE49-F238E27FC236}">
                <a16:creationId xmlns:a16="http://schemas.microsoft.com/office/drawing/2014/main" id="{296BC12E-057B-4039-9882-31C2AA101413}"/>
              </a:ext>
            </a:extLst>
          </p:cNvPr>
          <p:cNvSpPr txBox="1"/>
          <p:nvPr/>
        </p:nvSpPr>
        <p:spPr bwMode="gray">
          <a:xfrm>
            <a:off x="8890290" y="1097229"/>
            <a:ext cx="1296144" cy="517863"/>
          </a:xfrm>
          <a:prstGeom prst="rect">
            <a:avLst/>
          </a:prstGeom>
          <a:noFill/>
        </p:spPr>
        <p:txBody>
          <a:bodyPr wrap="square" lIns="0" tIns="0" rIns="0" bIns="0" rtlCol="0">
            <a:noAutofit/>
          </a:bodyPr>
          <a:lstStyle/>
          <a:p>
            <a:pPr>
              <a:lnSpc>
                <a:spcPct val="105000"/>
              </a:lnSpc>
            </a:pPr>
            <a:r>
              <a:rPr lang="de-DE" sz="1400" b="1" dirty="0" err="1">
                <a:latin typeface="+mj-lt"/>
              </a:rPr>
              <a:t>Within</a:t>
            </a:r>
            <a:r>
              <a:rPr lang="de-DE" sz="1400" b="1" dirty="0">
                <a:latin typeface="+mj-lt"/>
              </a:rPr>
              <a:t> network </a:t>
            </a:r>
            <a:r>
              <a:rPr lang="de-DE" sz="1400" b="1" dirty="0" err="1">
                <a:latin typeface="+mj-lt"/>
              </a:rPr>
              <a:t>connecitivity</a:t>
            </a:r>
            <a:endParaRPr lang="de-DE" sz="1400" b="1" dirty="0">
              <a:latin typeface="+mj-lt"/>
            </a:endParaRPr>
          </a:p>
        </p:txBody>
      </p:sp>
      <p:sp>
        <p:nvSpPr>
          <p:cNvPr id="27" name="Textfeld 26">
            <a:extLst>
              <a:ext uri="{FF2B5EF4-FFF2-40B4-BE49-F238E27FC236}">
                <a16:creationId xmlns:a16="http://schemas.microsoft.com/office/drawing/2014/main" id="{7D55B03D-19A5-486C-8239-32B826631305}"/>
              </a:ext>
            </a:extLst>
          </p:cNvPr>
          <p:cNvSpPr txBox="1"/>
          <p:nvPr/>
        </p:nvSpPr>
        <p:spPr bwMode="gray">
          <a:xfrm>
            <a:off x="8545859" y="1805411"/>
            <a:ext cx="1296144" cy="517863"/>
          </a:xfrm>
          <a:prstGeom prst="rect">
            <a:avLst/>
          </a:prstGeom>
          <a:noFill/>
        </p:spPr>
        <p:txBody>
          <a:bodyPr wrap="square" lIns="0" tIns="0" rIns="0" bIns="0" rtlCol="0">
            <a:noAutofit/>
          </a:bodyPr>
          <a:lstStyle/>
          <a:p>
            <a:pPr>
              <a:lnSpc>
                <a:spcPct val="105000"/>
              </a:lnSpc>
            </a:pPr>
            <a:r>
              <a:rPr lang="de-DE" sz="1400" b="1" dirty="0" err="1">
                <a:latin typeface="+mj-lt"/>
              </a:rPr>
              <a:t>Between</a:t>
            </a:r>
            <a:r>
              <a:rPr lang="de-DE" sz="1400" b="1" dirty="0">
                <a:latin typeface="+mj-lt"/>
              </a:rPr>
              <a:t> network </a:t>
            </a:r>
            <a:r>
              <a:rPr lang="de-DE" sz="1400" b="1" dirty="0" err="1">
                <a:latin typeface="+mj-lt"/>
              </a:rPr>
              <a:t>connecitivity</a:t>
            </a:r>
            <a:endParaRPr lang="de-DE" sz="1400" b="1" dirty="0">
              <a:latin typeface="+mj-lt"/>
            </a:endParaRPr>
          </a:p>
        </p:txBody>
      </p:sp>
      <p:sp>
        <p:nvSpPr>
          <p:cNvPr id="29" name="Textfeld 28">
            <a:extLst>
              <a:ext uri="{FF2B5EF4-FFF2-40B4-BE49-F238E27FC236}">
                <a16:creationId xmlns:a16="http://schemas.microsoft.com/office/drawing/2014/main" id="{2DA26652-6308-4BB0-82CC-C10BC56721D9}"/>
              </a:ext>
            </a:extLst>
          </p:cNvPr>
          <p:cNvSpPr txBox="1"/>
          <p:nvPr/>
        </p:nvSpPr>
        <p:spPr bwMode="gray">
          <a:xfrm>
            <a:off x="7401164" y="1140477"/>
            <a:ext cx="1296144" cy="360041"/>
          </a:xfrm>
          <a:prstGeom prst="rect">
            <a:avLst/>
          </a:prstGeom>
          <a:noFill/>
        </p:spPr>
        <p:txBody>
          <a:bodyPr wrap="square" lIns="0" tIns="0" rIns="0" bIns="0" rtlCol="0">
            <a:noAutofit/>
          </a:bodyPr>
          <a:lstStyle/>
          <a:p>
            <a:pPr>
              <a:lnSpc>
                <a:spcPct val="105000"/>
              </a:lnSpc>
            </a:pPr>
            <a:r>
              <a:rPr lang="de-DE" sz="1400" b="1" dirty="0">
                <a:latin typeface="+mj-lt"/>
              </a:rPr>
              <a:t>Segregation global </a:t>
            </a:r>
          </a:p>
        </p:txBody>
      </p:sp>
      <p:sp>
        <p:nvSpPr>
          <p:cNvPr id="31" name="Textfeld 30">
            <a:extLst>
              <a:ext uri="{FF2B5EF4-FFF2-40B4-BE49-F238E27FC236}">
                <a16:creationId xmlns:a16="http://schemas.microsoft.com/office/drawing/2014/main" id="{BE5A70FA-F55E-4324-9367-49EDA490E5C7}"/>
              </a:ext>
            </a:extLst>
          </p:cNvPr>
          <p:cNvSpPr txBox="1"/>
          <p:nvPr/>
        </p:nvSpPr>
        <p:spPr bwMode="gray">
          <a:xfrm>
            <a:off x="10186434" y="1835198"/>
            <a:ext cx="1296144" cy="718228"/>
          </a:xfrm>
          <a:prstGeom prst="rect">
            <a:avLst/>
          </a:prstGeom>
          <a:noFill/>
        </p:spPr>
        <p:txBody>
          <a:bodyPr wrap="square" lIns="0" tIns="0" rIns="0" bIns="0" rtlCol="0">
            <a:noAutofit/>
          </a:bodyPr>
          <a:lstStyle/>
          <a:p>
            <a:pPr>
              <a:lnSpc>
                <a:spcPct val="105000"/>
              </a:lnSpc>
            </a:pPr>
            <a:r>
              <a:rPr lang="de-DE" sz="1400" b="1" dirty="0">
                <a:latin typeface="+mj-lt"/>
              </a:rPr>
              <a:t>Segregation </a:t>
            </a:r>
            <a:r>
              <a:rPr lang="de-DE" sz="1400" b="1" dirty="0" err="1">
                <a:latin typeface="+mj-lt"/>
              </a:rPr>
              <a:t>association</a:t>
            </a:r>
            <a:r>
              <a:rPr lang="de-DE" sz="1400" b="1" dirty="0">
                <a:latin typeface="+mj-lt"/>
              </a:rPr>
              <a:t> </a:t>
            </a:r>
            <a:r>
              <a:rPr lang="de-DE" sz="1400" b="1" dirty="0" err="1">
                <a:latin typeface="+mj-lt"/>
              </a:rPr>
              <a:t>networks</a:t>
            </a:r>
            <a:r>
              <a:rPr lang="de-DE" sz="1400" b="1" dirty="0">
                <a:latin typeface="+mj-lt"/>
              </a:rPr>
              <a:t> </a:t>
            </a:r>
          </a:p>
        </p:txBody>
      </p:sp>
      <p:sp>
        <p:nvSpPr>
          <p:cNvPr id="32" name="Textfeld 31">
            <a:extLst>
              <a:ext uri="{FF2B5EF4-FFF2-40B4-BE49-F238E27FC236}">
                <a16:creationId xmlns:a16="http://schemas.microsoft.com/office/drawing/2014/main" id="{0249D6A3-77C8-4323-B232-FE9BEA3F34BF}"/>
              </a:ext>
            </a:extLst>
          </p:cNvPr>
          <p:cNvSpPr txBox="1"/>
          <p:nvPr/>
        </p:nvSpPr>
        <p:spPr bwMode="gray">
          <a:xfrm>
            <a:off x="8486849" y="2395841"/>
            <a:ext cx="1296144" cy="718228"/>
          </a:xfrm>
          <a:prstGeom prst="rect">
            <a:avLst/>
          </a:prstGeom>
          <a:noFill/>
        </p:spPr>
        <p:txBody>
          <a:bodyPr wrap="square" lIns="0" tIns="0" rIns="0" bIns="0" rtlCol="0">
            <a:noAutofit/>
          </a:bodyPr>
          <a:lstStyle/>
          <a:p>
            <a:pPr>
              <a:lnSpc>
                <a:spcPct val="105000"/>
              </a:lnSpc>
            </a:pPr>
            <a:r>
              <a:rPr lang="de-DE" sz="1400" b="1" dirty="0">
                <a:latin typeface="+mj-lt"/>
              </a:rPr>
              <a:t>Segregation </a:t>
            </a:r>
            <a:r>
              <a:rPr lang="de-DE" sz="1400" b="1" dirty="0" err="1">
                <a:latin typeface="+mj-lt"/>
              </a:rPr>
              <a:t>sensory</a:t>
            </a:r>
            <a:r>
              <a:rPr lang="de-DE" sz="1400" b="1" dirty="0">
                <a:latin typeface="+mj-lt"/>
              </a:rPr>
              <a:t> </a:t>
            </a:r>
            <a:r>
              <a:rPr lang="de-DE" sz="1400" b="1" dirty="0" err="1">
                <a:latin typeface="+mj-lt"/>
              </a:rPr>
              <a:t>networks</a:t>
            </a:r>
            <a:r>
              <a:rPr lang="de-DE" sz="1400" b="1" dirty="0">
                <a:latin typeface="+mj-lt"/>
              </a:rPr>
              <a:t> </a:t>
            </a:r>
          </a:p>
        </p:txBody>
      </p:sp>
      <p:sp>
        <p:nvSpPr>
          <p:cNvPr id="33" name="Textfeld 32">
            <a:extLst>
              <a:ext uri="{FF2B5EF4-FFF2-40B4-BE49-F238E27FC236}">
                <a16:creationId xmlns:a16="http://schemas.microsoft.com/office/drawing/2014/main" id="{58D3AEB0-02D4-4AD2-85D9-8EF5BC3D9591}"/>
              </a:ext>
            </a:extLst>
          </p:cNvPr>
          <p:cNvSpPr txBox="1"/>
          <p:nvPr/>
        </p:nvSpPr>
        <p:spPr bwMode="gray">
          <a:xfrm>
            <a:off x="132899" y="2187476"/>
            <a:ext cx="3714415" cy="3970318"/>
          </a:xfrm>
          <a:prstGeom prst="rect">
            <a:avLst/>
          </a:prstGeom>
          <a:noFill/>
        </p:spPr>
        <p:txBody>
          <a:bodyPr wrap="square">
            <a:spAutoFit/>
          </a:bodyPr>
          <a:lstStyle/>
          <a:p>
            <a:pPr marL="342900" indent="-342900" algn="just">
              <a:buFont typeface="+mj-lt"/>
              <a:buAutoNum type="arabicPeriod"/>
            </a:pPr>
            <a:r>
              <a:rPr lang="en-US" sz="1400" dirty="0"/>
              <a:t>We showed that the </a:t>
            </a:r>
            <a:r>
              <a:rPr lang="en-US" sz="1400" dirty="0" err="1"/>
              <a:t>rs</a:t>
            </a:r>
            <a:r>
              <a:rPr lang="en-US" sz="1400" dirty="0"/>
              <a:t>-FC features are able to automatically discriminate elderly from mid-age.</a:t>
            </a:r>
          </a:p>
          <a:p>
            <a:pPr marL="342900" indent="-342900" algn="just">
              <a:buFont typeface="+mj-lt"/>
              <a:buAutoNum type="arabicPeriod"/>
            </a:pPr>
            <a:endParaRPr lang="en-US" sz="1400" dirty="0"/>
          </a:p>
          <a:p>
            <a:pPr marL="342900" indent="-342900" algn="just">
              <a:buFont typeface="+mj-lt"/>
              <a:buAutoNum type="arabicPeriod"/>
            </a:pPr>
            <a:r>
              <a:rPr lang="en-US" sz="1400" dirty="0"/>
              <a:t>We quantitatively compared the performance of structural  and functional features that contribute most to the classifier and identified the features best detecting elderly subjects. </a:t>
            </a:r>
          </a:p>
          <a:p>
            <a:pPr marL="342900" indent="-342900" algn="just">
              <a:buFont typeface="+mj-lt"/>
              <a:buAutoNum type="arabicPeriod"/>
            </a:pPr>
            <a:endParaRPr lang="en-US" sz="1400" dirty="0"/>
          </a:p>
          <a:p>
            <a:pPr marL="342900" indent="-342900" algn="just">
              <a:buFont typeface="+mj-lt"/>
              <a:buAutoNum type="arabicPeriod"/>
            </a:pPr>
            <a:r>
              <a:rPr lang="en-US" sz="1400" dirty="0"/>
              <a:t>Our results showed that the structural features distinguish elderly from mid-age with 87% accuracy and 90.5% precision, higher than the performance using functional features (67.4% accuracy and 70.0% precision) especially within DMN and Salience Segregation.</a:t>
            </a:r>
          </a:p>
          <a:p>
            <a:pPr marL="342900" indent="-342900">
              <a:buFont typeface="+mj-lt"/>
              <a:buAutoNum type="arabicPeriod"/>
            </a:pPr>
            <a:endParaRPr lang="de-DE" sz="1400" dirty="0"/>
          </a:p>
        </p:txBody>
      </p:sp>
      <p:sp>
        <p:nvSpPr>
          <p:cNvPr id="34" name="Textfeld 33">
            <a:extLst>
              <a:ext uri="{FF2B5EF4-FFF2-40B4-BE49-F238E27FC236}">
                <a16:creationId xmlns:a16="http://schemas.microsoft.com/office/drawing/2014/main" id="{80AC0B76-C587-454D-88E8-E810C433792D}"/>
              </a:ext>
            </a:extLst>
          </p:cNvPr>
          <p:cNvSpPr txBox="1"/>
          <p:nvPr/>
        </p:nvSpPr>
        <p:spPr bwMode="gray">
          <a:xfrm>
            <a:off x="10058027" y="4099283"/>
            <a:ext cx="2395322" cy="2664296"/>
          </a:xfrm>
          <a:prstGeom prst="rect">
            <a:avLst/>
          </a:prstGeom>
          <a:noFill/>
        </p:spPr>
        <p:txBody>
          <a:bodyPr wrap="square" lIns="0" tIns="0" rIns="0" bIns="0" rtlCol="0">
            <a:noAutofit/>
          </a:bodyPr>
          <a:lstStyle/>
          <a:p>
            <a:pPr marL="285750" indent="-285750">
              <a:lnSpc>
                <a:spcPct val="105000"/>
              </a:lnSpc>
              <a:buFont typeface="Arial" panose="020B0604020202020204" pitchFamily="34" charset="0"/>
              <a:buChar char="•"/>
            </a:pPr>
            <a:r>
              <a:rPr lang="de-DE" sz="1400" b="1" dirty="0">
                <a:latin typeface="+mj-lt"/>
              </a:rPr>
              <a:t>Morbus Crohn</a:t>
            </a:r>
          </a:p>
          <a:p>
            <a:pPr marL="285750" indent="-285750">
              <a:lnSpc>
                <a:spcPct val="105000"/>
              </a:lnSpc>
              <a:buFont typeface="Arial" panose="020B0604020202020204" pitchFamily="34" charset="0"/>
              <a:buChar char="•"/>
            </a:pPr>
            <a:endParaRPr lang="de-DE" sz="1400" b="1" dirty="0">
              <a:latin typeface="+mj-lt"/>
            </a:endParaRPr>
          </a:p>
          <a:p>
            <a:pPr marL="285750" indent="-285750">
              <a:lnSpc>
                <a:spcPct val="105000"/>
              </a:lnSpc>
              <a:buFont typeface="Arial" panose="020B0604020202020204" pitchFamily="34" charset="0"/>
              <a:buChar char="•"/>
            </a:pPr>
            <a:r>
              <a:rPr lang="de-DE" sz="1400" b="1" dirty="0" err="1">
                <a:latin typeface="+mj-lt"/>
              </a:rPr>
              <a:t>Allergies</a:t>
            </a:r>
            <a:endParaRPr lang="de-DE" sz="1400" b="1" dirty="0">
              <a:latin typeface="+mj-lt"/>
            </a:endParaRPr>
          </a:p>
          <a:p>
            <a:pPr marL="285750" indent="-285750">
              <a:lnSpc>
                <a:spcPct val="105000"/>
              </a:lnSpc>
              <a:buFont typeface="Arial" panose="020B0604020202020204" pitchFamily="34" charset="0"/>
              <a:buChar char="•"/>
            </a:pPr>
            <a:endParaRPr lang="de-DE" sz="1400" b="1" dirty="0">
              <a:latin typeface="+mj-lt"/>
            </a:endParaRPr>
          </a:p>
          <a:p>
            <a:pPr marL="285750" indent="-285750">
              <a:lnSpc>
                <a:spcPct val="105000"/>
              </a:lnSpc>
              <a:buFont typeface="Arial" panose="020B0604020202020204" pitchFamily="34" charset="0"/>
              <a:buChar char="•"/>
            </a:pPr>
            <a:r>
              <a:rPr lang="de-DE" sz="1400" b="1" dirty="0">
                <a:latin typeface="+mj-lt"/>
              </a:rPr>
              <a:t>Hormon </a:t>
            </a:r>
            <a:r>
              <a:rPr lang="de-DE" sz="1400" b="1" dirty="0" err="1">
                <a:latin typeface="+mj-lt"/>
              </a:rPr>
              <a:t>treatment</a:t>
            </a:r>
            <a:endParaRPr lang="de-DE" sz="1400" b="1" dirty="0">
              <a:latin typeface="+mj-lt"/>
            </a:endParaRPr>
          </a:p>
          <a:p>
            <a:pPr marL="285750" indent="-285750">
              <a:lnSpc>
                <a:spcPct val="105000"/>
              </a:lnSpc>
              <a:buFont typeface="Arial" panose="020B0604020202020204" pitchFamily="34" charset="0"/>
              <a:buChar char="•"/>
            </a:pPr>
            <a:endParaRPr lang="de-DE" sz="1400" b="1" dirty="0">
              <a:latin typeface="+mj-lt"/>
            </a:endParaRPr>
          </a:p>
          <a:p>
            <a:pPr marL="285750" indent="-285750">
              <a:lnSpc>
                <a:spcPct val="105000"/>
              </a:lnSpc>
              <a:buFont typeface="Arial" panose="020B0604020202020204" pitchFamily="34" charset="0"/>
              <a:buChar char="•"/>
            </a:pPr>
            <a:r>
              <a:rPr lang="de-DE" sz="1400" b="1" dirty="0">
                <a:latin typeface="+mj-lt"/>
              </a:rPr>
              <a:t>Schlafapnoe</a:t>
            </a:r>
          </a:p>
          <a:p>
            <a:pPr marL="285750" indent="-285750">
              <a:lnSpc>
                <a:spcPct val="105000"/>
              </a:lnSpc>
              <a:buFont typeface="Arial" panose="020B0604020202020204" pitchFamily="34" charset="0"/>
              <a:buChar char="•"/>
            </a:pPr>
            <a:endParaRPr lang="de-DE" sz="1400" b="1" dirty="0">
              <a:latin typeface="+mj-lt"/>
            </a:endParaRPr>
          </a:p>
          <a:p>
            <a:pPr marL="285750" indent="-285750">
              <a:lnSpc>
                <a:spcPct val="105000"/>
              </a:lnSpc>
              <a:buFont typeface="Arial" panose="020B0604020202020204" pitchFamily="34" charset="0"/>
              <a:buChar char="•"/>
            </a:pPr>
            <a:r>
              <a:rPr lang="de-DE" sz="1400" b="1" dirty="0">
                <a:latin typeface="+mj-lt"/>
              </a:rPr>
              <a:t>COPD</a:t>
            </a:r>
          </a:p>
          <a:p>
            <a:pPr marL="285750" indent="-285750">
              <a:lnSpc>
                <a:spcPct val="105000"/>
              </a:lnSpc>
              <a:buFont typeface="Arial" panose="020B0604020202020204" pitchFamily="34" charset="0"/>
              <a:buChar char="•"/>
            </a:pPr>
            <a:endParaRPr lang="de-DE" sz="1400" b="1" dirty="0">
              <a:latin typeface="+mj-lt"/>
            </a:endParaRPr>
          </a:p>
          <a:p>
            <a:pPr marL="285750" indent="-285750">
              <a:lnSpc>
                <a:spcPct val="105000"/>
              </a:lnSpc>
              <a:buFont typeface="Arial" panose="020B0604020202020204" pitchFamily="34" charset="0"/>
              <a:buChar char="•"/>
            </a:pPr>
            <a:r>
              <a:rPr lang="de-DE" sz="1400" b="1" dirty="0">
                <a:latin typeface="+mj-lt"/>
              </a:rPr>
              <a:t>Paradontitis</a:t>
            </a:r>
          </a:p>
        </p:txBody>
      </p:sp>
      <p:sp>
        <p:nvSpPr>
          <p:cNvPr id="35" name="Textfeld 34">
            <a:extLst>
              <a:ext uri="{FF2B5EF4-FFF2-40B4-BE49-F238E27FC236}">
                <a16:creationId xmlns:a16="http://schemas.microsoft.com/office/drawing/2014/main" id="{E92E9410-3839-4F72-A9C3-5D5E9D9CA4CB}"/>
              </a:ext>
            </a:extLst>
          </p:cNvPr>
          <p:cNvSpPr txBox="1"/>
          <p:nvPr/>
        </p:nvSpPr>
        <p:spPr bwMode="gray">
          <a:xfrm>
            <a:off x="1633091" y="6084136"/>
            <a:ext cx="8014651" cy="523220"/>
          </a:xfrm>
          <a:prstGeom prst="rect">
            <a:avLst/>
          </a:prstGeom>
          <a:noFill/>
        </p:spPr>
        <p:txBody>
          <a:bodyPr wrap="square">
            <a:spAutoFit/>
          </a:bodyPr>
          <a:lstStyle/>
          <a:p>
            <a:pPr algn="just"/>
            <a:r>
              <a:rPr lang="de-DE" sz="1400" dirty="0"/>
              <a:t>Ability </a:t>
            </a:r>
            <a:r>
              <a:rPr lang="de-DE" sz="1400" dirty="0" err="1"/>
              <a:t>to</a:t>
            </a:r>
            <a:r>
              <a:rPr lang="de-DE" sz="1400" dirty="0"/>
              <a:t> handle </a:t>
            </a:r>
            <a:r>
              <a:rPr lang="de-DE" sz="1400" dirty="0" err="1"/>
              <a:t>highly</a:t>
            </a:r>
            <a:r>
              <a:rPr lang="de-DE" sz="1400" dirty="0"/>
              <a:t> non-linear </a:t>
            </a:r>
            <a:r>
              <a:rPr lang="de-DE" sz="1400" dirty="0" err="1"/>
              <a:t>biological</a:t>
            </a:r>
            <a:r>
              <a:rPr lang="de-DE" sz="1400" dirty="0"/>
              <a:t> </a:t>
            </a:r>
            <a:r>
              <a:rPr lang="de-DE" sz="1400" dirty="0" err="1"/>
              <a:t>data</a:t>
            </a:r>
            <a:r>
              <a:rPr lang="de-DE" sz="1400" dirty="0"/>
              <a:t>, </a:t>
            </a:r>
            <a:r>
              <a:rPr lang="de-DE" sz="1400" dirty="0" err="1"/>
              <a:t>robustness</a:t>
            </a:r>
            <a:r>
              <a:rPr lang="de-DE" sz="1400" dirty="0"/>
              <a:t> </a:t>
            </a:r>
            <a:r>
              <a:rPr lang="de-DE" sz="1400" dirty="0" err="1"/>
              <a:t>to</a:t>
            </a:r>
            <a:r>
              <a:rPr lang="de-DE" sz="1400" dirty="0"/>
              <a:t> </a:t>
            </a:r>
            <a:r>
              <a:rPr lang="de-DE" sz="1400" dirty="0" err="1"/>
              <a:t>noise</a:t>
            </a:r>
            <a:r>
              <a:rPr lang="de-DE" sz="1400" dirty="0"/>
              <a:t>, </a:t>
            </a:r>
            <a:r>
              <a:rPr lang="de-DE" sz="1400" dirty="0" err="1"/>
              <a:t>tuning</a:t>
            </a:r>
            <a:r>
              <a:rPr lang="de-DE" sz="1400" dirty="0"/>
              <a:t> </a:t>
            </a:r>
            <a:r>
              <a:rPr lang="de-DE" sz="1400" dirty="0" err="1"/>
              <a:t>simplicity</a:t>
            </a:r>
            <a:r>
              <a:rPr lang="de-DE" sz="1400" dirty="0"/>
              <a:t> (</a:t>
            </a:r>
            <a:r>
              <a:rPr lang="de-DE" sz="1400" dirty="0" err="1"/>
              <a:t>compared</a:t>
            </a:r>
            <a:r>
              <a:rPr lang="de-DE" sz="1400" dirty="0"/>
              <a:t> </a:t>
            </a:r>
            <a:r>
              <a:rPr lang="de-DE" sz="1400" dirty="0" err="1"/>
              <a:t>to</a:t>
            </a:r>
            <a:r>
              <a:rPr lang="de-DE" sz="1400" dirty="0"/>
              <a:t> </a:t>
            </a:r>
            <a:r>
              <a:rPr lang="de-DE" sz="1400" dirty="0" err="1"/>
              <a:t>other</a:t>
            </a:r>
            <a:r>
              <a:rPr lang="de-DE" sz="1400" dirty="0"/>
              <a:t> </a:t>
            </a:r>
            <a:r>
              <a:rPr lang="de-DE" sz="1400" dirty="0" err="1"/>
              <a:t>ensemble</a:t>
            </a:r>
            <a:r>
              <a:rPr lang="de-DE" sz="1400" dirty="0"/>
              <a:t> </a:t>
            </a:r>
            <a:r>
              <a:rPr lang="de-DE" sz="1400" dirty="0" err="1"/>
              <a:t>learning</a:t>
            </a:r>
            <a:r>
              <a:rPr lang="de-DE" sz="1400" dirty="0"/>
              <a:t> </a:t>
            </a:r>
            <a:r>
              <a:rPr lang="de-DE" sz="1400" dirty="0" err="1"/>
              <a:t>algorithms</a:t>
            </a:r>
            <a:r>
              <a:rPr lang="de-DE" sz="1400" dirty="0"/>
              <a:t>), and </a:t>
            </a:r>
            <a:r>
              <a:rPr lang="de-DE" sz="1400" dirty="0" err="1"/>
              <a:t>opportunity</a:t>
            </a:r>
            <a:r>
              <a:rPr lang="de-DE" sz="1400" dirty="0"/>
              <a:t> </a:t>
            </a:r>
            <a:r>
              <a:rPr lang="de-DE" sz="1400" dirty="0" err="1"/>
              <a:t>for</a:t>
            </a:r>
            <a:r>
              <a:rPr lang="de-DE" sz="1400" dirty="0"/>
              <a:t> </a:t>
            </a:r>
            <a:r>
              <a:rPr lang="de-DE" sz="1400" dirty="0" err="1"/>
              <a:t>efficient</a:t>
            </a:r>
            <a:r>
              <a:rPr lang="de-DE" sz="1400" dirty="0"/>
              <a:t> parallel </a:t>
            </a:r>
            <a:r>
              <a:rPr lang="de-DE" sz="1400" dirty="0" err="1"/>
              <a:t>processing</a:t>
            </a:r>
            <a:endParaRPr lang="de-DE" sz="1400" dirty="0"/>
          </a:p>
        </p:txBody>
      </p:sp>
    </p:spTree>
    <p:extLst>
      <p:ext uri="{BB962C8B-B14F-4D97-AF65-F5344CB8AC3E}">
        <p14:creationId xmlns:p14="http://schemas.microsoft.com/office/powerpoint/2010/main" val="1140464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25" grpId="0"/>
      <p:bldP spid="27" grpId="0"/>
      <p:bldP spid="29" grpId="0"/>
      <p:bldP spid="31" grpId="0"/>
      <p:bldP spid="32"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8EE8D1A-DF72-4E4F-B83E-5499574C604E}"/>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FD0F30F4-6BA2-482E-B2C3-C416F06AF208}"/>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E27C86ED-2986-418B-94CC-CD0FB8F0581C}"/>
              </a:ext>
            </a:extLst>
          </p:cNvPr>
          <p:cNvSpPr>
            <a:spLocks noGrp="1"/>
          </p:cNvSpPr>
          <p:nvPr>
            <p:ph type="sldNum" sz="quarter" idx="12"/>
          </p:nvPr>
        </p:nvSpPr>
        <p:spPr/>
        <p:txBody>
          <a:bodyPr/>
          <a:lstStyle/>
          <a:p>
            <a:fld id="{9B00EF49-7894-4F53-A8DD-F7DB3BFC5032}" type="slidenum">
              <a:rPr lang="de-DE" smtClean="0"/>
              <a:t>5</a:t>
            </a:fld>
            <a:endParaRPr lang="de-DE" dirty="0"/>
          </a:p>
        </p:txBody>
      </p:sp>
      <p:sp>
        <p:nvSpPr>
          <p:cNvPr id="5" name="Titel 4">
            <a:extLst>
              <a:ext uri="{FF2B5EF4-FFF2-40B4-BE49-F238E27FC236}">
                <a16:creationId xmlns:a16="http://schemas.microsoft.com/office/drawing/2014/main" id="{BC375FAE-1B50-4623-9E96-09A37E5B45A2}"/>
              </a:ext>
            </a:extLst>
          </p:cNvPr>
          <p:cNvSpPr>
            <a:spLocks noGrp="1"/>
          </p:cNvSpPr>
          <p:nvPr>
            <p:ph type="title"/>
          </p:nvPr>
        </p:nvSpPr>
        <p:spPr/>
        <p:txBody>
          <a:bodyPr/>
          <a:lstStyle/>
          <a:p>
            <a:r>
              <a:rPr lang="de-DE" dirty="0" err="1"/>
              <a:t>Conclusions</a:t>
            </a:r>
            <a:endParaRPr lang="de-DE" dirty="0"/>
          </a:p>
        </p:txBody>
      </p:sp>
      <p:sp>
        <p:nvSpPr>
          <p:cNvPr id="6" name="Textplatzhalter 5">
            <a:extLst>
              <a:ext uri="{FF2B5EF4-FFF2-40B4-BE49-F238E27FC236}">
                <a16:creationId xmlns:a16="http://schemas.microsoft.com/office/drawing/2014/main" id="{3C638CA9-3DA2-40B3-9C92-58FD2F06211E}"/>
              </a:ext>
            </a:extLst>
          </p:cNvPr>
          <p:cNvSpPr>
            <a:spLocks noGrp="1"/>
          </p:cNvSpPr>
          <p:nvPr>
            <p:ph type="body" sz="quarter" idx="13"/>
          </p:nvPr>
        </p:nvSpPr>
        <p:spPr/>
        <p:txBody>
          <a:bodyPr/>
          <a:lstStyle/>
          <a:p>
            <a:r>
              <a:rPr lang="en-US" dirty="0"/>
              <a:t>We identified network-level brain features of aging, and further quantified functional resting-state networks, and structural connectivity features in a multivariate fashion that are classifying aging, thus providing additional information about how each network contributes to degeneration in age.</a:t>
            </a:r>
          </a:p>
          <a:p>
            <a:r>
              <a:rPr lang="en-US" dirty="0"/>
              <a:t>Quantify large-scale structural and functional network differences and offer new insights into the identification of potential biomarkers for the clinical aging</a:t>
            </a:r>
          </a:p>
          <a:p>
            <a:r>
              <a:rPr lang="en-US" dirty="0"/>
              <a:t>We observed that within-network segregation  measures offered maximal information for identifying elderly brains, suggesting that connectivity measures within the DMN and the Salience network are particularly informative in detecting effects of age on the  brain. The classification performance improved with feature elimination suggesting that these few networks performed outstandingly among all other networks.</a:t>
            </a:r>
            <a:endParaRPr lang="de-DE" dirty="0"/>
          </a:p>
        </p:txBody>
      </p:sp>
    </p:spTree>
    <p:extLst>
      <p:ext uri="{BB962C8B-B14F-4D97-AF65-F5344CB8AC3E}">
        <p14:creationId xmlns:p14="http://schemas.microsoft.com/office/powerpoint/2010/main" val="34848045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486A543-2115-4AFA-BEDE-2C2C523C121C}"/>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11E34A96-4C61-49B0-AF9A-0B8137E267AA}"/>
              </a:ext>
            </a:extLst>
          </p:cNvPr>
          <p:cNvSpPr>
            <a:spLocks noGrp="1"/>
          </p:cNvSpPr>
          <p:nvPr>
            <p:ph type="ftr" sz="quarter" idx="11"/>
          </p:nvPr>
        </p:nvSpPr>
        <p:spPr/>
        <p:txBody>
          <a:bodyPr/>
          <a:lstStyle/>
          <a:p>
            <a:r>
              <a:rPr lang="de-DE" dirty="0"/>
              <a:t>Fußzeile (New Project)</a:t>
            </a:r>
          </a:p>
        </p:txBody>
      </p:sp>
      <p:sp>
        <p:nvSpPr>
          <p:cNvPr id="4" name="Foliennummernplatzhalter 3">
            <a:extLst>
              <a:ext uri="{FF2B5EF4-FFF2-40B4-BE49-F238E27FC236}">
                <a16:creationId xmlns:a16="http://schemas.microsoft.com/office/drawing/2014/main" id="{F46F8F38-F805-4A67-84AC-0AA39A047A11}"/>
              </a:ext>
            </a:extLst>
          </p:cNvPr>
          <p:cNvSpPr>
            <a:spLocks noGrp="1"/>
          </p:cNvSpPr>
          <p:nvPr>
            <p:ph type="sldNum" sz="quarter" idx="12"/>
          </p:nvPr>
        </p:nvSpPr>
        <p:spPr/>
        <p:txBody>
          <a:bodyPr/>
          <a:lstStyle/>
          <a:p>
            <a:fld id="{9B00EF49-7894-4F53-A8DD-F7DB3BFC5032}" type="slidenum">
              <a:rPr lang="de-DE" smtClean="0"/>
              <a:t>6</a:t>
            </a:fld>
            <a:endParaRPr lang="de-DE" dirty="0"/>
          </a:p>
        </p:txBody>
      </p:sp>
      <p:sp>
        <p:nvSpPr>
          <p:cNvPr id="6" name="Textplatzhalter 5">
            <a:extLst>
              <a:ext uri="{FF2B5EF4-FFF2-40B4-BE49-F238E27FC236}">
                <a16:creationId xmlns:a16="http://schemas.microsoft.com/office/drawing/2014/main" id="{FD51C065-005F-44A6-85F7-4F124DA5DAAF}"/>
              </a:ext>
            </a:extLst>
          </p:cNvPr>
          <p:cNvSpPr>
            <a:spLocks noGrp="1"/>
          </p:cNvSpPr>
          <p:nvPr>
            <p:ph type="body" sz="quarter" idx="13"/>
          </p:nvPr>
        </p:nvSpPr>
        <p:spPr>
          <a:xfrm>
            <a:off x="230219" y="908720"/>
            <a:ext cx="11376000" cy="4248000"/>
          </a:xfrm>
        </p:spPr>
        <p:txBody>
          <a:bodyPr/>
          <a:lstStyle/>
          <a:p>
            <a:pPr marL="0" indent="0">
              <a:buNone/>
            </a:pPr>
            <a:r>
              <a:rPr lang="de-DE" b="1" dirty="0"/>
              <a:t>Random Forest </a:t>
            </a:r>
          </a:p>
          <a:p>
            <a:pPr marL="285750" indent="-285750">
              <a:buFont typeface="Arial" panose="020B0604020202020204" pitchFamily="34" charset="0"/>
              <a:buChar char="•"/>
            </a:pPr>
            <a:r>
              <a:rPr lang="en-US" dirty="0"/>
              <a:t>Two levels of randomness: first each tree uses a bootstrapped version of the training data (bagging). About 66% of the training data was used for each tree with replacement; the remaining training data was used to estimate error and variable importance.</a:t>
            </a:r>
          </a:p>
          <a:p>
            <a:pPr marL="285750" indent="-285750">
              <a:buFont typeface="Arial" panose="020B0604020202020204" pitchFamily="34" charset="0"/>
              <a:buChar char="•"/>
            </a:pPr>
            <a:r>
              <a:rPr lang="en-US" dirty="0"/>
              <a:t>A second level of randomness is added at each node when growing a decision tree by randomly selecting a subset of variables to split. At each internal node, a best feature among a random subset of features is selected so as to maximize the reduction of label impurity, typically measured with the class entropy</a:t>
            </a:r>
          </a:p>
          <a:p>
            <a:pPr marL="285750" indent="-285750">
              <a:buFont typeface="Arial" panose="020B0604020202020204" pitchFamily="34" charset="0"/>
              <a:buChar char="•"/>
            </a:pPr>
            <a:r>
              <a:rPr lang="en-US" dirty="0"/>
              <a:t>The process is recursively repeated until the tree has either reached a predefined depth or the number of samples in a node falls below a threshold, or all the samples belong to the same class. The number of trees in the ensemble and the number of variables selected at each node are the two main parameters of the random forest algorithm.</a:t>
            </a:r>
          </a:p>
          <a:p>
            <a:pPr marL="285750" indent="-285750">
              <a:buFont typeface="Arial" panose="020B0604020202020204" pitchFamily="34" charset="0"/>
              <a:buChar char="•"/>
            </a:pPr>
            <a:r>
              <a:rPr lang="en-US" dirty="0"/>
              <a:t>Classification of a new instance can be made by taking the majority vote from all the decision trees</a:t>
            </a:r>
          </a:p>
          <a:p>
            <a:pPr marL="285750" indent="-285750">
              <a:buFont typeface="Arial" panose="020B0604020202020204" pitchFamily="34" charset="0"/>
              <a:buChar char="•"/>
            </a:pPr>
            <a:r>
              <a:rPr lang="de-DE" dirty="0" err="1"/>
              <a:t>constructing</a:t>
            </a:r>
            <a:r>
              <a:rPr lang="de-DE" dirty="0"/>
              <a:t> variable </a:t>
            </a:r>
            <a:r>
              <a:rPr lang="de-DE" dirty="0" err="1"/>
              <a:t>importance</a:t>
            </a:r>
            <a:r>
              <a:rPr lang="de-DE" dirty="0"/>
              <a:t>: </a:t>
            </a:r>
            <a:r>
              <a:rPr lang="en-US" dirty="0"/>
              <a:t>mean decrease impurity, i.e. average of the accumulated decrease in node impurity over all trees for each feature</a:t>
            </a:r>
            <a:endParaRPr lang="de-DE" dirty="0"/>
          </a:p>
        </p:txBody>
      </p:sp>
    </p:spTree>
    <p:extLst>
      <p:ext uri="{BB962C8B-B14F-4D97-AF65-F5344CB8AC3E}">
        <p14:creationId xmlns:p14="http://schemas.microsoft.com/office/powerpoint/2010/main" val="28199332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0D237FC-E81A-4DA1-BA72-BF4A9A02DB1A}"/>
              </a:ext>
            </a:extLst>
          </p:cNvPr>
          <p:cNvSpPr>
            <a:spLocks noGrp="1"/>
          </p:cNvSpPr>
          <p:nvPr>
            <p:ph type="dt" sz="half" idx="10"/>
          </p:nvPr>
        </p:nvSpPr>
        <p:spPr/>
        <p:txBody>
          <a:bodyPr/>
          <a:lstStyle/>
          <a:p>
            <a:r>
              <a:rPr lang="de-DE" dirty="0"/>
              <a:t>Autor (Maximilian Schulz)</a:t>
            </a:r>
          </a:p>
        </p:txBody>
      </p:sp>
      <p:sp>
        <p:nvSpPr>
          <p:cNvPr id="3" name="Fußzeilenplatzhalter 2">
            <a:extLst>
              <a:ext uri="{FF2B5EF4-FFF2-40B4-BE49-F238E27FC236}">
                <a16:creationId xmlns:a16="http://schemas.microsoft.com/office/drawing/2014/main" id="{4B16EDC2-8668-4F6D-9563-44F49ADADF83}"/>
              </a:ext>
            </a:extLst>
          </p:cNvPr>
          <p:cNvSpPr>
            <a:spLocks noGrp="1"/>
          </p:cNvSpPr>
          <p:nvPr>
            <p:ph type="ftr" sz="quarter" idx="11"/>
          </p:nvPr>
        </p:nvSpPr>
        <p:spPr/>
        <p:txBody>
          <a:bodyPr/>
          <a:lstStyle/>
          <a:p>
            <a:r>
              <a:rPr lang="de-DE" dirty="0"/>
              <a:t>New Project)</a:t>
            </a:r>
          </a:p>
        </p:txBody>
      </p:sp>
      <p:sp>
        <p:nvSpPr>
          <p:cNvPr id="4" name="Foliennummernplatzhalter 3">
            <a:extLst>
              <a:ext uri="{FF2B5EF4-FFF2-40B4-BE49-F238E27FC236}">
                <a16:creationId xmlns:a16="http://schemas.microsoft.com/office/drawing/2014/main" id="{E560C594-06B1-41CB-B9F4-70AB315CAC82}"/>
              </a:ext>
            </a:extLst>
          </p:cNvPr>
          <p:cNvSpPr>
            <a:spLocks noGrp="1"/>
          </p:cNvSpPr>
          <p:nvPr>
            <p:ph type="sldNum" sz="quarter" idx="12"/>
          </p:nvPr>
        </p:nvSpPr>
        <p:spPr/>
        <p:txBody>
          <a:bodyPr/>
          <a:lstStyle/>
          <a:p>
            <a:fld id="{9B00EF49-7894-4F53-A8DD-F7DB3BFC5032}" type="slidenum">
              <a:rPr lang="de-DE" smtClean="0"/>
              <a:t>7</a:t>
            </a:fld>
            <a:endParaRPr lang="de-DE" dirty="0"/>
          </a:p>
        </p:txBody>
      </p:sp>
      <p:sp>
        <p:nvSpPr>
          <p:cNvPr id="6" name="Textplatzhalter 5">
            <a:extLst>
              <a:ext uri="{FF2B5EF4-FFF2-40B4-BE49-F238E27FC236}">
                <a16:creationId xmlns:a16="http://schemas.microsoft.com/office/drawing/2014/main" id="{2ADB273C-0329-4081-9710-D1F6FBE39905}"/>
              </a:ext>
            </a:extLst>
          </p:cNvPr>
          <p:cNvSpPr>
            <a:spLocks noGrp="1"/>
          </p:cNvSpPr>
          <p:nvPr>
            <p:ph type="body" sz="quarter" idx="13"/>
          </p:nvPr>
        </p:nvSpPr>
        <p:spPr>
          <a:xfrm>
            <a:off x="158485" y="1268760"/>
            <a:ext cx="11878203" cy="3816424"/>
          </a:xfrm>
        </p:spPr>
        <p:txBody>
          <a:bodyPr/>
          <a:lstStyle/>
          <a:p>
            <a:pPr marL="0" indent="0">
              <a:buNone/>
            </a:pPr>
            <a:r>
              <a:rPr lang="de-DE" b="1" dirty="0"/>
              <a:t>Feature </a:t>
            </a:r>
            <a:r>
              <a:rPr lang="de-DE" b="1" dirty="0" err="1"/>
              <a:t>elimination</a:t>
            </a:r>
            <a:endParaRPr lang="de-DE" b="1" dirty="0"/>
          </a:p>
          <a:p>
            <a:pPr marL="285750" indent="-285750">
              <a:buFont typeface="Arial" panose="020B0604020202020204" pitchFamily="34" charset="0"/>
              <a:buChar char="•"/>
            </a:pPr>
            <a:r>
              <a:rPr lang="en-US" dirty="0"/>
              <a:t>Total number of variables is large, but the fraction of relevant variables is small, then random forests are likely to perform poorly due to the small chances that the relevant variables being selected.</a:t>
            </a:r>
            <a:endParaRPr lang="de-DE" dirty="0"/>
          </a:p>
          <a:p>
            <a:pPr marL="285750" indent="-285750">
              <a:buFont typeface="Arial" panose="020B0604020202020204" pitchFamily="34" charset="0"/>
              <a:buChar char="•"/>
            </a:pPr>
            <a:r>
              <a:rPr lang="en-US" dirty="0"/>
              <a:t>The dimensionality of feature space increases, the available observations become sparse which causes the problem of “curse of dimensionality” which refers to the phenomenon that as dimensionality of data increases, the available data becomes sparse, thus it is difficult to extract a meaningful conclusion from the data set. </a:t>
            </a:r>
          </a:p>
          <a:p>
            <a:pPr marL="285750" indent="-285750">
              <a:buFont typeface="Arial" panose="020B0604020202020204" pitchFamily="34" charset="0"/>
              <a:buChar char="•"/>
            </a:pPr>
            <a:r>
              <a:rPr lang="en-US" dirty="0"/>
              <a:t>Random forest can be considered as an effective feature selection algorithm by using the feature importance scores. In the current study, random forest was first performed on all features, and the ranking of average feature importance was used for feature elimination.</a:t>
            </a:r>
          </a:p>
        </p:txBody>
      </p:sp>
    </p:spTree>
    <p:extLst>
      <p:ext uri="{BB962C8B-B14F-4D97-AF65-F5344CB8AC3E}">
        <p14:creationId xmlns:p14="http://schemas.microsoft.com/office/powerpoint/2010/main" val="16015935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9CFE6BA-995F-4FBC-A36E-AA1BA31B0633}"/>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81CDB5F3-F0F6-46EE-9CC7-949844A1520E}"/>
              </a:ext>
            </a:extLst>
          </p:cNvPr>
          <p:cNvSpPr>
            <a:spLocks noGrp="1"/>
          </p:cNvSpPr>
          <p:nvPr>
            <p:ph type="ftr" sz="quarter" idx="11"/>
          </p:nvPr>
        </p:nvSpPr>
        <p:spPr/>
        <p:txBody>
          <a:bodyPr/>
          <a:lstStyle/>
          <a:p>
            <a:r>
              <a:rPr lang="de-DE"/>
              <a:t>Fußzeile (Titel der Präsentation)</a:t>
            </a:r>
            <a:endParaRPr lang="de-DE" dirty="0"/>
          </a:p>
        </p:txBody>
      </p:sp>
      <p:sp>
        <p:nvSpPr>
          <p:cNvPr id="4" name="Foliennummernplatzhalter 3">
            <a:extLst>
              <a:ext uri="{FF2B5EF4-FFF2-40B4-BE49-F238E27FC236}">
                <a16:creationId xmlns:a16="http://schemas.microsoft.com/office/drawing/2014/main" id="{4B33D146-7C77-4D53-B1B2-747920A7961F}"/>
              </a:ext>
            </a:extLst>
          </p:cNvPr>
          <p:cNvSpPr>
            <a:spLocks noGrp="1"/>
          </p:cNvSpPr>
          <p:nvPr>
            <p:ph type="sldNum" sz="quarter" idx="12"/>
          </p:nvPr>
        </p:nvSpPr>
        <p:spPr/>
        <p:txBody>
          <a:bodyPr/>
          <a:lstStyle/>
          <a:p>
            <a:fld id="{9B00EF49-7894-4F53-A8DD-F7DB3BFC5032}" type="slidenum">
              <a:rPr lang="de-DE" smtClean="0"/>
              <a:t>8</a:t>
            </a:fld>
            <a:endParaRPr lang="de-DE" dirty="0"/>
          </a:p>
        </p:txBody>
      </p:sp>
      <p:sp>
        <p:nvSpPr>
          <p:cNvPr id="6" name="Textplatzhalter 5">
            <a:extLst>
              <a:ext uri="{FF2B5EF4-FFF2-40B4-BE49-F238E27FC236}">
                <a16:creationId xmlns:a16="http://schemas.microsoft.com/office/drawing/2014/main" id="{1BA0A18C-7961-4F0E-B670-BB6AB456C5A5}"/>
              </a:ext>
            </a:extLst>
          </p:cNvPr>
          <p:cNvSpPr>
            <a:spLocks noGrp="1"/>
          </p:cNvSpPr>
          <p:nvPr>
            <p:ph type="body" sz="quarter" idx="13"/>
          </p:nvPr>
        </p:nvSpPr>
        <p:spPr>
          <a:xfrm>
            <a:off x="88353" y="1124744"/>
            <a:ext cx="11376000" cy="5184576"/>
          </a:xfrm>
        </p:spPr>
        <p:txBody>
          <a:bodyPr/>
          <a:lstStyle/>
          <a:p>
            <a:pPr marL="0" indent="0">
              <a:buNone/>
            </a:pPr>
            <a:r>
              <a:rPr lang="de-DE" b="1" dirty="0"/>
              <a:t>Classification </a:t>
            </a:r>
            <a:r>
              <a:rPr lang="de-DE" b="1" dirty="0" err="1"/>
              <a:t>performance</a:t>
            </a:r>
            <a:endParaRPr lang="de-DE" b="1" dirty="0"/>
          </a:p>
          <a:p>
            <a:pPr marL="285750" indent="-285750">
              <a:buFont typeface="Arial" panose="020B0604020202020204" pitchFamily="34" charset="0"/>
              <a:buChar char="•"/>
            </a:pPr>
            <a:r>
              <a:rPr lang="en-US" dirty="0"/>
              <a:t>Performance of the classifier was then evaluated based on accuracy, and precision. The prediction data included true positive (TP), false negative (FN), true negative (TN), and false positive (FP) classifications. </a:t>
            </a:r>
          </a:p>
          <a:p>
            <a:pPr marL="645689" lvl="1" indent="-285750"/>
            <a:r>
              <a:rPr lang="en-US" dirty="0"/>
              <a:t>Accuracy = (TP + TN)/(TP + TN + FP + FN) ∗ 100%</a:t>
            </a:r>
          </a:p>
          <a:p>
            <a:pPr marL="645689" lvl="1" indent="-285750"/>
            <a:r>
              <a:rPr lang="en-US" dirty="0"/>
              <a:t> Precision (Sensitivity) = TP/(TP + FP) ∗ 100%</a:t>
            </a:r>
          </a:p>
          <a:p>
            <a:pPr marL="285750" indent="-285750">
              <a:buFont typeface="Arial" panose="020B0604020202020204" pitchFamily="34" charset="0"/>
              <a:buChar char="•"/>
            </a:pPr>
            <a:r>
              <a:rPr lang="en-US" dirty="0"/>
              <a:t>To explore an optimal set of feature variables, datasets were entered individually, and the prediction accuracy was computed by using leave-one-out cross-validation (LOOCV). </a:t>
            </a:r>
          </a:p>
          <a:p>
            <a:pPr marL="285750" indent="-285750">
              <a:buFont typeface="Arial" panose="020B0604020202020204" pitchFamily="34" charset="0"/>
              <a:buChar char="•"/>
            </a:pPr>
            <a:r>
              <a:rPr lang="en-US" dirty="0"/>
              <a:t>One subject’s data are left out of the dataset, and the random forest creates an optimal classifier using the remaining data. The classifier predicts the label (AUD or control) of the one subject who was left out, and the accuracy of this prediction is assessed. This procedure was repeated as many times as the number of subjects, with a different subject being left out each time; finally, total accuracy was computed for each category</a:t>
            </a:r>
          </a:p>
          <a:p>
            <a:pPr marL="285750" indent="-285750">
              <a:buFont typeface="Arial" panose="020B0604020202020204" pitchFamily="34" charset="0"/>
              <a:buChar char="•"/>
            </a:pPr>
            <a:r>
              <a:rPr lang="en-US" dirty="0"/>
              <a:t>To test whether classification performance was significantly above chance, we randomly assign each subject as AUD or control and used this dataset to train and test each classifier. This</a:t>
            </a:r>
            <a:endParaRPr lang="de-DE" dirty="0"/>
          </a:p>
          <a:p>
            <a:pPr marL="0" indent="0">
              <a:buNone/>
            </a:pPr>
            <a:endParaRPr lang="de-DE" dirty="0"/>
          </a:p>
        </p:txBody>
      </p:sp>
    </p:spTree>
    <p:extLst>
      <p:ext uri="{BB962C8B-B14F-4D97-AF65-F5344CB8AC3E}">
        <p14:creationId xmlns:p14="http://schemas.microsoft.com/office/powerpoint/2010/main" val="39715465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9988D0A-5C93-49AA-B841-20FB9D2E5561}"/>
              </a:ext>
            </a:extLst>
          </p:cNvPr>
          <p:cNvSpPr>
            <a:spLocks noGrp="1"/>
          </p:cNvSpPr>
          <p:nvPr>
            <p:ph type="dt" sz="half" idx="10"/>
          </p:nvPr>
        </p:nvSpPr>
        <p:spPr/>
        <p:txBody>
          <a:bodyPr/>
          <a:lstStyle/>
          <a:p>
            <a:r>
              <a:rPr lang="de-DE"/>
              <a:t>Autor (Vorname Nachname)</a:t>
            </a:r>
            <a:endParaRPr lang="de-DE" dirty="0"/>
          </a:p>
        </p:txBody>
      </p:sp>
      <p:sp>
        <p:nvSpPr>
          <p:cNvPr id="3" name="Fußzeilenplatzhalter 2">
            <a:extLst>
              <a:ext uri="{FF2B5EF4-FFF2-40B4-BE49-F238E27FC236}">
                <a16:creationId xmlns:a16="http://schemas.microsoft.com/office/drawing/2014/main" id="{B77CB033-F34D-4146-945C-1CB67E04C469}"/>
              </a:ext>
            </a:extLst>
          </p:cNvPr>
          <p:cNvSpPr>
            <a:spLocks noGrp="1"/>
          </p:cNvSpPr>
          <p:nvPr>
            <p:ph type="ftr" sz="quarter" idx="11"/>
          </p:nvPr>
        </p:nvSpPr>
        <p:spPr/>
        <p:txBody>
          <a:bodyPr/>
          <a:lstStyle/>
          <a:p>
            <a:r>
              <a:rPr lang="de-DE" dirty="0"/>
              <a:t>Fußzeile (Titel der Präsentation)</a:t>
            </a:r>
          </a:p>
        </p:txBody>
      </p:sp>
      <p:sp>
        <p:nvSpPr>
          <p:cNvPr id="4" name="Foliennummernplatzhalter 3">
            <a:extLst>
              <a:ext uri="{FF2B5EF4-FFF2-40B4-BE49-F238E27FC236}">
                <a16:creationId xmlns:a16="http://schemas.microsoft.com/office/drawing/2014/main" id="{A9105905-BF4F-4FB6-B4F2-C24CC62F5134}"/>
              </a:ext>
            </a:extLst>
          </p:cNvPr>
          <p:cNvSpPr>
            <a:spLocks noGrp="1"/>
          </p:cNvSpPr>
          <p:nvPr>
            <p:ph type="sldNum" sz="quarter" idx="12"/>
          </p:nvPr>
        </p:nvSpPr>
        <p:spPr/>
        <p:txBody>
          <a:bodyPr/>
          <a:lstStyle/>
          <a:p>
            <a:fld id="{9B00EF49-7894-4F53-A8DD-F7DB3BFC5032}" type="slidenum">
              <a:rPr lang="de-DE" smtClean="0"/>
              <a:t>9</a:t>
            </a:fld>
            <a:endParaRPr lang="de-DE" dirty="0"/>
          </a:p>
        </p:txBody>
      </p:sp>
      <p:sp>
        <p:nvSpPr>
          <p:cNvPr id="6" name="Textplatzhalter 5">
            <a:extLst>
              <a:ext uri="{FF2B5EF4-FFF2-40B4-BE49-F238E27FC236}">
                <a16:creationId xmlns:a16="http://schemas.microsoft.com/office/drawing/2014/main" id="{F2044064-ADD5-439D-AA03-793B48F8839A}"/>
              </a:ext>
            </a:extLst>
          </p:cNvPr>
          <p:cNvSpPr>
            <a:spLocks noGrp="1"/>
          </p:cNvSpPr>
          <p:nvPr>
            <p:ph type="body" sz="quarter" idx="13"/>
          </p:nvPr>
        </p:nvSpPr>
        <p:spPr>
          <a:xfrm>
            <a:off x="444605" y="1305000"/>
            <a:ext cx="11376000" cy="4248000"/>
          </a:xfrm>
        </p:spPr>
        <p:txBody>
          <a:bodyPr/>
          <a:lstStyle/>
          <a:p>
            <a:r>
              <a:rPr lang="en-US" sz="1400" dirty="0"/>
              <a:t>Random forest, an ensemble machine-learning algorithm, builds a group of weak learners of decision trees to form a “strong learner”, thereby improving the generalization ability of the classifier</a:t>
            </a:r>
          </a:p>
          <a:p>
            <a:pPr marL="342900" indent="-342900"/>
            <a:r>
              <a:rPr lang="en-US" sz="1400" dirty="0"/>
              <a:t>Two levels of randomness: first each tree uses a bootstrapped version of the training data (bagging). Specifically, about 66% of the training data was used for each tree with replacement; the remaining training data was used to estimate error and variable importance. </a:t>
            </a:r>
          </a:p>
          <a:p>
            <a:pPr marL="342900" indent="-342900"/>
            <a:r>
              <a:rPr lang="en-US" sz="1400" dirty="0"/>
              <a:t>A second level of randomness is added at each node when growing a decision tree by randomly selecting a subset of variables to split. At each internal node, a best feature among a random subset of features is selected so as to maximize the reduction of label impurity, typically measured with the class entropy. The process is recursively repeated until the tree has either reached a predefined depth or the number of samples in a node falls below a threshold, or all the samples belong to the same class.</a:t>
            </a:r>
          </a:p>
          <a:p>
            <a:pPr marL="342900" indent="-342900"/>
            <a:r>
              <a:rPr lang="en-US" sz="1400" dirty="0" err="1"/>
              <a:t>mportant</a:t>
            </a:r>
            <a:r>
              <a:rPr lang="en-US" sz="1400" dirty="0"/>
              <a:t> advantages over other techniques in terms of its ability to handle highly non-linear biological data, robustness to noise, tuning simplicity (compared to other ensemble learning algorithms), and opportunity for efficient parallel processing [18].</a:t>
            </a:r>
          </a:p>
          <a:p>
            <a:pPr marL="342900" indent="-342900"/>
            <a:r>
              <a:rPr lang="en-US" sz="1400" dirty="0"/>
              <a:t>Classification of a new instance can be made by taking the majority vote from all the decision trees. It’s often helpful to calculate relative importance or contribution of each feature in predicting the label.</a:t>
            </a:r>
            <a:endParaRPr lang="de-DE" sz="1400" dirty="0"/>
          </a:p>
        </p:txBody>
      </p:sp>
    </p:spTree>
    <p:extLst>
      <p:ext uri="{BB962C8B-B14F-4D97-AF65-F5344CB8AC3E}">
        <p14:creationId xmlns:p14="http://schemas.microsoft.com/office/powerpoint/2010/main" val="2942387828"/>
      </p:ext>
    </p:extLst>
  </p:cSld>
  <p:clrMapOvr>
    <a:masterClrMapping/>
  </p:clrMapOvr>
  <p:transition spd="slow">
    <p:push dir="u"/>
  </p:transition>
</p:sld>
</file>

<file path=ppt/theme/theme1.xml><?xml version="1.0" encoding="utf-8"?>
<a:theme xmlns:a="http://schemas.openxmlformats.org/drawingml/2006/main" name="UKE PPT-Master 16:9">
  <a:themeElements>
    <a:clrScheme name="UKE">
      <a:dk1>
        <a:srgbClr val="333333"/>
      </a:dk1>
      <a:lt1>
        <a:sysClr val="window" lastClr="FFFFFF"/>
      </a:lt1>
      <a:dk2>
        <a:srgbClr val="AA9C8F"/>
      </a:dk2>
      <a:lt2>
        <a:srgbClr val="E9E4E1"/>
      </a:lt2>
      <a:accent1>
        <a:srgbClr val="004992"/>
      </a:accent1>
      <a:accent2>
        <a:srgbClr val="68C3CD"/>
      </a:accent2>
      <a:accent3>
        <a:srgbClr val="7296AF"/>
      </a:accent3>
      <a:accent4>
        <a:srgbClr val="87BD24"/>
      </a:accent4>
      <a:accent5>
        <a:srgbClr val="FCBE0E"/>
      </a:accent5>
      <a:accent6>
        <a:srgbClr val="EF7B05"/>
      </a:accent6>
      <a:hlink>
        <a:srgbClr val="004992"/>
      </a:hlink>
      <a:folHlink>
        <a:srgbClr val="004992"/>
      </a:folHlink>
    </a:clrScheme>
    <a:fontScheme name="Calibri Light + Calibri">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6350">
          <a:solidFill>
            <a:schemeClr val="accent1"/>
          </a:solidFill>
        </a:ln>
      </a:spPr>
      <a:bodyPr lIns="72000" tIns="36000" rIns="72000" bIns="36000" rtlCol="0" anchor="ctr"/>
      <a:lstStyle>
        <a:defPPr algn="ctr">
          <a:defRPr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nSpc>
            <a:spcPct val="105000"/>
          </a:lnSpc>
          <a:buFont typeface="Arial" panose="020B0604020202020204" pitchFamily="34" charset="0"/>
          <a:buChar char="•"/>
          <a:defRPr dirty="0" err="1" smtClean="0">
            <a:latin typeface="+mj-lt"/>
          </a:defRPr>
        </a:defPPr>
      </a:lstStyle>
    </a:txDef>
  </a:objectDefaults>
  <a:extraClrSchemeLst/>
  <a:custClrLst>
    <a:custClr>
      <a:srgbClr val="FFDF00"/>
    </a:custClr>
    <a:custClr name="UKE INside">
      <a:srgbClr val="FCBE0E"/>
    </a:custClr>
    <a:custClr>
      <a:srgbClr val="EF7B05"/>
    </a:custClr>
    <a:custClr name="UKE INside">
      <a:srgbClr val="B22229"/>
    </a:custClr>
    <a:custClr name="UKE INside">
      <a:srgbClr val="BA9BC5"/>
    </a:custClr>
    <a:custClr>
      <a:srgbClr val="68C3CD"/>
    </a:custClr>
    <a:custClr name="UKE INside">
      <a:srgbClr val="7296AF"/>
    </a:custClr>
    <a:custClr name="UKE INside">
      <a:srgbClr val="74C095"/>
    </a:custClr>
    <a:custClr>
      <a:srgbClr val="8ABD24"/>
    </a:custClr>
    <a:custClr name="R 255">
      <a:srgbClr val="FFFFFF"/>
    </a:custClr>
    <a:custClr>
      <a:srgbClr val="FFF3BE"/>
    </a:custClr>
    <a:custClr>
      <a:srgbClr val="FFEED1"/>
    </a:custClr>
    <a:custClr>
      <a:srgbClr val="FEE8D4"/>
    </a:custClr>
    <a:custClr>
      <a:srgbClr val="F4E6E1"/>
    </a:custClr>
    <a:custClr>
      <a:srgbClr val="EFEAF3"/>
    </a:custClr>
    <a:custClr>
      <a:srgbClr val="DEF1F1"/>
    </a:custClr>
    <a:custClr>
      <a:srgbClr val="E7EAEE"/>
    </a:custClr>
    <a:custClr>
      <a:srgbClr val="DFF0E6"/>
    </a:custClr>
    <a:custClr>
      <a:srgbClr val="E9F3DE"/>
    </a:custClr>
    <a:custClr>
      <a:srgbClr val="FFFFFF"/>
    </a:custClr>
    <a:custClr name="UKE">
      <a:srgbClr val="004992"/>
    </a:custClr>
    <a:custClr name="UKE">
      <a:srgbClr val="AA9C8F"/>
    </a:custClr>
    <a:custClr name="UKE">
      <a:srgbClr val="575756"/>
    </a:custClr>
    <a:custClr name="Kinder-UKE">
      <a:srgbClr val="004992"/>
    </a:custClr>
    <a:custClr name="Kinder-UKE">
      <a:srgbClr val="9BCBEB"/>
    </a:custClr>
    <a:custClr name="Kinder-UKE">
      <a:srgbClr val="D40F7D"/>
    </a:custClr>
    <a:custClr name="UCCH">
      <a:srgbClr val="ED7333"/>
    </a:custClr>
    <a:custClr name="UHZ">
      <a:srgbClr val="6D2A3C"/>
    </a:custClr>
    <a:custClr name="Notfall Blutspende Behörde">
      <a:srgbClr val="DA291C"/>
    </a:custClr>
    <a:custClr>
      <a:srgbClr val="FFFFFF"/>
    </a:custClr>
    <a:custClr name="8%">
      <a:srgbClr val="E3E5F2"/>
    </a:custClr>
    <a:custClr name="17%">
      <a:srgbClr val="E9E4E1"/>
    </a:custClr>
    <a:custClr name="10%">
      <a:srgbClr val="E6E7E8"/>
    </a:custClr>
    <a:custClr name="8%">
      <a:srgbClr val="E3E5F2"/>
    </a:custClr>
    <a:custClr name="20%">
      <a:srgbClr val="E8F4FC"/>
    </a:custClr>
    <a:custClr name="7%">
      <a:srgbClr val="FDE8F1"/>
    </a:custClr>
    <a:custClr name="UCCH">
      <a:srgbClr val="FEF0E0"/>
    </a:custClr>
    <a:custClr name="UHZ">
      <a:srgbClr val="F2ECED"/>
    </a:custClr>
    <a:custClr name="Notfall Blutspende Behörde">
      <a:srgbClr val="FCE1E2"/>
    </a:custClr>
    <a:custClr>
      <a:srgbClr val="FFFFFF"/>
    </a:custClr>
  </a:custClrLst>
  <a:extLst>
    <a:ext uri="{05A4C25C-085E-4340-85A3-A5531E510DB2}">
      <thm15:themeFamily xmlns:thm15="http://schemas.microsoft.com/office/thememl/2012/main" name="Allgemeine UKE Vorlage_16zu9.potx" id="{957DE25E-0F78-4EF1-98DD-96D955A2C821}" vid="{E46D4DA1-4AE5-4E5B-A87E-90FBEF0F92B7}"/>
    </a:ext>
  </a:extLst>
</a:theme>
</file>

<file path=ppt/theme/theme2.xml><?xml version="1.0" encoding="utf-8"?>
<a:theme xmlns:a="http://schemas.openxmlformats.org/drawingml/2006/main" name="Larissa">
  <a:themeElements>
    <a:clrScheme name="UKE">
      <a:dk1>
        <a:srgbClr val="333333"/>
      </a:dk1>
      <a:lt1>
        <a:sysClr val="window" lastClr="FFFFFF"/>
      </a:lt1>
      <a:dk2>
        <a:srgbClr val="AA9C8F"/>
      </a:dk2>
      <a:lt2>
        <a:srgbClr val="E9E4E1"/>
      </a:lt2>
      <a:accent1>
        <a:srgbClr val="004992"/>
      </a:accent1>
      <a:accent2>
        <a:srgbClr val="68C3CD"/>
      </a:accent2>
      <a:accent3>
        <a:srgbClr val="7296AF"/>
      </a:accent3>
      <a:accent4>
        <a:srgbClr val="87BD24"/>
      </a:accent4>
      <a:accent5>
        <a:srgbClr val="FCBE0E"/>
      </a:accent5>
      <a:accent6>
        <a:srgbClr val="EF7B05"/>
      </a:accent6>
      <a:hlink>
        <a:srgbClr val="004992"/>
      </a:hlink>
      <a:folHlink>
        <a:srgbClr val="004992"/>
      </a:folHlink>
    </a:clrScheme>
    <a:fontScheme name="Calibri Light + Calibri">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UKE">
      <a:dk1>
        <a:srgbClr val="333333"/>
      </a:dk1>
      <a:lt1>
        <a:sysClr val="window" lastClr="FFFFFF"/>
      </a:lt1>
      <a:dk2>
        <a:srgbClr val="AA9C8F"/>
      </a:dk2>
      <a:lt2>
        <a:srgbClr val="E9E4E1"/>
      </a:lt2>
      <a:accent1>
        <a:srgbClr val="004992"/>
      </a:accent1>
      <a:accent2>
        <a:srgbClr val="68C3CD"/>
      </a:accent2>
      <a:accent3>
        <a:srgbClr val="7296AF"/>
      </a:accent3>
      <a:accent4>
        <a:srgbClr val="87BD24"/>
      </a:accent4>
      <a:accent5>
        <a:srgbClr val="FCBE0E"/>
      </a:accent5>
      <a:accent6>
        <a:srgbClr val="EF7B05"/>
      </a:accent6>
      <a:hlink>
        <a:srgbClr val="004992"/>
      </a:hlink>
      <a:folHlink>
        <a:srgbClr val="004992"/>
      </a:folHlink>
    </a:clrScheme>
    <a:fontScheme name="Calibri Light + Calibri">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UKE PPT-Master 16:9</Template>
  <TotalTime>0</TotalTime>
  <Words>1752</Words>
  <Application>Microsoft Office PowerPoint</Application>
  <PresentationFormat>Benutzerdefiniert</PresentationFormat>
  <Paragraphs>129</Paragraphs>
  <Slides>12</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Symbol</vt:lpstr>
      <vt:lpstr>UKE PPT-Master 16:9</vt:lpstr>
      <vt:lpstr>New Project</vt:lpstr>
      <vt:lpstr>PowerPoint-Präsentation</vt:lpstr>
      <vt:lpstr>PowerPoint-Präsentation</vt:lpstr>
      <vt:lpstr>PowerPoint-Präsentation</vt:lpstr>
      <vt:lpstr>Conclusions</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 Farbpalette</dc:title>
  <dc:creator>Josephine Bokermann</dc:creator>
  <dc:description>Optimiert für Office 2010</dc:description>
  <cp:lastModifiedBy>Maximilian Schulz</cp:lastModifiedBy>
  <cp:revision>167</cp:revision>
  <dcterms:created xsi:type="dcterms:W3CDTF">2020-05-07T08:43:31Z</dcterms:created>
  <dcterms:modified xsi:type="dcterms:W3CDTF">2021-08-22T15:05:04Z</dcterms:modified>
</cp:coreProperties>
</file>