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831D-4BCF-43AA-A789-329BE6BC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798E-BFC6-42C7-84CB-BEA31D92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DC3A-D217-417D-9199-924D7932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D26E-F07D-43D1-9674-6AAB9BAA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1571-4B40-490E-A8B8-558A65C2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31F9-968D-415E-88F5-DECFF3BB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91EB-E800-45B9-9A6B-749F76F5D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8F62-8084-425E-BCF3-46E9A54B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EFD1-407B-4794-8014-5070AA7E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F7AD-E96D-48EE-8DB4-4B18AF76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45DAB-1524-4A4B-8957-622910C2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819A-4104-4E60-BD1F-0E05F818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ED128-88BF-4D8E-B09F-79349319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017E-4DC1-4CC3-9E75-FCE2D7FA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6A71-354B-4026-A9D2-CD156B59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2626-2032-4DB6-B046-B3FB4968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2680-9FE2-48D8-9912-23905952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285B-3730-4206-A254-F9BCFE6A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2B76-B6A6-4C03-A669-896CA41B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E9C6-77A4-4DDA-B05E-F2661E7B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5E83-FB8D-467F-82B0-C9697903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CD3C-5E25-4B83-94A4-60155752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0F55-DB60-458C-80C9-17A44DA4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CF3D-769C-4930-8B27-CE16BF3D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FFCF-997A-48F3-B8EB-70A23A56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4DF-D28F-4F75-ADAF-C050C1F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C77C-CDD1-4E41-818C-594D67C6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CD2D-1E5D-4DA7-AAE8-6C4ECE0D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F4C7-6FFE-4ADF-B6B5-372CCCD1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51F5-7944-4D83-A61A-20E07BBA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42AB-3FC6-4F0A-8AD2-39AE1E64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F5E1-BB7A-4B8B-9BD3-5598B32E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2F8B4-1B13-43E1-8E11-260DB95F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8A812-05AC-43E2-A992-58095EC7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D518D-AAFD-456D-9E2A-8DDE6490C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033F-EEE9-4B70-89E1-F18C6764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7084A-45F9-4C1C-800B-38D4D78A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70F7-44B5-4B86-A723-68F325B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EE100-ACC7-4B08-8A52-5D780D4D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2B75-BEC4-4AEB-A321-28B083F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05CA7-AD41-49C5-9B03-69A7695B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C764-841E-41B2-9BD3-C6E9256F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BF9F7-8C2B-4DC6-9C25-6B1501FC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E4BCB-B3B9-419C-BDD6-22DA3C5C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BB79A-53F6-4873-92E4-E7CD7FED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C084-13B4-4E91-90B0-9737B6C0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74D5-9420-4FE6-A42D-9EDD801D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CF8-C034-463D-AB5F-64990241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BD74-18CB-46A1-A9B0-6FFB116F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0325-A23B-4CF5-8D2C-2DA37ECD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891C-6A2C-4409-8D00-CE8ED24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B73C5-0F59-41E6-992E-EA83CCBC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B6D2-63E3-4D94-B089-2B6D2A44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D21A4-A40B-4228-88F6-B19A9246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07C6-9CEE-449C-993F-B0DC288D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CC32-8361-4A7A-B703-48659DE9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1226F-14C1-449C-8A74-7E8230E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E7DE-D209-4AB0-B5F6-0AF1E480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851F4-C9B3-4A30-956B-084DF991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1806-DDBD-48B1-8CD6-15121C6E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289F-8AD8-4B66-B609-48048DE5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9977-B180-491C-B050-B1EDFBD83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9B52-FFA3-49B1-8FCE-7B0B6362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E8D-7783-499D-BFAD-208D4C623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90C8-F437-4C1F-AB2E-4BA4F2C18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CCA-A178-4A55-981D-D9F17475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350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13B14-5ABE-48A5-9A4C-B32B6EFF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Max Smith</a:t>
            </a:r>
          </a:p>
          <a:p>
            <a:r>
              <a:rPr lang="en-US" dirty="0"/>
              <a:t>Mentor: Nathan Choe</a:t>
            </a:r>
          </a:p>
          <a:p>
            <a:r>
              <a:rPr lang="en-US" dirty="0"/>
              <a:t>Professor: Dr. Board</a:t>
            </a:r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DA5C-5600-4A58-978B-72984315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7D80-D000-439E-A0B5-DF4C97DA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attempt</a:t>
            </a:r>
          </a:p>
          <a:p>
            <a:pPr lvl="1"/>
            <a:r>
              <a:rPr lang="en-US" dirty="0"/>
              <a:t>Tomcat Apache</a:t>
            </a:r>
          </a:p>
          <a:p>
            <a:pPr lvl="1"/>
            <a:r>
              <a:rPr lang="en-US" dirty="0"/>
              <a:t>Java Spring Boot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  <a:p>
            <a:r>
              <a:rPr lang="en-US" dirty="0"/>
              <a:t>JavaFX</a:t>
            </a:r>
          </a:p>
          <a:p>
            <a:pPr lvl="1"/>
            <a:r>
              <a:rPr lang="en-US" dirty="0"/>
              <a:t>UI dependency</a:t>
            </a:r>
          </a:p>
          <a:p>
            <a:pPr lvl="1"/>
            <a:r>
              <a:rPr lang="en-US" dirty="0"/>
              <a:t>Large exe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D9ADB-632B-4D53-BBAC-F35B701B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3" y="643948"/>
            <a:ext cx="3716477" cy="58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D58-868E-4035-BB01-AD39DE5D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6350-367F-4883-9906-A7B2C652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6168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DA5C-5600-4A58-978B-72984315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7D80-D000-439E-A0B5-DF4C97DA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E096-1B88-4546-83E1-D9D480BE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03D-C534-488C-A87A-0DE557DA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090388" cy="1482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 – processor tediousness</a:t>
            </a:r>
          </a:p>
          <a:p>
            <a:r>
              <a:rPr lang="en-US" dirty="0"/>
              <a:t>Goal – streamline processor development</a:t>
            </a:r>
          </a:p>
          <a:p>
            <a:r>
              <a:rPr lang="en-US" dirty="0"/>
              <a:t>Deliverable – easy, accessible assembler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9DD45-D7E0-4FD8-B370-E33257A5F6B7}"/>
              </a:ext>
            </a:extLst>
          </p:cNvPr>
          <p:cNvSpPr/>
          <p:nvPr/>
        </p:nvSpPr>
        <p:spPr>
          <a:xfrm>
            <a:off x="4601957" y="4090621"/>
            <a:ext cx="1649374" cy="22596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C4C5C-EB6C-4A1B-AF02-07E451105E71}"/>
              </a:ext>
            </a:extLst>
          </p:cNvPr>
          <p:cNvSpPr/>
          <p:nvPr/>
        </p:nvSpPr>
        <p:spPr>
          <a:xfrm>
            <a:off x="2382715" y="4840166"/>
            <a:ext cx="1450731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08D7A-B3D5-4AE3-9222-3474C7ADB1F2}"/>
              </a:ext>
            </a:extLst>
          </p:cNvPr>
          <p:cNvSpPr/>
          <p:nvPr/>
        </p:nvSpPr>
        <p:spPr>
          <a:xfrm>
            <a:off x="7184989" y="4840166"/>
            <a:ext cx="1450731" cy="760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Assembled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B21A7-5C1B-47E9-A5FD-7BBFE801CD3B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833446" y="5220432"/>
            <a:ext cx="768511" cy="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B203DB-00B3-4EEE-A91D-4E92DF675FE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51331" y="5220432"/>
            <a:ext cx="933658" cy="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6B6EDB-C104-4FE9-AD58-92038309987A}"/>
              </a:ext>
            </a:extLst>
          </p:cNvPr>
          <p:cNvSpPr txBox="1"/>
          <p:nvPr/>
        </p:nvSpPr>
        <p:spPr>
          <a:xfrm>
            <a:off x="9029700" y="3732335"/>
            <a:ext cx="2609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What’s in the box?</a:t>
            </a:r>
          </a:p>
          <a:p>
            <a:r>
              <a:rPr lang="en-US" i="1" dirty="0"/>
              <a:t>How to interact with box?</a:t>
            </a:r>
          </a:p>
        </p:txBody>
      </p:sp>
    </p:spTree>
    <p:extLst>
      <p:ext uri="{BB962C8B-B14F-4D97-AF65-F5344CB8AC3E}">
        <p14:creationId xmlns:p14="http://schemas.microsoft.com/office/powerpoint/2010/main" val="11883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7612-9BAF-435A-B8DD-8D3774D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5B60-B427-4473-84AF-6ABDDA03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0369" cy="4351338"/>
          </a:xfrm>
        </p:spPr>
        <p:txBody>
          <a:bodyPr/>
          <a:lstStyle/>
          <a:p>
            <a:r>
              <a:rPr lang="en-US" dirty="0"/>
              <a:t>MV (C?) Model</a:t>
            </a:r>
          </a:p>
          <a:p>
            <a:pPr lvl="1"/>
            <a:r>
              <a:rPr lang="en-US" dirty="0"/>
              <a:t>Java Backend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Web</a:t>
            </a:r>
          </a:p>
          <a:p>
            <a:pPr lvl="2"/>
            <a:r>
              <a:rPr lang="en-US" dirty="0"/>
              <a:t>JavaFX</a:t>
            </a:r>
          </a:p>
          <a:p>
            <a:pPr lvl="2"/>
            <a:r>
              <a:rPr lang="en-US" dirty="0"/>
              <a:t>CMD line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6FDC9E6-2336-48A3-9C49-A455DC20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94" y="265906"/>
            <a:ext cx="2032000" cy="1524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496C9-90FE-4A60-A841-9DC57B01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74" y="103822"/>
            <a:ext cx="1680152" cy="18481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1DF0B5-F93E-43D0-9938-C6B43D287FB9}"/>
              </a:ext>
            </a:extLst>
          </p:cNvPr>
          <p:cNvSpPr/>
          <p:nvPr/>
        </p:nvSpPr>
        <p:spPr>
          <a:xfrm>
            <a:off x="6857183" y="2407092"/>
            <a:ext cx="2156816" cy="4226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B9C12-BAB6-48EA-8F86-6B0465DE7709}"/>
              </a:ext>
            </a:extLst>
          </p:cNvPr>
          <p:cNvSpPr/>
          <p:nvPr/>
        </p:nvSpPr>
        <p:spPr>
          <a:xfrm>
            <a:off x="4456444" y="4140274"/>
            <a:ext cx="1450731" cy="76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3295E-D0EE-4A5A-B37A-BC2477B47C5B}"/>
              </a:ext>
            </a:extLst>
          </p:cNvPr>
          <p:cNvSpPr/>
          <p:nvPr/>
        </p:nvSpPr>
        <p:spPr>
          <a:xfrm>
            <a:off x="10080212" y="4140274"/>
            <a:ext cx="1450731" cy="760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Assembled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FB57FE-BA3C-4BAC-B306-517858ABB6D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907175" y="4520542"/>
            <a:ext cx="9500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C2FD7-0DD5-4D39-B149-65CA5C239E4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013999" y="4520542"/>
            <a:ext cx="1066213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4ED93A-10C1-4AB1-BF35-60A3052D35B2}"/>
              </a:ext>
            </a:extLst>
          </p:cNvPr>
          <p:cNvSpPr/>
          <p:nvPr/>
        </p:nvSpPr>
        <p:spPr>
          <a:xfrm>
            <a:off x="4456444" y="3137585"/>
            <a:ext cx="1450731" cy="760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7DA77-5FBD-4274-AFE7-1CDEBC7EAE10}"/>
              </a:ext>
            </a:extLst>
          </p:cNvPr>
          <p:cNvSpPr/>
          <p:nvPr/>
        </p:nvSpPr>
        <p:spPr>
          <a:xfrm>
            <a:off x="4481785" y="5139666"/>
            <a:ext cx="1450731" cy="760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Names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0179E-9983-49B0-AD92-83933C885643}"/>
              </a:ext>
            </a:extLst>
          </p:cNvPr>
          <p:cNvCxnSpPr>
            <a:cxnSpLocks/>
          </p:cNvCxnSpPr>
          <p:nvPr/>
        </p:nvCxnSpPr>
        <p:spPr>
          <a:xfrm>
            <a:off x="5907175" y="3517852"/>
            <a:ext cx="9500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9D762-C0A4-4756-85D3-221F37A596B5}"/>
              </a:ext>
            </a:extLst>
          </p:cNvPr>
          <p:cNvCxnSpPr>
            <a:cxnSpLocks/>
          </p:cNvCxnSpPr>
          <p:nvPr/>
        </p:nvCxnSpPr>
        <p:spPr>
          <a:xfrm>
            <a:off x="5932516" y="5519933"/>
            <a:ext cx="9500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9EDA6-6EB5-4E35-B9F4-4D39B4A0AC2C}"/>
              </a:ext>
            </a:extLst>
          </p:cNvPr>
          <p:cNvSpPr/>
          <p:nvPr/>
        </p:nvSpPr>
        <p:spPr>
          <a:xfrm>
            <a:off x="4456444" y="2186916"/>
            <a:ext cx="1450731" cy="760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Preferences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DB0DDE-422E-412F-B41D-D50DD26B824C}"/>
              </a:ext>
            </a:extLst>
          </p:cNvPr>
          <p:cNvCxnSpPr>
            <a:cxnSpLocks/>
          </p:cNvCxnSpPr>
          <p:nvPr/>
        </p:nvCxnSpPr>
        <p:spPr>
          <a:xfrm>
            <a:off x="5907175" y="2567183"/>
            <a:ext cx="9500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415-7989-4006-82A8-C95ECC1D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3804-E45B-406C-91BB-908D6E33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Driven </a:t>
            </a:r>
            <a:r>
              <a:rPr lang="en-US" dirty="0"/>
              <a:t>(user/config)</a:t>
            </a:r>
          </a:p>
          <a:p>
            <a:pPr lvl="1"/>
            <a:r>
              <a:rPr lang="en-US" dirty="0"/>
              <a:t>ISA (xml)</a:t>
            </a:r>
          </a:p>
          <a:p>
            <a:pPr lvl="1"/>
            <a:r>
              <a:rPr lang="en-US" dirty="0"/>
              <a:t>Registers (properties)</a:t>
            </a:r>
          </a:p>
          <a:p>
            <a:r>
              <a:rPr lang="en-US" b="1" dirty="0"/>
              <a:t>Extendibility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Reflection</a:t>
            </a:r>
          </a:p>
          <a:p>
            <a:r>
              <a:rPr lang="en-US" b="1" dirty="0"/>
              <a:t>Robust</a:t>
            </a:r>
          </a:p>
          <a:p>
            <a:pPr lvl="1"/>
            <a:r>
              <a:rPr lang="en-US" dirty="0"/>
              <a:t>Filter</a:t>
            </a:r>
          </a:p>
          <a:p>
            <a:r>
              <a:rPr lang="en-US" b="1" dirty="0"/>
              <a:t>Test Driven Dev (TDD)</a:t>
            </a:r>
          </a:p>
          <a:p>
            <a:r>
              <a:rPr lang="en-US" dirty="0"/>
              <a:t>Design patterns</a:t>
            </a:r>
          </a:p>
          <a:p>
            <a:pPr lvl="1"/>
            <a:r>
              <a:rPr lang="en-US" dirty="0"/>
              <a:t>Command pattern, factory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ISA, IO, Instruction, Filter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1AA6-EA6B-40AF-9E6A-2175A4FA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Inheritance/Command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9B0D6-8DFE-4F08-8C09-FE776742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6" y="1690688"/>
            <a:ext cx="4163656" cy="2960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85B92-A95A-473D-BD5C-BCB66002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50" y="1690688"/>
            <a:ext cx="5348728" cy="30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99BA-6783-47AE-ACE9-5E8F1EF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F65B-9F36-4133-BABA-DADF9F9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1541389"/>
            <a:ext cx="8998424" cy="49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55B-77AA-4A48-B4C8-89CDAD5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4D320-E48A-4099-8354-FCE925BC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9" y="1514902"/>
            <a:ext cx="3810144" cy="4810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F02C4-9C91-4672-A851-AD2592B3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14902"/>
            <a:ext cx="3921457" cy="49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BAB-C73F-4B5F-9DD1-597BE4F4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F5175-2487-4335-AF2B-D71F0AEA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04" y="1576641"/>
            <a:ext cx="5759377" cy="48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D8E-1A00-4F74-8273-6800BCE7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675A5-03BC-49DF-9963-79CA0B13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3" y="1444504"/>
            <a:ext cx="2623119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EA584-F2CA-419E-82C2-EF40DA0F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9" y="2615711"/>
            <a:ext cx="5464517" cy="29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ECE 350 Final Project</vt:lpstr>
      <vt:lpstr>Overview</vt:lpstr>
      <vt:lpstr>Implementation</vt:lpstr>
      <vt:lpstr>Java Stuff</vt:lpstr>
      <vt:lpstr>Inheritance/Command Design</vt:lpstr>
      <vt:lpstr>Factory</vt:lpstr>
      <vt:lpstr>Data Driven Design</vt:lpstr>
      <vt:lpstr>Filtering</vt:lpstr>
      <vt:lpstr>Test Driven Development</vt:lpstr>
      <vt:lpstr>UI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 Final Project</dc:title>
  <dc:creator>Max</dc:creator>
  <cp:lastModifiedBy>Max</cp:lastModifiedBy>
  <cp:revision>122</cp:revision>
  <dcterms:created xsi:type="dcterms:W3CDTF">2020-04-20T19:28:54Z</dcterms:created>
  <dcterms:modified xsi:type="dcterms:W3CDTF">2020-04-20T21:13:46Z</dcterms:modified>
</cp:coreProperties>
</file>