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Poppins Italics" charset="1" panose="00000500000000000000"/>
      <p:regular r:id="rId12"/>
    </p:embeddedFont>
    <p:embeddedFont>
      <p:font typeface="Poppins Bold Italics" charset="1" panose="00000800000000000000"/>
      <p:regular r:id="rId13"/>
    </p:embeddedFont>
    <p:embeddedFont>
      <p:font typeface="Canva Student Font" charset="1" panose="00000000000000000000"/>
      <p:regular r:id="rId14"/>
    </p:embeddedFont>
    <p:embeddedFont>
      <p:font typeface="Aniyah" charset="1" panose="02000500000000000000"/>
      <p:regular r:id="rId15"/>
    </p:embeddedFont>
    <p:embeddedFont>
      <p:font typeface="Aniyah Italics" charset="1" panose="020005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  <p:embeddedFont>
      <p:font typeface="Canva Sans Italics" charset="1" panose="020B0503030501040103"/>
      <p:regular r:id="rId19"/>
    </p:embeddedFont>
    <p:embeddedFont>
      <p:font typeface="Canva Sans Bold Italics" charset="1" panose="020B08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30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37245" y="7154681"/>
            <a:ext cx="3895922" cy="4507089"/>
          </a:xfrm>
          <a:custGeom>
            <a:avLst/>
            <a:gdLst/>
            <a:ahLst/>
            <a:cxnLst/>
            <a:rect r="r" b="b" t="t" l="l"/>
            <a:pathLst>
              <a:path h="4507089" w="3895922">
                <a:moveTo>
                  <a:pt x="0" y="0"/>
                </a:moveTo>
                <a:lnTo>
                  <a:pt x="3895923" y="0"/>
                </a:lnTo>
                <a:lnTo>
                  <a:pt x="3895923" y="4507089"/>
                </a:lnTo>
                <a:lnTo>
                  <a:pt x="0" y="4507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28410" y="5913987"/>
            <a:ext cx="5231375" cy="6052040"/>
          </a:xfrm>
          <a:custGeom>
            <a:avLst/>
            <a:gdLst/>
            <a:ahLst/>
            <a:cxnLst/>
            <a:rect r="r" b="b" t="t" l="l"/>
            <a:pathLst>
              <a:path h="6052040" w="5231375">
                <a:moveTo>
                  <a:pt x="5231375" y="0"/>
                </a:moveTo>
                <a:lnTo>
                  <a:pt x="0" y="0"/>
                </a:lnTo>
                <a:lnTo>
                  <a:pt x="0" y="6052040"/>
                </a:lnTo>
                <a:lnTo>
                  <a:pt x="5231375" y="6052040"/>
                </a:lnTo>
                <a:lnTo>
                  <a:pt x="5231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2201">
            <a:off x="4377376" y="133806"/>
            <a:ext cx="9054272" cy="8160023"/>
          </a:xfrm>
          <a:custGeom>
            <a:avLst/>
            <a:gdLst/>
            <a:ahLst/>
            <a:cxnLst/>
            <a:rect r="r" b="b" t="t" l="l"/>
            <a:pathLst>
              <a:path h="8160023" w="9054272">
                <a:moveTo>
                  <a:pt x="0" y="0"/>
                </a:moveTo>
                <a:lnTo>
                  <a:pt x="9054272" y="0"/>
                </a:lnTo>
                <a:lnTo>
                  <a:pt x="9054272" y="8160023"/>
                </a:lnTo>
                <a:lnTo>
                  <a:pt x="0" y="8160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602986">
            <a:off x="11228163" y="4182270"/>
            <a:ext cx="1390189" cy="1221307"/>
          </a:xfrm>
          <a:custGeom>
            <a:avLst/>
            <a:gdLst/>
            <a:ahLst/>
            <a:cxnLst/>
            <a:rect r="r" b="b" t="t" l="l"/>
            <a:pathLst>
              <a:path h="1221307" w="1390189">
                <a:moveTo>
                  <a:pt x="0" y="0"/>
                </a:moveTo>
                <a:lnTo>
                  <a:pt x="1390189" y="0"/>
                </a:lnTo>
                <a:lnTo>
                  <a:pt x="1390189" y="1221307"/>
                </a:lnTo>
                <a:lnTo>
                  <a:pt x="0" y="1221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21773" y="2045405"/>
            <a:ext cx="6365477" cy="2747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56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Seminário</a:t>
            </a:r>
          </a:p>
          <a:p>
            <a:pPr algn="ctr">
              <a:lnSpc>
                <a:spcPts val="10856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HTML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384121" y="6725912"/>
            <a:ext cx="10248104" cy="299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74"/>
              </a:lnSpc>
            </a:pPr>
            <a:r>
              <a:rPr lang="en-US" sz="5695">
                <a:solidFill>
                  <a:srgbClr val="465562"/>
                </a:solidFill>
                <a:latin typeface="Canva Student Font Bold"/>
              </a:rPr>
              <a:t>Max Motta Cúrtolo</a:t>
            </a:r>
          </a:p>
          <a:p>
            <a:pPr>
              <a:lnSpc>
                <a:spcPts val="7974"/>
              </a:lnSpc>
            </a:pPr>
            <a:r>
              <a:rPr lang="en-US" sz="5695">
                <a:solidFill>
                  <a:srgbClr val="465562"/>
                </a:solidFill>
                <a:latin typeface="Canva Student Font Bold"/>
              </a:rPr>
              <a:t>Rafaela Savio Souza</a:t>
            </a:r>
          </a:p>
          <a:p>
            <a:pPr>
              <a:lnSpc>
                <a:spcPts val="7974"/>
              </a:lnSpc>
            </a:pPr>
            <a:r>
              <a:rPr lang="en-US" sz="5695">
                <a:solidFill>
                  <a:srgbClr val="465562"/>
                </a:solidFill>
                <a:latin typeface="Canva Student Font Bold"/>
              </a:rPr>
              <a:t>Ronaldo Chiavegatti S. C.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71778" y="7735562"/>
            <a:ext cx="4826383" cy="1988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74"/>
              </a:lnSpc>
            </a:pPr>
            <a:r>
              <a:rPr lang="en-US" sz="5695">
                <a:solidFill>
                  <a:srgbClr val="465562"/>
                </a:solidFill>
                <a:latin typeface="Canva Student Font Bold"/>
              </a:rPr>
              <a:t>Professor: Lucimar</a:t>
            </a:r>
          </a:p>
          <a:p>
            <a:pPr>
              <a:lnSpc>
                <a:spcPts val="7974"/>
              </a:lnSpc>
            </a:pPr>
            <a:r>
              <a:rPr lang="en-US" sz="5695">
                <a:solidFill>
                  <a:srgbClr val="465562"/>
                </a:solidFill>
                <a:latin typeface="Canva Student Font Bold"/>
              </a:rPr>
              <a:t>Grupo: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21553" y="4290187"/>
            <a:ext cx="5462568" cy="105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D13B45"/>
                </a:solidFill>
                <a:latin typeface="Aniyah Bold"/>
              </a:rPr>
              <a:t>Maroka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49714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35834" y="2383371"/>
            <a:ext cx="7650343" cy="468314"/>
          </a:xfrm>
          <a:custGeom>
            <a:avLst/>
            <a:gdLst/>
            <a:ahLst/>
            <a:cxnLst/>
            <a:rect r="r" b="b" t="t" l="l"/>
            <a:pathLst>
              <a:path h="468314" w="7650343">
                <a:moveTo>
                  <a:pt x="0" y="0"/>
                </a:moveTo>
                <a:lnTo>
                  <a:pt x="7650343" y="0"/>
                </a:lnTo>
                <a:lnTo>
                  <a:pt x="7650343" y="468314"/>
                </a:lnTo>
                <a:lnTo>
                  <a:pt x="0" y="4683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30884" y="1041221"/>
            <a:ext cx="1082623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2723">
                <a:solidFill>
                  <a:srgbClr val="000000"/>
                </a:solidFill>
                <a:latin typeface="Canva Sans Bold"/>
              </a:rPr>
              <a:t>Bibliografia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7123" y="5048337"/>
            <a:ext cx="6880628" cy="47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3370" indent="-256685" lvl="1">
              <a:lnSpc>
                <a:spcPts val="3804"/>
              </a:lnSpc>
              <a:buFont typeface="Arial"/>
              <a:buChar char="•"/>
            </a:pPr>
            <a:r>
              <a:rPr lang="en-US" sz="2377">
                <a:solidFill>
                  <a:srgbClr val="000000"/>
                </a:solidFill>
                <a:latin typeface="Poppins"/>
              </a:rPr>
              <a:t>https://getbootstrap.com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7123" y="3822701"/>
            <a:ext cx="802047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Visual Studio Code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7123" y="4454526"/>
            <a:ext cx="802047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Bootstrap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2941998">
            <a:off x="8574029" y="6116178"/>
            <a:ext cx="776757" cy="1197031"/>
          </a:xfrm>
          <a:custGeom>
            <a:avLst/>
            <a:gdLst/>
            <a:ahLst/>
            <a:cxnLst/>
            <a:rect r="r" b="b" t="t" l="l"/>
            <a:pathLst>
              <a:path h="1197031" w="776757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950600">
            <a:off x="6368576" y="3859821"/>
            <a:ext cx="776757" cy="1197031"/>
          </a:xfrm>
          <a:custGeom>
            <a:avLst/>
            <a:gdLst/>
            <a:ahLst/>
            <a:cxnLst/>
            <a:rect r="r" b="b" t="t" l="l"/>
            <a:pathLst>
              <a:path h="1197031" w="776757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-3561944">
            <a:off x="15561097" y="2820090"/>
            <a:ext cx="776757" cy="1197031"/>
          </a:xfrm>
          <a:custGeom>
            <a:avLst/>
            <a:gdLst/>
            <a:ahLst/>
            <a:cxnLst/>
            <a:rect r="r" b="b" t="t" l="l"/>
            <a:pathLst>
              <a:path h="1197031" w="776757">
                <a:moveTo>
                  <a:pt x="776756" y="0"/>
                </a:moveTo>
                <a:lnTo>
                  <a:pt x="0" y="0"/>
                </a:lnTo>
                <a:lnTo>
                  <a:pt x="0" y="1197030"/>
                </a:lnTo>
                <a:lnTo>
                  <a:pt x="776756" y="1197030"/>
                </a:lnTo>
                <a:lnTo>
                  <a:pt x="77675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096874" y="9001126"/>
            <a:ext cx="4254643" cy="2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AF805C"/>
                </a:solidFill>
                <a:latin typeface="Canva Sans"/>
              </a:rPr>
              <a:t>@marokaceramicaearte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7123" y="5470469"/>
            <a:ext cx="802047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Instagram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27123" y="6064194"/>
            <a:ext cx="8646048" cy="47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3370" indent="-256685" lvl="1">
              <a:lnSpc>
                <a:spcPts val="3804"/>
              </a:lnSpc>
              <a:buFont typeface="Arial"/>
              <a:buChar char="•"/>
            </a:pPr>
            <a:r>
              <a:rPr lang="en-US" sz="2377">
                <a:solidFill>
                  <a:srgbClr val="000000"/>
                </a:solidFill>
                <a:latin typeface="Poppins"/>
              </a:rPr>
              <a:t>https://www.instagram.com/marokaceramicaearte/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7123" y="6486326"/>
            <a:ext cx="802047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Canva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27123" y="7080050"/>
            <a:ext cx="8646048" cy="47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3370" indent="-256685" lvl="1">
              <a:lnSpc>
                <a:spcPts val="3804"/>
              </a:lnSpc>
              <a:buFont typeface="Arial"/>
              <a:buChar char="•"/>
            </a:pPr>
            <a:r>
              <a:rPr lang="en-US" sz="2377">
                <a:solidFill>
                  <a:srgbClr val="000000"/>
                </a:solidFill>
                <a:latin typeface="Poppins"/>
              </a:rPr>
              <a:t>https://www.canva.com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49714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2576371" y="4382997"/>
            <a:ext cx="23440742" cy="2519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9"/>
              </a:lnSpc>
            </a:pPr>
            <a:r>
              <a:rPr lang="en-US" sz="4237">
                <a:solidFill>
                  <a:srgbClr val="000000"/>
                </a:solidFill>
                <a:latin typeface="Canva Student Font"/>
              </a:rPr>
              <a:t>Ateliê e escola de arte e criatividade presente em São Jose do Rio Preto há mais de 10 anos.</a:t>
            </a:r>
          </a:p>
          <a:p>
            <a:pPr algn="ctr">
              <a:lnSpc>
                <a:spcPts val="6779"/>
              </a:lnSpc>
            </a:pPr>
            <a:r>
              <a:rPr lang="en-US" sz="4237">
                <a:solidFill>
                  <a:srgbClr val="000000"/>
                </a:solidFill>
                <a:latin typeface="Canva Student Font"/>
              </a:rPr>
              <a:t>Aulas adaptadas aos alunos e seus propósitos.</a:t>
            </a:r>
          </a:p>
          <a:p>
            <a:pPr algn="ctr">
              <a:lnSpc>
                <a:spcPts val="6779"/>
              </a:lnSpc>
            </a:pPr>
            <a:r>
              <a:rPr lang="en-US" sz="4237">
                <a:solidFill>
                  <a:srgbClr val="000000"/>
                </a:solidFill>
                <a:latin typeface="Canva Student Font"/>
              </a:rPr>
              <a:t>Contato direto com a artista plastica, artesã e decoradora Mara Chiavegatti.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82017" y="3517265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28943" y="2161498"/>
            <a:ext cx="6630114" cy="126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8"/>
              </a:lnSpc>
            </a:pPr>
            <a:r>
              <a:rPr lang="en-US" sz="7384" spc="1129">
                <a:solidFill>
                  <a:srgbClr val="000000"/>
                </a:solidFill>
                <a:latin typeface="Canva Sans Bold"/>
              </a:rPr>
              <a:t>Maroka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16678" y="9001126"/>
            <a:ext cx="4254643" cy="2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</a:rPr>
              <a:t>@marokaceramicaearte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11589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24538" y="3562591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9" y="0"/>
                </a:lnTo>
                <a:lnTo>
                  <a:pt x="6050139" y="370357"/>
                </a:lnTo>
                <a:lnTo>
                  <a:pt x="0" y="37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24538" y="2132923"/>
            <a:ext cx="583892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Geral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24538" y="1472818"/>
            <a:ext cx="5462568" cy="105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D13B45"/>
                </a:solidFill>
                <a:latin typeface="Aniyah Bold"/>
              </a:rPr>
              <a:t>Objetivo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617739" y="5428373"/>
            <a:ext cx="3489050" cy="771525"/>
            <a:chOff x="0" y="0"/>
            <a:chExt cx="918927" cy="203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03200" y="-118480"/>
              <a:ext cx="512527" cy="440159"/>
            </a:xfrm>
            <a:custGeom>
              <a:avLst/>
              <a:gdLst/>
              <a:ahLst/>
              <a:cxnLst/>
              <a:rect r="r" b="b" t="t" l="l"/>
              <a:pathLst>
                <a:path h="440159" w="512527">
                  <a:moveTo>
                    <a:pt x="512527" y="118480"/>
                  </a:moveTo>
                  <a:lnTo>
                    <a:pt x="512527" y="118480"/>
                  </a:lnTo>
                  <a:cubicBezTo>
                    <a:pt x="466542" y="38832"/>
                    <a:pt x="372794" y="0"/>
                    <a:pt x="283958" y="23804"/>
                  </a:cubicBezTo>
                  <a:cubicBezTo>
                    <a:pt x="195123" y="47607"/>
                    <a:pt x="133350" y="128111"/>
                    <a:pt x="133350" y="220080"/>
                  </a:cubicBezTo>
                  <a:cubicBezTo>
                    <a:pt x="133350" y="312049"/>
                    <a:pt x="195123" y="392553"/>
                    <a:pt x="283958" y="416356"/>
                  </a:cubicBezTo>
                  <a:cubicBezTo>
                    <a:pt x="372794" y="440160"/>
                    <a:pt x="466542" y="401328"/>
                    <a:pt x="512527" y="321680"/>
                  </a:cubicBezTo>
                  <a:lnTo>
                    <a:pt x="0" y="321680"/>
                  </a:lnTo>
                  <a:cubicBezTo>
                    <a:pt x="45985" y="401328"/>
                    <a:pt x="139733" y="440160"/>
                    <a:pt x="228568" y="416356"/>
                  </a:cubicBezTo>
                  <a:cubicBezTo>
                    <a:pt x="317404" y="392553"/>
                    <a:pt x="379176" y="312049"/>
                    <a:pt x="379176" y="220080"/>
                  </a:cubicBezTo>
                  <a:cubicBezTo>
                    <a:pt x="379176" y="128111"/>
                    <a:pt x="317404" y="47607"/>
                    <a:pt x="228568" y="23804"/>
                  </a:cubicBezTo>
                  <a:cubicBezTo>
                    <a:pt x="139733" y="0"/>
                    <a:pt x="45985" y="38832"/>
                    <a:pt x="0" y="118480"/>
                  </a:cubicBezTo>
                  <a:close/>
                </a:path>
              </a:pathLst>
            </a:custGeom>
            <a:solidFill>
              <a:srgbClr val="46556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176">
                  <a:solidFill>
                    <a:srgbClr val="EED8D2"/>
                  </a:solidFill>
                  <a:latin typeface="Canva Sans"/>
                </a:rPr>
                <a:t>Alcance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045239" y="5428373"/>
            <a:ext cx="3489050" cy="771525"/>
            <a:chOff x="0" y="0"/>
            <a:chExt cx="918927" cy="203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03200" y="-118480"/>
              <a:ext cx="512527" cy="440159"/>
            </a:xfrm>
            <a:custGeom>
              <a:avLst/>
              <a:gdLst/>
              <a:ahLst/>
              <a:cxnLst/>
              <a:rect r="r" b="b" t="t" l="l"/>
              <a:pathLst>
                <a:path h="440159" w="512527">
                  <a:moveTo>
                    <a:pt x="512527" y="118480"/>
                  </a:moveTo>
                  <a:lnTo>
                    <a:pt x="512527" y="118480"/>
                  </a:lnTo>
                  <a:cubicBezTo>
                    <a:pt x="466542" y="38832"/>
                    <a:pt x="372794" y="0"/>
                    <a:pt x="283958" y="23804"/>
                  </a:cubicBezTo>
                  <a:cubicBezTo>
                    <a:pt x="195123" y="47607"/>
                    <a:pt x="133350" y="128111"/>
                    <a:pt x="133350" y="220080"/>
                  </a:cubicBezTo>
                  <a:cubicBezTo>
                    <a:pt x="133350" y="312049"/>
                    <a:pt x="195123" y="392553"/>
                    <a:pt x="283958" y="416356"/>
                  </a:cubicBezTo>
                  <a:cubicBezTo>
                    <a:pt x="372794" y="440160"/>
                    <a:pt x="466542" y="401328"/>
                    <a:pt x="512527" y="321680"/>
                  </a:cubicBezTo>
                  <a:lnTo>
                    <a:pt x="0" y="321680"/>
                  </a:lnTo>
                  <a:cubicBezTo>
                    <a:pt x="45985" y="401328"/>
                    <a:pt x="139733" y="440160"/>
                    <a:pt x="228568" y="416356"/>
                  </a:cubicBezTo>
                  <a:cubicBezTo>
                    <a:pt x="317404" y="392553"/>
                    <a:pt x="379176" y="312049"/>
                    <a:pt x="379176" y="220080"/>
                  </a:cubicBezTo>
                  <a:cubicBezTo>
                    <a:pt x="379176" y="128111"/>
                    <a:pt x="317404" y="47607"/>
                    <a:pt x="228568" y="23804"/>
                  </a:cubicBezTo>
                  <a:cubicBezTo>
                    <a:pt x="139733" y="0"/>
                    <a:pt x="45985" y="38832"/>
                    <a:pt x="0" y="118480"/>
                  </a:cubicBezTo>
                  <a:close/>
                </a:path>
              </a:pathLst>
            </a:custGeom>
            <a:solidFill>
              <a:srgbClr val="AF805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176">
                  <a:solidFill>
                    <a:srgbClr val="000000"/>
                  </a:solidFill>
                  <a:latin typeface="Canva Sans"/>
                </a:rPr>
                <a:t>Praticidade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045239" y="6765920"/>
            <a:ext cx="3489050" cy="771525"/>
            <a:chOff x="0" y="0"/>
            <a:chExt cx="918927" cy="203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03200" y="-118480"/>
              <a:ext cx="512527" cy="440159"/>
            </a:xfrm>
            <a:custGeom>
              <a:avLst/>
              <a:gdLst/>
              <a:ahLst/>
              <a:cxnLst/>
              <a:rect r="r" b="b" t="t" l="l"/>
              <a:pathLst>
                <a:path h="440159" w="512527">
                  <a:moveTo>
                    <a:pt x="512527" y="118480"/>
                  </a:moveTo>
                  <a:lnTo>
                    <a:pt x="512527" y="118480"/>
                  </a:lnTo>
                  <a:cubicBezTo>
                    <a:pt x="466542" y="38832"/>
                    <a:pt x="372794" y="0"/>
                    <a:pt x="283958" y="23804"/>
                  </a:cubicBezTo>
                  <a:cubicBezTo>
                    <a:pt x="195123" y="47607"/>
                    <a:pt x="133350" y="128111"/>
                    <a:pt x="133350" y="220080"/>
                  </a:cubicBezTo>
                  <a:cubicBezTo>
                    <a:pt x="133350" y="312049"/>
                    <a:pt x="195123" y="392553"/>
                    <a:pt x="283958" y="416356"/>
                  </a:cubicBezTo>
                  <a:cubicBezTo>
                    <a:pt x="372794" y="440160"/>
                    <a:pt x="466542" y="401328"/>
                    <a:pt x="512527" y="321680"/>
                  </a:cubicBezTo>
                  <a:lnTo>
                    <a:pt x="0" y="321680"/>
                  </a:lnTo>
                  <a:cubicBezTo>
                    <a:pt x="45985" y="401328"/>
                    <a:pt x="139733" y="440160"/>
                    <a:pt x="228568" y="416356"/>
                  </a:cubicBezTo>
                  <a:cubicBezTo>
                    <a:pt x="317404" y="392553"/>
                    <a:pt x="379176" y="312049"/>
                    <a:pt x="379176" y="220080"/>
                  </a:cubicBezTo>
                  <a:cubicBezTo>
                    <a:pt x="379176" y="128111"/>
                    <a:pt x="317404" y="47607"/>
                    <a:pt x="228568" y="23804"/>
                  </a:cubicBezTo>
                  <a:cubicBezTo>
                    <a:pt x="139733" y="0"/>
                    <a:pt x="45985" y="38832"/>
                    <a:pt x="0" y="118480"/>
                  </a:cubicBezTo>
                  <a:close/>
                </a:path>
              </a:pathLst>
            </a:custGeom>
            <a:solidFill>
              <a:srgbClr val="D13B4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176">
                  <a:solidFill>
                    <a:srgbClr val="EED8D2"/>
                  </a:solidFill>
                  <a:latin typeface="Canva Sans"/>
                </a:rPr>
                <a:t>Lucro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617739" y="6765920"/>
            <a:ext cx="3489050" cy="771525"/>
            <a:chOff x="0" y="0"/>
            <a:chExt cx="918927" cy="203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203200" y="-118480"/>
              <a:ext cx="512527" cy="440159"/>
            </a:xfrm>
            <a:custGeom>
              <a:avLst/>
              <a:gdLst/>
              <a:ahLst/>
              <a:cxnLst/>
              <a:rect r="r" b="b" t="t" l="l"/>
              <a:pathLst>
                <a:path h="440159" w="512527">
                  <a:moveTo>
                    <a:pt x="512527" y="118480"/>
                  </a:moveTo>
                  <a:lnTo>
                    <a:pt x="512527" y="118480"/>
                  </a:lnTo>
                  <a:cubicBezTo>
                    <a:pt x="466542" y="38832"/>
                    <a:pt x="372794" y="0"/>
                    <a:pt x="283958" y="23804"/>
                  </a:cubicBezTo>
                  <a:cubicBezTo>
                    <a:pt x="195123" y="47607"/>
                    <a:pt x="133350" y="128111"/>
                    <a:pt x="133350" y="220080"/>
                  </a:cubicBezTo>
                  <a:cubicBezTo>
                    <a:pt x="133350" y="312049"/>
                    <a:pt x="195123" y="392553"/>
                    <a:pt x="283958" y="416356"/>
                  </a:cubicBezTo>
                  <a:cubicBezTo>
                    <a:pt x="372794" y="440160"/>
                    <a:pt x="466542" y="401328"/>
                    <a:pt x="512527" y="321680"/>
                  </a:cubicBezTo>
                  <a:lnTo>
                    <a:pt x="0" y="321680"/>
                  </a:lnTo>
                  <a:cubicBezTo>
                    <a:pt x="45985" y="401328"/>
                    <a:pt x="139733" y="440160"/>
                    <a:pt x="228568" y="416356"/>
                  </a:cubicBezTo>
                  <a:cubicBezTo>
                    <a:pt x="317404" y="392553"/>
                    <a:pt x="379176" y="312049"/>
                    <a:pt x="379176" y="220080"/>
                  </a:cubicBezTo>
                  <a:cubicBezTo>
                    <a:pt x="379176" y="128111"/>
                    <a:pt x="317404" y="47607"/>
                    <a:pt x="228568" y="23804"/>
                  </a:cubicBezTo>
                  <a:cubicBezTo>
                    <a:pt x="139733" y="0"/>
                    <a:pt x="45985" y="38832"/>
                    <a:pt x="0" y="118480"/>
                  </a:cubicBezTo>
                  <a:close/>
                </a:path>
              </a:pathLst>
            </a:custGeom>
            <a:solidFill>
              <a:srgbClr val="AF805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176">
                  <a:solidFill>
                    <a:srgbClr val="000000"/>
                  </a:solidFill>
                  <a:latin typeface="Canva Sans"/>
                </a:rPr>
                <a:t>Educação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190240" y="6765920"/>
            <a:ext cx="3489050" cy="771525"/>
            <a:chOff x="0" y="0"/>
            <a:chExt cx="918927" cy="2032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03200" y="-118480"/>
              <a:ext cx="512527" cy="440159"/>
            </a:xfrm>
            <a:custGeom>
              <a:avLst/>
              <a:gdLst/>
              <a:ahLst/>
              <a:cxnLst/>
              <a:rect r="r" b="b" t="t" l="l"/>
              <a:pathLst>
                <a:path h="440159" w="512527">
                  <a:moveTo>
                    <a:pt x="512527" y="118480"/>
                  </a:moveTo>
                  <a:lnTo>
                    <a:pt x="512527" y="118480"/>
                  </a:lnTo>
                  <a:cubicBezTo>
                    <a:pt x="466542" y="38832"/>
                    <a:pt x="372794" y="0"/>
                    <a:pt x="283958" y="23804"/>
                  </a:cubicBezTo>
                  <a:cubicBezTo>
                    <a:pt x="195123" y="47607"/>
                    <a:pt x="133350" y="128111"/>
                    <a:pt x="133350" y="220080"/>
                  </a:cubicBezTo>
                  <a:cubicBezTo>
                    <a:pt x="133350" y="312049"/>
                    <a:pt x="195123" y="392553"/>
                    <a:pt x="283958" y="416356"/>
                  </a:cubicBezTo>
                  <a:cubicBezTo>
                    <a:pt x="372794" y="440160"/>
                    <a:pt x="466542" y="401328"/>
                    <a:pt x="512527" y="321680"/>
                  </a:cubicBezTo>
                  <a:lnTo>
                    <a:pt x="0" y="321680"/>
                  </a:lnTo>
                  <a:cubicBezTo>
                    <a:pt x="45985" y="401328"/>
                    <a:pt x="139733" y="440160"/>
                    <a:pt x="228568" y="416356"/>
                  </a:cubicBezTo>
                  <a:cubicBezTo>
                    <a:pt x="317404" y="392553"/>
                    <a:pt x="379176" y="312049"/>
                    <a:pt x="379176" y="220080"/>
                  </a:cubicBezTo>
                  <a:cubicBezTo>
                    <a:pt x="379176" y="128111"/>
                    <a:pt x="317404" y="47607"/>
                    <a:pt x="228568" y="23804"/>
                  </a:cubicBezTo>
                  <a:cubicBezTo>
                    <a:pt x="139733" y="0"/>
                    <a:pt x="45985" y="38832"/>
                    <a:pt x="0" y="118480"/>
                  </a:cubicBezTo>
                  <a:close/>
                </a:path>
              </a:pathLst>
            </a:custGeom>
            <a:solidFill>
              <a:srgbClr val="46556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176">
                  <a:solidFill>
                    <a:srgbClr val="EED8D2"/>
                  </a:solidFill>
                  <a:latin typeface="Canva Sans"/>
                </a:rPr>
                <a:t>Contato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190240" y="5428373"/>
            <a:ext cx="3489050" cy="771525"/>
            <a:chOff x="0" y="0"/>
            <a:chExt cx="918927" cy="2032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03200" y="-118480"/>
              <a:ext cx="512527" cy="440159"/>
            </a:xfrm>
            <a:custGeom>
              <a:avLst/>
              <a:gdLst/>
              <a:ahLst/>
              <a:cxnLst/>
              <a:rect r="r" b="b" t="t" l="l"/>
              <a:pathLst>
                <a:path h="440159" w="512527">
                  <a:moveTo>
                    <a:pt x="512527" y="118480"/>
                  </a:moveTo>
                  <a:lnTo>
                    <a:pt x="512527" y="118480"/>
                  </a:lnTo>
                  <a:cubicBezTo>
                    <a:pt x="466542" y="38832"/>
                    <a:pt x="372794" y="0"/>
                    <a:pt x="283958" y="23804"/>
                  </a:cubicBezTo>
                  <a:cubicBezTo>
                    <a:pt x="195123" y="47607"/>
                    <a:pt x="133350" y="128111"/>
                    <a:pt x="133350" y="220080"/>
                  </a:cubicBezTo>
                  <a:cubicBezTo>
                    <a:pt x="133350" y="312049"/>
                    <a:pt x="195123" y="392553"/>
                    <a:pt x="283958" y="416356"/>
                  </a:cubicBezTo>
                  <a:cubicBezTo>
                    <a:pt x="372794" y="440160"/>
                    <a:pt x="466542" y="401328"/>
                    <a:pt x="512527" y="321680"/>
                  </a:cubicBezTo>
                  <a:lnTo>
                    <a:pt x="0" y="321680"/>
                  </a:lnTo>
                  <a:cubicBezTo>
                    <a:pt x="45985" y="401328"/>
                    <a:pt x="139733" y="440160"/>
                    <a:pt x="228568" y="416356"/>
                  </a:cubicBezTo>
                  <a:cubicBezTo>
                    <a:pt x="317404" y="392553"/>
                    <a:pt x="379176" y="312049"/>
                    <a:pt x="379176" y="220080"/>
                  </a:cubicBezTo>
                  <a:cubicBezTo>
                    <a:pt x="379176" y="128111"/>
                    <a:pt x="317404" y="47607"/>
                    <a:pt x="228568" y="23804"/>
                  </a:cubicBezTo>
                  <a:cubicBezTo>
                    <a:pt x="139733" y="0"/>
                    <a:pt x="45985" y="38832"/>
                    <a:pt x="0" y="118480"/>
                  </a:cubicBezTo>
                  <a:close/>
                </a:path>
              </a:pathLst>
            </a:custGeom>
            <a:solidFill>
              <a:srgbClr val="D13B45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176">
                  <a:solidFill>
                    <a:srgbClr val="EED8D2"/>
                  </a:solidFill>
                  <a:latin typeface="Canva Sans"/>
                </a:rPr>
                <a:t>Visibilidade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7096874" y="9001126"/>
            <a:ext cx="4254643" cy="2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AF805C"/>
                </a:solidFill>
                <a:latin typeface="Canva Sans"/>
              </a:rPr>
              <a:t>@marokaceramicaearte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49714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283544" y="2409940"/>
            <a:ext cx="9691343" cy="593253"/>
          </a:xfrm>
          <a:custGeom>
            <a:avLst/>
            <a:gdLst/>
            <a:ahLst/>
            <a:cxnLst/>
            <a:rect r="r" b="b" t="t" l="l"/>
            <a:pathLst>
              <a:path h="593253" w="969134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941998">
            <a:off x="9209742" y="6262795"/>
            <a:ext cx="776757" cy="1197031"/>
          </a:xfrm>
          <a:custGeom>
            <a:avLst/>
            <a:gdLst/>
            <a:ahLst/>
            <a:cxnLst/>
            <a:rect r="r" b="b" t="t" l="l"/>
            <a:pathLst>
              <a:path h="1197031" w="776757">
                <a:moveTo>
                  <a:pt x="0" y="0"/>
                </a:moveTo>
                <a:lnTo>
                  <a:pt x="776756" y="0"/>
                </a:lnTo>
                <a:lnTo>
                  <a:pt x="776756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03298" y="1036321"/>
            <a:ext cx="1168140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Objetivo Específico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54396" y="3545840"/>
            <a:ext cx="474947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Alcance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54396" y="5019675"/>
            <a:ext cx="6437873" cy="3336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4"/>
              </a:lnSpc>
            </a:pPr>
            <a:r>
              <a:rPr lang="en-US" sz="2377">
                <a:solidFill>
                  <a:srgbClr val="000000"/>
                </a:solidFill>
                <a:latin typeface="Poppins"/>
              </a:rPr>
              <a:t>Com o enorme impacto atual da tecnologia nas nossas vidas, ela acabou se tornando um meio muito importante para divulgação de marcas e serviços. Dessa forma uma parcela das pessoas se sentem na necessidade de utilizar-se dela para alcançar um público maior.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51296" y="3547753"/>
            <a:ext cx="474947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Crescimento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51296" y="5019675"/>
            <a:ext cx="6437873" cy="2384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4"/>
              </a:lnSpc>
            </a:pPr>
            <a:r>
              <a:rPr lang="en-US" sz="2377">
                <a:solidFill>
                  <a:srgbClr val="000000"/>
                </a:solidFill>
                <a:latin typeface="Poppins"/>
              </a:rPr>
              <a:t>Com a criação desse site prevemos um aumento na visibilidade e a creditamos que o número de vendas, devido a facilidade que o site trás, irá aumentar exponencialmente.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2950600">
            <a:off x="3878146" y="3786116"/>
            <a:ext cx="776757" cy="1197031"/>
          </a:xfrm>
          <a:custGeom>
            <a:avLst/>
            <a:gdLst/>
            <a:ahLst/>
            <a:cxnLst/>
            <a:rect r="r" b="b" t="t" l="l"/>
            <a:pathLst>
              <a:path h="1197031" w="776757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3561944">
            <a:off x="16449251" y="3033050"/>
            <a:ext cx="776757" cy="1197031"/>
          </a:xfrm>
          <a:custGeom>
            <a:avLst/>
            <a:gdLst/>
            <a:ahLst/>
            <a:cxnLst/>
            <a:rect r="r" b="b" t="t" l="l"/>
            <a:pathLst>
              <a:path h="1197031" w="776757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096874" y="9001126"/>
            <a:ext cx="4254643" cy="2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AF805C"/>
                </a:solidFill>
                <a:latin typeface="Canva Sans"/>
              </a:rPr>
              <a:t>@marokaceramicaearte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41998">
            <a:off x="8574029" y="6116178"/>
            <a:ext cx="776757" cy="1197031"/>
          </a:xfrm>
          <a:custGeom>
            <a:avLst/>
            <a:gdLst/>
            <a:ahLst/>
            <a:cxnLst/>
            <a:rect r="r" b="b" t="t" l="l"/>
            <a:pathLst>
              <a:path h="1197031" w="776757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50600">
            <a:off x="2705936" y="3603676"/>
            <a:ext cx="776757" cy="1197031"/>
          </a:xfrm>
          <a:custGeom>
            <a:avLst/>
            <a:gdLst/>
            <a:ahLst/>
            <a:cxnLst/>
            <a:rect r="r" b="b" t="t" l="l"/>
            <a:pathLst>
              <a:path h="1197031" w="776757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3561944">
            <a:off x="15561097" y="2820090"/>
            <a:ext cx="776757" cy="1197031"/>
          </a:xfrm>
          <a:custGeom>
            <a:avLst/>
            <a:gdLst/>
            <a:ahLst/>
            <a:cxnLst/>
            <a:rect r="r" b="b" t="t" l="l"/>
            <a:pathLst>
              <a:path h="1197031" w="776757">
                <a:moveTo>
                  <a:pt x="776756" y="0"/>
                </a:moveTo>
                <a:lnTo>
                  <a:pt x="0" y="0"/>
                </a:lnTo>
                <a:lnTo>
                  <a:pt x="0" y="1197030"/>
                </a:lnTo>
                <a:lnTo>
                  <a:pt x="776756" y="1197030"/>
                </a:lnTo>
                <a:lnTo>
                  <a:pt x="7767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749714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283544" y="2409940"/>
            <a:ext cx="9691343" cy="593253"/>
          </a:xfrm>
          <a:custGeom>
            <a:avLst/>
            <a:gdLst/>
            <a:ahLst/>
            <a:cxnLst/>
            <a:rect r="r" b="b" t="t" l="l"/>
            <a:pathLst>
              <a:path h="593253" w="969134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08960" y="1145070"/>
            <a:ext cx="13270081" cy="1386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sz="8077">
                <a:solidFill>
                  <a:srgbClr val="000000"/>
                </a:solidFill>
                <a:latin typeface="Canva Sans Bold"/>
              </a:rPr>
              <a:t>Fundamentação Teórica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7123" y="3545840"/>
            <a:ext cx="802047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Web Design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7123" y="4328117"/>
            <a:ext cx="7235285" cy="3336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4"/>
              </a:lnSpc>
            </a:pPr>
            <a:r>
              <a:rPr lang="en-US" sz="2377">
                <a:solidFill>
                  <a:srgbClr val="000000"/>
                </a:solidFill>
                <a:latin typeface="Poppins"/>
              </a:rPr>
              <a:t>Layout: Figuras ligadas a natureza, e tons mais leves.</a:t>
            </a:r>
          </a:p>
          <a:p>
            <a:pPr>
              <a:lnSpc>
                <a:spcPts val="3804"/>
              </a:lnSpc>
            </a:pPr>
            <a:r>
              <a:rPr lang="en-US" sz="2377">
                <a:solidFill>
                  <a:srgbClr val="000000"/>
                </a:solidFill>
                <a:latin typeface="Poppins"/>
              </a:rPr>
              <a:t>Tipografia: Fontes mais limpas, para passar um ar de pureza.                                                                                                    </a:t>
            </a:r>
          </a:p>
          <a:p>
            <a:pPr>
              <a:lnSpc>
                <a:spcPts val="3804"/>
              </a:lnSpc>
            </a:pPr>
            <a:r>
              <a:rPr lang="en-US" sz="2377">
                <a:solidFill>
                  <a:srgbClr val="000000"/>
                </a:solidFill>
                <a:latin typeface="Poppins"/>
              </a:rPr>
              <a:t>Cores: #EED8D2, #465562, #DAB7A0, #BBAE97, #FFF8F6, #AF805C. Tonalidades terrosas que combinam com o estilo do Instagram.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64648" y="4337642"/>
            <a:ext cx="7208004" cy="1827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4"/>
              </a:lnSpc>
            </a:pPr>
            <a:r>
              <a:rPr lang="en-US" sz="2277">
                <a:solidFill>
                  <a:srgbClr val="000000"/>
                </a:solidFill>
                <a:latin typeface="Poppins"/>
              </a:rPr>
              <a:t>Site feito no estilo one page, com o intuito de ser algo fácil de se utilizar. Barra de navegação levando o usuário para a parte da página escolhida.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64648" y="3513217"/>
            <a:ext cx="802047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Usabilidade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96874" y="9001126"/>
            <a:ext cx="4254643" cy="2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AF805C"/>
                </a:solidFill>
                <a:latin typeface="Canva Sans"/>
              </a:rPr>
              <a:t>@marokaceramicaearte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49714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283544" y="2409940"/>
            <a:ext cx="9691343" cy="593253"/>
          </a:xfrm>
          <a:custGeom>
            <a:avLst/>
            <a:gdLst/>
            <a:ahLst/>
            <a:cxnLst/>
            <a:rect r="r" b="b" t="t" l="l"/>
            <a:pathLst>
              <a:path h="593253" w="969134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941998">
            <a:off x="9462184" y="6329139"/>
            <a:ext cx="776757" cy="1197031"/>
          </a:xfrm>
          <a:custGeom>
            <a:avLst/>
            <a:gdLst/>
            <a:ahLst/>
            <a:cxnLst/>
            <a:rect r="r" b="b" t="t" l="l"/>
            <a:pathLst>
              <a:path h="1197031" w="776757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16192" y="1036321"/>
            <a:ext cx="1067163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Metodologia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54396" y="3545840"/>
            <a:ext cx="474947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Materiais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54396" y="4573339"/>
            <a:ext cx="6437873" cy="2384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3370" indent="-256685" lvl="1">
              <a:lnSpc>
                <a:spcPts val="3804"/>
              </a:lnSpc>
              <a:buFont typeface="Arial"/>
              <a:buChar char="•"/>
            </a:pPr>
            <a:r>
              <a:rPr lang="en-US" sz="2377">
                <a:solidFill>
                  <a:srgbClr val="000000"/>
                </a:solidFill>
                <a:latin typeface="Poppins"/>
              </a:rPr>
              <a:t>Visual Studio Code</a:t>
            </a:r>
          </a:p>
          <a:p>
            <a:pPr marL="513370" indent="-256685" lvl="1">
              <a:lnSpc>
                <a:spcPts val="3804"/>
              </a:lnSpc>
              <a:buFont typeface="Arial"/>
              <a:buChar char="•"/>
            </a:pPr>
            <a:r>
              <a:rPr lang="en-US" sz="2377">
                <a:solidFill>
                  <a:srgbClr val="000000"/>
                </a:solidFill>
                <a:latin typeface="Poppins"/>
              </a:rPr>
              <a:t>Bootstrap</a:t>
            </a:r>
          </a:p>
          <a:p>
            <a:pPr marL="513370" indent="-256685" lvl="1">
              <a:lnSpc>
                <a:spcPts val="3804"/>
              </a:lnSpc>
              <a:buFont typeface="Arial"/>
              <a:buChar char="•"/>
            </a:pPr>
            <a:r>
              <a:rPr lang="en-US" sz="2377">
                <a:solidFill>
                  <a:srgbClr val="000000"/>
                </a:solidFill>
                <a:latin typeface="Poppins"/>
              </a:rPr>
              <a:t>Instagram - @marokaceramicaearte</a:t>
            </a:r>
          </a:p>
          <a:p>
            <a:pPr>
              <a:lnSpc>
                <a:spcPts val="3804"/>
              </a:lnSpc>
            </a:pPr>
          </a:p>
          <a:p>
            <a:pPr>
              <a:lnSpc>
                <a:spcPts val="380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051296" y="3545840"/>
            <a:ext cx="474947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Métodos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51296" y="4584975"/>
            <a:ext cx="6437873" cy="143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3370" indent="-256685" lvl="1">
              <a:lnSpc>
                <a:spcPts val="3804"/>
              </a:lnSpc>
              <a:buFont typeface="Arial"/>
              <a:buChar char="•"/>
            </a:pPr>
            <a:r>
              <a:rPr lang="en-US" sz="2377">
                <a:solidFill>
                  <a:srgbClr val="000000"/>
                </a:solidFill>
                <a:latin typeface="Poppins"/>
              </a:rPr>
              <a:t>HTML ( HyperText Markup Language )</a:t>
            </a:r>
          </a:p>
          <a:p>
            <a:pPr marL="513370" indent="-256685" lvl="1">
              <a:lnSpc>
                <a:spcPts val="3804"/>
              </a:lnSpc>
              <a:buFont typeface="Arial"/>
              <a:buChar char="•"/>
            </a:pPr>
            <a:r>
              <a:rPr lang="en-US" sz="2377">
                <a:solidFill>
                  <a:srgbClr val="000000"/>
                </a:solidFill>
                <a:latin typeface="Poppins"/>
              </a:rPr>
              <a:t>CSS ( Cascading Style Sheets )</a:t>
            </a:r>
          </a:p>
          <a:p>
            <a:pPr marL="513370" indent="-256685" lvl="1">
              <a:lnSpc>
                <a:spcPts val="3804"/>
              </a:lnSpc>
              <a:buFont typeface="Arial"/>
              <a:buChar char="•"/>
            </a:pPr>
            <a:r>
              <a:rPr lang="en-US" sz="2377">
                <a:solidFill>
                  <a:srgbClr val="000000"/>
                </a:solidFill>
                <a:latin typeface="Poppins"/>
              </a:rPr>
              <a:t>JavaScript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2950600">
            <a:off x="3594091" y="4110285"/>
            <a:ext cx="776757" cy="1197031"/>
          </a:xfrm>
          <a:custGeom>
            <a:avLst/>
            <a:gdLst/>
            <a:ahLst/>
            <a:cxnLst/>
            <a:rect r="r" b="b" t="t" l="l"/>
            <a:pathLst>
              <a:path h="1197031" w="776757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3561944">
            <a:off x="16449251" y="3033050"/>
            <a:ext cx="776757" cy="1197031"/>
          </a:xfrm>
          <a:custGeom>
            <a:avLst/>
            <a:gdLst/>
            <a:ahLst/>
            <a:cxnLst/>
            <a:rect r="r" b="b" t="t" l="l"/>
            <a:pathLst>
              <a:path h="1197031" w="776757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096874" y="9001126"/>
            <a:ext cx="4254643" cy="2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AF805C"/>
                </a:solidFill>
                <a:latin typeface="Canva Sans"/>
              </a:rPr>
              <a:t>@marokaceramicaearte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49714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18931" y="5143500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8" y="0"/>
                </a:lnTo>
                <a:lnTo>
                  <a:pt x="6050138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33073" y="3576956"/>
            <a:ext cx="1062185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Desenvolvimento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96874" y="9001126"/>
            <a:ext cx="4254643" cy="2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AF805C"/>
                </a:solidFill>
                <a:latin typeface="Canva Sans"/>
              </a:rPr>
              <a:t>@marokaceramicaearte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49714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18931" y="5143500"/>
            <a:ext cx="6050139" cy="370358"/>
          </a:xfrm>
          <a:custGeom>
            <a:avLst/>
            <a:gdLst/>
            <a:ahLst/>
            <a:cxnLst/>
            <a:rect r="r" b="b" t="t" l="l"/>
            <a:pathLst>
              <a:path h="370358" w="6050139">
                <a:moveTo>
                  <a:pt x="0" y="0"/>
                </a:moveTo>
                <a:lnTo>
                  <a:pt x="6050138" y="0"/>
                </a:lnTo>
                <a:lnTo>
                  <a:pt x="6050138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28943" y="3576956"/>
            <a:ext cx="663011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Resultados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96874" y="9001126"/>
            <a:ext cx="4254643" cy="2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AF805C"/>
                </a:solidFill>
                <a:latin typeface="Canva Sans"/>
              </a:rPr>
              <a:t>@marokaceramicaearte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6340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49714" y="7546970"/>
            <a:ext cx="3556828" cy="4114800"/>
          </a:xfrm>
          <a:custGeom>
            <a:avLst/>
            <a:gdLst/>
            <a:ahLst/>
            <a:cxnLst/>
            <a:rect r="r" b="b" t="t" l="l"/>
            <a:pathLst>
              <a:path h="4114800" w="3556828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24999">
            <a:off x="-2503731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4999">
            <a:off x="-2943904" y="-1297702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4999">
            <a:off x="16576762" y="-1229799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24999">
            <a:off x="16136589" y="-10287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92113" y="2417657"/>
            <a:ext cx="7030306" cy="430358"/>
          </a:xfrm>
          <a:custGeom>
            <a:avLst/>
            <a:gdLst/>
            <a:ahLst/>
            <a:cxnLst/>
            <a:rect r="r" b="b" t="t" l="l"/>
            <a:pathLst>
              <a:path h="430358" w="7030306">
                <a:moveTo>
                  <a:pt x="0" y="0"/>
                </a:moveTo>
                <a:lnTo>
                  <a:pt x="7030306" y="0"/>
                </a:lnTo>
                <a:lnTo>
                  <a:pt x="7030306" y="430358"/>
                </a:lnTo>
                <a:lnTo>
                  <a:pt x="0" y="43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299648">
            <a:off x="832841" y="4538122"/>
            <a:ext cx="4776576" cy="2962039"/>
          </a:xfrm>
          <a:custGeom>
            <a:avLst/>
            <a:gdLst/>
            <a:ahLst/>
            <a:cxnLst/>
            <a:rect r="r" b="b" t="t" l="l"/>
            <a:pathLst>
              <a:path h="2962039" w="4776576">
                <a:moveTo>
                  <a:pt x="4776576" y="0"/>
                </a:moveTo>
                <a:lnTo>
                  <a:pt x="0" y="0"/>
                </a:lnTo>
                <a:lnTo>
                  <a:pt x="0" y="2962039"/>
                </a:lnTo>
                <a:lnTo>
                  <a:pt x="4776576" y="2962039"/>
                </a:lnTo>
                <a:lnTo>
                  <a:pt x="477657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03259" y="1066291"/>
            <a:ext cx="1059999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1407">
                <a:solidFill>
                  <a:srgbClr val="000000"/>
                </a:solidFill>
                <a:latin typeface="Canva Sans Bold"/>
              </a:rPr>
              <a:t>Conclusões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69560" y="3604218"/>
            <a:ext cx="103897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Site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69560" y="4666592"/>
            <a:ext cx="10438404" cy="264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Com a criação do site tornamos o processo de visualização dos projetos da Mara algo mais simples, além de dar as informações de contato, e informações dela caso alguém queira saber mais sobre suas especialidades.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96874" y="9001126"/>
            <a:ext cx="4254643" cy="2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AF805C"/>
                </a:solidFill>
                <a:latin typeface="Canva Sans"/>
              </a:rPr>
              <a:t>@marokaceramicaearte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DAFmjz4Ixn0</dc:identifier>
  <dcterms:modified xsi:type="dcterms:W3CDTF">2011-08-01T06:04:30Z</dcterms:modified>
  <cp:revision>1</cp:revision>
  <dc:title>Introdução</dc:title>
</cp:coreProperties>
</file>