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28"/>
  </p:notesMasterIdLst>
  <p:sldIdLst>
    <p:sldId id="419" r:id="rId3"/>
    <p:sldId id="431" r:id="rId4"/>
    <p:sldId id="422" r:id="rId5"/>
    <p:sldId id="322" r:id="rId6"/>
    <p:sldId id="323" r:id="rId7"/>
    <p:sldId id="279" r:id="rId8"/>
    <p:sldId id="337" r:id="rId9"/>
    <p:sldId id="423" r:id="rId10"/>
    <p:sldId id="326" r:id="rId11"/>
    <p:sldId id="319" r:id="rId12"/>
    <p:sldId id="341" r:id="rId13"/>
    <p:sldId id="424" r:id="rId14"/>
    <p:sldId id="330" r:id="rId15"/>
    <p:sldId id="307" r:id="rId16"/>
    <p:sldId id="325" r:id="rId17"/>
    <p:sldId id="425" r:id="rId18"/>
    <p:sldId id="331" r:id="rId19"/>
    <p:sldId id="339" r:id="rId20"/>
    <p:sldId id="335" r:id="rId21"/>
    <p:sldId id="426" r:id="rId22"/>
    <p:sldId id="289" r:id="rId23"/>
    <p:sldId id="429" r:id="rId24"/>
    <p:sldId id="328" r:id="rId25"/>
    <p:sldId id="274" r:id="rId26"/>
    <p:sldId id="430" r:id="rId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34" y="8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itchFamily="2" charset="-122"/>
                <a:ea typeface="等线"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itchFamily="2" charset="-122"/>
                <a:ea typeface="等线" pitchFamily="2" charset="-122"/>
              </a:defRPr>
            </a:lvl1pPr>
          </a:lstStyle>
          <a:p>
            <a:pPr>
              <a:defRPr/>
            </a:pPr>
            <a:fld id="{E5BD4C8E-5898-4896-9A45-0FAFFE8394CC}" type="datetimeFigureOut">
              <a:rPr lang="zh-CN" altLang="en-US"/>
              <a:t>2019/3/1</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itchFamily="2" charset="-122"/>
                <a:ea typeface="等线"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itchFamily="2" charset="-122"/>
                <a:ea typeface="等线" pitchFamily="2" charset="-122"/>
              </a:defRPr>
            </a:lvl1pPr>
          </a:lstStyle>
          <a:p>
            <a:pPr>
              <a:defRPr/>
            </a:pPr>
            <a:fld id="{3C26F499-AC18-4E53-BCF3-37F6424CFA7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1pPr>
    <a:lvl2pPr marL="4572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2pPr>
    <a:lvl3pPr marL="9144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3pPr>
    <a:lvl4pPr marL="13716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4pPr>
    <a:lvl5pPr marL="18288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fld id="{10311A1F-71FA-470E-9FE0-1F4E5C6B0BA5}" type="slidenum">
              <a:rPr lang="zh-CN" altLang="en-US" smtClean="0">
                <a:latin typeface="等线" pitchFamily="2" charset="-122"/>
                <a:ea typeface="等线" pitchFamily="2" charset="-122"/>
              </a:rPr>
              <a:t>1</a:t>
            </a:fld>
            <a:endParaRPr lang="zh-CN" altLang="en-US">
              <a:latin typeface="等线" pitchFamily="2" charset="-122"/>
              <a:ea typeface="等线"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itchFamily="2" charset="-122"/>
                <a:ea typeface="等线" pitchFamily="2" charset="-122"/>
              </a:rPr>
              <a:t>10</a:t>
            </a:fld>
            <a:endParaRPr lang="zh-CN" altLang="en-US" sz="1200">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45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46DC57E3-1C34-4661-9546-72D117B36E88}" type="slidenum">
              <a:rPr lang="zh-CN" altLang="en-US" sz="1200">
                <a:solidFill>
                  <a:srgbClr val="000000"/>
                </a:solidFill>
                <a:latin typeface="等线" pitchFamily="2" charset="-122"/>
                <a:ea typeface="等线" pitchFamily="2" charset="-122"/>
              </a:rPr>
              <a:t>11</a:t>
            </a:fld>
            <a:endParaRPr lang="zh-CN" altLang="en-US" sz="1200">
              <a:solidFill>
                <a:srgbClr val="000000"/>
              </a:solidFill>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fld id="{03760694-3692-41CF-B14C-3A269FE46FC9}" type="slidenum">
              <a:rPr lang="zh-CN" altLang="en-US" smtClean="0">
                <a:latin typeface="等线" pitchFamily="2" charset="-122"/>
                <a:ea typeface="等线" pitchFamily="2" charset="-122"/>
              </a:rPr>
              <a:t>12</a:t>
            </a:fld>
            <a:endParaRPr lang="zh-CN" altLang="en-US">
              <a:latin typeface="等线" pitchFamily="2" charset="-122"/>
              <a:ea typeface="等线"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itchFamily="2" charset="-122"/>
                <a:ea typeface="等线" pitchFamily="2" charset="-122"/>
              </a:rPr>
              <a:t>13</a:t>
            </a:fld>
            <a:endParaRPr lang="zh-CN" altLang="en-US" sz="1200">
              <a:solidFill>
                <a:srgbClr val="000000"/>
              </a:solidFill>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76D0ED9C-33B6-4D1C-B93C-B1E28C26DCF8}" type="slidenum">
              <a:rPr lang="zh-CN" altLang="en-US" sz="1200">
                <a:latin typeface="等线" pitchFamily="2" charset="-122"/>
                <a:ea typeface="等线" pitchFamily="2" charset="-122"/>
              </a:rPr>
              <a:t>14</a:t>
            </a:fld>
            <a:endParaRPr lang="zh-CN" altLang="en-US" sz="1200">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27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641EF303-B6B9-4EB3-91EC-B94D00E137AC}" type="slidenum">
              <a:rPr lang="zh-CN" altLang="en-US" sz="1200">
                <a:solidFill>
                  <a:srgbClr val="000000"/>
                </a:solidFill>
                <a:latin typeface="等线" pitchFamily="2" charset="-122"/>
                <a:ea typeface="等线" pitchFamily="2" charset="-122"/>
              </a:rPr>
              <a:t>15</a:t>
            </a:fld>
            <a:endParaRPr lang="zh-CN" altLang="en-US" sz="1200">
              <a:solidFill>
                <a:srgbClr val="000000"/>
              </a:solidFill>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fld id="{99F8B286-F951-486F-8A4F-6E7A798ADA79}" type="slidenum">
              <a:rPr lang="zh-CN" altLang="en-US" smtClean="0">
                <a:latin typeface="等线" pitchFamily="2" charset="-122"/>
                <a:ea typeface="等线" pitchFamily="2" charset="-122"/>
              </a:rPr>
              <a:t>16</a:t>
            </a:fld>
            <a:endParaRPr lang="zh-CN" altLang="en-US">
              <a:latin typeface="等线" pitchFamily="2" charset="-122"/>
              <a:ea typeface="等线"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686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92DACA37-38DF-44BB-A2A6-70A70D86DDAE}" type="slidenum">
              <a:rPr lang="zh-CN" altLang="en-US" sz="1200">
                <a:solidFill>
                  <a:srgbClr val="000000"/>
                </a:solidFill>
                <a:latin typeface="等线" pitchFamily="2" charset="-122"/>
                <a:ea typeface="等线" pitchFamily="2" charset="-122"/>
              </a:rPr>
              <a:t>17</a:t>
            </a:fld>
            <a:endParaRPr lang="zh-CN" altLang="en-US" sz="1200">
              <a:solidFill>
                <a:srgbClr val="000000"/>
              </a:solidFill>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D550DE48-4665-426A-925F-909E183C61C5}" type="slidenum">
              <a:rPr lang="zh-CN" altLang="en-US" sz="1200">
                <a:solidFill>
                  <a:srgbClr val="000000"/>
                </a:solidFill>
                <a:latin typeface="等线" pitchFamily="2" charset="-122"/>
                <a:ea typeface="等线" pitchFamily="2" charset="-122"/>
              </a:rPr>
              <a:t>18</a:t>
            </a:fld>
            <a:endParaRPr lang="zh-CN" altLang="en-US" sz="1200">
              <a:solidFill>
                <a:srgbClr val="000000"/>
              </a:solidFill>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8B5B08D9-BF9B-4214-A438-14635DE1C428}" type="slidenum">
              <a:rPr lang="zh-CN" altLang="en-US" sz="1200">
                <a:solidFill>
                  <a:srgbClr val="000000"/>
                </a:solidFill>
                <a:latin typeface="等线" pitchFamily="2" charset="-122"/>
                <a:ea typeface="等线" pitchFamily="2" charset="-122"/>
              </a:rPr>
              <a:t>19</a:t>
            </a:fld>
            <a:endParaRPr lang="zh-CN" altLang="en-US" sz="1200">
              <a:solidFill>
                <a:srgbClr val="000000"/>
              </a:solidFill>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fld id="{D5B4778F-48EF-4E08-8033-9BB0D0E10328}" type="slidenum">
              <a:rPr lang="zh-CN" altLang="en-US" smtClean="0">
                <a:latin typeface="等线" pitchFamily="2" charset="-122"/>
                <a:ea typeface="等线" pitchFamily="2" charset="-122"/>
              </a:rPr>
              <a:t>2</a:t>
            </a:fld>
            <a:endParaRPr lang="zh-CN" altLang="en-US">
              <a:latin typeface="等线" pitchFamily="2" charset="-122"/>
              <a:ea typeface="等线"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fld id="{8B0EC4A0-811D-4508-8530-E1D1EF4F9778}" type="slidenum">
              <a:rPr lang="zh-CN" altLang="en-US" smtClean="0">
                <a:latin typeface="等线" pitchFamily="2" charset="-122"/>
                <a:ea typeface="等线" pitchFamily="2" charset="-122"/>
              </a:rPr>
              <a:t>20</a:t>
            </a:fld>
            <a:endParaRPr lang="zh-CN" altLang="en-US">
              <a:latin typeface="等线" pitchFamily="2" charset="-122"/>
              <a:ea typeface="等线"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863BD0A4-885B-4D69-831E-BB07A17B9E61}" type="slidenum">
              <a:rPr lang="zh-CN" altLang="en-US" sz="1200">
                <a:latin typeface="等线" pitchFamily="2" charset="-122"/>
                <a:ea typeface="等线" pitchFamily="2" charset="-122"/>
              </a:rPr>
              <a:t>21</a:t>
            </a:fld>
            <a:endParaRPr lang="zh-CN" altLang="en-US" sz="1200">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fld id="{28C207AB-8CC0-4523-BE04-236FF7BEA220}" type="slidenum">
              <a:rPr lang="zh-CN" altLang="en-US" smtClean="0">
                <a:latin typeface="等线" pitchFamily="2" charset="-122"/>
                <a:ea typeface="等线" pitchFamily="2" charset="-122"/>
              </a:rPr>
              <a:t>22</a:t>
            </a:fld>
            <a:endParaRPr lang="zh-CN" altLang="en-US">
              <a:latin typeface="等线" pitchFamily="2" charset="-122"/>
              <a:ea typeface="等线"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91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DB27E007-A8CE-4D18-9418-0A033B7EBBA9}" type="slidenum">
              <a:rPr lang="zh-CN" altLang="en-US" sz="1200">
                <a:latin typeface="等线" pitchFamily="2" charset="-122"/>
                <a:ea typeface="等线" pitchFamily="2" charset="-122"/>
              </a:rPr>
              <a:t>23</a:t>
            </a:fld>
            <a:endParaRPr lang="zh-CN" altLang="en-US" sz="1200">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5120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775106FD-3269-48BF-853E-175EE274D47E}" type="slidenum">
              <a:rPr lang="zh-CN" altLang="en-US" sz="1200">
                <a:latin typeface="等线" pitchFamily="2" charset="-122"/>
                <a:ea typeface="等线" pitchFamily="2" charset="-122"/>
              </a:rPr>
              <a:t>24</a:t>
            </a:fld>
            <a:endParaRPr lang="zh-CN" altLang="en-US" sz="1200">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fld id="{CFC0DE54-C25E-466A-8700-E3B29244ED75}" type="slidenum">
              <a:rPr lang="zh-CN" altLang="en-US" smtClean="0">
                <a:latin typeface="等线" pitchFamily="2" charset="-122"/>
                <a:ea typeface="等线" pitchFamily="2" charset="-122"/>
              </a:rPr>
              <a:t>25</a:t>
            </a:fld>
            <a:endParaRPr lang="zh-CN" altLang="en-US">
              <a:latin typeface="等线" pitchFamily="2" charset="-122"/>
              <a:ea typeface="等线"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fld id="{19010D9B-4235-40D6-AC31-FC3713A9E334}" type="slidenum">
              <a:rPr lang="zh-CN" altLang="en-US" smtClean="0">
                <a:latin typeface="等线" pitchFamily="2" charset="-122"/>
                <a:ea typeface="等线" pitchFamily="2" charset="-122"/>
              </a:rPr>
              <a:t>3</a:t>
            </a:fld>
            <a:endParaRPr lang="zh-CN" altLang="en-US">
              <a:latin typeface="等线" pitchFamily="2" charset="-122"/>
              <a:ea typeface="等线"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itchFamily="2" charset="-122"/>
                <a:ea typeface="等线" pitchFamily="2" charset="-122"/>
              </a:rPr>
              <a:t>4</a:t>
            </a:fld>
            <a:endParaRPr lang="zh-CN" altLang="en-US" sz="1200">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0F1A78BE-0FF8-4413-A450-EF0B973FBA46}" type="slidenum">
              <a:rPr lang="zh-CN" altLang="en-US" sz="1200">
                <a:latin typeface="等线" pitchFamily="2" charset="-122"/>
                <a:ea typeface="等线" pitchFamily="2" charset="-122"/>
              </a:rPr>
              <a:t>5</a:t>
            </a:fld>
            <a:endParaRPr lang="zh-CN" altLang="en-US" sz="1200">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itchFamily="2" charset="-122"/>
                <a:ea typeface="等线" pitchFamily="2" charset="-122"/>
              </a:rPr>
              <a:t>6</a:t>
            </a:fld>
            <a:endParaRPr lang="zh-CN" altLang="en-US" sz="1200">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itchFamily="2" charset="-122"/>
                <a:ea typeface="等线" pitchFamily="2" charset="-122"/>
              </a:rPr>
              <a:t>7</a:t>
            </a:fld>
            <a:endParaRPr lang="zh-CN" altLang="en-US" sz="1200">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fld id="{D9CC14F3-4C69-4B3C-8554-895DA3990D46}" type="slidenum">
              <a:rPr lang="zh-CN" altLang="en-US" smtClean="0">
                <a:latin typeface="等线" pitchFamily="2" charset="-122"/>
                <a:ea typeface="等线" pitchFamily="2" charset="-122"/>
              </a:rPr>
              <a:t>8</a:t>
            </a:fld>
            <a:endParaRPr lang="zh-CN" altLang="en-US">
              <a:latin typeface="等线" pitchFamily="2" charset="-122"/>
              <a:ea typeface="等线"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048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fld id="{49BB9A25-973A-402C-A8E6-21631E31A9DD}" type="slidenum">
              <a:rPr lang="zh-CN" altLang="en-US" sz="1200">
                <a:solidFill>
                  <a:srgbClr val="000000"/>
                </a:solidFill>
                <a:latin typeface="等线" pitchFamily="2" charset="-122"/>
                <a:ea typeface="等线" pitchFamily="2" charset="-122"/>
              </a:rPr>
              <a:t>9</a:t>
            </a:fld>
            <a:endParaRPr lang="zh-CN" altLang="en-US" sz="1200">
              <a:solidFill>
                <a:srgbClr val="000000"/>
              </a:solidFill>
              <a:latin typeface="等线" pitchFamily="2" charset="-122"/>
              <a:ea typeface="等线"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CD80FF4-6663-4FC6-88B3-5905EA93992E}" type="datetimeFigureOut">
              <a:rPr lang="zh-CN" altLang="en-US"/>
              <a:t>2019/3/1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0DA47A1-E1ED-4F7E-8B80-215660247B35}"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C8AD435-65D2-4279-AAB9-72900FCBF5AE}" type="datetimeFigureOut">
              <a:rPr lang="zh-CN" altLang="en-US"/>
              <a:t>2019/3/1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B3A6ABD-920A-46AA-A772-ED08931F7B56}"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BE6F65F-D683-4798-A155-F61AEAB3A573}" type="datetimeFigureOut">
              <a:rPr lang="zh-CN" altLang="en-US"/>
              <a:t>2019/3/1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F9A54C5-893F-4C78-9FE8-F1A567AE09EA}"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15C83D1B-C4B5-4E1C-9322-92479C846FB6}" type="datetimeFigureOut">
              <a:rPr lang="zh-CN" altLang="en-US"/>
              <a:t>2019/3/1</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983078C-D48A-4BC8-B1A5-34F9C1926110}"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EE0396F-E84E-4AEC-BFEF-3197BBF410DF}" type="datetimeFigureOut">
              <a:rPr lang="zh-CN" altLang="en-US"/>
              <a:t>2019/3/1</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1C8284DB-B176-4F0D-8215-A06928DBE5F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F3FAA955-1B43-49B3-9CE0-675CB829E898}" type="datetimeFigureOut">
              <a:rPr lang="zh-CN" altLang="en-US"/>
              <a:t>2019/3/1</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027D129-B196-4A5A-BA37-825F8EB86D8D}"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B329E2E-2C79-47E4-8C3D-4A73716E640D}" type="datetimeFigureOut">
              <a:rPr lang="zh-CN" altLang="en-US"/>
              <a:t>2019/3/1</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7436CB1-47D7-48FE-B67D-C8BB88EDCAC0}"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7C473770-F77F-4990-B8F9-B3A19E54372C}" type="datetimeFigureOut">
              <a:rPr lang="zh-CN" altLang="en-US"/>
              <a:t>2019/3/1</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984CA95-0CDC-40DB-8BF8-CE7E4C56707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BFC8B28-E836-4B27-957D-434859C88274}" type="datetimeFigureOut">
              <a:rPr lang="zh-CN" altLang="en-US"/>
              <a:t>2019/3/1</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62EEE4F-7CF5-48E4-9AD2-47887FE6D83C}"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22C6B5F-6184-4FC2-948E-E053CA6DF34F}" type="datetimeFigureOut">
              <a:rPr lang="zh-CN" altLang="en-US"/>
              <a:t>2019/3/1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5B3F79-C4E6-43E5-8BC1-F184658096DD}"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0DB3C75-8FD7-4879-9A14-24B18DC37EB3}" type="datetimeFigureOut">
              <a:rPr lang="zh-CN" altLang="en-US"/>
              <a:t>2019/3/1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2308CFF-A19F-4631-B58F-1EE37BF14DA2}"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C599026A-18B6-4C88-85FA-8214D50F654C}" type="datetimeFigureOut">
              <a:rPr lang="zh-CN" altLang="en-US"/>
              <a:t>2019/3/1</a:t>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solidFill>
                  <a:srgbClr val="898989"/>
                </a:solidFill>
              </a:defRPr>
            </a:lvl1pPr>
          </a:lstStyle>
          <a:p>
            <a:pPr>
              <a:defRPr/>
            </a:pPr>
            <a:fld id="{BDDDC2B9-2610-4F7C-A9FB-88810B6D88C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notesSlide" Target="../notesSlides/notesSlide10.xml"/><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4900613" y="3911658"/>
            <a:ext cx="5600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defRPr/>
            </a:pPr>
            <a:r>
              <a:rPr lang="en-US" altLang="zh-CN" sz="2000" b="1" dirty="0">
                <a:solidFill>
                  <a:schemeClr val="tx2">
                    <a:lumMod val="50000"/>
                  </a:schemeClr>
                </a:solidFill>
                <a:latin typeface="Microsoft YaHei" panose="020B0503020204020204" pitchFamily="34" charset="-122"/>
              </a:rPr>
              <a:t>Boost your work</a:t>
            </a:r>
            <a:endParaRPr lang="zh-CN" altLang="en-US" sz="2000" b="1" dirty="0">
              <a:solidFill>
                <a:schemeClr val="tx2">
                  <a:lumMod val="50000"/>
                </a:schemeClr>
              </a:solidFill>
              <a:latin typeface="Microsoft YaHei" panose="020B0503020204020204" pitchFamily="34" charset="-122"/>
            </a:endParaRPr>
          </a:p>
        </p:txBody>
      </p:sp>
      <p:sp>
        <p:nvSpPr>
          <p:cNvPr id="2" name="矩形 1"/>
          <p:cNvSpPr/>
          <p:nvPr/>
        </p:nvSpPr>
        <p:spPr>
          <a:xfrm>
            <a:off x="7029023" y="4499316"/>
            <a:ext cx="4503092" cy="646331"/>
          </a:xfrm>
          <a:prstGeom prst="rect">
            <a:avLst/>
          </a:prstGeom>
        </p:spPr>
        <p:txBody>
          <a:bodyPr wrap="none">
            <a:spAutoFit/>
          </a:bodyPr>
          <a:lstStyle/>
          <a:p>
            <a:pPr algn="ctr" eaLnBrk="1" hangingPunct="1">
              <a:buFont typeface="Arial" panose="020B0604020202020204" pitchFamily="34" charset="0"/>
              <a:buNone/>
              <a:defRPr/>
            </a:pP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Reporter</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Max Cong   Time</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2019/3/1</a:t>
            </a:r>
          </a:p>
          <a:p>
            <a:pPr algn="ctr" eaLnBrk="1" hangingPunct="1">
              <a:buFont typeface="Arial" panose="020B0604020202020204" pitchFamily="34" charset="0"/>
              <a:buNone/>
              <a:defRPr/>
            </a:pPr>
            <a:endPar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368550" y="1358900"/>
            <a:ext cx="681831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en-US" altLang="zh-CN" sz="13800" dirty="0">
                <a:solidFill>
                  <a:schemeClr val="tx1">
                    <a:lumMod val="75000"/>
                  </a:schemeClr>
                </a:solidFill>
                <a:latin typeface="方正兰亭准黑_GBK" panose="02000000000000000000" pitchFamily="2" charset="-122"/>
                <a:ea typeface="方正兰亭准黑_GBK" panose="02000000000000000000" pitchFamily="2" charset="-122"/>
              </a:rPr>
              <a:t>C++11</a:t>
            </a:r>
            <a:endParaRPr lang="zh-CN" altLang="en-US" sz="138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pic>
        <p:nvPicPr>
          <p:cNvPr id="3077" name="背景音乐 - 纯音乐 - 你是爱 Ppt2.mp3">
            <a:hlinkClick r:id="" action="ppaction://media"/>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321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7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6"/>
                                        </p:tgtEl>
                                        <p:attrNameLst>
                                          <p:attrName>style.visibility</p:attrName>
                                        </p:attrNameLst>
                                      </p:cBhvr>
                                      <p:to>
                                        <p:strVal val="visible"/>
                                      </p:to>
                                    </p:set>
                                    <p:anim calcmode="lin" valueType="num">
                                      <p:cBhvr>
                                        <p:cTn id="14" dur="500" fill="hold"/>
                                        <p:tgtEl>
                                          <p:spTgt spid="307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6"/>
                                        </p:tgtEl>
                                        <p:attrNameLst>
                                          <p:attrName>ppt_y</p:attrName>
                                        </p:attrNameLst>
                                      </p:cBhvr>
                                      <p:tavLst>
                                        <p:tav tm="0">
                                          <p:val>
                                            <p:strVal val="#ppt_y"/>
                                          </p:val>
                                        </p:tav>
                                        <p:tav tm="100000">
                                          <p:val>
                                            <p:strVal val="#ppt_y"/>
                                          </p:val>
                                        </p:tav>
                                      </p:tavLst>
                                    </p:anim>
                                    <p:anim calcmode="lin" valueType="num">
                                      <p:cBhvr>
                                        <p:cTn id="16" dur="500" fill="hold"/>
                                        <p:tgtEl>
                                          <p:spTgt spid="307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6"/>
                                        </p:tgtEl>
                                      </p:cBhvr>
                                    </p:animEffect>
                                  </p:childTnLst>
                                </p:cTn>
                              </p:par>
                            </p:childTnLst>
                          </p:cTn>
                        </p:par>
                        <p:par>
                          <p:cTn id="19" fill="hold">
                            <p:stCondLst>
                              <p:cond delay="180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Microsoft YaHei" panose="020B0503020204020204" pitchFamily="34" charset="-122"/>
            </a:endParaRPr>
          </a:p>
        </p:txBody>
      </p:sp>
      <p:sp>
        <p:nvSpPr>
          <p:cNvPr id="25" name="Rectangle 24"/>
          <p:cNvSpPr>
            <a:spLocks noChangeArrowheads="1"/>
          </p:cNvSpPr>
          <p:nvPr/>
        </p:nvSpPr>
        <p:spPr bwMode="auto">
          <a:xfrm>
            <a:off x="3127375" y="4295775"/>
            <a:ext cx="16906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Microsoft YaHei" panose="020B0503020204020204" pitchFamily="34" charset="-122"/>
              </a:rPr>
              <a:t>添加标题内容</a:t>
            </a:r>
          </a:p>
        </p:txBody>
      </p:sp>
      <p:sp>
        <p:nvSpPr>
          <p:cNvPr id="26" name="Rectangle 25"/>
          <p:cNvSpPr>
            <a:spLocks noChangeArrowheads="1"/>
          </p:cNvSpPr>
          <p:nvPr/>
        </p:nvSpPr>
        <p:spPr bwMode="auto">
          <a:xfrm>
            <a:off x="1203325" y="4295775"/>
            <a:ext cx="16843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Microsoft YaHei" panose="020B0503020204020204" pitchFamily="34" charset="-122"/>
              </a:rPr>
              <a:t>添加标题内容</a:t>
            </a:r>
          </a:p>
        </p:txBody>
      </p:sp>
      <p:sp>
        <p:nvSpPr>
          <p:cNvPr id="27" name="Rectangle 26"/>
          <p:cNvSpPr>
            <a:spLocks noChangeArrowheads="1"/>
          </p:cNvSpPr>
          <p:nvPr/>
        </p:nvSpPr>
        <p:spPr bwMode="auto">
          <a:xfrm>
            <a:off x="5132388" y="4297363"/>
            <a:ext cx="168433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Microsoft YaHei" panose="020B0503020204020204" pitchFamily="34" charset="-122"/>
              </a:rPr>
              <a:t>添加标题内容</a:t>
            </a:r>
          </a:p>
        </p:txBody>
      </p:sp>
      <p:sp>
        <p:nvSpPr>
          <p:cNvPr id="28" name="Rectangle 27"/>
          <p:cNvSpPr>
            <a:spLocks noChangeArrowheads="1"/>
          </p:cNvSpPr>
          <p:nvPr/>
        </p:nvSpPr>
        <p:spPr bwMode="auto">
          <a:xfrm>
            <a:off x="6918325" y="4295775"/>
            <a:ext cx="1758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Microsoft YaHei" panose="020B0503020204020204" pitchFamily="34" charset="-122"/>
              </a:rPr>
              <a:t>添加标题内容</a:t>
            </a:r>
          </a:p>
        </p:txBody>
      </p:sp>
      <p:sp>
        <p:nvSpPr>
          <p:cNvPr id="29" name="Rectangle 28"/>
          <p:cNvSpPr>
            <a:spLocks noChangeArrowheads="1"/>
          </p:cNvSpPr>
          <p:nvPr/>
        </p:nvSpPr>
        <p:spPr bwMode="auto">
          <a:xfrm>
            <a:off x="8839200" y="4297363"/>
            <a:ext cx="18145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Microsoft YaHei" panose="020B0503020204020204" pitchFamily="34" charset="-122"/>
              </a:rPr>
              <a:t>添加标题内容</a:t>
            </a: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Microsoft YaHei"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Microsoft YaHei"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Microsoft YaHei"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Microsoft YaHei" panose="020B0503020204020204" pitchFamily="34" charset="-122"/>
            </a:endParaRPr>
          </a:p>
        </p:txBody>
      </p:sp>
      <p:sp>
        <p:nvSpPr>
          <p:cNvPr id="34" name="Rectangle 33"/>
          <p:cNvSpPr>
            <a:spLocks noChangeArrowheads="1"/>
          </p:cNvSpPr>
          <p:nvPr/>
        </p:nvSpPr>
        <p:spPr bwMode="auto">
          <a:xfrm>
            <a:off x="1168400" y="4991100"/>
            <a:ext cx="961231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430" dirty="0">
                <a:solidFill>
                  <a:srgbClr val="333F4F"/>
                </a:solidFill>
                <a:latin typeface="Microsoft YaHei"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en-US" altLang="zh-CN" sz="1430" dirty="0">
              <a:solidFill>
                <a:srgbClr val="333F4F"/>
              </a:solidFill>
              <a:latin typeface="Microsoft YaHei"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Microsoft YaHei"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Microsoft YaHei"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Microsoft YaHei"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Microsoft YaHei"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grpSp>
      <p:sp>
        <p:nvSpPr>
          <p:cNvPr id="60" name="Rectangle 25"/>
          <p:cNvSpPr>
            <a:spLocks noChangeArrowheads="1"/>
          </p:cNvSpPr>
          <p:nvPr/>
        </p:nvSpPr>
        <p:spPr bwMode="auto">
          <a:xfrm>
            <a:off x="1192213"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nSpc>
                <a:spcPct val="150000"/>
              </a:lnSpc>
            </a:pPr>
            <a:r>
              <a:rPr lang="zh-CN" altLang="en-US" sz="2400" b="1">
                <a:solidFill>
                  <a:schemeClr val="bg1"/>
                </a:solidFill>
                <a:latin typeface="Microsoft YaHei" panose="020B0503020204020204" pitchFamily="34" charset="-122"/>
              </a:rPr>
              <a:t>添加标题</a:t>
            </a:r>
          </a:p>
        </p:txBody>
      </p:sp>
      <p:sp>
        <p:nvSpPr>
          <p:cNvPr id="61" name="Rectangle 25"/>
          <p:cNvSpPr>
            <a:spLocks noChangeArrowheads="1"/>
          </p:cNvSpPr>
          <p:nvPr/>
        </p:nvSpPr>
        <p:spPr bwMode="auto">
          <a:xfrm>
            <a:off x="29987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nSpc>
                <a:spcPct val="150000"/>
              </a:lnSpc>
            </a:pPr>
            <a:r>
              <a:rPr lang="zh-CN" altLang="en-US" sz="2400" b="1">
                <a:solidFill>
                  <a:schemeClr val="bg1"/>
                </a:solidFill>
                <a:latin typeface="Microsoft YaHei" panose="020B0503020204020204" pitchFamily="34" charset="-122"/>
              </a:rPr>
              <a:t>添加标题</a:t>
            </a:r>
          </a:p>
        </p:txBody>
      </p:sp>
      <p:sp>
        <p:nvSpPr>
          <p:cNvPr id="62" name="Rectangle 25"/>
          <p:cNvSpPr>
            <a:spLocks noChangeArrowheads="1"/>
          </p:cNvSpPr>
          <p:nvPr/>
        </p:nvSpPr>
        <p:spPr bwMode="auto">
          <a:xfrm>
            <a:off x="49164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nSpc>
                <a:spcPct val="150000"/>
              </a:lnSpc>
            </a:pPr>
            <a:r>
              <a:rPr lang="zh-CN" altLang="en-US" sz="2400" b="1">
                <a:solidFill>
                  <a:schemeClr val="bg1"/>
                </a:solidFill>
                <a:latin typeface="Microsoft YaHei" panose="020B0503020204020204" pitchFamily="34" charset="-122"/>
              </a:rPr>
              <a:t>添加标题</a:t>
            </a:r>
          </a:p>
        </p:txBody>
      </p:sp>
      <p:sp>
        <p:nvSpPr>
          <p:cNvPr id="68" name="Rectangle 25"/>
          <p:cNvSpPr>
            <a:spLocks noChangeArrowheads="1"/>
          </p:cNvSpPr>
          <p:nvPr/>
        </p:nvSpPr>
        <p:spPr bwMode="auto">
          <a:xfrm>
            <a:off x="6800850" y="2589213"/>
            <a:ext cx="16843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nSpc>
                <a:spcPct val="150000"/>
              </a:lnSpc>
            </a:pPr>
            <a:r>
              <a:rPr lang="zh-CN" altLang="en-US" sz="2400" b="1">
                <a:solidFill>
                  <a:schemeClr val="bg1"/>
                </a:solidFill>
                <a:latin typeface="Microsoft YaHei" panose="020B0503020204020204" pitchFamily="34" charset="-122"/>
              </a:rPr>
              <a:t>添加标题</a:t>
            </a:r>
          </a:p>
        </p:txBody>
      </p:sp>
      <p:sp>
        <p:nvSpPr>
          <p:cNvPr id="69" name="Rectangle 25"/>
          <p:cNvSpPr>
            <a:spLocks noChangeArrowheads="1"/>
          </p:cNvSpPr>
          <p:nvPr/>
        </p:nvSpPr>
        <p:spPr bwMode="auto">
          <a:xfrm>
            <a:off x="8829675" y="2589213"/>
            <a:ext cx="16859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nSpc>
                <a:spcPct val="150000"/>
              </a:lnSpc>
            </a:pPr>
            <a:r>
              <a:rPr lang="zh-CN" altLang="en-US" sz="2400" b="1">
                <a:solidFill>
                  <a:schemeClr val="bg1"/>
                </a:solidFill>
                <a:latin typeface="Microsoft YaHei" panose="020B0503020204020204" pitchFamily="34" charset="-122"/>
              </a:rPr>
              <a:t>添加标题</a:t>
            </a:r>
          </a:p>
        </p:txBody>
      </p:sp>
    </p:spTree>
    <p:custDataLst>
      <p:tags r:id="rId1"/>
    </p:custData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2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7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2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7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2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7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2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7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2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7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2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7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2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7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2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750"/>
                            </p:stCondLst>
                            <p:childTnLst>
                              <p:par>
                                <p:cTn id="111" presetID="17" presetClass="entr" presetSubtype="10" fill="hold" grpId="0" nodeType="after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strVal val="#ppt_h"/>
                                          </p:val>
                                        </p:tav>
                                        <p:tav tm="100000">
                                          <p:val>
                                            <p:strVal val="#ppt_h"/>
                                          </p:val>
                                        </p:tav>
                                      </p:tavLst>
                                    </p:anim>
                                  </p:childTnLst>
                                </p:cTn>
                              </p:par>
                            </p:childTnLst>
                          </p:cTn>
                        </p:par>
                        <p:par>
                          <p:cTn id="115" fill="hold">
                            <p:stCondLst>
                              <p:cond delay="9250"/>
                            </p:stCondLst>
                            <p:childTnLst>
                              <p:par>
                                <p:cTn id="116" presetID="17" presetClass="entr" presetSubtype="1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 calcmode="lin" valueType="num">
                                      <p:cBhvr>
                                        <p:cTn id="118" dur="500" fill="hold"/>
                                        <p:tgtEl>
                                          <p:spTgt spid="60"/>
                                        </p:tgtEl>
                                        <p:attrNameLst>
                                          <p:attrName>ppt_w</p:attrName>
                                        </p:attrNameLst>
                                      </p:cBhvr>
                                      <p:tavLst>
                                        <p:tav tm="0">
                                          <p:val>
                                            <p:fltVal val="0"/>
                                          </p:val>
                                        </p:tav>
                                        <p:tav tm="100000">
                                          <p:val>
                                            <p:strVal val="#ppt_w"/>
                                          </p:val>
                                        </p:tav>
                                      </p:tavLst>
                                    </p:anim>
                                    <p:anim calcmode="lin" valueType="num">
                                      <p:cBhvr>
                                        <p:cTn id="119" dur="500" fill="hold"/>
                                        <p:tgtEl>
                                          <p:spTgt spid="60"/>
                                        </p:tgtEl>
                                        <p:attrNameLst>
                                          <p:attrName>ppt_h</p:attrName>
                                        </p:attrNameLst>
                                      </p:cBhvr>
                                      <p:tavLst>
                                        <p:tav tm="0">
                                          <p:val>
                                            <p:strVal val="#ppt_h"/>
                                          </p:val>
                                        </p:tav>
                                        <p:tav tm="100000">
                                          <p:val>
                                            <p:strVal val="#ppt_h"/>
                                          </p:val>
                                        </p:tav>
                                      </p:tavLst>
                                    </p:anim>
                                  </p:childTnLst>
                                </p:cTn>
                              </p:par>
                            </p:childTnLst>
                          </p:cTn>
                        </p:par>
                        <p:par>
                          <p:cTn id="120" fill="hold">
                            <p:stCondLst>
                              <p:cond delay="9750"/>
                            </p:stCondLst>
                            <p:childTnLst>
                              <p:par>
                                <p:cTn id="121" presetID="17" presetClass="entr" presetSubtype="10"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p:cTn id="123" dur="500" fill="hold"/>
                                        <p:tgtEl>
                                          <p:spTgt spid="61"/>
                                        </p:tgtEl>
                                        <p:attrNameLst>
                                          <p:attrName>ppt_w</p:attrName>
                                        </p:attrNameLst>
                                      </p:cBhvr>
                                      <p:tavLst>
                                        <p:tav tm="0">
                                          <p:val>
                                            <p:fltVal val="0"/>
                                          </p:val>
                                        </p:tav>
                                        <p:tav tm="100000">
                                          <p:val>
                                            <p:strVal val="#ppt_w"/>
                                          </p:val>
                                        </p:tav>
                                      </p:tavLst>
                                    </p:anim>
                                    <p:anim calcmode="lin" valueType="num">
                                      <p:cBhvr>
                                        <p:cTn id="124" dur="500" fill="hold"/>
                                        <p:tgtEl>
                                          <p:spTgt spid="61"/>
                                        </p:tgtEl>
                                        <p:attrNameLst>
                                          <p:attrName>ppt_h</p:attrName>
                                        </p:attrNameLst>
                                      </p:cBhvr>
                                      <p:tavLst>
                                        <p:tav tm="0">
                                          <p:val>
                                            <p:strVal val="#ppt_h"/>
                                          </p:val>
                                        </p:tav>
                                        <p:tav tm="100000">
                                          <p:val>
                                            <p:strVal val="#ppt_h"/>
                                          </p:val>
                                        </p:tav>
                                      </p:tavLst>
                                    </p:anim>
                                  </p:childTnLst>
                                </p:cTn>
                              </p:par>
                            </p:childTnLst>
                          </p:cTn>
                        </p:par>
                        <p:par>
                          <p:cTn id="125" fill="hold">
                            <p:stCondLst>
                              <p:cond delay="10250"/>
                            </p:stCondLst>
                            <p:childTnLst>
                              <p:par>
                                <p:cTn id="126" presetID="17" presetClass="entr" presetSubtype="10" fill="hold" grpId="0" nodeType="afterEffect">
                                  <p:stCondLst>
                                    <p:cond delay="0"/>
                                  </p:stCondLst>
                                  <p:childTnLst>
                                    <p:set>
                                      <p:cBhvr>
                                        <p:cTn id="127" dur="1" fill="hold">
                                          <p:stCondLst>
                                            <p:cond delay="0"/>
                                          </p:stCondLst>
                                        </p:cTn>
                                        <p:tgtEl>
                                          <p:spTgt spid="62"/>
                                        </p:tgtEl>
                                        <p:attrNameLst>
                                          <p:attrName>style.visibility</p:attrName>
                                        </p:attrNameLst>
                                      </p:cBhvr>
                                      <p:to>
                                        <p:strVal val="visible"/>
                                      </p:to>
                                    </p:set>
                                    <p:anim calcmode="lin" valueType="num">
                                      <p:cBhvr>
                                        <p:cTn id="128" dur="500" fill="hold"/>
                                        <p:tgtEl>
                                          <p:spTgt spid="62"/>
                                        </p:tgtEl>
                                        <p:attrNameLst>
                                          <p:attrName>ppt_w</p:attrName>
                                        </p:attrNameLst>
                                      </p:cBhvr>
                                      <p:tavLst>
                                        <p:tav tm="0">
                                          <p:val>
                                            <p:fltVal val="0"/>
                                          </p:val>
                                        </p:tav>
                                        <p:tav tm="100000">
                                          <p:val>
                                            <p:strVal val="#ppt_w"/>
                                          </p:val>
                                        </p:tav>
                                      </p:tavLst>
                                    </p:anim>
                                    <p:anim calcmode="lin" valueType="num">
                                      <p:cBhvr>
                                        <p:cTn id="129" dur="500" fill="hold"/>
                                        <p:tgtEl>
                                          <p:spTgt spid="62"/>
                                        </p:tgtEl>
                                        <p:attrNameLst>
                                          <p:attrName>ppt_h</p:attrName>
                                        </p:attrNameLst>
                                      </p:cBhvr>
                                      <p:tavLst>
                                        <p:tav tm="0">
                                          <p:val>
                                            <p:strVal val="#ppt_h"/>
                                          </p:val>
                                        </p:tav>
                                        <p:tav tm="100000">
                                          <p:val>
                                            <p:strVal val="#ppt_h"/>
                                          </p:val>
                                        </p:tav>
                                      </p:tavLst>
                                    </p:anim>
                                  </p:childTnLst>
                                </p:cTn>
                              </p:par>
                            </p:childTnLst>
                          </p:cTn>
                        </p:par>
                        <p:par>
                          <p:cTn id="130" fill="hold">
                            <p:stCondLst>
                              <p:cond delay="10750"/>
                            </p:stCondLst>
                            <p:childTnLst>
                              <p:par>
                                <p:cTn id="131" presetID="17" presetClass="entr" presetSubtype="10" fill="hold" grpId="0" nodeType="after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strVal val="#ppt_h"/>
                                          </p:val>
                                        </p:tav>
                                        <p:tav tm="100000">
                                          <p:val>
                                            <p:strVal val="#ppt_h"/>
                                          </p:val>
                                        </p:tav>
                                      </p:tavLst>
                                    </p:anim>
                                  </p:childTnLst>
                                </p:cTn>
                              </p:par>
                            </p:childTnLst>
                          </p:cTn>
                        </p:par>
                        <p:par>
                          <p:cTn id="135" fill="hold">
                            <p:stCondLst>
                              <p:cond delay="11250"/>
                            </p:stCondLst>
                            <p:childTnLst>
                              <p:par>
                                <p:cTn id="136" presetID="17" presetClass="entr" presetSubtype="10" fill="hold" grpId="0" nodeType="after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34" grpId="0"/>
      <p:bldP spid="60" grpId="0"/>
      <p:bldP spid="61" grpId="0"/>
      <p:bldP spid="62" grpId="0"/>
      <p:bldP spid="68"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稻壳儿小白白(http://dwz.cn/Wu2UP)"/>
          <p:cNvSpPr/>
          <p:nvPr/>
        </p:nvSpPr>
        <p:spPr bwMode="auto">
          <a:xfrm>
            <a:off x="6994525" y="4281488"/>
            <a:ext cx="525463" cy="701675"/>
          </a:xfrm>
          <a:custGeom>
            <a:avLst/>
            <a:gdLst>
              <a:gd name="T0" fmla="*/ 2147483646 w 1831"/>
              <a:gd name="T1" fmla="*/ 2147483646 h 2473"/>
              <a:gd name="T2" fmla="*/ 2147483646 w 1831"/>
              <a:gd name="T3" fmla="*/ 2147483646 h 2473"/>
              <a:gd name="T4" fmla="*/ 2147483646 w 1831"/>
              <a:gd name="T5" fmla="*/ 2147483646 h 2473"/>
              <a:gd name="T6" fmla="*/ 2147483646 w 1831"/>
              <a:gd name="T7" fmla="*/ 2147483646 h 2473"/>
              <a:gd name="T8" fmla="*/ 2147483646 w 1831"/>
              <a:gd name="T9" fmla="*/ 2147483646 h 2473"/>
              <a:gd name="T10" fmla="*/ 2147483646 w 1831"/>
              <a:gd name="T11" fmla="*/ 2147483646 h 2473"/>
              <a:gd name="T12" fmla="*/ 2147483646 w 1831"/>
              <a:gd name="T13" fmla="*/ 2147483646 h 2473"/>
              <a:gd name="T14" fmla="*/ 2147483646 w 1831"/>
              <a:gd name="T15" fmla="*/ 2147483646 h 2473"/>
              <a:gd name="T16" fmla="*/ 2147483646 w 1831"/>
              <a:gd name="T17" fmla="*/ 2147483646 h 2473"/>
              <a:gd name="T18" fmla="*/ 2147483646 w 1831"/>
              <a:gd name="T19" fmla="*/ 2147483646 h 2473"/>
              <a:gd name="T20" fmla="*/ 2147483646 w 1831"/>
              <a:gd name="T21" fmla="*/ 2147483646 h 2473"/>
              <a:gd name="T22" fmla="*/ 2147483646 w 1831"/>
              <a:gd name="T23" fmla="*/ 2147483646 h 2473"/>
              <a:gd name="T24" fmla="*/ 2147483646 w 1831"/>
              <a:gd name="T25" fmla="*/ 2147483646 h 2473"/>
              <a:gd name="T26" fmla="*/ 2147483646 w 1831"/>
              <a:gd name="T27" fmla="*/ 2147483646 h 2473"/>
              <a:gd name="T28" fmla="*/ 2147483646 w 1831"/>
              <a:gd name="T29" fmla="*/ 2147483646 h 2473"/>
              <a:gd name="T30" fmla="*/ 2147483646 w 1831"/>
              <a:gd name="T31" fmla="*/ 2147483646 h 2473"/>
              <a:gd name="T32" fmla="*/ 2147483646 w 1831"/>
              <a:gd name="T33" fmla="*/ 2147483646 h 2473"/>
              <a:gd name="T34" fmla="*/ 2147483646 w 1831"/>
              <a:gd name="T35" fmla="*/ 2147483646 h 2473"/>
              <a:gd name="T36" fmla="*/ 2147483646 w 1831"/>
              <a:gd name="T37" fmla="*/ 2147483646 h 2473"/>
              <a:gd name="T38" fmla="*/ 2147483646 w 1831"/>
              <a:gd name="T39" fmla="*/ 2147483646 h 2473"/>
              <a:gd name="T40" fmla="*/ 2147483646 w 1831"/>
              <a:gd name="T41" fmla="*/ 2147483646 h 2473"/>
              <a:gd name="T42" fmla="*/ 2147483646 w 1831"/>
              <a:gd name="T43" fmla="*/ 2147483646 h 2473"/>
              <a:gd name="T44" fmla="*/ 2147483646 w 1831"/>
              <a:gd name="T45" fmla="*/ 2147483646 h 2473"/>
              <a:gd name="T46" fmla="*/ 2147483646 w 1831"/>
              <a:gd name="T47" fmla="*/ 2147483646 h 2473"/>
              <a:gd name="T48" fmla="*/ 2147483646 w 1831"/>
              <a:gd name="T49" fmla="*/ 2147483646 h 2473"/>
              <a:gd name="T50" fmla="*/ 2147483646 w 1831"/>
              <a:gd name="T51" fmla="*/ 2147483646 h 2473"/>
              <a:gd name="T52" fmla="*/ 2147483646 w 1831"/>
              <a:gd name="T53" fmla="*/ 2147483646 h 2473"/>
              <a:gd name="T54" fmla="*/ 2147483646 w 1831"/>
              <a:gd name="T55" fmla="*/ 2147483646 h 2473"/>
              <a:gd name="T56" fmla="*/ 2147483646 w 1831"/>
              <a:gd name="T57" fmla="*/ 2147483646 h 2473"/>
              <a:gd name="T58" fmla="*/ 2147483646 w 1831"/>
              <a:gd name="T59" fmla="*/ 2147483646 h 2473"/>
              <a:gd name="T60" fmla="*/ 2147483646 w 1831"/>
              <a:gd name="T61" fmla="*/ 2147483646 h 2473"/>
              <a:gd name="T62" fmla="*/ 2147483646 w 1831"/>
              <a:gd name="T63" fmla="*/ 2147483646 h 2473"/>
              <a:gd name="T64" fmla="*/ 2147483646 w 1831"/>
              <a:gd name="T65" fmla="*/ 2147483646 h 2473"/>
              <a:gd name="T66" fmla="*/ 2147483646 w 1831"/>
              <a:gd name="T67" fmla="*/ 2147483646 h 2473"/>
              <a:gd name="T68" fmla="*/ 2147483646 w 1831"/>
              <a:gd name="T69" fmla="*/ 2147483646 h 2473"/>
              <a:gd name="T70" fmla="*/ 2147483646 w 1831"/>
              <a:gd name="T71" fmla="*/ 2147483646 h 2473"/>
              <a:gd name="T72" fmla="*/ 2147483646 w 1831"/>
              <a:gd name="T73" fmla="*/ 2147483646 h 2473"/>
              <a:gd name="T74" fmla="*/ 2147483646 w 1831"/>
              <a:gd name="T75" fmla="*/ 2147483646 h 2473"/>
              <a:gd name="T76" fmla="*/ 2147483646 w 1831"/>
              <a:gd name="T77" fmla="*/ 2147483646 h 2473"/>
              <a:gd name="T78" fmla="*/ 2147483646 w 1831"/>
              <a:gd name="T79" fmla="*/ 2147483646 h 2473"/>
              <a:gd name="T80" fmla="*/ 2147483646 w 1831"/>
              <a:gd name="T81" fmla="*/ 2147483646 h 2473"/>
              <a:gd name="T82" fmla="*/ 2147483646 w 1831"/>
              <a:gd name="T83" fmla="*/ 2147483646 h 2473"/>
              <a:gd name="T84" fmla="*/ 2147483646 w 1831"/>
              <a:gd name="T85" fmla="*/ 2147483646 h 2473"/>
              <a:gd name="T86" fmla="*/ 2147483646 w 1831"/>
              <a:gd name="T87" fmla="*/ 2147483646 h 2473"/>
              <a:gd name="T88" fmla="*/ 2147483646 w 1831"/>
              <a:gd name="T89" fmla="*/ 2147483646 h 2473"/>
              <a:gd name="T90" fmla="*/ 2147483646 w 1831"/>
              <a:gd name="T91" fmla="*/ 2147483646 h 2473"/>
              <a:gd name="T92" fmla="*/ 2147483646 w 1831"/>
              <a:gd name="T93" fmla="*/ 2147483646 h 2473"/>
              <a:gd name="T94" fmla="*/ 2147483646 w 1831"/>
              <a:gd name="T95" fmla="*/ 2147483646 h 2473"/>
              <a:gd name="T96" fmla="*/ 2147483646 w 1831"/>
              <a:gd name="T97" fmla="*/ 2147483646 h 2473"/>
              <a:gd name="T98" fmla="*/ 2147483646 w 1831"/>
              <a:gd name="T99" fmla="*/ 2147483646 h 2473"/>
              <a:gd name="T100" fmla="*/ 2147483646 w 1831"/>
              <a:gd name="T101" fmla="*/ 2147483646 h 2473"/>
              <a:gd name="T102" fmla="*/ 2147483646 w 1831"/>
              <a:gd name="T103" fmla="*/ 2147483646 h 2473"/>
              <a:gd name="T104" fmla="*/ 2147483646 w 1831"/>
              <a:gd name="T105" fmla="*/ 2147483646 h 2473"/>
              <a:gd name="T106" fmla="*/ 2147483646 w 1831"/>
              <a:gd name="T107" fmla="*/ 2147483646 h 2473"/>
              <a:gd name="T108" fmla="*/ 2147483646 w 1831"/>
              <a:gd name="T109" fmla="*/ 2147483646 h 2473"/>
              <a:gd name="T110" fmla="*/ 2147483646 w 1831"/>
              <a:gd name="T111" fmla="*/ 2147483646 h 2473"/>
              <a:gd name="T112" fmla="*/ 2147483646 w 1831"/>
              <a:gd name="T113" fmla="*/ 2147483646 h 2473"/>
              <a:gd name="T114" fmla="*/ 2147483646 w 1831"/>
              <a:gd name="T115" fmla="*/ 2147483646 h 2473"/>
              <a:gd name="T116" fmla="*/ 2147483646 w 1831"/>
              <a:gd name="T117" fmla="*/ 2147483646 h 2473"/>
              <a:gd name="T118" fmla="*/ 2147483646 w 1831"/>
              <a:gd name="T119" fmla="*/ 2147483646 h 2473"/>
              <a:gd name="T120" fmla="*/ 2147483646 w 1831"/>
              <a:gd name="T121" fmla="*/ 2147483646 h 2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1"/>
              <a:gd name="T184" fmla="*/ 0 h 2473"/>
              <a:gd name="T185" fmla="*/ 1831 w 1831"/>
              <a:gd name="T186" fmla="*/ 2473 h 2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1" name="稻壳儿小白白(http://dwz.cn/Wu2UP)"/>
          <p:cNvSpPr>
            <a:spLocks noEditPoints="1"/>
          </p:cNvSpPr>
          <p:nvPr/>
        </p:nvSpPr>
        <p:spPr bwMode="auto">
          <a:xfrm>
            <a:off x="7050088" y="5229225"/>
            <a:ext cx="68262" cy="55563"/>
          </a:xfrm>
          <a:custGeom>
            <a:avLst/>
            <a:gdLst>
              <a:gd name="T0" fmla="*/ 2147483646 w 213"/>
              <a:gd name="T1" fmla="*/ 2147483646 h 153"/>
              <a:gd name="T2" fmla="*/ 2147483646 w 213"/>
              <a:gd name="T3" fmla="*/ 2147483646 h 153"/>
              <a:gd name="T4" fmla="*/ 2147483646 w 213"/>
              <a:gd name="T5" fmla="*/ 2147483646 h 153"/>
              <a:gd name="T6" fmla="*/ 2147483646 w 213"/>
              <a:gd name="T7" fmla="*/ 2147483646 h 153"/>
              <a:gd name="T8" fmla="*/ 2147483646 w 213"/>
              <a:gd name="T9" fmla="*/ 2147483646 h 153"/>
              <a:gd name="T10" fmla="*/ 2147483646 w 213"/>
              <a:gd name="T11" fmla="*/ 2147483646 h 153"/>
              <a:gd name="T12" fmla="*/ 2147483646 w 213"/>
              <a:gd name="T13" fmla="*/ 2147483646 h 153"/>
              <a:gd name="T14" fmla="*/ 2147483646 w 213"/>
              <a:gd name="T15" fmla="*/ 2147483646 h 153"/>
              <a:gd name="T16" fmla="*/ 2147483646 w 213"/>
              <a:gd name="T17" fmla="*/ 2147483646 h 153"/>
              <a:gd name="T18" fmla="*/ 2147483646 w 213"/>
              <a:gd name="T19" fmla="*/ 2147483646 h 153"/>
              <a:gd name="T20" fmla="*/ 2147483646 w 213"/>
              <a:gd name="T21" fmla="*/ 2147483646 h 153"/>
              <a:gd name="T22" fmla="*/ 2147483646 w 213"/>
              <a:gd name="T23" fmla="*/ 2147483646 h 153"/>
              <a:gd name="T24" fmla="*/ 2147483646 w 213"/>
              <a:gd name="T25" fmla="*/ 2147483646 h 153"/>
              <a:gd name="T26" fmla="*/ 2147483646 w 213"/>
              <a:gd name="T27" fmla="*/ 2147483646 h 153"/>
              <a:gd name="T28" fmla="*/ 2147483646 w 213"/>
              <a:gd name="T29" fmla="*/ 2147483646 h 153"/>
              <a:gd name="T30" fmla="*/ 2147483646 w 213"/>
              <a:gd name="T31" fmla="*/ 2147483646 h 153"/>
              <a:gd name="T32" fmla="*/ 2147483646 w 213"/>
              <a:gd name="T33" fmla="*/ 2147483646 h 153"/>
              <a:gd name="T34" fmla="*/ 2147483646 w 213"/>
              <a:gd name="T35" fmla="*/ 2147483646 h 153"/>
              <a:gd name="T36" fmla="*/ 2147483646 w 213"/>
              <a:gd name="T37" fmla="*/ 2147483646 h 153"/>
              <a:gd name="T38" fmla="*/ 2147483646 w 213"/>
              <a:gd name="T39" fmla="*/ 2147483646 h 153"/>
              <a:gd name="T40" fmla="*/ 2147483646 w 213"/>
              <a:gd name="T41" fmla="*/ 2147483646 h 153"/>
              <a:gd name="T42" fmla="*/ 2147483646 w 213"/>
              <a:gd name="T43" fmla="*/ 2147483646 h 153"/>
              <a:gd name="T44" fmla="*/ 2147483646 w 213"/>
              <a:gd name="T45" fmla="*/ 2147483646 h 153"/>
              <a:gd name="T46" fmla="*/ 2147483646 w 213"/>
              <a:gd name="T47" fmla="*/ 2147483646 h 153"/>
              <a:gd name="T48" fmla="*/ 2147483646 w 213"/>
              <a:gd name="T49" fmla="*/ 2147483646 h 153"/>
              <a:gd name="T50" fmla="*/ 2147483646 w 213"/>
              <a:gd name="T51" fmla="*/ 2147483646 h 153"/>
              <a:gd name="T52" fmla="*/ 2147483646 w 213"/>
              <a:gd name="T53" fmla="*/ 2147483646 h 153"/>
              <a:gd name="T54" fmla="*/ 2147483646 w 213"/>
              <a:gd name="T55" fmla="*/ 2147483646 h 153"/>
              <a:gd name="T56" fmla="*/ 2147483646 w 213"/>
              <a:gd name="T57" fmla="*/ 2147483646 h 153"/>
              <a:gd name="T58" fmla="*/ 2147483646 w 213"/>
              <a:gd name="T59" fmla="*/ 2147483646 h 153"/>
              <a:gd name="T60" fmla="*/ 2147483646 w 213"/>
              <a:gd name="T61" fmla="*/ 2147483646 h 153"/>
              <a:gd name="T62" fmla="*/ 2147483646 w 213"/>
              <a:gd name="T63" fmla="*/ 2147483646 h 153"/>
              <a:gd name="T64" fmla="*/ 2147483646 w 213"/>
              <a:gd name="T65" fmla="*/ 2147483646 h 153"/>
              <a:gd name="T66" fmla="*/ 2147483646 w 213"/>
              <a:gd name="T67" fmla="*/ 2147483646 h 153"/>
              <a:gd name="T68" fmla="*/ 2147483646 w 213"/>
              <a:gd name="T69" fmla="*/ 2147483646 h 153"/>
              <a:gd name="T70" fmla="*/ 2147483646 w 213"/>
              <a:gd name="T71" fmla="*/ 2147483646 h 153"/>
              <a:gd name="T72" fmla="*/ 2147483646 w 213"/>
              <a:gd name="T73" fmla="*/ 2147483646 h 153"/>
              <a:gd name="T74" fmla="*/ 2147483646 w 213"/>
              <a:gd name="T75" fmla="*/ 2147483646 h 153"/>
              <a:gd name="T76" fmla="*/ 2147483646 w 213"/>
              <a:gd name="T77" fmla="*/ 2147483646 h 153"/>
              <a:gd name="T78" fmla="*/ 2147483646 w 213"/>
              <a:gd name="T79" fmla="*/ 2147483646 h 153"/>
              <a:gd name="T80" fmla="*/ 2147483646 w 213"/>
              <a:gd name="T81" fmla="*/ 2147483646 h 153"/>
              <a:gd name="T82" fmla="*/ 2147483646 w 213"/>
              <a:gd name="T83" fmla="*/ 2147483646 h 153"/>
              <a:gd name="T84" fmla="*/ 2147483646 w 213"/>
              <a:gd name="T85" fmla="*/ 2147483646 h 153"/>
              <a:gd name="T86" fmla="*/ 2147483646 w 213"/>
              <a:gd name="T87" fmla="*/ 2147483646 h 153"/>
              <a:gd name="T88" fmla="*/ 2147483646 w 213"/>
              <a:gd name="T89" fmla="*/ 2147483646 h 153"/>
              <a:gd name="T90" fmla="*/ 2147483646 w 213"/>
              <a:gd name="T91" fmla="*/ 2147483646 h 153"/>
              <a:gd name="T92" fmla="*/ 2147483646 w 213"/>
              <a:gd name="T93" fmla="*/ 2147483646 h 153"/>
              <a:gd name="T94" fmla="*/ 2147483646 w 213"/>
              <a:gd name="T95" fmla="*/ 2147483646 h 153"/>
              <a:gd name="T96" fmla="*/ 2147483646 w 213"/>
              <a:gd name="T97" fmla="*/ 2147483646 h 153"/>
              <a:gd name="T98" fmla="*/ 2147483646 w 213"/>
              <a:gd name="T99" fmla="*/ 2147483646 h 153"/>
              <a:gd name="T100" fmla="*/ 2147483646 w 213"/>
              <a:gd name="T101" fmla="*/ 2147483646 h 153"/>
              <a:gd name="T102" fmla="*/ 2147483646 w 213"/>
              <a:gd name="T103" fmla="*/ 2147483646 h 153"/>
              <a:gd name="T104" fmla="*/ 2147483646 w 213"/>
              <a:gd name="T105" fmla="*/ 2147483646 h 153"/>
              <a:gd name="T106" fmla="*/ 2147483646 w 213"/>
              <a:gd name="T107" fmla="*/ 2147483646 h 153"/>
              <a:gd name="T108" fmla="*/ 2147483646 w 213"/>
              <a:gd name="T109" fmla="*/ 2147483646 h 153"/>
              <a:gd name="T110" fmla="*/ 2147483646 w 213"/>
              <a:gd name="T111" fmla="*/ 2147483646 h 153"/>
              <a:gd name="T112" fmla="*/ 2147483646 w 213"/>
              <a:gd name="T113" fmla="*/ 2147483646 h 153"/>
              <a:gd name="T114" fmla="*/ 2147483646 w 213"/>
              <a:gd name="T115" fmla="*/ 2147483646 h 153"/>
              <a:gd name="T116" fmla="*/ 2147483646 w 213"/>
              <a:gd name="T117" fmla="*/ 2147483646 h 153"/>
              <a:gd name="T118" fmla="*/ 0 w 213"/>
              <a:gd name="T119" fmla="*/ 2147483646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3"/>
              <a:gd name="T181" fmla="*/ 0 h 153"/>
              <a:gd name="T182" fmla="*/ 213 w 213"/>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a:solidFill>
              <a:schemeClr val="bg1"/>
            </a:solidFill>
            <a:bevel/>
          </a:ln>
        </p:spPr>
        <p:txBody>
          <a:bodyPr/>
          <a:lstStyle/>
          <a:p>
            <a:endParaRPr lang="zh-CN" altLang="en-US"/>
          </a:p>
        </p:txBody>
      </p:sp>
      <p:sp>
        <p:nvSpPr>
          <p:cNvPr id="22532" name="稻壳儿小白白(http://dwz.cn/Wu2UP)"/>
          <p:cNvSpPr>
            <a:spLocks noEditPoints="1"/>
          </p:cNvSpPr>
          <p:nvPr/>
        </p:nvSpPr>
        <p:spPr bwMode="auto">
          <a:xfrm>
            <a:off x="7745413" y="4022725"/>
            <a:ext cx="111125" cy="136525"/>
          </a:xfrm>
          <a:custGeom>
            <a:avLst/>
            <a:gdLst>
              <a:gd name="T0" fmla="*/ 2147483646 w 357"/>
              <a:gd name="T1" fmla="*/ 2147483646 h 494"/>
              <a:gd name="T2" fmla="*/ 2147483646 w 357"/>
              <a:gd name="T3" fmla="*/ 2147483646 h 494"/>
              <a:gd name="T4" fmla="*/ 2147483646 w 357"/>
              <a:gd name="T5" fmla="*/ 2147483646 h 494"/>
              <a:gd name="T6" fmla="*/ 2147483646 w 357"/>
              <a:gd name="T7" fmla="*/ 2147483646 h 494"/>
              <a:gd name="T8" fmla="*/ 2147483646 w 357"/>
              <a:gd name="T9" fmla="*/ 2147483646 h 494"/>
              <a:gd name="T10" fmla="*/ 2147483646 w 357"/>
              <a:gd name="T11" fmla="*/ 2147483646 h 494"/>
              <a:gd name="T12" fmla="*/ 2147483646 w 357"/>
              <a:gd name="T13" fmla="*/ 2147483646 h 494"/>
              <a:gd name="T14" fmla="*/ 0 w 357"/>
              <a:gd name="T15" fmla="*/ 2147483646 h 494"/>
              <a:gd name="T16" fmla="*/ 2147483646 w 357"/>
              <a:gd name="T17" fmla="*/ 2147483646 h 494"/>
              <a:gd name="T18" fmla="*/ 2147483646 w 357"/>
              <a:gd name="T19" fmla="*/ 2147483646 h 494"/>
              <a:gd name="T20" fmla="*/ 2147483646 w 357"/>
              <a:gd name="T21" fmla="*/ 2147483646 h 494"/>
              <a:gd name="T22" fmla="*/ 2147483646 w 357"/>
              <a:gd name="T23" fmla="*/ 2147483646 h 494"/>
              <a:gd name="T24" fmla="*/ 2147483646 w 357"/>
              <a:gd name="T25" fmla="*/ 2147483646 h 494"/>
              <a:gd name="T26" fmla="*/ 2147483646 w 357"/>
              <a:gd name="T27" fmla="*/ 2147483646 h 494"/>
              <a:gd name="T28" fmla="*/ 2147483646 w 357"/>
              <a:gd name="T29" fmla="*/ 2147483646 h 494"/>
              <a:gd name="T30" fmla="*/ 2147483646 w 357"/>
              <a:gd name="T31" fmla="*/ 2147483646 h 494"/>
              <a:gd name="T32" fmla="*/ 2147483646 w 357"/>
              <a:gd name="T33" fmla="*/ 2147483646 h 494"/>
              <a:gd name="T34" fmla="*/ 2147483646 w 357"/>
              <a:gd name="T35" fmla="*/ 2147483646 h 494"/>
              <a:gd name="T36" fmla="*/ 2147483646 w 357"/>
              <a:gd name="T37" fmla="*/ 2147483646 h 494"/>
              <a:gd name="T38" fmla="*/ 2147483646 w 357"/>
              <a:gd name="T39" fmla="*/ 2147483646 h 494"/>
              <a:gd name="T40" fmla="*/ 2147483646 w 357"/>
              <a:gd name="T41" fmla="*/ 2147483646 h 494"/>
              <a:gd name="T42" fmla="*/ 2147483646 w 357"/>
              <a:gd name="T43" fmla="*/ 2147483646 h 494"/>
              <a:gd name="T44" fmla="*/ 2147483646 w 357"/>
              <a:gd name="T45" fmla="*/ 2147483646 h 494"/>
              <a:gd name="T46" fmla="*/ 2147483646 w 357"/>
              <a:gd name="T47" fmla="*/ 2147483646 h 494"/>
              <a:gd name="T48" fmla="*/ 2147483646 w 357"/>
              <a:gd name="T49" fmla="*/ 2147483646 h 494"/>
              <a:gd name="T50" fmla="*/ 2147483646 w 357"/>
              <a:gd name="T51" fmla="*/ 2147483646 h 494"/>
              <a:gd name="T52" fmla="*/ 2147483646 w 357"/>
              <a:gd name="T53" fmla="*/ 2147483646 h 494"/>
              <a:gd name="T54" fmla="*/ 2147483646 w 357"/>
              <a:gd name="T55" fmla="*/ 2147483646 h 494"/>
              <a:gd name="T56" fmla="*/ 2147483646 w 357"/>
              <a:gd name="T57" fmla="*/ 0 h 494"/>
              <a:gd name="T58" fmla="*/ 2147483646 w 357"/>
              <a:gd name="T59" fmla="*/ 2147483646 h 494"/>
              <a:gd name="T60" fmla="*/ 2147483646 w 357"/>
              <a:gd name="T61" fmla="*/ 2147483646 h 494"/>
              <a:gd name="T62" fmla="*/ 2147483646 w 357"/>
              <a:gd name="T63" fmla="*/ 2147483646 h 494"/>
              <a:gd name="T64" fmla="*/ 2147483646 w 357"/>
              <a:gd name="T65" fmla="*/ 2147483646 h 494"/>
              <a:gd name="T66" fmla="*/ 2147483646 w 357"/>
              <a:gd name="T67" fmla="*/ 2147483646 h 494"/>
              <a:gd name="T68" fmla="*/ 2147483646 w 357"/>
              <a:gd name="T69" fmla="*/ 2147483646 h 494"/>
              <a:gd name="T70" fmla="*/ 2147483646 w 357"/>
              <a:gd name="T71" fmla="*/ 2147483646 h 494"/>
              <a:gd name="T72" fmla="*/ 2147483646 w 357"/>
              <a:gd name="T73" fmla="*/ 2147483646 h 494"/>
              <a:gd name="T74" fmla="*/ 2147483646 w 357"/>
              <a:gd name="T75" fmla="*/ 2147483646 h 494"/>
              <a:gd name="T76" fmla="*/ 2147483646 w 357"/>
              <a:gd name="T77" fmla="*/ 2147483646 h 494"/>
              <a:gd name="T78" fmla="*/ 2147483646 w 357"/>
              <a:gd name="T79" fmla="*/ 2147483646 h 494"/>
              <a:gd name="T80" fmla="*/ 2147483646 w 357"/>
              <a:gd name="T81" fmla="*/ 2147483646 h 494"/>
              <a:gd name="T82" fmla="*/ 2147483646 w 357"/>
              <a:gd name="T83" fmla="*/ 2147483646 h 494"/>
              <a:gd name="T84" fmla="*/ 2147483646 w 357"/>
              <a:gd name="T85" fmla="*/ 2147483646 h 494"/>
              <a:gd name="T86" fmla="*/ 2147483646 w 357"/>
              <a:gd name="T87" fmla="*/ 2147483646 h 494"/>
              <a:gd name="T88" fmla="*/ 2147483646 w 357"/>
              <a:gd name="T89" fmla="*/ 2147483646 h 494"/>
              <a:gd name="T90" fmla="*/ 2147483646 w 357"/>
              <a:gd name="T91" fmla="*/ 2147483646 h 494"/>
              <a:gd name="T92" fmla="*/ 2147483646 w 357"/>
              <a:gd name="T93" fmla="*/ 2147483646 h 494"/>
              <a:gd name="T94" fmla="*/ 2147483646 w 357"/>
              <a:gd name="T95" fmla="*/ 2147483646 h 494"/>
              <a:gd name="T96" fmla="*/ 2147483646 w 357"/>
              <a:gd name="T97" fmla="*/ 2147483646 h 494"/>
              <a:gd name="T98" fmla="*/ 2147483646 w 357"/>
              <a:gd name="T99" fmla="*/ 2147483646 h 494"/>
              <a:gd name="T100" fmla="*/ 2147483646 w 357"/>
              <a:gd name="T101" fmla="*/ 2147483646 h 494"/>
              <a:gd name="T102" fmla="*/ 2147483646 w 357"/>
              <a:gd name="T103" fmla="*/ 2147483646 h 494"/>
              <a:gd name="T104" fmla="*/ 2147483646 w 357"/>
              <a:gd name="T105" fmla="*/ 2147483646 h 494"/>
              <a:gd name="T106" fmla="*/ 2147483646 w 357"/>
              <a:gd name="T107" fmla="*/ 2147483646 h 494"/>
              <a:gd name="T108" fmla="*/ 2147483646 w 357"/>
              <a:gd name="T109" fmla="*/ 2147483646 h 494"/>
              <a:gd name="T110" fmla="*/ 2147483646 w 357"/>
              <a:gd name="T111" fmla="*/ 2147483646 h 494"/>
              <a:gd name="T112" fmla="*/ 2147483646 w 357"/>
              <a:gd name="T113" fmla="*/ 2147483646 h 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7"/>
              <a:gd name="T172" fmla="*/ 0 h 494"/>
              <a:gd name="T173" fmla="*/ 357 w 357"/>
              <a:gd name="T174" fmla="*/ 494 h 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a:solidFill>
              <a:schemeClr val="bg1"/>
            </a:solidFill>
            <a:bevel/>
          </a:ln>
        </p:spPr>
        <p:txBody>
          <a:bodyPr/>
          <a:lstStyle/>
          <a:p>
            <a:endParaRPr lang="zh-CN" altLang="en-US"/>
          </a:p>
        </p:txBody>
      </p:sp>
      <p:sp>
        <p:nvSpPr>
          <p:cNvPr id="22533" name="稻壳儿小白白(http://dwz.cn/Wu2UP)"/>
          <p:cNvSpPr/>
          <p:nvPr/>
        </p:nvSpPr>
        <p:spPr bwMode="auto">
          <a:xfrm>
            <a:off x="7470775" y="1309688"/>
            <a:ext cx="1198563" cy="1139825"/>
          </a:xfrm>
          <a:custGeom>
            <a:avLst/>
            <a:gdLst>
              <a:gd name="T0" fmla="*/ 2147483646 w 4137"/>
              <a:gd name="T1" fmla="*/ 2147483646 h 3992"/>
              <a:gd name="T2" fmla="*/ 2147483646 w 4137"/>
              <a:gd name="T3" fmla="*/ 2147483646 h 3992"/>
              <a:gd name="T4" fmla="*/ 2147483646 w 4137"/>
              <a:gd name="T5" fmla="*/ 2147483646 h 3992"/>
              <a:gd name="T6" fmla="*/ 2147483646 w 4137"/>
              <a:gd name="T7" fmla="*/ 2147483646 h 3992"/>
              <a:gd name="T8" fmla="*/ 2147483646 w 4137"/>
              <a:gd name="T9" fmla="*/ 2147483646 h 3992"/>
              <a:gd name="T10" fmla="*/ 2147483646 w 4137"/>
              <a:gd name="T11" fmla="*/ 2147483646 h 3992"/>
              <a:gd name="T12" fmla="*/ 2147483646 w 4137"/>
              <a:gd name="T13" fmla="*/ 2147483646 h 3992"/>
              <a:gd name="T14" fmla="*/ 2147483646 w 4137"/>
              <a:gd name="T15" fmla="*/ 2147483646 h 3992"/>
              <a:gd name="T16" fmla="*/ 2147483646 w 4137"/>
              <a:gd name="T17" fmla="*/ 2147483646 h 3992"/>
              <a:gd name="T18" fmla="*/ 2147483646 w 4137"/>
              <a:gd name="T19" fmla="*/ 2147483646 h 3992"/>
              <a:gd name="T20" fmla="*/ 2147483646 w 4137"/>
              <a:gd name="T21" fmla="*/ 2147483646 h 3992"/>
              <a:gd name="T22" fmla="*/ 2147483646 w 4137"/>
              <a:gd name="T23" fmla="*/ 2147483646 h 3992"/>
              <a:gd name="T24" fmla="*/ 2147483646 w 4137"/>
              <a:gd name="T25" fmla="*/ 2147483646 h 3992"/>
              <a:gd name="T26" fmla="*/ 2147483646 w 4137"/>
              <a:gd name="T27" fmla="*/ 2147483646 h 3992"/>
              <a:gd name="T28" fmla="*/ 2147483646 w 4137"/>
              <a:gd name="T29" fmla="*/ 2147483646 h 3992"/>
              <a:gd name="T30" fmla="*/ 2147483646 w 4137"/>
              <a:gd name="T31" fmla="*/ 2147483646 h 3992"/>
              <a:gd name="T32" fmla="*/ 2147483646 w 4137"/>
              <a:gd name="T33" fmla="*/ 2147483646 h 3992"/>
              <a:gd name="T34" fmla="*/ 2147483646 w 4137"/>
              <a:gd name="T35" fmla="*/ 2147483646 h 3992"/>
              <a:gd name="T36" fmla="*/ 2147483646 w 4137"/>
              <a:gd name="T37" fmla="*/ 2147483646 h 3992"/>
              <a:gd name="T38" fmla="*/ 2147483646 w 4137"/>
              <a:gd name="T39" fmla="*/ 2147483646 h 3992"/>
              <a:gd name="T40" fmla="*/ 2147483646 w 4137"/>
              <a:gd name="T41" fmla="*/ 2147483646 h 3992"/>
              <a:gd name="T42" fmla="*/ 2147483646 w 4137"/>
              <a:gd name="T43" fmla="*/ 2147483646 h 3992"/>
              <a:gd name="T44" fmla="*/ 2147483646 w 4137"/>
              <a:gd name="T45" fmla="*/ 2147483646 h 3992"/>
              <a:gd name="T46" fmla="*/ 2147483646 w 4137"/>
              <a:gd name="T47" fmla="*/ 2147483646 h 3992"/>
              <a:gd name="T48" fmla="*/ 2147483646 w 4137"/>
              <a:gd name="T49" fmla="*/ 2147483646 h 3992"/>
              <a:gd name="T50" fmla="*/ 2147483646 w 4137"/>
              <a:gd name="T51" fmla="*/ 2147483646 h 3992"/>
              <a:gd name="T52" fmla="*/ 2147483646 w 4137"/>
              <a:gd name="T53" fmla="*/ 2147483646 h 3992"/>
              <a:gd name="T54" fmla="*/ 2147483646 w 4137"/>
              <a:gd name="T55" fmla="*/ 2147483646 h 3992"/>
              <a:gd name="T56" fmla="*/ 2147483646 w 4137"/>
              <a:gd name="T57" fmla="*/ 2147483646 h 3992"/>
              <a:gd name="T58" fmla="*/ 2147483646 w 4137"/>
              <a:gd name="T59" fmla="*/ 2147483646 h 3992"/>
              <a:gd name="T60" fmla="*/ 2147483646 w 4137"/>
              <a:gd name="T61" fmla="*/ 2147483646 h 3992"/>
              <a:gd name="T62" fmla="*/ 2147483646 w 4137"/>
              <a:gd name="T63" fmla="*/ 2147483646 h 3992"/>
              <a:gd name="T64" fmla="*/ 2147483646 w 4137"/>
              <a:gd name="T65" fmla="*/ 2147483646 h 3992"/>
              <a:gd name="T66" fmla="*/ 2147483646 w 4137"/>
              <a:gd name="T67" fmla="*/ 2147483646 h 3992"/>
              <a:gd name="T68" fmla="*/ 2147483646 w 4137"/>
              <a:gd name="T69" fmla="*/ 2147483646 h 3992"/>
              <a:gd name="T70" fmla="*/ 2147483646 w 4137"/>
              <a:gd name="T71" fmla="*/ 2147483646 h 3992"/>
              <a:gd name="T72" fmla="*/ 2147483646 w 4137"/>
              <a:gd name="T73" fmla="*/ 2147483646 h 3992"/>
              <a:gd name="T74" fmla="*/ 2147483646 w 4137"/>
              <a:gd name="T75" fmla="*/ 2147483646 h 3992"/>
              <a:gd name="T76" fmla="*/ 2147483646 w 4137"/>
              <a:gd name="T77" fmla="*/ 2147483646 h 3992"/>
              <a:gd name="T78" fmla="*/ 2147483646 w 4137"/>
              <a:gd name="T79" fmla="*/ 2147483646 h 3992"/>
              <a:gd name="T80" fmla="*/ 2147483646 w 4137"/>
              <a:gd name="T81" fmla="*/ 2147483646 h 3992"/>
              <a:gd name="T82" fmla="*/ 2147483646 w 4137"/>
              <a:gd name="T83" fmla="*/ 2147483646 h 3992"/>
              <a:gd name="T84" fmla="*/ 2147483646 w 4137"/>
              <a:gd name="T85" fmla="*/ 2147483646 h 3992"/>
              <a:gd name="T86" fmla="*/ 2147483646 w 4137"/>
              <a:gd name="T87" fmla="*/ 2147483646 h 3992"/>
              <a:gd name="T88" fmla="*/ 2147483646 w 4137"/>
              <a:gd name="T89" fmla="*/ 2147483646 h 3992"/>
              <a:gd name="T90" fmla="*/ 2147483646 w 4137"/>
              <a:gd name="T91" fmla="*/ 2147483646 h 3992"/>
              <a:gd name="T92" fmla="*/ 2147483646 w 4137"/>
              <a:gd name="T93" fmla="*/ 2147483646 h 3992"/>
              <a:gd name="T94" fmla="*/ 2147483646 w 4137"/>
              <a:gd name="T95" fmla="*/ 2147483646 h 3992"/>
              <a:gd name="T96" fmla="*/ 2147483646 w 4137"/>
              <a:gd name="T97" fmla="*/ 2147483646 h 3992"/>
              <a:gd name="T98" fmla="*/ 2147483646 w 4137"/>
              <a:gd name="T99" fmla="*/ 2147483646 h 3992"/>
              <a:gd name="T100" fmla="*/ 2147483646 w 4137"/>
              <a:gd name="T101" fmla="*/ 2147483646 h 3992"/>
              <a:gd name="T102" fmla="*/ 2147483646 w 4137"/>
              <a:gd name="T103" fmla="*/ 2147483646 h 3992"/>
              <a:gd name="T104" fmla="*/ 2147483646 w 4137"/>
              <a:gd name="T105" fmla="*/ 2147483646 h 3992"/>
              <a:gd name="T106" fmla="*/ 2147483646 w 4137"/>
              <a:gd name="T107" fmla="*/ 2147483646 h 3992"/>
              <a:gd name="T108" fmla="*/ 2147483646 w 4137"/>
              <a:gd name="T109" fmla="*/ 2147483646 h 3992"/>
              <a:gd name="T110" fmla="*/ 2147483646 w 4137"/>
              <a:gd name="T111" fmla="*/ 2147483646 h 3992"/>
              <a:gd name="T112" fmla="*/ 2147483646 w 4137"/>
              <a:gd name="T113" fmla="*/ 2147483646 h 3992"/>
              <a:gd name="T114" fmla="*/ 2147483646 w 4137"/>
              <a:gd name="T115" fmla="*/ 2147483646 h 3992"/>
              <a:gd name="T116" fmla="*/ 2147483646 w 4137"/>
              <a:gd name="T117" fmla="*/ 2147483646 h 3992"/>
              <a:gd name="T118" fmla="*/ 2147483646 w 4137"/>
              <a:gd name="T119" fmla="*/ 2147483646 h 3992"/>
              <a:gd name="T120" fmla="*/ 2147483646 w 4137"/>
              <a:gd name="T121" fmla="*/ 2147483646 h 3992"/>
              <a:gd name="T122" fmla="*/ 0 w 4137"/>
              <a:gd name="T123" fmla="*/ 2147483646 h 3992"/>
              <a:gd name="T124" fmla="*/ 2147483646 w 4137"/>
              <a:gd name="T125" fmla="*/ 2147483646 h 3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7"/>
              <a:gd name="T190" fmla="*/ 0 h 3992"/>
              <a:gd name="T191" fmla="*/ 4137 w 4137"/>
              <a:gd name="T192" fmla="*/ 3992 h 39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4" name="稻壳儿小白白(http://dwz.cn/Wu2UP)"/>
          <p:cNvSpPr/>
          <p:nvPr/>
        </p:nvSpPr>
        <p:spPr bwMode="auto">
          <a:xfrm>
            <a:off x="6408738" y="3911600"/>
            <a:ext cx="835025" cy="522288"/>
          </a:xfrm>
          <a:custGeom>
            <a:avLst/>
            <a:gdLst>
              <a:gd name="T0" fmla="*/ 2147483646 w 2869"/>
              <a:gd name="T1" fmla="*/ 2147483646 h 1815"/>
              <a:gd name="T2" fmla="*/ 2147483646 w 2869"/>
              <a:gd name="T3" fmla="*/ 2147483646 h 1815"/>
              <a:gd name="T4" fmla="*/ 2147483646 w 2869"/>
              <a:gd name="T5" fmla="*/ 2147483646 h 1815"/>
              <a:gd name="T6" fmla="*/ 2147483646 w 2869"/>
              <a:gd name="T7" fmla="*/ 2147483646 h 1815"/>
              <a:gd name="T8" fmla="*/ 2147483646 w 2869"/>
              <a:gd name="T9" fmla="*/ 2147483646 h 1815"/>
              <a:gd name="T10" fmla="*/ 2147483646 w 2869"/>
              <a:gd name="T11" fmla="*/ 2147483646 h 1815"/>
              <a:gd name="T12" fmla="*/ 2147483646 w 2869"/>
              <a:gd name="T13" fmla="*/ 2147483646 h 1815"/>
              <a:gd name="T14" fmla="*/ 2147483646 w 2869"/>
              <a:gd name="T15" fmla="*/ 2147483646 h 1815"/>
              <a:gd name="T16" fmla="*/ 2147483646 w 2869"/>
              <a:gd name="T17" fmla="*/ 2147483646 h 1815"/>
              <a:gd name="T18" fmla="*/ 2147483646 w 2869"/>
              <a:gd name="T19" fmla="*/ 2147483646 h 1815"/>
              <a:gd name="T20" fmla="*/ 2147483646 w 2869"/>
              <a:gd name="T21" fmla="*/ 2147483646 h 1815"/>
              <a:gd name="T22" fmla="*/ 2147483646 w 2869"/>
              <a:gd name="T23" fmla="*/ 2147483646 h 1815"/>
              <a:gd name="T24" fmla="*/ 2147483646 w 2869"/>
              <a:gd name="T25" fmla="*/ 2147483646 h 1815"/>
              <a:gd name="T26" fmla="*/ 2147483646 w 2869"/>
              <a:gd name="T27" fmla="*/ 2147483646 h 1815"/>
              <a:gd name="T28" fmla="*/ 2147483646 w 2869"/>
              <a:gd name="T29" fmla="*/ 2147483646 h 1815"/>
              <a:gd name="T30" fmla="*/ 2147483646 w 2869"/>
              <a:gd name="T31" fmla="*/ 2147483646 h 1815"/>
              <a:gd name="T32" fmla="*/ 2147483646 w 2869"/>
              <a:gd name="T33" fmla="*/ 2147483646 h 1815"/>
              <a:gd name="T34" fmla="*/ 2147483646 w 2869"/>
              <a:gd name="T35" fmla="*/ 2147483646 h 1815"/>
              <a:gd name="T36" fmla="*/ 2147483646 w 2869"/>
              <a:gd name="T37" fmla="*/ 2147483646 h 1815"/>
              <a:gd name="T38" fmla="*/ 2147483646 w 2869"/>
              <a:gd name="T39" fmla="*/ 2147483646 h 1815"/>
              <a:gd name="T40" fmla="*/ 2147483646 w 2869"/>
              <a:gd name="T41" fmla="*/ 2147483646 h 1815"/>
              <a:gd name="T42" fmla="*/ 2147483646 w 2869"/>
              <a:gd name="T43" fmla="*/ 2147483646 h 1815"/>
              <a:gd name="T44" fmla="*/ 2147483646 w 2869"/>
              <a:gd name="T45" fmla="*/ 2147483646 h 1815"/>
              <a:gd name="T46" fmla="*/ 2147483646 w 2869"/>
              <a:gd name="T47" fmla="*/ 2147483646 h 1815"/>
              <a:gd name="T48" fmla="*/ 2147483646 w 2869"/>
              <a:gd name="T49" fmla="*/ 2147483646 h 1815"/>
              <a:gd name="T50" fmla="*/ 2147483646 w 2869"/>
              <a:gd name="T51" fmla="*/ 2147483646 h 1815"/>
              <a:gd name="T52" fmla="*/ 2147483646 w 2869"/>
              <a:gd name="T53" fmla="*/ 2147483646 h 1815"/>
              <a:gd name="T54" fmla="*/ 2147483646 w 2869"/>
              <a:gd name="T55" fmla="*/ 2147483646 h 1815"/>
              <a:gd name="T56" fmla="*/ 2147483646 w 2869"/>
              <a:gd name="T57" fmla="*/ 2147483646 h 1815"/>
              <a:gd name="T58" fmla="*/ 2147483646 w 2869"/>
              <a:gd name="T59" fmla="*/ 2147483646 h 1815"/>
              <a:gd name="T60" fmla="*/ 2147483646 w 2869"/>
              <a:gd name="T61" fmla="*/ 2147483646 h 1815"/>
              <a:gd name="T62" fmla="*/ 2147483646 w 2869"/>
              <a:gd name="T63" fmla="*/ 2147483646 h 1815"/>
              <a:gd name="T64" fmla="*/ 2147483646 w 2869"/>
              <a:gd name="T65" fmla="*/ 2147483646 h 1815"/>
              <a:gd name="T66" fmla="*/ 2147483646 w 2869"/>
              <a:gd name="T67" fmla="*/ 2147483646 h 1815"/>
              <a:gd name="T68" fmla="*/ 2147483646 w 2869"/>
              <a:gd name="T69" fmla="*/ 2147483646 h 1815"/>
              <a:gd name="T70" fmla="*/ 2147483646 w 2869"/>
              <a:gd name="T71" fmla="*/ 2147483646 h 1815"/>
              <a:gd name="T72" fmla="*/ 2147483646 w 2869"/>
              <a:gd name="T73" fmla="*/ 2147483646 h 1815"/>
              <a:gd name="T74" fmla="*/ 2147483646 w 2869"/>
              <a:gd name="T75" fmla="*/ 2147483646 h 1815"/>
              <a:gd name="T76" fmla="*/ 2147483646 w 2869"/>
              <a:gd name="T77" fmla="*/ 2147483646 h 1815"/>
              <a:gd name="T78" fmla="*/ 2147483646 w 2869"/>
              <a:gd name="T79" fmla="*/ 2147483646 h 1815"/>
              <a:gd name="T80" fmla="*/ 2147483646 w 2869"/>
              <a:gd name="T81" fmla="*/ 2147483646 h 1815"/>
              <a:gd name="T82" fmla="*/ 2147483646 w 2869"/>
              <a:gd name="T83" fmla="*/ 2147483646 h 1815"/>
              <a:gd name="T84" fmla="*/ 2147483646 w 2869"/>
              <a:gd name="T85" fmla="*/ 2147483646 h 1815"/>
              <a:gd name="T86" fmla="*/ 2147483646 w 2869"/>
              <a:gd name="T87" fmla="*/ 2147483646 h 1815"/>
              <a:gd name="T88" fmla="*/ 2147483646 w 2869"/>
              <a:gd name="T89" fmla="*/ 2147483646 h 1815"/>
              <a:gd name="T90" fmla="*/ 2147483646 w 2869"/>
              <a:gd name="T91" fmla="*/ 2147483646 h 1815"/>
              <a:gd name="T92" fmla="*/ 2147483646 w 2869"/>
              <a:gd name="T93" fmla="*/ 2147483646 h 1815"/>
              <a:gd name="T94" fmla="*/ 2147483646 w 2869"/>
              <a:gd name="T95" fmla="*/ 2147483646 h 1815"/>
              <a:gd name="T96" fmla="*/ 2147483646 w 2869"/>
              <a:gd name="T97" fmla="*/ 2147483646 h 1815"/>
              <a:gd name="T98" fmla="*/ 2147483646 w 2869"/>
              <a:gd name="T99" fmla="*/ 2147483646 h 1815"/>
              <a:gd name="T100" fmla="*/ 2147483646 w 2869"/>
              <a:gd name="T101" fmla="*/ 2147483646 h 1815"/>
              <a:gd name="T102" fmla="*/ 2147483646 w 2869"/>
              <a:gd name="T103" fmla="*/ 2147483646 h 1815"/>
              <a:gd name="T104" fmla="*/ 2147483646 w 2869"/>
              <a:gd name="T105" fmla="*/ 2147483646 h 1815"/>
              <a:gd name="T106" fmla="*/ 2147483646 w 2869"/>
              <a:gd name="T107" fmla="*/ 2147483646 h 1815"/>
              <a:gd name="T108" fmla="*/ 2147483646 w 2869"/>
              <a:gd name="T109" fmla="*/ 2147483646 h 1815"/>
              <a:gd name="T110" fmla="*/ 2147483646 w 2869"/>
              <a:gd name="T111" fmla="*/ 2147483646 h 1815"/>
              <a:gd name="T112" fmla="*/ 2147483646 w 2869"/>
              <a:gd name="T113" fmla="*/ 2147483646 h 1815"/>
              <a:gd name="T114" fmla="*/ 2147483646 w 2869"/>
              <a:gd name="T115" fmla="*/ 2147483646 h 1815"/>
              <a:gd name="T116" fmla="*/ 2147483646 w 2869"/>
              <a:gd name="T117" fmla="*/ 2147483646 h 1815"/>
              <a:gd name="T118" fmla="*/ 2147483646 w 2869"/>
              <a:gd name="T119" fmla="*/ 2147483646 h 1815"/>
              <a:gd name="T120" fmla="*/ 2147483646 w 2869"/>
              <a:gd name="T121" fmla="*/ 2147483646 h 1815"/>
              <a:gd name="T122" fmla="*/ 2147483646 w 2869"/>
              <a:gd name="T123" fmla="*/ 2147483646 h 18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69"/>
              <a:gd name="T187" fmla="*/ 0 h 1815"/>
              <a:gd name="T188" fmla="*/ 2869 w 2869"/>
              <a:gd name="T189" fmla="*/ 1815 h 18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5" name="稻壳儿小白白(http://dwz.cn/Wu2UP)"/>
          <p:cNvSpPr/>
          <p:nvPr/>
        </p:nvSpPr>
        <p:spPr bwMode="auto">
          <a:xfrm>
            <a:off x="7069138" y="3249613"/>
            <a:ext cx="752475" cy="481012"/>
          </a:xfrm>
          <a:custGeom>
            <a:avLst/>
            <a:gdLst>
              <a:gd name="T0" fmla="*/ 2147483646 w 2606"/>
              <a:gd name="T1" fmla="*/ 2147483646 h 1671"/>
              <a:gd name="T2" fmla="*/ 2147483646 w 2606"/>
              <a:gd name="T3" fmla="*/ 2147483646 h 1671"/>
              <a:gd name="T4" fmla="*/ 2147483646 w 2606"/>
              <a:gd name="T5" fmla="*/ 2147483646 h 1671"/>
              <a:gd name="T6" fmla="*/ 2147483646 w 2606"/>
              <a:gd name="T7" fmla="*/ 2147483646 h 1671"/>
              <a:gd name="T8" fmla="*/ 2147483646 w 2606"/>
              <a:gd name="T9" fmla="*/ 2147483646 h 1671"/>
              <a:gd name="T10" fmla="*/ 2147483646 w 2606"/>
              <a:gd name="T11" fmla="*/ 2147483646 h 1671"/>
              <a:gd name="T12" fmla="*/ 2147483646 w 2606"/>
              <a:gd name="T13" fmla="*/ 2147483646 h 1671"/>
              <a:gd name="T14" fmla="*/ 2147483646 w 2606"/>
              <a:gd name="T15" fmla="*/ 2147483646 h 1671"/>
              <a:gd name="T16" fmla="*/ 2147483646 w 2606"/>
              <a:gd name="T17" fmla="*/ 2147483646 h 1671"/>
              <a:gd name="T18" fmla="*/ 2147483646 w 2606"/>
              <a:gd name="T19" fmla="*/ 2147483646 h 1671"/>
              <a:gd name="T20" fmla="*/ 2147483646 w 2606"/>
              <a:gd name="T21" fmla="*/ 2147483646 h 1671"/>
              <a:gd name="T22" fmla="*/ 2147483646 w 2606"/>
              <a:gd name="T23" fmla="*/ 2147483646 h 1671"/>
              <a:gd name="T24" fmla="*/ 2147483646 w 2606"/>
              <a:gd name="T25" fmla="*/ 2147483646 h 1671"/>
              <a:gd name="T26" fmla="*/ 2147483646 w 2606"/>
              <a:gd name="T27" fmla="*/ 2147483646 h 1671"/>
              <a:gd name="T28" fmla="*/ 2147483646 w 2606"/>
              <a:gd name="T29" fmla="*/ 2147483646 h 1671"/>
              <a:gd name="T30" fmla="*/ 2147483646 w 2606"/>
              <a:gd name="T31" fmla="*/ 2147483646 h 1671"/>
              <a:gd name="T32" fmla="*/ 2147483646 w 2606"/>
              <a:gd name="T33" fmla="*/ 2147483646 h 1671"/>
              <a:gd name="T34" fmla="*/ 2147483646 w 2606"/>
              <a:gd name="T35" fmla="*/ 2147483646 h 1671"/>
              <a:gd name="T36" fmla="*/ 2147483646 w 2606"/>
              <a:gd name="T37" fmla="*/ 2147483646 h 1671"/>
              <a:gd name="T38" fmla="*/ 2147483646 w 2606"/>
              <a:gd name="T39" fmla="*/ 2147483646 h 1671"/>
              <a:gd name="T40" fmla="*/ 2147483646 w 2606"/>
              <a:gd name="T41" fmla="*/ 2147483646 h 1671"/>
              <a:gd name="T42" fmla="*/ 2147483646 w 2606"/>
              <a:gd name="T43" fmla="*/ 2147483646 h 1671"/>
              <a:gd name="T44" fmla="*/ 2147483646 w 2606"/>
              <a:gd name="T45" fmla="*/ 2147483646 h 1671"/>
              <a:gd name="T46" fmla="*/ 2147483646 w 2606"/>
              <a:gd name="T47" fmla="*/ 2147483646 h 1671"/>
              <a:gd name="T48" fmla="*/ 2147483646 w 2606"/>
              <a:gd name="T49" fmla="*/ 2147483646 h 1671"/>
              <a:gd name="T50" fmla="*/ 2147483646 w 2606"/>
              <a:gd name="T51" fmla="*/ 2147483646 h 1671"/>
              <a:gd name="T52" fmla="*/ 2147483646 w 2606"/>
              <a:gd name="T53" fmla="*/ 2147483646 h 1671"/>
              <a:gd name="T54" fmla="*/ 2147483646 w 2606"/>
              <a:gd name="T55" fmla="*/ 2147483646 h 1671"/>
              <a:gd name="T56" fmla="*/ 2147483646 w 2606"/>
              <a:gd name="T57" fmla="*/ 2147483646 h 1671"/>
              <a:gd name="T58" fmla="*/ 2147483646 w 2606"/>
              <a:gd name="T59" fmla="*/ 2147483646 h 1671"/>
              <a:gd name="T60" fmla="*/ 2147483646 w 2606"/>
              <a:gd name="T61" fmla="*/ 2147483646 h 1671"/>
              <a:gd name="T62" fmla="*/ 2147483646 w 2606"/>
              <a:gd name="T63" fmla="*/ 2147483646 h 1671"/>
              <a:gd name="T64" fmla="*/ 2147483646 w 2606"/>
              <a:gd name="T65" fmla="*/ 2147483646 h 1671"/>
              <a:gd name="T66" fmla="*/ 2147483646 w 2606"/>
              <a:gd name="T67" fmla="*/ 2147483646 h 1671"/>
              <a:gd name="T68" fmla="*/ 2147483646 w 2606"/>
              <a:gd name="T69" fmla="*/ 2147483646 h 1671"/>
              <a:gd name="T70" fmla="*/ 2147483646 w 2606"/>
              <a:gd name="T71" fmla="*/ 2147483646 h 1671"/>
              <a:gd name="T72" fmla="*/ 2147483646 w 2606"/>
              <a:gd name="T73" fmla="*/ 2147483646 h 1671"/>
              <a:gd name="T74" fmla="*/ 2147483646 w 2606"/>
              <a:gd name="T75" fmla="*/ 2147483646 h 1671"/>
              <a:gd name="T76" fmla="*/ 2147483646 w 2606"/>
              <a:gd name="T77" fmla="*/ 2147483646 h 1671"/>
              <a:gd name="T78" fmla="*/ 2147483646 w 2606"/>
              <a:gd name="T79" fmla="*/ 2147483646 h 1671"/>
              <a:gd name="T80" fmla="*/ 2147483646 w 2606"/>
              <a:gd name="T81" fmla="*/ 2147483646 h 1671"/>
              <a:gd name="T82" fmla="*/ 2147483646 w 2606"/>
              <a:gd name="T83" fmla="*/ 2147483646 h 1671"/>
              <a:gd name="T84" fmla="*/ 2147483646 w 2606"/>
              <a:gd name="T85" fmla="*/ 2147483646 h 1671"/>
              <a:gd name="T86" fmla="*/ 2147483646 w 2606"/>
              <a:gd name="T87" fmla="*/ 2147483646 h 1671"/>
              <a:gd name="T88" fmla="*/ 2147483646 w 2606"/>
              <a:gd name="T89" fmla="*/ 2147483646 h 1671"/>
              <a:gd name="T90" fmla="*/ 2147483646 w 2606"/>
              <a:gd name="T91" fmla="*/ 2147483646 h 1671"/>
              <a:gd name="T92" fmla="*/ 2147483646 w 2606"/>
              <a:gd name="T93" fmla="*/ 2147483646 h 1671"/>
              <a:gd name="T94" fmla="*/ 2147483646 w 2606"/>
              <a:gd name="T95" fmla="*/ 2147483646 h 1671"/>
              <a:gd name="T96" fmla="*/ 2147483646 w 2606"/>
              <a:gd name="T97" fmla="*/ 2147483646 h 1671"/>
              <a:gd name="T98" fmla="*/ 2147483646 w 2606"/>
              <a:gd name="T99" fmla="*/ 2147483646 h 1671"/>
              <a:gd name="T100" fmla="*/ 2147483646 w 2606"/>
              <a:gd name="T101" fmla="*/ 2147483646 h 1671"/>
              <a:gd name="T102" fmla="*/ 2147483646 w 2606"/>
              <a:gd name="T103" fmla="*/ 2147483646 h 1671"/>
              <a:gd name="T104" fmla="*/ 2147483646 w 2606"/>
              <a:gd name="T105" fmla="*/ 2147483646 h 1671"/>
              <a:gd name="T106" fmla="*/ 2147483646 w 2606"/>
              <a:gd name="T107" fmla="*/ 2147483646 h 1671"/>
              <a:gd name="T108" fmla="*/ 2147483646 w 2606"/>
              <a:gd name="T109" fmla="*/ 2147483646 h 1671"/>
              <a:gd name="T110" fmla="*/ 2147483646 w 2606"/>
              <a:gd name="T111" fmla="*/ 2147483646 h 1671"/>
              <a:gd name="T112" fmla="*/ 2147483646 w 2606"/>
              <a:gd name="T113" fmla="*/ 2147483646 h 1671"/>
              <a:gd name="T114" fmla="*/ 2147483646 w 2606"/>
              <a:gd name="T115" fmla="*/ 2147483646 h 1671"/>
              <a:gd name="T116" fmla="*/ 2147483646 w 2606"/>
              <a:gd name="T117" fmla="*/ 2147483646 h 1671"/>
              <a:gd name="T118" fmla="*/ 2147483646 w 2606"/>
              <a:gd name="T119" fmla="*/ 2147483646 h 1671"/>
              <a:gd name="T120" fmla="*/ 2147483646 w 2606"/>
              <a:gd name="T121" fmla="*/ 2147483646 h 16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06"/>
              <a:gd name="T184" fmla="*/ 0 h 1671"/>
              <a:gd name="T185" fmla="*/ 2606 w 2606"/>
              <a:gd name="T186" fmla="*/ 1671 h 16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2A6D83"/>
          </a:solidFill>
          <a:ln w="3175">
            <a:solidFill>
              <a:schemeClr val="bg1"/>
            </a:solidFill>
            <a:bevel/>
          </a:ln>
        </p:spPr>
        <p:txBody>
          <a:bodyPr/>
          <a:lstStyle/>
          <a:p>
            <a:endParaRPr lang="zh-CN" altLang="en-US"/>
          </a:p>
        </p:txBody>
      </p:sp>
      <p:sp>
        <p:nvSpPr>
          <p:cNvPr id="22536" name="稻壳儿小白白(http://dwz.cn/Wu2UP)"/>
          <p:cNvSpPr/>
          <p:nvPr/>
        </p:nvSpPr>
        <p:spPr bwMode="auto">
          <a:xfrm>
            <a:off x="7100888" y="3709988"/>
            <a:ext cx="512762" cy="646112"/>
          </a:xfrm>
          <a:custGeom>
            <a:avLst/>
            <a:gdLst>
              <a:gd name="T0" fmla="*/ 2147483646 w 1769"/>
              <a:gd name="T1" fmla="*/ 2147483646 h 2242"/>
              <a:gd name="T2" fmla="*/ 2147483646 w 1769"/>
              <a:gd name="T3" fmla="*/ 2147483646 h 2242"/>
              <a:gd name="T4" fmla="*/ 2147483646 w 1769"/>
              <a:gd name="T5" fmla="*/ 2147483646 h 2242"/>
              <a:gd name="T6" fmla="*/ 2147483646 w 1769"/>
              <a:gd name="T7" fmla="*/ 2147483646 h 2242"/>
              <a:gd name="T8" fmla="*/ 2147483646 w 1769"/>
              <a:gd name="T9" fmla="*/ 2147483646 h 2242"/>
              <a:gd name="T10" fmla="*/ 2147483646 w 1769"/>
              <a:gd name="T11" fmla="*/ 2147483646 h 2242"/>
              <a:gd name="T12" fmla="*/ 2147483646 w 1769"/>
              <a:gd name="T13" fmla="*/ 2147483646 h 2242"/>
              <a:gd name="T14" fmla="*/ 2147483646 w 1769"/>
              <a:gd name="T15" fmla="*/ 2147483646 h 2242"/>
              <a:gd name="T16" fmla="*/ 2147483646 w 1769"/>
              <a:gd name="T17" fmla="*/ 2147483646 h 2242"/>
              <a:gd name="T18" fmla="*/ 2147483646 w 1769"/>
              <a:gd name="T19" fmla="*/ 2147483646 h 2242"/>
              <a:gd name="T20" fmla="*/ 2147483646 w 1769"/>
              <a:gd name="T21" fmla="*/ 2147483646 h 2242"/>
              <a:gd name="T22" fmla="*/ 2147483646 w 1769"/>
              <a:gd name="T23" fmla="*/ 2147483646 h 2242"/>
              <a:gd name="T24" fmla="*/ 2147483646 w 1769"/>
              <a:gd name="T25" fmla="*/ 2147483646 h 2242"/>
              <a:gd name="T26" fmla="*/ 2147483646 w 1769"/>
              <a:gd name="T27" fmla="*/ 2147483646 h 2242"/>
              <a:gd name="T28" fmla="*/ 2147483646 w 1769"/>
              <a:gd name="T29" fmla="*/ 2147483646 h 2242"/>
              <a:gd name="T30" fmla="*/ 2147483646 w 1769"/>
              <a:gd name="T31" fmla="*/ 2147483646 h 2242"/>
              <a:gd name="T32" fmla="*/ 2147483646 w 1769"/>
              <a:gd name="T33" fmla="*/ 2147483646 h 2242"/>
              <a:gd name="T34" fmla="*/ 2147483646 w 1769"/>
              <a:gd name="T35" fmla="*/ 2147483646 h 2242"/>
              <a:gd name="T36" fmla="*/ 2147483646 w 1769"/>
              <a:gd name="T37" fmla="*/ 2147483646 h 2242"/>
              <a:gd name="T38" fmla="*/ 2147483646 w 1769"/>
              <a:gd name="T39" fmla="*/ 2147483646 h 2242"/>
              <a:gd name="T40" fmla="*/ 2147483646 w 1769"/>
              <a:gd name="T41" fmla="*/ 2147483646 h 2242"/>
              <a:gd name="T42" fmla="*/ 2147483646 w 1769"/>
              <a:gd name="T43" fmla="*/ 0 h 2242"/>
              <a:gd name="T44" fmla="*/ 2147483646 w 1769"/>
              <a:gd name="T45" fmla="*/ 2147483646 h 2242"/>
              <a:gd name="T46" fmla="*/ 2147483646 w 1769"/>
              <a:gd name="T47" fmla="*/ 2147483646 h 2242"/>
              <a:gd name="T48" fmla="*/ 2147483646 w 1769"/>
              <a:gd name="T49" fmla="*/ 2147483646 h 2242"/>
              <a:gd name="T50" fmla="*/ 2147483646 w 1769"/>
              <a:gd name="T51" fmla="*/ 2147483646 h 2242"/>
              <a:gd name="T52" fmla="*/ 2147483646 w 1769"/>
              <a:gd name="T53" fmla="*/ 2147483646 h 2242"/>
              <a:gd name="T54" fmla="*/ 2147483646 w 1769"/>
              <a:gd name="T55" fmla="*/ 2147483646 h 2242"/>
              <a:gd name="T56" fmla="*/ 2147483646 w 1769"/>
              <a:gd name="T57" fmla="*/ 2147483646 h 2242"/>
              <a:gd name="T58" fmla="*/ 2147483646 w 1769"/>
              <a:gd name="T59" fmla="*/ 2147483646 h 2242"/>
              <a:gd name="T60" fmla="*/ 2147483646 w 1769"/>
              <a:gd name="T61" fmla="*/ 2147483646 h 2242"/>
              <a:gd name="T62" fmla="*/ 2147483646 w 1769"/>
              <a:gd name="T63" fmla="*/ 2147483646 h 2242"/>
              <a:gd name="T64" fmla="*/ 2147483646 w 1769"/>
              <a:gd name="T65" fmla="*/ 2147483646 h 2242"/>
              <a:gd name="T66" fmla="*/ 2147483646 w 1769"/>
              <a:gd name="T67" fmla="*/ 2147483646 h 2242"/>
              <a:gd name="T68" fmla="*/ 2147483646 w 1769"/>
              <a:gd name="T69" fmla="*/ 2147483646 h 2242"/>
              <a:gd name="T70" fmla="*/ 2147483646 w 1769"/>
              <a:gd name="T71" fmla="*/ 2147483646 h 2242"/>
              <a:gd name="T72" fmla="*/ 2147483646 w 1769"/>
              <a:gd name="T73" fmla="*/ 2147483646 h 2242"/>
              <a:gd name="T74" fmla="*/ 2147483646 w 1769"/>
              <a:gd name="T75" fmla="*/ 2147483646 h 2242"/>
              <a:gd name="T76" fmla="*/ 2147483646 w 1769"/>
              <a:gd name="T77" fmla="*/ 2147483646 h 2242"/>
              <a:gd name="T78" fmla="*/ 2147483646 w 1769"/>
              <a:gd name="T79" fmla="*/ 2147483646 h 2242"/>
              <a:gd name="T80" fmla="*/ 2147483646 w 1769"/>
              <a:gd name="T81" fmla="*/ 2147483646 h 2242"/>
              <a:gd name="T82" fmla="*/ 2147483646 w 1769"/>
              <a:gd name="T83" fmla="*/ 2147483646 h 2242"/>
              <a:gd name="T84" fmla="*/ 2147483646 w 1769"/>
              <a:gd name="T85" fmla="*/ 2147483646 h 2242"/>
              <a:gd name="T86" fmla="*/ 2147483646 w 1769"/>
              <a:gd name="T87" fmla="*/ 2147483646 h 2242"/>
              <a:gd name="T88" fmla="*/ 2147483646 w 1769"/>
              <a:gd name="T89" fmla="*/ 2147483646 h 2242"/>
              <a:gd name="T90" fmla="*/ 2147483646 w 1769"/>
              <a:gd name="T91" fmla="*/ 2147483646 h 2242"/>
              <a:gd name="T92" fmla="*/ 2147483646 w 1769"/>
              <a:gd name="T93" fmla="*/ 2147483646 h 2242"/>
              <a:gd name="T94" fmla="*/ 2147483646 w 1769"/>
              <a:gd name="T95" fmla="*/ 2147483646 h 2242"/>
              <a:gd name="T96" fmla="*/ 2147483646 w 1769"/>
              <a:gd name="T97" fmla="*/ 2147483646 h 2242"/>
              <a:gd name="T98" fmla="*/ 2147483646 w 1769"/>
              <a:gd name="T99" fmla="*/ 2147483646 h 2242"/>
              <a:gd name="T100" fmla="*/ 2147483646 w 1769"/>
              <a:gd name="T101" fmla="*/ 2147483646 h 2242"/>
              <a:gd name="T102" fmla="*/ 2147483646 w 1769"/>
              <a:gd name="T103" fmla="*/ 2147483646 h 2242"/>
              <a:gd name="T104" fmla="*/ 2147483646 w 1769"/>
              <a:gd name="T105" fmla="*/ 2147483646 h 2242"/>
              <a:gd name="T106" fmla="*/ 2147483646 w 1769"/>
              <a:gd name="T107" fmla="*/ 2147483646 h 2242"/>
              <a:gd name="T108" fmla="*/ 2147483646 w 1769"/>
              <a:gd name="T109" fmla="*/ 2147483646 h 2242"/>
              <a:gd name="T110" fmla="*/ 2147483646 w 1769"/>
              <a:gd name="T111" fmla="*/ 2147483646 h 2242"/>
              <a:gd name="T112" fmla="*/ 2147483646 w 1769"/>
              <a:gd name="T113" fmla="*/ 2147483646 h 2242"/>
              <a:gd name="T114" fmla="*/ 2147483646 w 1769"/>
              <a:gd name="T115" fmla="*/ 2147483646 h 2242"/>
              <a:gd name="T116" fmla="*/ 2147483646 w 1769"/>
              <a:gd name="T117" fmla="*/ 2147483646 h 2242"/>
              <a:gd name="T118" fmla="*/ 2147483646 w 1769"/>
              <a:gd name="T119" fmla="*/ 2147483646 h 2242"/>
              <a:gd name="T120" fmla="*/ 2147483646 w 1769"/>
              <a:gd name="T121" fmla="*/ 2147483646 h 2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9"/>
              <a:gd name="T184" fmla="*/ 0 h 2242"/>
              <a:gd name="T185" fmla="*/ 1769 w 1769"/>
              <a:gd name="T186" fmla="*/ 2242 h 22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7" name="稻壳儿小白白(http://dwz.cn/Wu2UP)"/>
          <p:cNvSpPr/>
          <p:nvPr/>
        </p:nvSpPr>
        <p:spPr bwMode="auto">
          <a:xfrm>
            <a:off x="6616700" y="2954338"/>
            <a:ext cx="419100" cy="784225"/>
          </a:xfrm>
          <a:custGeom>
            <a:avLst/>
            <a:gdLst>
              <a:gd name="T0" fmla="*/ 2147483646 w 1396"/>
              <a:gd name="T1" fmla="*/ 2147483646 h 2738"/>
              <a:gd name="T2" fmla="*/ 2147483646 w 1396"/>
              <a:gd name="T3" fmla="*/ 2147483646 h 2738"/>
              <a:gd name="T4" fmla="*/ 2147483646 w 1396"/>
              <a:gd name="T5" fmla="*/ 2147483646 h 2738"/>
              <a:gd name="T6" fmla="*/ 2147483646 w 1396"/>
              <a:gd name="T7" fmla="*/ 2147483646 h 2738"/>
              <a:gd name="T8" fmla="*/ 2147483646 w 1396"/>
              <a:gd name="T9" fmla="*/ 2147483646 h 2738"/>
              <a:gd name="T10" fmla="*/ 2147483646 w 1396"/>
              <a:gd name="T11" fmla="*/ 2147483646 h 2738"/>
              <a:gd name="T12" fmla="*/ 2147483646 w 1396"/>
              <a:gd name="T13" fmla="*/ 2147483646 h 2738"/>
              <a:gd name="T14" fmla="*/ 2147483646 w 1396"/>
              <a:gd name="T15" fmla="*/ 2147483646 h 2738"/>
              <a:gd name="T16" fmla="*/ 2147483646 w 1396"/>
              <a:gd name="T17" fmla="*/ 2147483646 h 2738"/>
              <a:gd name="T18" fmla="*/ 2147483646 w 1396"/>
              <a:gd name="T19" fmla="*/ 2147483646 h 2738"/>
              <a:gd name="T20" fmla="*/ 2147483646 w 1396"/>
              <a:gd name="T21" fmla="*/ 2147483646 h 2738"/>
              <a:gd name="T22" fmla="*/ 2147483646 w 1396"/>
              <a:gd name="T23" fmla="*/ 2147483646 h 2738"/>
              <a:gd name="T24" fmla="*/ 2147483646 w 1396"/>
              <a:gd name="T25" fmla="*/ 2147483646 h 2738"/>
              <a:gd name="T26" fmla="*/ 2147483646 w 1396"/>
              <a:gd name="T27" fmla="*/ 2147483646 h 2738"/>
              <a:gd name="T28" fmla="*/ 2147483646 w 1396"/>
              <a:gd name="T29" fmla="*/ 2147483646 h 2738"/>
              <a:gd name="T30" fmla="*/ 2147483646 w 1396"/>
              <a:gd name="T31" fmla="*/ 2147483646 h 2738"/>
              <a:gd name="T32" fmla="*/ 2147483646 w 1396"/>
              <a:gd name="T33" fmla="*/ 2147483646 h 2738"/>
              <a:gd name="T34" fmla="*/ 2147483646 w 1396"/>
              <a:gd name="T35" fmla="*/ 2147483646 h 2738"/>
              <a:gd name="T36" fmla="*/ 2147483646 w 1396"/>
              <a:gd name="T37" fmla="*/ 2147483646 h 2738"/>
              <a:gd name="T38" fmla="*/ 2147483646 w 1396"/>
              <a:gd name="T39" fmla="*/ 2147483646 h 2738"/>
              <a:gd name="T40" fmla="*/ 2147483646 w 1396"/>
              <a:gd name="T41" fmla="*/ 2147483646 h 2738"/>
              <a:gd name="T42" fmla="*/ 2147483646 w 1396"/>
              <a:gd name="T43" fmla="*/ 2147483646 h 2738"/>
              <a:gd name="T44" fmla="*/ 2147483646 w 1396"/>
              <a:gd name="T45" fmla="*/ 2147483646 h 2738"/>
              <a:gd name="T46" fmla="*/ 2147483646 w 1396"/>
              <a:gd name="T47" fmla="*/ 2147483646 h 2738"/>
              <a:gd name="T48" fmla="*/ 2147483646 w 1396"/>
              <a:gd name="T49" fmla="*/ 2147483646 h 2738"/>
              <a:gd name="T50" fmla="*/ 2147483646 w 1396"/>
              <a:gd name="T51" fmla="*/ 2147483646 h 2738"/>
              <a:gd name="T52" fmla="*/ 2147483646 w 1396"/>
              <a:gd name="T53" fmla="*/ 2147483646 h 2738"/>
              <a:gd name="T54" fmla="*/ 2147483646 w 1396"/>
              <a:gd name="T55" fmla="*/ 2147483646 h 2738"/>
              <a:gd name="T56" fmla="*/ 2147483646 w 1396"/>
              <a:gd name="T57" fmla="*/ 2147483646 h 2738"/>
              <a:gd name="T58" fmla="*/ 2147483646 w 1396"/>
              <a:gd name="T59" fmla="*/ 2147483646 h 2738"/>
              <a:gd name="T60" fmla="*/ 2147483646 w 1396"/>
              <a:gd name="T61" fmla="*/ 2147483646 h 2738"/>
              <a:gd name="T62" fmla="*/ 2147483646 w 1396"/>
              <a:gd name="T63" fmla="*/ 2147483646 h 2738"/>
              <a:gd name="T64" fmla="*/ 2147483646 w 1396"/>
              <a:gd name="T65" fmla="*/ 2147483646 h 2738"/>
              <a:gd name="T66" fmla="*/ 2147483646 w 1396"/>
              <a:gd name="T67" fmla="*/ 2147483646 h 2738"/>
              <a:gd name="T68" fmla="*/ 2147483646 w 1396"/>
              <a:gd name="T69" fmla="*/ 2147483646 h 2738"/>
              <a:gd name="T70" fmla="*/ 2147483646 w 1396"/>
              <a:gd name="T71" fmla="*/ 2147483646 h 2738"/>
              <a:gd name="T72" fmla="*/ 2147483646 w 1396"/>
              <a:gd name="T73" fmla="*/ 2147483646 h 2738"/>
              <a:gd name="T74" fmla="*/ 2147483646 w 1396"/>
              <a:gd name="T75" fmla="*/ 2147483646 h 2738"/>
              <a:gd name="T76" fmla="*/ 2147483646 w 1396"/>
              <a:gd name="T77" fmla="*/ 2147483646 h 2738"/>
              <a:gd name="T78" fmla="*/ 2147483646 w 1396"/>
              <a:gd name="T79" fmla="*/ 2147483646 h 2738"/>
              <a:gd name="T80" fmla="*/ 2147483646 w 1396"/>
              <a:gd name="T81" fmla="*/ 2147483646 h 2738"/>
              <a:gd name="T82" fmla="*/ 2147483646 w 1396"/>
              <a:gd name="T83" fmla="*/ 2147483646 h 2738"/>
              <a:gd name="T84" fmla="*/ 2147483646 w 1396"/>
              <a:gd name="T85" fmla="*/ 2147483646 h 2738"/>
              <a:gd name="T86" fmla="*/ 2147483646 w 1396"/>
              <a:gd name="T87" fmla="*/ 2147483646 h 2738"/>
              <a:gd name="T88" fmla="*/ 2147483646 w 1396"/>
              <a:gd name="T89" fmla="*/ 2147483646 h 2738"/>
              <a:gd name="T90" fmla="*/ 2147483646 w 1396"/>
              <a:gd name="T91" fmla="*/ 2147483646 h 2738"/>
              <a:gd name="T92" fmla="*/ 2147483646 w 1396"/>
              <a:gd name="T93" fmla="*/ 2147483646 h 2738"/>
              <a:gd name="T94" fmla="*/ 2147483646 w 1396"/>
              <a:gd name="T95" fmla="*/ 2147483646 h 2738"/>
              <a:gd name="T96" fmla="*/ 2147483646 w 1396"/>
              <a:gd name="T97" fmla="*/ 2147483646 h 2738"/>
              <a:gd name="T98" fmla="*/ 2147483646 w 1396"/>
              <a:gd name="T99" fmla="*/ 2147483646 h 2738"/>
              <a:gd name="T100" fmla="*/ 2147483646 w 1396"/>
              <a:gd name="T101" fmla="*/ 2147483646 h 2738"/>
              <a:gd name="T102" fmla="*/ 2147483646 w 1396"/>
              <a:gd name="T103" fmla="*/ 2147483646 h 2738"/>
              <a:gd name="T104" fmla="*/ 2147483646 w 1396"/>
              <a:gd name="T105" fmla="*/ 2147483646 h 2738"/>
              <a:gd name="T106" fmla="*/ 2147483646 w 1396"/>
              <a:gd name="T107" fmla="*/ 2147483646 h 2738"/>
              <a:gd name="T108" fmla="*/ 2147483646 w 1396"/>
              <a:gd name="T109" fmla="*/ 2147483646 h 2738"/>
              <a:gd name="T110" fmla="*/ 2147483646 w 1396"/>
              <a:gd name="T111" fmla="*/ 2147483646 h 2738"/>
              <a:gd name="T112" fmla="*/ 2147483646 w 1396"/>
              <a:gd name="T113" fmla="*/ 2147483646 h 2738"/>
              <a:gd name="T114" fmla="*/ 2147483646 w 1396"/>
              <a:gd name="T115" fmla="*/ 2147483646 h 2738"/>
              <a:gd name="T116" fmla="*/ 2147483646 w 1396"/>
              <a:gd name="T117" fmla="*/ 2147483646 h 2738"/>
              <a:gd name="T118" fmla="*/ 2147483646 w 1396"/>
              <a:gd name="T119" fmla="*/ 2147483646 h 2738"/>
              <a:gd name="T120" fmla="*/ 2147483646 w 1396"/>
              <a:gd name="T121" fmla="*/ 2147483646 h 27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6"/>
              <a:gd name="T184" fmla="*/ 0 h 2738"/>
              <a:gd name="T185" fmla="*/ 1396 w 1396"/>
              <a:gd name="T186" fmla="*/ 2738 h 27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8" name="稻壳儿小白白(http://dwz.cn/Wu2UP)"/>
          <p:cNvSpPr/>
          <p:nvPr/>
        </p:nvSpPr>
        <p:spPr bwMode="auto">
          <a:xfrm>
            <a:off x="7610475" y="2184400"/>
            <a:ext cx="876300" cy="647700"/>
          </a:xfrm>
          <a:custGeom>
            <a:avLst/>
            <a:gdLst>
              <a:gd name="T0" fmla="*/ 2147483646 w 3070"/>
              <a:gd name="T1" fmla="*/ 2147483646 h 2270"/>
              <a:gd name="T2" fmla="*/ 2147483646 w 3070"/>
              <a:gd name="T3" fmla="*/ 2147483646 h 2270"/>
              <a:gd name="T4" fmla="*/ 2147483646 w 3070"/>
              <a:gd name="T5" fmla="*/ 2147483646 h 2270"/>
              <a:gd name="T6" fmla="*/ 2147483646 w 3070"/>
              <a:gd name="T7" fmla="*/ 2147483646 h 2270"/>
              <a:gd name="T8" fmla="*/ 2147483646 w 3070"/>
              <a:gd name="T9" fmla="*/ 2147483646 h 2270"/>
              <a:gd name="T10" fmla="*/ 2147483646 w 3070"/>
              <a:gd name="T11" fmla="*/ 2147483646 h 2270"/>
              <a:gd name="T12" fmla="*/ 2147483646 w 3070"/>
              <a:gd name="T13" fmla="*/ 2147483646 h 2270"/>
              <a:gd name="T14" fmla="*/ 2147483646 w 3070"/>
              <a:gd name="T15" fmla="*/ 2147483646 h 2270"/>
              <a:gd name="T16" fmla="*/ 2147483646 w 3070"/>
              <a:gd name="T17" fmla="*/ 2147483646 h 2270"/>
              <a:gd name="T18" fmla="*/ 2147483646 w 3070"/>
              <a:gd name="T19" fmla="*/ 2147483646 h 2270"/>
              <a:gd name="T20" fmla="*/ 2147483646 w 3070"/>
              <a:gd name="T21" fmla="*/ 2147483646 h 2270"/>
              <a:gd name="T22" fmla="*/ 2147483646 w 3070"/>
              <a:gd name="T23" fmla="*/ 2147483646 h 2270"/>
              <a:gd name="T24" fmla="*/ 2147483646 w 3070"/>
              <a:gd name="T25" fmla="*/ 2147483646 h 2270"/>
              <a:gd name="T26" fmla="*/ 2147483646 w 3070"/>
              <a:gd name="T27" fmla="*/ 2147483646 h 2270"/>
              <a:gd name="T28" fmla="*/ 2147483646 w 3070"/>
              <a:gd name="T29" fmla="*/ 2147483646 h 2270"/>
              <a:gd name="T30" fmla="*/ 2147483646 w 3070"/>
              <a:gd name="T31" fmla="*/ 2147483646 h 2270"/>
              <a:gd name="T32" fmla="*/ 2147483646 w 3070"/>
              <a:gd name="T33" fmla="*/ 2147483646 h 2270"/>
              <a:gd name="T34" fmla="*/ 2147483646 w 3070"/>
              <a:gd name="T35" fmla="*/ 2147483646 h 2270"/>
              <a:gd name="T36" fmla="*/ 2147483646 w 3070"/>
              <a:gd name="T37" fmla="*/ 2147483646 h 2270"/>
              <a:gd name="T38" fmla="*/ 2147483646 w 3070"/>
              <a:gd name="T39" fmla="*/ 2147483646 h 2270"/>
              <a:gd name="T40" fmla="*/ 2147483646 w 3070"/>
              <a:gd name="T41" fmla="*/ 2147483646 h 2270"/>
              <a:gd name="T42" fmla="*/ 2147483646 w 3070"/>
              <a:gd name="T43" fmla="*/ 2147483646 h 2270"/>
              <a:gd name="T44" fmla="*/ 2147483646 w 3070"/>
              <a:gd name="T45" fmla="*/ 2147483646 h 2270"/>
              <a:gd name="T46" fmla="*/ 2147483646 w 3070"/>
              <a:gd name="T47" fmla="*/ 2147483646 h 2270"/>
              <a:gd name="T48" fmla="*/ 2147483646 w 3070"/>
              <a:gd name="T49" fmla="*/ 2147483646 h 2270"/>
              <a:gd name="T50" fmla="*/ 2147483646 w 3070"/>
              <a:gd name="T51" fmla="*/ 2147483646 h 2270"/>
              <a:gd name="T52" fmla="*/ 2147483646 w 3070"/>
              <a:gd name="T53" fmla="*/ 2147483646 h 2270"/>
              <a:gd name="T54" fmla="*/ 2147483646 w 3070"/>
              <a:gd name="T55" fmla="*/ 2147483646 h 2270"/>
              <a:gd name="T56" fmla="*/ 2147483646 w 3070"/>
              <a:gd name="T57" fmla="*/ 2147483646 h 2270"/>
              <a:gd name="T58" fmla="*/ 2147483646 w 3070"/>
              <a:gd name="T59" fmla="*/ 2147483646 h 2270"/>
              <a:gd name="T60" fmla="*/ 2147483646 w 3070"/>
              <a:gd name="T61" fmla="*/ 2147483646 h 2270"/>
              <a:gd name="T62" fmla="*/ 2147483646 w 3070"/>
              <a:gd name="T63" fmla="*/ 2147483646 h 2270"/>
              <a:gd name="T64" fmla="*/ 2147483646 w 3070"/>
              <a:gd name="T65" fmla="*/ 2147483646 h 2270"/>
              <a:gd name="T66" fmla="*/ 2147483646 w 3070"/>
              <a:gd name="T67" fmla="*/ 2147483646 h 2270"/>
              <a:gd name="T68" fmla="*/ 2147483646 w 3070"/>
              <a:gd name="T69" fmla="*/ 2147483646 h 2270"/>
              <a:gd name="T70" fmla="*/ 2147483646 w 3070"/>
              <a:gd name="T71" fmla="*/ 2147483646 h 2270"/>
              <a:gd name="T72" fmla="*/ 2147483646 w 3070"/>
              <a:gd name="T73" fmla="*/ 2147483646 h 2270"/>
              <a:gd name="T74" fmla="*/ 2147483646 w 3070"/>
              <a:gd name="T75" fmla="*/ 2147483646 h 2270"/>
              <a:gd name="T76" fmla="*/ 2147483646 w 3070"/>
              <a:gd name="T77" fmla="*/ 2147483646 h 2270"/>
              <a:gd name="T78" fmla="*/ 2147483646 w 3070"/>
              <a:gd name="T79" fmla="*/ 2147483646 h 2270"/>
              <a:gd name="T80" fmla="*/ 2147483646 w 3070"/>
              <a:gd name="T81" fmla="*/ 2147483646 h 2270"/>
              <a:gd name="T82" fmla="*/ 2147483646 w 3070"/>
              <a:gd name="T83" fmla="*/ 2147483646 h 2270"/>
              <a:gd name="T84" fmla="*/ 2147483646 w 3070"/>
              <a:gd name="T85" fmla="*/ 2147483646 h 2270"/>
              <a:gd name="T86" fmla="*/ 2147483646 w 3070"/>
              <a:gd name="T87" fmla="*/ 2147483646 h 2270"/>
              <a:gd name="T88" fmla="*/ 2147483646 w 3070"/>
              <a:gd name="T89" fmla="*/ 2147483646 h 2270"/>
              <a:gd name="T90" fmla="*/ 2147483646 w 3070"/>
              <a:gd name="T91" fmla="*/ 2147483646 h 2270"/>
              <a:gd name="T92" fmla="*/ 2147483646 w 3070"/>
              <a:gd name="T93" fmla="*/ 2147483646 h 2270"/>
              <a:gd name="T94" fmla="*/ 2147483646 w 3070"/>
              <a:gd name="T95" fmla="*/ 2147483646 h 2270"/>
              <a:gd name="T96" fmla="*/ 2147483646 w 3070"/>
              <a:gd name="T97" fmla="*/ 2147483646 h 2270"/>
              <a:gd name="T98" fmla="*/ 2147483646 w 3070"/>
              <a:gd name="T99" fmla="*/ 2147483646 h 2270"/>
              <a:gd name="T100" fmla="*/ 2147483646 w 3070"/>
              <a:gd name="T101" fmla="*/ 2147483646 h 2270"/>
              <a:gd name="T102" fmla="*/ 2147483646 w 3070"/>
              <a:gd name="T103" fmla="*/ 2147483646 h 2270"/>
              <a:gd name="T104" fmla="*/ 2147483646 w 3070"/>
              <a:gd name="T105" fmla="*/ 2147483646 h 2270"/>
              <a:gd name="T106" fmla="*/ 2147483646 w 3070"/>
              <a:gd name="T107" fmla="*/ 2147483646 h 2270"/>
              <a:gd name="T108" fmla="*/ 2147483646 w 3070"/>
              <a:gd name="T109" fmla="*/ 2147483646 h 2270"/>
              <a:gd name="T110" fmla="*/ 2147483646 w 3070"/>
              <a:gd name="T111" fmla="*/ 2147483646 h 2270"/>
              <a:gd name="T112" fmla="*/ 2147483646 w 3070"/>
              <a:gd name="T113" fmla="*/ 2147483646 h 2270"/>
              <a:gd name="T114" fmla="*/ 2147483646 w 3070"/>
              <a:gd name="T115" fmla="*/ 2147483646 h 2270"/>
              <a:gd name="T116" fmla="*/ 2147483646 w 3070"/>
              <a:gd name="T117" fmla="*/ 2147483646 h 2270"/>
              <a:gd name="T118" fmla="*/ 2147483646 w 3070"/>
              <a:gd name="T119" fmla="*/ 2147483646 h 2270"/>
              <a:gd name="T120" fmla="*/ 2147483646 w 3070"/>
              <a:gd name="T121" fmla="*/ 2147483646 h 22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0"/>
              <a:gd name="T184" fmla="*/ 0 h 2270"/>
              <a:gd name="T185" fmla="*/ 3070 w 3070"/>
              <a:gd name="T186" fmla="*/ 2270 h 22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2A6D83"/>
          </a:solidFill>
          <a:ln w="3175">
            <a:solidFill>
              <a:schemeClr val="bg1"/>
            </a:solidFill>
            <a:bevel/>
          </a:ln>
        </p:spPr>
        <p:txBody>
          <a:bodyPr/>
          <a:lstStyle/>
          <a:p>
            <a:endParaRPr lang="zh-CN" altLang="en-US"/>
          </a:p>
        </p:txBody>
      </p:sp>
      <p:sp>
        <p:nvSpPr>
          <p:cNvPr id="22539" name="稻壳儿小白白(http://dwz.cn/Wu2UP)"/>
          <p:cNvSpPr/>
          <p:nvPr/>
        </p:nvSpPr>
        <p:spPr bwMode="auto">
          <a:xfrm>
            <a:off x="6453188" y="4302125"/>
            <a:ext cx="612775" cy="674688"/>
          </a:xfrm>
          <a:custGeom>
            <a:avLst/>
            <a:gdLst>
              <a:gd name="T0" fmla="*/ 2147483646 w 2092"/>
              <a:gd name="T1" fmla="*/ 2147483646 h 2386"/>
              <a:gd name="T2" fmla="*/ 2147483646 w 2092"/>
              <a:gd name="T3" fmla="*/ 2147483646 h 2386"/>
              <a:gd name="T4" fmla="*/ 2147483646 w 2092"/>
              <a:gd name="T5" fmla="*/ 2147483646 h 2386"/>
              <a:gd name="T6" fmla="*/ 2147483646 w 2092"/>
              <a:gd name="T7" fmla="*/ 2147483646 h 2386"/>
              <a:gd name="T8" fmla="*/ 2147483646 w 2092"/>
              <a:gd name="T9" fmla="*/ 2147483646 h 2386"/>
              <a:gd name="T10" fmla="*/ 2147483646 w 2092"/>
              <a:gd name="T11" fmla="*/ 2147483646 h 2386"/>
              <a:gd name="T12" fmla="*/ 2147483646 w 2092"/>
              <a:gd name="T13" fmla="*/ 2147483646 h 2386"/>
              <a:gd name="T14" fmla="*/ 2147483646 w 2092"/>
              <a:gd name="T15" fmla="*/ 2147483646 h 2386"/>
              <a:gd name="T16" fmla="*/ 2147483646 w 2092"/>
              <a:gd name="T17" fmla="*/ 2147483646 h 2386"/>
              <a:gd name="T18" fmla="*/ 2147483646 w 2092"/>
              <a:gd name="T19" fmla="*/ 2147483646 h 2386"/>
              <a:gd name="T20" fmla="*/ 2147483646 w 2092"/>
              <a:gd name="T21" fmla="*/ 2147483646 h 2386"/>
              <a:gd name="T22" fmla="*/ 2147483646 w 2092"/>
              <a:gd name="T23" fmla="*/ 2147483646 h 2386"/>
              <a:gd name="T24" fmla="*/ 2147483646 w 2092"/>
              <a:gd name="T25" fmla="*/ 2147483646 h 2386"/>
              <a:gd name="T26" fmla="*/ 2147483646 w 2092"/>
              <a:gd name="T27" fmla="*/ 2147483646 h 2386"/>
              <a:gd name="T28" fmla="*/ 2147483646 w 2092"/>
              <a:gd name="T29" fmla="*/ 2147483646 h 2386"/>
              <a:gd name="T30" fmla="*/ 2147483646 w 2092"/>
              <a:gd name="T31" fmla="*/ 2147483646 h 2386"/>
              <a:gd name="T32" fmla="*/ 2147483646 w 2092"/>
              <a:gd name="T33" fmla="*/ 2147483646 h 2386"/>
              <a:gd name="T34" fmla="*/ 2147483646 w 2092"/>
              <a:gd name="T35" fmla="*/ 2147483646 h 2386"/>
              <a:gd name="T36" fmla="*/ 2147483646 w 2092"/>
              <a:gd name="T37" fmla="*/ 2147483646 h 2386"/>
              <a:gd name="T38" fmla="*/ 2147483646 w 2092"/>
              <a:gd name="T39" fmla="*/ 2147483646 h 2386"/>
              <a:gd name="T40" fmla="*/ 2147483646 w 2092"/>
              <a:gd name="T41" fmla="*/ 2147483646 h 2386"/>
              <a:gd name="T42" fmla="*/ 2147483646 w 2092"/>
              <a:gd name="T43" fmla="*/ 2147483646 h 2386"/>
              <a:gd name="T44" fmla="*/ 2147483646 w 2092"/>
              <a:gd name="T45" fmla="*/ 2147483646 h 2386"/>
              <a:gd name="T46" fmla="*/ 2147483646 w 2092"/>
              <a:gd name="T47" fmla="*/ 2147483646 h 2386"/>
              <a:gd name="T48" fmla="*/ 2147483646 w 2092"/>
              <a:gd name="T49" fmla="*/ 2147483646 h 2386"/>
              <a:gd name="T50" fmla="*/ 2147483646 w 2092"/>
              <a:gd name="T51" fmla="*/ 2147483646 h 2386"/>
              <a:gd name="T52" fmla="*/ 2147483646 w 2092"/>
              <a:gd name="T53" fmla="*/ 2147483646 h 2386"/>
              <a:gd name="T54" fmla="*/ 2147483646 w 2092"/>
              <a:gd name="T55" fmla="*/ 2147483646 h 2386"/>
              <a:gd name="T56" fmla="*/ 2147483646 w 2092"/>
              <a:gd name="T57" fmla="*/ 2147483646 h 2386"/>
              <a:gd name="T58" fmla="*/ 2147483646 w 2092"/>
              <a:gd name="T59" fmla="*/ 2147483646 h 2386"/>
              <a:gd name="T60" fmla="*/ 2147483646 w 2092"/>
              <a:gd name="T61" fmla="*/ 2147483646 h 2386"/>
              <a:gd name="T62" fmla="*/ 2147483646 w 2092"/>
              <a:gd name="T63" fmla="*/ 2147483646 h 2386"/>
              <a:gd name="T64" fmla="*/ 2147483646 w 2092"/>
              <a:gd name="T65" fmla="*/ 2147483646 h 2386"/>
              <a:gd name="T66" fmla="*/ 2147483646 w 2092"/>
              <a:gd name="T67" fmla="*/ 2147483646 h 2386"/>
              <a:gd name="T68" fmla="*/ 2147483646 w 2092"/>
              <a:gd name="T69" fmla="*/ 2147483646 h 2386"/>
              <a:gd name="T70" fmla="*/ 2147483646 w 2092"/>
              <a:gd name="T71" fmla="*/ 2147483646 h 2386"/>
              <a:gd name="T72" fmla="*/ 2147483646 w 2092"/>
              <a:gd name="T73" fmla="*/ 2147483646 h 2386"/>
              <a:gd name="T74" fmla="*/ 2147483646 w 2092"/>
              <a:gd name="T75" fmla="*/ 2147483646 h 2386"/>
              <a:gd name="T76" fmla="*/ 2147483646 w 2092"/>
              <a:gd name="T77" fmla="*/ 2147483646 h 2386"/>
              <a:gd name="T78" fmla="*/ 2147483646 w 2092"/>
              <a:gd name="T79" fmla="*/ 2147483646 h 2386"/>
              <a:gd name="T80" fmla="*/ 2147483646 w 2092"/>
              <a:gd name="T81" fmla="*/ 2147483646 h 2386"/>
              <a:gd name="T82" fmla="*/ 2147483646 w 2092"/>
              <a:gd name="T83" fmla="*/ 2147483646 h 2386"/>
              <a:gd name="T84" fmla="*/ 2147483646 w 2092"/>
              <a:gd name="T85" fmla="*/ 2147483646 h 2386"/>
              <a:gd name="T86" fmla="*/ 2147483646 w 2092"/>
              <a:gd name="T87" fmla="*/ 2147483646 h 2386"/>
              <a:gd name="T88" fmla="*/ 2147483646 w 2092"/>
              <a:gd name="T89" fmla="*/ 2147483646 h 2386"/>
              <a:gd name="T90" fmla="*/ 2147483646 w 2092"/>
              <a:gd name="T91" fmla="*/ 2147483646 h 2386"/>
              <a:gd name="T92" fmla="*/ 2147483646 w 2092"/>
              <a:gd name="T93" fmla="*/ 2147483646 h 2386"/>
              <a:gd name="T94" fmla="*/ 2147483646 w 2092"/>
              <a:gd name="T95" fmla="*/ 2147483646 h 2386"/>
              <a:gd name="T96" fmla="*/ 2147483646 w 2092"/>
              <a:gd name="T97" fmla="*/ 2147483646 h 2386"/>
              <a:gd name="T98" fmla="*/ 2147483646 w 2092"/>
              <a:gd name="T99" fmla="*/ 2147483646 h 2386"/>
              <a:gd name="T100" fmla="*/ 2147483646 w 2092"/>
              <a:gd name="T101" fmla="*/ 2147483646 h 2386"/>
              <a:gd name="T102" fmla="*/ 2147483646 w 2092"/>
              <a:gd name="T103" fmla="*/ 2147483646 h 2386"/>
              <a:gd name="T104" fmla="*/ 2147483646 w 2092"/>
              <a:gd name="T105" fmla="*/ 2147483646 h 2386"/>
              <a:gd name="T106" fmla="*/ 2147483646 w 2092"/>
              <a:gd name="T107" fmla="*/ 2147483646 h 2386"/>
              <a:gd name="T108" fmla="*/ 2147483646 w 2092"/>
              <a:gd name="T109" fmla="*/ 2147483646 h 2386"/>
              <a:gd name="T110" fmla="*/ 2147483646 w 2092"/>
              <a:gd name="T111" fmla="*/ 2147483646 h 2386"/>
              <a:gd name="T112" fmla="*/ 2147483646 w 2092"/>
              <a:gd name="T113" fmla="*/ 2147483646 h 2386"/>
              <a:gd name="T114" fmla="*/ 2147483646 w 2092"/>
              <a:gd name="T115" fmla="*/ 2147483646 h 2386"/>
              <a:gd name="T116" fmla="*/ 2147483646 w 2092"/>
              <a:gd name="T117" fmla="*/ 2147483646 h 2386"/>
              <a:gd name="T118" fmla="*/ 2147483646 w 2092"/>
              <a:gd name="T119" fmla="*/ 2147483646 h 2386"/>
              <a:gd name="T120" fmla="*/ 2147483646 w 2092"/>
              <a:gd name="T121" fmla="*/ 2147483646 h 2386"/>
              <a:gd name="T122" fmla="*/ 2147483646 w 2092"/>
              <a:gd name="T123" fmla="*/ 2147483646 h 2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2"/>
              <a:gd name="T187" fmla="*/ 0 h 2386"/>
              <a:gd name="T188" fmla="*/ 2092 w 2092"/>
              <a:gd name="T189" fmla="*/ 2386 h 2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0" name="稻壳儿小白白(http://dwz.cn/Wu2UP)"/>
          <p:cNvSpPr/>
          <p:nvPr/>
        </p:nvSpPr>
        <p:spPr bwMode="auto">
          <a:xfrm>
            <a:off x="7232650" y="3633788"/>
            <a:ext cx="598488" cy="522287"/>
          </a:xfrm>
          <a:custGeom>
            <a:avLst/>
            <a:gdLst>
              <a:gd name="T0" fmla="*/ 2147483646 w 2079"/>
              <a:gd name="T1" fmla="*/ 2147483646 h 1843"/>
              <a:gd name="T2" fmla="*/ 2147483646 w 2079"/>
              <a:gd name="T3" fmla="*/ 2147483646 h 1843"/>
              <a:gd name="T4" fmla="*/ 2147483646 w 2079"/>
              <a:gd name="T5" fmla="*/ 2147483646 h 1843"/>
              <a:gd name="T6" fmla="*/ 2147483646 w 2079"/>
              <a:gd name="T7" fmla="*/ 2147483646 h 1843"/>
              <a:gd name="T8" fmla="*/ 2147483646 w 2079"/>
              <a:gd name="T9" fmla="*/ 2147483646 h 1843"/>
              <a:gd name="T10" fmla="*/ 2147483646 w 2079"/>
              <a:gd name="T11" fmla="*/ 2147483646 h 1843"/>
              <a:gd name="T12" fmla="*/ 2147483646 w 2079"/>
              <a:gd name="T13" fmla="*/ 2147483646 h 1843"/>
              <a:gd name="T14" fmla="*/ 2147483646 w 2079"/>
              <a:gd name="T15" fmla="*/ 2147483646 h 1843"/>
              <a:gd name="T16" fmla="*/ 2147483646 w 2079"/>
              <a:gd name="T17" fmla="*/ 2147483646 h 1843"/>
              <a:gd name="T18" fmla="*/ 2147483646 w 2079"/>
              <a:gd name="T19" fmla="*/ 2147483646 h 1843"/>
              <a:gd name="T20" fmla="*/ 2147483646 w 2079"/>
              <a:gd name="T21" fmla="*/ 2147483646 h 1843"/>
              <a:gd name="T22" fmla="*/ 2147483646 w 2079"/>
              <a:gd name="T23" fmla="*/ 2147483646 h 1843"/>
              <a:gd name="T24" fmla="*/ 2147483646 w 2079"/>
              <a:gd name="T25" fmla="*/ 2147483646 h 1843"/>
              <a:gd name="T26" fmla="*/ 2147483646 w 2079"/>
              <a:gd name="T27" fmla="*/ 2147483646 h 1843"/>
              <a:gd name="T28" fmla="*/ 2147483646 w 2079"/>
              <a:gd name="T29" fmla="*/ 2147483646 h 1843"/>
              <a:gd name="T30" fmla="*/ 2147483646 w 2079"/>
              <a:gd name="T31" fmla="*/ 2147483646 h 1843"/>
              <a:gd name="T32" fmla="*/ 2147483646 w 2079"/>
              <a:gd name="T33" fmla="*/ 2147483646 h 1843"/>
              <a:gd name="T34" fmla="*/ 2147483646 w 2079"/>
              <a:gd name="T35" fmla="*/ 2147483646 h 1843"/>
              <a:gd name="T36" fmla="*/ 2147483646 w 2079"/>
              <a:gd name="T37" fmla="*/ 2147483646 h 1843"/>
              <a:gd name="T38" fmla="*/ 2147483646 w 2079"/>
              <a:gd name="T39" fmla="*/ 2147483646 h 1843"/>
              <a:gd name="T40" fmla="*/ 2147483646 w 2079"/>
              <a:gd name="T41" fmla="*/ 2147483646 h 1843"/>
              <a:gd name="T42" fmla="*/ 2147483646 w 2079"/>
              <a:gd name="T43" fmla="*/ 2147483646 h 1843"/>
              <a:gd name="T44" fmla="*/ 2147483646 w 2079"/>
              <a:gd name="T45" fmla="*/ 2147483646 h 1843"/>
              <a:gd name="T46" fmla="*/ 2147483646 w 2079"/>
              <a:gd name="T47" fmla="*/ 2147483646 h 1843"/>
              <a:gd name="T48" fmla="*/ 2147483646 w 2079"/>
              <a:gd name="T49" fmla="*/ 2147483646 h 1843"/>
              <a:gd name="T50" fmla="*/ 2147483646 w 2079"/>
              <a:gd name="T51" fmla="*/ 2147483646 h 1843"/>
              <a:gd name="T52" fmla="*/ 2147483646 w 2079"/>
              <a:gd name="T53" fmla="*/ 2147483646 h 1843"/>
              <a:gd name="T54" fmla="*/ 2147483646 w 2079"/>
              <a:gd name="T55" fmla="*/ 2147483646 h 1843"/>
              <a:gd name="T56" fmla="*/ 2147483646 w 2079"/>
              <a:gd name="T57" fmla="*/ 2147483646 h 1843"/>
              <a:gd name="T58" fmla="*/ 2147483646 w 2079"/>
              <a:gd name="T59" fmla="*/ 2147483646 h 1843"/>
              <a:gd name="T60" fmla="*/ 2147483646 w 2079"/>
              <a:gd name="T61" fmla="*/ 2147483646 h 1843"/>
              <a:gd name="T62" fmla="*/ 2147483646 w 2079"/>
              <a:gd name="T63" fmla="*/ 2147483646 h 1843"/>
              <a:gd name="T64" fmla="*/ 2147483646 w 2079"/>
              <a:gd name="T65" fmla="*/ 2147483646 h 1843"/>
              <a:gd name="T66" fmla="*/ 2147483646 w 2079"/>
              <a:gd name="T67" fmla="*/ 2147483646 h 1843"/>
              <a:gd name="T68" fmla="*/ 2147483646 w 2079"/>
              <a:gd name="T69" fmla="*/ 2147483646 h 1843"/>
              <a:gd name="T70" fmla="*/ 2147483646 w 2079"/>
              <a:gd name="T71" fmla="*/ 2147483646 h 1843"/>
              <a:gd name="T72" fmla="*/ 2147483646 w 2079"/>
              <a:gd name="T73" fmla="*/ 2147483646 h 1843"/>
              <a:gd name="T74" fmla="*/ 2147483646 w 2079"/>
              <a:gd name="T75" fmla="*/ 2147483646 h 1843"/>
              <a:gd name="T76" fmla="*/ 2147483646 w 2079"/>
              <a:gd name="T77" fmla="*/ 2147483646 h 1843"/>
              <a:gd name="T78" fmla="*/ 2147483646 w 2079"/>
              <a:gd name="T79" fmla="*/ 2147483646 h 1843"/>
              <a:gd name="T80" fmla="*/ 2147483646 w 2079"/>
              <a:gd name="T81" fmla="*/ 2147483646 h 1843"/>
              <a:gd name="T82" fmla="*/ 2147483646 w 2079"/>
              <a:gd name="T83" fmla="*/ 2147483646 h 1843"/>
              <a:gd name="T84" fmla="*/ 2147483646 w 2079"/>
              <a:gd name="T85" fmla="*/ 2147483646 h 1843"/>
              <a:gd name="T86" fmla="*/ 2147483646 w 2079"/>
              <a:gd name="T87" fmla="*/ 2147483646 h 1843"/>
              <a:gd name="T88" fmla="*/ 2147483646 w 2079"/>
              <a:gd name="T89" fmla="*/ 2147483646 h 1843"/>
              <a:gd name="T90" fmla="*/ 2147483646 w 2079"/>
              <a:gd name="T91" fmla="*/ 2147483646 h 1843"/>
              <a:gd name="T92" fmla="*/ 2147483646 w 2079"/>
              <a:gd name="T93" fmla="*/ 2147483646 h 1843"/>
              <a:gd name="T94" fmla="*/ 2147483646 w 2079"/>
              <a:gd name="T95" fmla="*/ 2147483646 h 1843"/>
              <a:gd name="T96" fmla="*/ 2147483646 w 2079"/>
              <a:gd name="T97" fmla="*/ 2147483646 h 1843"/>
              <a:gd name="T98" fmla="*/ 2147483646 w 2079"/>
              <a:gd name="T99" fmla="*/ 2147483646 h 1843"/>
              <a:gd name="T100" fmla="*/ 2147483646 w 2079"/>
              <a:gd name="T101" fmla="*/ 2147483646 h 1843"/>
              <a:gd name="T102" fmla="*/ 2147483646 w 2079"/>
              <a:gd name="T103" fmla="*/ 2147483646 h 1843"/>
              <a:gd name="T104" fmla="*/ 2147483646 w 2079"/>
              <a:gd name="T105" fmla="*/ 2147483646 h 1843"/>
              <a:gd name="T106" fmla="*/ 2147483646 w 2079"/>
              <a:gd name="T107" fmla="*/ 2147483646 h 1843"/>
              <a:gd name="T108" fmla="*/ 2147483646 w 2079"/>
              <a:gd name="T109" fmla="*/ 2147483646 h 1843"/>
              <a:gd name="T110" fmla="*/ 2147483646 w 2079"/>
              <a:gd name="T111" fmla="*/ 2147483646 h 1843"/>
              <a:gd name="T112" fmla="*/ 2147483646 w 2079"/>
              <a:gd name="T113" fmla="*/ 2147483646 h 1843"/>
              <a:gd name="T114" fmla="*/ 2147483646 w 2079"/>
              <a:gd name="T115" fmla="*/ 2147483646 h 1843"/>
              <a:gd name="T116" fmla="*/ 2147483646 w 2079"/>
              <a:gd name="T117" fmla="*/ 2147483646 h 1843"/>
              <a:gd name="T118" fmla="*/ 2147483646 w 2079"/>
              <a:gd name="T119" fmla="*/ 2147483646 h 1843"/>
              <a:gd name="T120" fmla="*/ 2147483646 w 2079"/>
              <a:gd name="T121" fmla="*/ 2147483646 h 18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9"/>
              <a:gd name="T184" fmla="*/ 0 h 1843"/>
              <a:gd name="T185" fmla="*/ 2079 w 2079"/>
              <a:gd name="T186" fmla="*/ 1843 h 18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117A68"/>
          </a:solidFill>
          <a:ln w="3175">
            <a:solidFill>
              <a:schemeClr val="bg1"/>
            </a:solidFill>
            <a:bevel/>
          </a:ln>
        </p:spPr>
        <p:txBody>
          <a:bodyPr/>
          <a:lstStyle/>
          <a:p>
            <a:endParaRPr lang="zh-CN" altLang="en-US"/>
          </a:p>
        </p:txBody>
      </p:sp>
      <p:sp>
        <p:nvSpPr>
          <p:cNvPr id="22541" name="稻壳儿小白白(http://dwz.cn/Wu2UP)"/>
          <p:cNvSpPr/>
          <p:nvPr/>
        </p:nvSpPr>
        <p:spPr bwMode="auto">
          <a:xfrm>
            <a:off x="7258050" y="4489450"/>
            <a:ext cx="487363" cy="590550"/>
          </a:xfrm>
          <a:custGeom>
            <a:avLst/>
            <a:gdLst>
              <a:gd name="T0" fmla="*/ 2147483646 w 1689"/>
              <a:gd name="T1" fmla="*/ 2147483646 h 2064"/>
              <a:gd name="T2" fmla="*/ 2147483646 w 1689"/>
              <a:gd name="T3" fmla="*/ 2147483646 h 2064"/>
              <a:gd name="T4" fmla="*/ 2147483646 w 1689"/>
              <a:gd name="T5" fmla="*/ 2147483646 h 2064"/>
              <a:gd name="T6" fmla="*/ 2147483646 w 1689"/>
              <a:gd name="T7" fmla="*/ 2147483646 h 2064"/>
              <a:gd name="T8" fmla="*/ 2147483646 w 1689"/>
              <a:gd name="T9" fmla="*/ 2147483646 h 2064"/>
              <a:gd name="T10" fmla="*/ 2147483646 w 1689"/>
              <a:gd name="T11" fmla="*/ 2147483646 h 2064"/>
              <a:gd name="T12" fmla="*/ 2147483646 w 1689"/>
              <a:gd name="T13" fmla="*/ 2147483646 h 2064"/>
              <a:gd name="T14" fmla="*/ 2147483646 w 1689"/>
              <a:gd name="T15" fmla="*/ 2147483646 h 2064"/>
              <a:gd name="T16" fmla="*/ 2147483646 w 1689"/>
              <a:gd name="T17" fmla="*/ 2147483646 h 2064"/>
              <a:gd name="T18" fmla="*/ 2147483646 w 1689"/>
              <a:gd name="T19" fmla="*/ 2147483646 h 2064"/>
              <a:gd name="T20" fmla="*/ 2147483646 w 1689"/>
              <a:gd name="T21" fmla="*/ 2147483646 h 2064"/>
              <a:gd name="T22" fmla="*/ 2147483646 w 1689"/>
              <a:gd name="T23" fmla="*/ 2147483646 h 2064"/>
              <a:gd name="T24" fmla="*/ 2147483646 w 1689"/>
              <a:gd name="T25" fmla="*/ 2147483646 h 2064"/>
              <a:gd name="T26" fmla="*/ 2147483646 w 1689"/>
              <a:gd name="T27" fmla="*/ 2147483646 h 2064"/>
              <a:gd name="T28" fmla="*/ 2147483646 w 1689"/>
              <a:gd name="T29" fmla="*/ 2147483646 h 2064"/>
              <a:gd name="T30" fmla="*/ 2147483646 w 1689"/>
              <a:gd name="T31" fmla="*/ 2147483646 h 2064"/>
              <a:gd name="T32" fmla="*/ 2147483646 w 1689"/>
              <a:gd name="T33" fmla="*/ 2147483646 h 2064"/>
              <a:gd name="T34" fmla="*/ 2147483646 w 1689"/>
              <a:gd name="T35" fmla="*/ 2147483646 h 2064"/>
              <a:gd name="T36" fmla="*/ 2147483646 w 1689"/>
              <a:gd name="T37" fmla="*/ 2147483646 h 2064"/>
              <a:gd name="T38" fmla="*/ 2147483646 w 1689"/>
              <a:gd name="T39" fmla="*/ 2147483646 h 2064"/>
              <a:gd name="T40" fmla="*/ 2147483646 w 1689"/>
              <a:gd name="T41" fmla="*/ 2147483646 h 2064"/>
              <a:gd name="T42" fmla="*/ 2147483646 w 1689"/>
              <a:gd name="T43" fmla="*/ 2147483646 h 2064"/>
              <a:gd name="T44" fmla="*/ 2147483646 w 1689"/>
              <a:gd name="T45" fmla="*/ 2147483646 h 2064"/>
              <a:gd name="T46" fmla="*/ 2147483646 w 1689"/>
              <a:gd name="T47" fmla="*/ 2147483646 h 2064"/>
              <a:gd name="T48" fmla="*/ 2147483646 w 1689"/>
              <a:gd name="T49" fmla="*/ 2147483646 h 2064"/>
              <a:gd name="T50" fmla="*/ 2147483646 w 1689"/>
              <a:gd name="T51" fmla="*/ 2147483646 h 2064"/>
              <a:gd name="T52" fmla="*/ 2147483646 w 1689"/>
              <a:gd name="T53" fmla="*/ 2147483646 h 2064"/>
              <a:gd name="T54" fmla="*/ 2147483646 w 1689"/>
              <a:gd name="T55" fmla="*/ 2147483646 h 2064"/>
              <a:gd name="T56" fmla="*/ 2147483646 w 1689"/>
              <a:gd name="T57" fmla="*/ 2147483646 h 2064"/>
              <a:gd name="T58" fmla="*/ 2147483646 w 1689"/>
              <a:gd name="T59" fmla="*/ 2147483646 h 2064"/>
              <a:gd name="T60" fmla="*/ 2147483646 w 1689"/>
              <a:gd name="T61" fmla="*/ 2147483646 h 2064"/>
              <a:gd name="T62" fmla="*/ 2147483646 w 1689"/>
              <a:gd name="T63" fmla="*/ 2147483646 h 2064"/>
              <a:gd name="T64" fmla="*/ 2147483646 w 1689"/>
              <a:gd name="T65" fmla="*/ 2147483646 h 2064"/>
              <a:gd name="T66" fmla="*/ 2147483646 w 1689"/>
              <a:gd name="T67" fmla="*/ 2147483646 h 2064"/>
              <a:gd name="T68" fmla="*/ 2147483646 w 1689"/>
              <a:gd name="T69" fmla="*/ 2147483646 h 2064"/>
              <a:gd name="T70" fmla="*/ 2147483646 w 1689"/>
              <a:gd name="T71" fmla="*/ 2147483646 h 2064"/>
              <a:gd name="T72" fmla="*/ 2147483646 w 1689"/>
              <a:gd name="T73" fmla="*/ 2147483646 h 2064"/>
              <a:gd name="T74" fmla="*/ 2147483646 w 1689"/>
              <a:gd name="T75" fmla="*/ 2147483646 h 2064"/>
              <a:gd name="T76" fmla="*/ 2147483646 w 1689"/>
              <a:gd name="T77" fmla="*/ 2147483646 h 2064"/>
              <a:gd name="T78" fmla="*/ 2147483646 w 1689"/>
              <a:gd name="T79" fmla="*/ 2147483646 h 2064"/>
              <a:gd name="T80" fmla="*/ 2147483646 w 1689"/>
              <a:gd name="T81" fmla="*/ 2147483646 h 2064"/>
              <a:gd name="T82" fmla="*/ 2147483646 w 1689"/>
              <a:gd name="T83" fmla="*/ 2147483646 h 2064"/>
              <a:gd name="T84" fmla="*/ 2147483646 w 1689"/>
              <a:gd name="T85" fmla="*/ 2147483646 h 2064"/>
              <a:gd name="T86" fmla="*/ 2147483646 w 1689"/>
              <a:gd name="T87" fmla="*/ 2147483646 h 2064"/>
              <a:gd name="T88" fmla="*/ 2147483646 w 1689"/>
              <a:gd name="T89" fmla="*/ 2147483646 h 2064"/>
              <a:gd name="T90" fmla="*/ 2147483646 w 1689"/>
              <a:gd name="T91" fmla="*/ 2147483646 h 2064"/>
              <a:gd name="T92" fmla="*/ 2147483646 w 1689"/>
              <a:gd name="T93" fmla="*/ 2147483646 h 2064"/>
              <a:gd name="T94" fmla="*/ 2147483646 w 1689"/>
              <a:gd name="T95" fmla="*/ 2147483646 h 2064"/>
              <a:gd name="T96" fmla="*/ 2147483646 w 1689"/>
              <a:gd name="T97" fmla="*/ 2147483646 h 2064"/>
              <a:gd name="T98" fmla="*/ 2147483646 w 1689"/>
              <a:gd name="T99" fmla="*/ 2147483646 h 2064"/>
              <a:gd name="T100" fmla="*/ 2147483646 w 1689"/>
              <a:gd name="T101" fmla="*/ 2147483646 h 2064"/>
              <a:gd name="T102" fmla="*/ 2147483646 w 1689"/>
              <a:gd name="T103" fmla="*/ 2147483646 h 2064"/>
              <a:gd name="T104" fmla="*/ 2147483646 w 1689"/>
              <a:gd name="T105" fmla="*/ 2147483646 h 2064"/>
              <a:gd name="T106" fmla="*/ 2147483646 w 1689"/>
              <a:gd name="T107" fmla="*/ 2147483646 h 2064"/>
              <a:gd name="T108" fmla="*/ 2147483646 w 1689"/>
              <a:gd name="T109" fmla="*/ 2147483646 h 2064"/>
              <a:gd name="T110" fmla="*/ 2147483646 w 1689"/>
              <a:gd name="T111" fmla="*/ 2147483646 h 2064"/>
              <a:gd name="T112" fmla="*/ 2147483646 w 1689"/>
              <a:gd name="T113" fmla="*/ 2147483646 h 2064"/>
              <a:gd name="T114" fmla="*/ 2147483646 w 1689"/>
              <a:gd name="T115" fmla="*/ 2147483646 h 2064"/>
              <a:gd name="T116" fmla="*/ 2147483646 w 1689"/>
              <a:gd name="T117" fmla="*/ 2147483646 h 2064"/>
              <a:gd name="T118" fmla="*/ 2147483646 w 1689"/>
              <a:gd name="T119" fmla="*/ 2147483646 h 2064"/>
              <a:gd name="T120" fmla="*/ 2147483646 w 1689"/>
              <a:gd name="T121" fmla="*/ 2147483646 h 2064"/>
              <a:gd name="T122" fmla="*/ 2147483646 w 1689"/>
              <a:gd name="T123" fmla="*/ 2147483646 h 2064"/>
              <a:gd name="T124" fmla="*/ 2147483646 w 1689"/>
              <a:gd name="T125" fmla="*/ 2147483646 h 20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9"/>
              <a:gd name="T190" fmla="*/ 0 h 2064"/>
              <a:gd name="T191" fmla="*/ 1689 w 1689"/>
              <a:gd name="T192" fmla="*/ 2064 h 20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2A6D83"/>
          </a:solidFill>
          <a:ln w="3175">
            <a:solidFill>
              <a:schemeClr val="bg1"/>
            </a:solidFill>
            <a:bevel/>
          </a:ln>
        </p:spPr>
        <p:txBody>
          <a:bodyPr/>
          <a:lstStyle/>
          <a:p>
            <a:endParaRPr lang="zh-CN" altLang="en-US"/>
          </a:p>
        </p:txBody>
      </p:sp>
      <p:sp>
        <p:nvSpPr>
          <p:cNvPr id="22542" name="稻壳儿小白白(http://dwz.cn/Wu2UP)"/>
          <p:cNvSpPr/>
          <p:nvPr/>
        </p:nvSpPr>
        <p:spPr bwMode="auto">
          <a:xfrm>
            <a:off x="6626225" y="3506788"/>
            <a:ext cx="641350" cy="617537"/>
          </a:xfrm>
          <a:custGeom>
            <a:avLst/>
            <a:gdLst>
              <a:gd name="T0" fmla="*/ 2147483646 w 2215"/>
              <a:gd name="T1" fmla="*/ 2147483646 h 2153"/>
              <a:gd name="T2" fmla="*/ 2147483646 w 2215"/>
              <a:gd name="T3" fmla="*/ 2147483646 h 2153"/>
              <a:gd name="T4" fmla="*/ 2147483646 w 2215"/>
              <a:gd name="T5" fmla="*/ 2147483646 h 2153"/>
              <a:gd name="T6" fmla="*/ 2147483646 w 2215"/>
              <a:gd name="T7" fmla="*/ 2147483646 h 2153"/>
              <a:gd name="T8" fmla="*/ 2147483646 w 2215"/>
              <a:gd name="T9" fmla="*/ 2147483646 h 2153"/>
              <a:gd name="T10" fmla="*/ 2147483646 w 2215"/>
              <a:gd name="T11" fmla="*/ 2147483646 h 2153"/>
              <a:gd name="T12" fmla="*/ 2147483646 w 2215"/>
              <a:gd name="T13" fmla="*/ 2147483646 h 2153"/>
              <a:gd name="T14" fmla="*/ 2147483646 w 2215"/>
              <a:gd name="T15" fmla="*/ 2147483646 h 2153"/>
              <a:gd name="T16" fmla="*/ 2147483646 w 2215"/>
              <a:gd name="T17" fmla="*/ 2147483646 h 2153"/>
              <a:gd name="T18" fmla="*/ 2147483646 w 2215"/>
              <a:gd name="T19" fmla="*/ 2147483646 h 2153"/>
              <a:gd name="T20" fmla="*/ 2147483646 w 2215"/>
              <a:gd name="T21" fmla="*/ 2147483646 h 2153"/>
              <a:gd name="T22" fmla="*/ 2147483646 w 2215"/>
              <a:gd name="T23" fmla="*/ 2147483646 h 2153"/>
              <a:gd name="T24" fmla="*/ 2147483646 w 2215"/>
              <a:gd name="T25" fmla="*/ 2147483646 h 2153"/>
              <a:gd name="T26" fmla="*/ 2147483646 w 2215"/>
              <a:gd name="T27" fmla="*/ 2147483646 h 2153"/>
              <a:gd name="T28" fmla="*/ 2147483646 w 2215"/>
              <a:gd name="T29" fmla="*/ 2147483646 h 2153"/>
              <a:gd name="T30" fmla="*/ 2147483646 w 2215"/>
              <a:gd name="T31" fmla="*/ 2147483646 h 2153"/>
              <a:gd name="T32" fmla="*/ 2147483646 w 2215"/>
              <a:gd name="T33" fmla="*/ 2147483646 h 2153"/>
              <a:gd name="T34" fmla="*/ 2147483646 w 2215"/>
              <a:gd name="T35" fmla="*/ 2147483646 h 2153"/>
              <a:gd name="T36" fmla="*/ 2147483646 w 2215"/>
              <a:gd name="T37" fmla="*/ 2147483646 h 2153"/>
              <a:gd name="T38" fmla="*/ 2147483646 w 2215"/>
              <a:gd name="T39" fmla="*/ 2147483646 h 2153"/>
              <a:gd name="T40" fmla="*/ 2147483646 w 2215"/>
              <a:gd name="T41" fmla="*/ 2147483646 h 2153"/>
              <a:gd name="T42" fmla="*/ 2147483646 w 2215"/>
              <a:gd name="T43" fmla="*/ 2147483646 h 2153"/>
              <a:gd name="T44" fmla="*/ 2147483646 w 2215"/>
              <a:gd name="T45" fmla="*/ 2147483646 h 2153"/>
              <a:gd name="T46" fmla="*/ 2147483646 w 2215"/>
              <a:gd name="T47" fmla="*/ 2147483646 h 2153"/>
              <a:gd name="T48" fmla="*/ 2147483646 w 2215"/>
              <a:gd name="T49" fmla="*/ 2147483646 h 2153"/>
              <a:gd name="T50" fmla="*/ 2147483646 w 2215"/>
              <a:gd name="T51" fmla="*/ 2147483646 h 2153"/>
              <a:gd name="T52" fmla="*/ 2147483646 w 2215"/>
              <a:gd name="T53" fmla="*/ 2147483646 h 2153"/>
              <a:gd name="T54" fmla="*/ 2147483646 w 2215"/>
              <a:gd name="T55" fmla="*/ 2147483646 h 2153"/>
              <a:gd name="T56" fmla="*/ 2147483646 w 2215"/>
              <a:gd name="T57" fmla="*/ 2147483646 h 2153"/>
              <a:gd name="T58" fmla="*/ 2147483646 w 2215"/>
              <a:gd name="T59" fmla="*/ 2147483646 h 2153"/>
              <a:gd name="T60" fmla="*/ 2147483646 w 2215"/>
              <a:gd name="T61" fmla="*/ 2147483646 h 2153"/>
              <a:gd name="T62" fmla="*/ 2147483646 w 2215"/>
              <a:gd name="T63" fmla="*/ 2147483646 h 2153"/>
              <a:gd name="T64" fmla="*/ 2147483646 w 2215"/>
              <a:gd name="T65" fmla="*/ 2147483646 h 2153"/>
              <a:gd name="T66" fmla="*/ 2147483646 w 2215"/>
              <a:gd name="T67" fmla="*/ 2147483646 h 2153"/>
              <a:gd name="T68" fmla="*/ 2147483646 w 2215"/>
              <a:gd name="T69" fmla="*/ 2147483646 h 2153"/>
              <a:gd name="T70" fmla="*/ 2147483646 w 2215"/>
              <a:gd name="T71" fmla="*/ 2147483646 h 2153"/>
              <a:gd name="T72" fmla="*/ 2147483646 w 2215"/>
              <a:gd name="T73" fmla="*/ 2147483646 h 2153"/>
              <a:gd name="T74" fmla="*/ 2147483646 w 2215"/>
              <a:gd name="T75" fmla="*/ 2147483646 h 2153"/>
              <a:gd name="T76" fmla="*/ 2147483646 w 2215"/>
              <a:gd name="T77" fmla="*/ 2147483646 h 2153"/>
              <a:gd name="T78" fmla="*/ 2147483646 w 2215"/>
              <a:gd name="T79" fmla="*/ 2147483646 h 2153"/>
              <a:gd name="T80" fmla="*/ 2147483646 w 2215"/>
              <a:gd name="T81" fmla="*/ 2147483646 h 2153"/>
              <a:gd name="T82" fmla="*/ 2147483646 w 2215"/>
              <a:gd name="T83" fmla="*/ 2147483646 h 2153"/>
              <a:gd name="T84" fmla="*/ 2147483646 w 2215"/>
              <a:gd name="T85" fmla="*/ 2147483646 h 2153"/>
              <a:gd name="T86" fmla="*/ 2147483646 w 2215"/>
              <a:gd name="T87" fmla="*/ 2147483646 h 2153"/>
              <a:gd name="T88" fmla="*/ 2147483646 w 2215"/>
              <a:gd name="T89" fmla="*/ 2147483646 h 2153"/>
              <a:gd name="T90" fmla="*/ 2147483646 w 2215"/>
              <a:gd name="T91" fmla="*/ 2147483646 h 2153"/>
              <a:gd name="T92" fmla="*/ 2147483646 w 2215"/>
              <a:gd name="T93" fmla="*/ 2147483646 h 2153"/>
              <a:gd name="T94" fmla="*/ 2147483646 w 2215"/>
              <a:gd name="T95" fmla="*/ 2147483646 h 2153"/>
              <a:gd name="T96" fmla="*/ 2147483646 w 2215"/>
              <a:gd name="T97" fmla="*/ 2147483646 h 2153"/>
              <a:gd name="T98" fmla="*/ 2147483646 w 2215"/>
              <a:gd name="T99" fmla="*/ 2147483646 h 2153"/>
              <a:gd name="T100" fmla="*/ 2147483646 w 2215"/>
              <a:gd name="T101" fmla="*/ 2147483646 h 2153"/>
              <a:gd name="T102" fmla="*/ 2147483646 w 2215"/>
              <a:gd name="T103" fmla="*/ 2147483646 h 2153"/>
              <a:gd name="T104" fmla="*/ 2147483646 w 2215"/>
              <a:gd name="T105" fmla="*/ 2147483646 h 2153"/>
              <a:gd name="T106" fmla="*/ 2147483646 w 2215"/>
              <a:gd name="T107" fmla="*/ 2147483646 h 2153"/>
              <a:gd name="T108" fmla="*/ 2147483646 w 2215"/>
              <a:gd name="T109" fmla="*/ 2147483646 h 2153"/>
              <a:gd name="T110" fmla="*/ 2147483646 w 2215"/>
              <a:gd name="T111" fmla="*/ 2147483646 h 2153"/>
              <a:gd name="T112" fmla="*/ 2147483646 w 2215"/>
              <a:gd name="T113" fmla="*/ 2147483646 h 2153"/>
              <a:gd name="T114" fmla="*/ 2147483646 w 2215"/>
              <a:gd name="T115" fmla="*/ 2147483646 h 2153"/>
              <a:gd name="T116" fmla="*/ 2147483646 w 2215"/>
              <a:gd name="T117" fmla="*/ 2147483646 h 2153"/>
              <a:gd name="T118" fmla="*/ 2147483646 w 2215"/>
              <a:gd name="T119" fmla="*/ 2147483646 h 2153"/>
              <a:gd name="T120" fmla="*/ 2147483646 w 2215"/>
              <a:gd name="T121" fmla="*/ 2147483646 h 2153"/>
              <a:gd name="T122" fmla="*/ 2147483646 w 2215"/>
              <a:gd name="T123" fmla="*/ 2147483646 h 2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5"/>
              <a:gd name="T187" fmla="*/ 0 h 2153"/>
              <a:gd name="T188" fmla="*/ 2215 w 2215"/>
              <a:gd name="T189" fmla="*/ 2153 h 2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3" name="稻壳儿小白白(http://dwz.cn/Wu2UP)"/>
          <p:cNvSpPr>
            <a:spLocks noEditPoints="1"/>
          </p:cNvSpPr>
          <p:nvPr/>
        </p:nvSpPr>
        <p:spPr bwMode="auto">
          <a:xfrm>
            <a:off x="7410450" y="2525713"/>
            <a:ext cx="654050" cy="630237"/>
          </a:xfrm>
          <a:custGeom>
            <a:avLst/>
            <a:gdLst>
              <a:gd name="T0" fmla="*/ 2147483646 w 2212"/>
              <a:gd name="T1" fmla="*/ 2147483646 h 2187"/>
              <a:gd name="T2" fmla="*/ 2147483646 w 2212"/>
              <a:gd name="T3" fmla="*/ 2147483646 h 2187"/>
              <a:gd name="T4" fmla="*/ 2147483646 w 2212"/>
              <a:gd name="T5" fmla="*/ 2147483646 h 2187"/>
              <a:gd name="T6" fmla="*/ 2147483646 w 2212"/>
              <a:gd name="T7" fmla="*/ 2147483646 h 2187"/>
              <a:gd name="T8" fmla="*/ 2147483646 w 2212"/>
              <a:gd name="T9" fmla="*/ 2147483646 h 2187"/>
              <a:gd name="T10" fmla="*/ 2147483646 w 2212"/>
              <a:gd name="T11" fmla="*/ 2147483646 h 2187"/>
              <a:gd name="T12" fmla="*/ 2147483646 w 2212"/>
              <a:gd name="T13" fmla="*/ 2147483646 h 2187"/>
              <a:gd name="T14" fmla="*/ 2147483646 w 2212"/>
              <a:gd name="T15" fmla="*/ 2147483646 h 2187"/>
              <a:gd name="T16" fmla="*/ 2147483646 w 2212"/>
              <a:gd name="T17" fmla="*/ 2147483646 h 2187"/>
              <a:gd name="T18" fmla="*/ 2147483646 w 2212"/>
              <a:gd name="T19" fmla="*/ 2147483646 h 2187"/>
              <a:gd name="T20" fmla="*/ 2147483646 w 2212"/>
              <a:gd name="T21" fmla="*/ 2147483646 h 2187"/>
              <a:gd name="T22" fmla="*/ 2147483646 w 2212"/>
              <a:gd name="T23" fmla="*/ 2147483646 h 2187"/>
              <a:gd name="T24" fmla="*/ 2147483646 w 2212"/>
              <a:gd name="T25" fmla="*/ 2147483646 h 2187"/>
              <a:gd name="T26" fmla="*/ 2147483646 w 2212"/>
              <a:gd name="T27" fmla="*/ 2147483646 h 2187"/>
              <a:gd name="T28" fmla="*/ 2147483646 w 2212"/>
              <a:gd name="T29" fmla="*/ 2147483646 h 2187"/>
              <a:gd name="T30" fmla="*/ 2147483646 w 2212"/>
              <a:gd name="T31" fmla="*/ 2147483646 h 2187"/>
              <a:gd name="T32" fmla="*/ 2147483646 w 2212"/>
              <a:gd name="T33" fmla="*/ 2147483646 h 2187"/>
              <a:gd name="T34" fmla="*/ 2147483646 w 2212"/>
              <a:gd name="T35" fmla="*/ 2147483646 h 2187"/>
              <a:gd name="T36" fmla="*/ 2147483646 w 2212"/>
              <a:gd name="T37" fmla="*/ 0 h 2187"/>
              <a:gd name="T38" fmla="*/ 2147483646 w 2212"/>
              <a:gd name="T39" fmla="*/ 2147483646 h 2187"/>
              <a:gd name="T40" fmla="*/ 2147483646 w 2212"/>
              <a:gd name="T41" fmla="*/ 2147483646 h 2187"/>
              <a:gd name="T42" fmla="*/ 2147483646 w 2212"/>
              <a:gd name="T43" fmla="*/ 2147483646 h 2187"/>
              <a:gd name="T44" fmla="*/ 2147483646 w 2212"/>
              <a:gd name="T45" fmla="*/ 2147483646 h 2187"/>
              <a:gd name="T46" fmla="*/ 2147483646 w 2212"/>
              <a:gd name="T47" fmla="*/ 2147483646 h 2187"/>
              <a:gd name="T48" fmla="*/ 2147483646 w 2212"/>
              <a:gd name="T49" fmla="*/ 2147483646 h 2187"/>
              <a:gd name="T50" fmla="*/ 2147483646 w 2212"/>
              <a:gd name="T51" fmla="*/ 2147483646 h 2187"/>
              <a:gd name="T52" fmla="*/ 2147483646 w 2212"/>
              <a:gd name="T53" fmla="*/ 2147483646 h 2187"/>
              <a:gd name="T54" fmla="*/ 2147483646 w 2212"/>
              <a:gd name="T55" fmla="*/ 2147483646 h 2187"/>
              <a:gd name="T56" fmla="*/ 2147483646 w 2212"/>
              <a:gd name="T57" fmla="*/ 2147483646 h 2187"/>
              <a:gd name="T58" fmla="*/ 2147483646 w 2212"/>
              <a:gd name="T59" fmla="*/ 2147483646 h 2187"/>
              <a:gd name="T60" fmla="*/ 2147483646 w 2212"/>
              <a:gd name="T61" fmla="*/ 2147483646 h 2187"/>
              <a:gd name="T62" fmla="*/ 2147483646 w 2212"/>
              <a:gd name="T63" fmla="*/ 2147483646 h 2187"/>
              <a:gd name="T64" fmla="*/ 2147483646 w 2212"/>
              <a:gd name="T65" fmla="*/ 2147483646 h 2187"/>
              <a:gd name="T66" fmla="*/ 2147483646 w 2212"/>
              <a:gd name="T67" fmla="*/ 2147483646 h 2187"/>
              <a:gd name="T68" fmla="*/ 2147483646 w 2212"/>
              <a:gd name="T69" fmla="*/ 2147483646 h 2187"/>
              <a:gd name="T70" fmla="*/ 2147483646 w 2212"/>
              <a:gd name="T71" fmla="*/ 2147483646 h 2187"/>
              <a:gd name="T72" fmla="*/ 2147483646 w 2212"/>
              <a:gd name="T73" fmla="*/ 2147483646 h 2187"/>
              <a:gd name="T74" fmla="*/ 2147483646 w 2212"/>
              <a:gd name="T75" fmla="*/ 2147483646 h 2187"/>
              <a:gd name="T76" fmla="*/ 2147483646 w 2212"/>
              <a:gd name="T77" fmla="*/ 2147483646 h 2187"/>
              <a:gd name="T78" fmla="*/ 2147483646 w 2212"/>
              <a:gd name="T79" fmla="*/ 2147483646 h 2187"/>
              <a:gd name="T80" fmla="*/ 2147483646 w 2212"/>
              <a:gd name="T81" fmla="*/ 2147483646 h 2187"/>
              <a:gd name="T82" fmla="*/ 2147483646 w 2212"/>
              <a:gd name="T83" fmla="*/ 2147483646 h 2187"/>
              <a:gd name="T84" fmla="*/ 2147483646 w 2212"/>
              <a:gd name="T85" fmla="*/ 2147483646 h 2187"/>
              <a:gd name="T86" fmla="*/ 2147483646 w 2212"/>
              <a:gd name="T87" fmla="*/ 2147483646 h 2187"/>
              <a:gd name="T88" fmla="*/ 2147483646 w 2212"/>
              <a:gd name="T89" fmla="*/ 2147483646 h 2187"/>
              <a:gd name="T90" fmla="*/ 2147483646 w 2212"/>
              <a:gd name="T91" fmla="*/ 2147483646 h 2187"/>
              <a:gd name="T92" fmla="*/ 2147483646 w 2212"/>
              <a:gd name="T93" fmla="*/ 2147483646 h 2187"/>
              <a:gd name="T94" fmla="*/ 2147483646 w 2212"/>
              <a:gd name="T95" fmla="*/ 2147483646 h 2187"/>
              <a:gd name="T96" fmla="*/ 2147483646 w 2212"/>
              <a:gd name="T97" fmla="*/ 2147483646 h 2187"/>
              <a:gd name="T98" fmla="*/ 2147483646 w 2212"/>
              <a:gd name="T99" fmla="*/ 2147483646 h 2187"/>
              <a:gd name="T100" fmla="*/ 2147483646 w 2212"/>
              <a:gd name="T101" fmla="*/ 2147483646 h 2187"/>
              <a:gd name="T102" fmla="*/ 2147483646 w 2212"/>
              <a:gd name="T103" fmla="*/ 2147483646 h 2187"/>
              <a:gd name="T104" fmla="*/ 2147483646 w 2212"/>
              <a:gd name="T105" fmla="*/ 2147483646 h 2187"/>
              <a:gd name="T106" fmla="*/ 2147483646 w 2212"/>
              <a:gd name="T107" fmla="*/ 2147483646 h 2187"/>
              <a:gd name="T108" fmla="*/ 2147483646 w 2212"/>
              <a:gd name="T109" fmla="*/ 2147483646 h 2187"/>
              <a:gd name="T110" fmla="*/ 2147483646 w 2212"/>
              <a:gd name="T111" fmla="*/ 2147483646 h 2187"/>
              <a:gd name="T112" fmla="*/ 2147483646 w 2212"/>
              <a:gd name="T113" fmla="*/ 2147483646 h 2187"/>
              <a:gd name="T114" fmla="*/ 2147483646 w 2212"/>
              <a:gd name="T115" fmla="*/ 2147483646 h 2187"/>
              <a:gd name="T116" fmla="*/ 2147483646 w 2212"/>
              <a:gd name="T117" fmla="*/ 2147483646 h 2187"/>
              <a:gd name="T118" fmla="*/ 2147483646 w 2212"/>
              <a:gd name="T119" fmla="*/ 2147483646 h 2187"/>
              <a:gd name="T120" fmla="*/ 2147483646 w 2212"/>
              <a:gd name="T121" fmla="*/ 2147483646 h 2187"/>
              <a:gd name="T122" fmla="*/ 2147483646 w 2212"/>
              <a:gd name="T123" fmla="*/ 2147483646 h 2187"/>
              <a:gd name="T124" fmla="*/ 2147483646 w 2212"/>
              <a:gd name="T125" fmla="*/ 2147483646 h 2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12"/>
              <a:gd name="T190" fmla="*/ 0 h 2187"/>
              <a:gd name="T191" fmla="*/ 2212 w 2212"/>
              <a:gd name="T192" fmla="*/ 2187 h 2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4" name="稻壳儿小白白(http://dwz.cn/Wu2UP)"/>
          <p:cNvSpPr/>
          <p:nvPr/>
        </p:nvSpPr>
        <p:spPr bwMode="auto">
          <a:xfrm>
            <a:off x="7466013" y="4117975"/>
            <a:ext cx="431800" cy="495300"/>
          </a:xfrm>
          <a:custGeom>
            <a:avLst/>
            <a:gdLst>
              <a:gd name="T0" fmla="*/ 2147483646 w 1493"/>
              <a:gd name="T1" fmla="*/ 2147483646 h 1731"/>
              <a:gd name="T2" fmla="*/ 2147483646 w 1493"/>
              <a:gd name="T3" fmla="*/ 2147483646 h 1731"/>
              <a:gd name="T4" fmla="*/ 2147483646 w 1493"/>
              <a:gd name="T5" fmla="*/ 2147483646 h 1731"/>
              <a:gd name="T6" fmla="*/ 2147483646 w 1493"/>
              <a:gd name="T7" fmla="*/ 2147483646 h 1731"/>
              <a:gd name="T8" fmla="*/ 2147483646 w 1493"/>
              <a:gd name="T9" fmla="*/ 2147483646 h 1731"/>
              <a:gd name="T10" fmla="*/ 2147483646 w 1493"/>
              <a:gd name="T11" fmla="*/ 2147483646 h 1731"/>
              <a:gd name="T12" fmla="*/ 2147483646 w 1493"/>
              <a:gd name="T13" fmla="*/ 2147483646 h 1731"/>
              <a:gd name="T14" fmla="*/ 2147483646 w 1493"/>
              <a:gd name="T15" fmla="*/ 2147483646 h 1731"/>
              <a:gd name="T16" fmla="*/ 2147483646 w 1493"/>
              <a:gd name="T17" fmla="*/ 2147483646 h 1731"/>
              <a:gd name="T18" fmla="*/ 2147483646 w 1493"/>
              <a:gd name="T19" fmla="*/ 2147483646 h 1731"/>
              <a:gd name="T20" fmla="*/ 2147483646 w 1493"/>
              <a:gd name="T21" fmla="*/ 2147483646 h 1731"/>
              <a:gd name="T22" fmla="*/ 2147483646 w 1493"/>
              <a:gd name="T23" fmla="*/ 2147483646 h 1731"/>
              <a:gd name="T24" fmla="*/ 2147483646 w 1493"/>
              <a:gd name="T25" fmla="*/ 2147483646 h 1731"/>
              <a:gd name="T26" fmla="*/ 2147483646 w 1493"/>
              <a:gd name="T27" fmla="*/ 2147483646 h 1731"/>
              <a:gd name="T28" fmla="*/ 2147483646 w 1493"/>
              <a:gd name="T29" fmla="*/ 2147483646 h 1731"/>
              <a:gd name="T30" fmla="*/ 2147483646 w 1493"/>
              <a:gd name="T31" fmla="*/ 2147483646 h 1731"/>
              <a:gd name="T32" fmla="*/ 2147483646 w 1493"/>
              <a:gd name="T33" fmla="*/ 2147483646 h 1731"/>
              <a:gd name="T34" fmla="*/ 2147483646 w 1493"/>
              <a:gd name="T35" fmla="*/ 2147483646 h 1731"/>
              <a:gd name="T36" fmla="*/ 2147483646 w 1493"/>
              <a:gd name="T37" fmla="*/ 2147483646 h 1731"/>
              <a:gd name="T38" fmla="*/ 2147483646 w 1493"/>
              <a:gd name="T39" fmla="*/ 2147483646 h 1731"/>
              <a:gd name="T40" fmla="*/ 2147483646 w 1493"/>
              <a:gd name="T41" fmla="*/ 2147483646 h 1731"/>
              <a:gd name="T42" fmla="*/ 2147483646 w 1493"/>
              <a:gd name="T43" fmla="*/ 2147483646 h 1731"/>
              <a:gd name="T44" fmla="*/ 2147483646 w 1493"/>
              <a:gd name="T45" fmla="*/ 2147483646 h 1731"/>
              <a:gd name="T46" fmla="*/ 2147483646 w 1493"/>
              <a:gd name="T47" fmla="*/ 2147483646 h 1731"/>
              <a:gd name="T48" fmla="*/ 2147483646 w 1493"/>
              <a:gd name="T49" fmla="*/ 2147483646 h 1731"/>
              <a:gd name="T50" fmla="*/ 2147483646 w 1493"/>
              <a:gd name="T51" fmla="*/ 2147483646 h 1731"/>
              <a:gd name="T52" fmla="*/ 2147483646 w 1493"/>
              <a:gd name="T53" fmla="*/ 2147483646 h 1731"/>
              <a:gd name="T54" fmla="*/ 2147483646 w 1493"/>
              <a:gd name="T55" fmla="*/ 2147483646 h 1731"/>
              <a:gd name="T56" fmla="*/ 2147483646 w 1493"/>
              <a:gd name="T57" fmla="*/ 2147483646 h 1731"/>
              <a:gd name="T58" fmla="*/ 2147483646 w 1493"/>
              <a:gd name="T59" fmla="*/ 2147483646 h 1731"/>
              <a:gd name="T60" fmla="*/ 2147483646 w 1493"/>
              <a:gd name="T61" fmla="*/ 2147483646 h 1731"/>
              <a:gd name="T62" fmla="*/ 2147483646 w 1493"/>
              <a:gd name="T63" fmla="*/ 2147483646 h 1731"/>
              <a:gd name="T64" fmla="*/ 2147483646 w 1493"/>
              <a:gd name="T65" fmla="*/ 2147483646 h 1731"/>
              <a:gd name="T66" fmla="*/ 2147483646 w 1493"/>
              <a:gd name="T67" fmla="*/ 2147483646 h 1731"/>
              <a:gd name="T68" fmla="*/ 2147483646 w 1493"/>
              <a:gd name="T69" fmla="*/ 2147483646 h 1731"/>
              <a:gd name="T70" fmla="*/ 2147483646 w 1493"/>
              <a:gd name="T71" fmla="*/ 2147483646 h 1731"/>
              <a:gd name="T72" fmla="*/ 2147483646 w 1493"/>
              <a:gd name="T73" fmla="*/ 2147483646 h 1731"/>
              <a:gd name="T74" fmla="*/ 2147483646 w 1493"/>
              <a:gd name="T75" fmla="*/ 2147483646 h 1731"/>
              <a:gd name="T76" fmla="*/ 2147483646 w 1493"/>
              <a:gd name="T77" fmla="*/ 2147483646 h 1731"/>
              <a:gd name="T78" fmla="*/ 2147483646 w 1493"/>
              <a:gd name="T79" fmla="*/ 2147483646 h 1731"/>
              <a:gd name="T80" fmla="*/ 2147483646 w 1493"/>
              <a:gd name="T81" fmla="*/ 2147483646 h 1731"/>
              <a:gd name="T82" fmla="*/ 2147483646 w 1493"/>
              <a:gd name="T83" fmla="*/ 2147483646 h 1731"/>
              <a:gd name="T84" fmla="*/ 2147483646 w 1493"/>
              <a:gd name="T85" fmla="*/ 2147483646 h 1731"/>
              <a:gd name="T86" fmla="*/ 2147483646 w 1493"/>
              <a:gd name="T87" fmla="*/ 2147483646 h 1731"/>
              <a:gd name="T88" fmla="*/ 2147483646 w 1493"/>
              <a:gd name="T89" fmla="*/ 2147483646 h 1731"/>
              <a:gd name="T90" fmla="*/ 2147483646 w 1493"/>
              <a:gd name="T91" fmla="*/ 2147483646 h 1731"/>
              <a:gd name="T92" fmla="*/ 2147483646 w 1493"/>
              <a:gd name="T93" fmla="*/ 2147483646 h 1731"/>
              <a:gd name="T94" fmla="*/ 2147483646 w 1493"/>
              <a:gd name="T95" fmla="*/ 2147483646 h 1731"/>
              <a:gd name="T96" fmla="*/ 2147483646 w 1493"/>
              <a:gd name="T97" fmla="*/ 2147483646 h 1731"/>
              <a:gd name="T98" fmla="*/ 2147483646 w 1493"/>
              <a:gd name="T99" fmla="*/ 2147483646 h 1731"/>
              <a:gd name="T100" fmla="*/ 2147483646 w 1493"/>
              <a:gd name="T101" fmla="*/ 2147483646 h 1731"/>
              <a:gd name="T102" fmla="*/ 2147483646 w 1493"/>
              <a:gd name="T103" fmla="*/ 2147483646 h 1731"/>
              <a:gd name="T104" fmla="*/ 2147483646 w 1493"/>
              <a:gd name="T105" fmla="*/ 2147483646 h 1731"/>
              <a:gd name="T106" fmla="*/ 2147483646 w 1493"/>
              <a:gd name="T107" fmla="*/ 2147483646 h 1731"/>
              <a:gd name="T108" fmla="*/ 2147483646 w 1493"/>
              <a:gd name="T109" fmla="*/ 2147483646 h 1731"/>
              <a:gd name="T110" fmla="*/ 2147483646 w 1493"/>
              <a:gd name="T111" fmla="*/ 2147483646 h 1731"/>
              <a:gd name="T112" fmla="*/ 2147483646 w 1493"/>
              <a:gd name="T113" fmla="*/ 2147483646 h 1731"/>
              <a:gd name="T114" fmla="*/ 2147483646 w 1493"/>
              <a:gd name="T115" fmla="*/ 2147483646 h 1731"/>
              <a:gd name="T116" fmla="*/ 2147483646 w 1493"/>
              <a:gd name="T117" fmla="*/ 2147483646 h 1731"/>
              <a:gd name="T118" fmla="*/ 2147483646 w 1493"/>
              <a:gd name="T119" fmla="*/ 2147483646 h 1731"/>
              <a:gd name="T120" fmla="*/ 2147483646 w 1493"/>
              <a:gd name="T121" fmla="*/ 2147483646 h 1731"/>
              <a:gd name="T122" fmla="*/ 2147483646 w 1493"/>
              <a:gd name="T123" fmla="*/ 2147483646 h 17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3"/>
              <a:gd name="T187" fmla="*/ 0 h 1731"/>
              <a:gd name="T188" fmla="*/ 1493 w 1493"/>
              <a:gd name="T189" fmla="*/ 1731 h 17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2A6D83"/>
          </a:solidFill>
          <a:ln w="3175">
            <a:solidFill>
              <a:schemeClr val="bg1"/>
            </a:solidFill>
            <a:bevel/>
          </a:ln>
        </p:spPr>
        <p:txBody>
          <a:bodyPr/>
          <a:lstStyle/>
          <a:p>
            <a:endParaRPr lang="zh-CN" altLang="en-US"/>
          </a:p>
        </p:txBody>
      </p:sp>
      <p:sp>
        <p:nvSpPr>
          <p:cNvPr id="22545" name="稻壳儿小白白(http://dwz.cn/Wu2UP)"/>
          <p:cNvSpPr>
            <a:spLocks noEditPoints="1"/>
          </p:cNvSpPr>
          <p:nvPr/>
        </p:nvSpPr>
        <p:spPr bwMode="auto">
          <a:xfrm>
            <a:off x="6554788" y="4865688"/>
            <a:ext cx="862012" cy="658812"/>
          </a:xfrm>
          <a:custGeom>
            <a:avLst/>
            <a:gdLst>
              <a:gd name="T0" fmla="*/ 2147483646 w 2993"/>
              <a:gd name="T1" fmla="*/ 2147483646 h 2287"/>
              <a:gd name="T2" fmla="*/ 2147483646 w 2993"/>
              <a:gd name="T3" fmla="*/ 2147483646 h 2287"/>
              <a:gd name="T4" fmla="*/ 2147483646 w 2993"/>
              <a:gd name="T5" fmla="*/ 2147483646 h 2287"/>
              <a:gd name="T6" fmla="*/ 2147483646 w 2993"/>
              <a:gd name="T7" fmla="*/ 2147483646 h 2287"/>
              <a:gd name="T8" fmla="*/ 2147483646 w 2993"/>
              <a:gd name="T9" fmla="*/ 2147483646 h 2287"/>
              <a:gd name="T10" fmla="*/ 2147483646 w 2993"/>
              <a:gd name="T11" fmla="*/ 2147483646 h 2287"/>
              <a:gd name="T12" fmla="*/ 2147483646 w 2993"/>
              <a:gd name="T13" fmla="*/ 2147483646 h 2287"/>
              <a:gd name="T14" fmla="*/ 2147483646 w 2993"/>
              <a:gd name="T15" fmla="*/ 2147483646 h 2287"/>
              <a:gd name="T16" fmla="*/ 2147483646 w 2993"/>
              <a:gd name="T17" fmla="*/ 2147483646 h 2287"/>
              <a:gd name="T18" fmla="*/ 2147483646 w 2993"/>
              <a:gd name="T19" fmla="*/ 2147483646 h 2287"/>
              <a:gd name="T20" fmla="*/ 2147483646 w 2993"/>
              <a:gd name="T21" fmla="*/ 2147483646 h 2287"/>
              <a:gd name="T22" fmla="*/ 2147483646 w 2993"/>
              <a:gd name="T23" fmla="*/ 2147483646 h 2287"/>
              <a:gd name="T24" fmla="*/ 2147483646 w 2993"/>
              <a:gd name="T25" fmla="*/ 2147483646 h 2287"/>
              <a:gd name="T26" fmla="*/ 2147483646 w 2993"/>
              <a:gd name="T27" fmla="*/ 2147483646 h 2287"/>
              <a:gd name="T28" fmla="*/ 2147483646 w 2993"/>
              <a:gd name="T29" fmla="*/ 2147483646 h 2287"/>
              <a:gd name="T30" fmla="*/ 2147483646 w 2993"/>
              <a:gd name="T31" fmla="*/ 2147483646 h 2287"/>
              <a:gd name="T32" fmla="*/ 2147483646 w 2993"/>
              <a:gd name="T33" fmla="*/ 2147483646 h 2287"/>
              <a:gd name="T34" fmla="*/ 2147483646 w 2993"/>
              <a:gd name="T35" fmla="*/ 2147483646 h 2287"/>
              <a:gd name="T36" fmla="*/ 2147483646 w 2993"/>
              <a:gd name="T37" fmla="*/ 2147483646 h 2287"/>
              <a:gd name="T38" fmla="*/ 2147483646 w 2993"/>
              <a:gd name="T39" fmla="*/ 2147483646 h 2287"/>
              <a:gd name="T40" fmla="*/ 2147483646 w 2993"/>
              <a:gd name="T41" fmla="*/ 0 h 2287"/>
              <a:gd name="T42" fmla="*/ 2147483646 w 2993"/>
              <a:gd name="T43" fmla="*/ 2147483646 h 2287"/>
              <a:gd name="T44" fmla="*/ 2147483646 w 2993"/>
              <a:gd name="T45" fmla="*/ 2147483646 h 2287"/>
              <a:gd name="T46" fmla="*/ 2147483646 w 2993"/>
              <a:gd name="T47" fmla="*/ 2147483646 h 2287"/>
              <a:gd name="T48" fmla="*/ 2147483646 w 2993"/>
              <a:gd name="T49" fmla="*/ 2147483646 h 2287"/>
              <a:gd name="T50" fmla="*/ 2147483646 w 2993"/>
              <a:gd name="T51" fmla="*/ 2147483646 h 2287"/>
              <a:gd name="T52" fmla="*/ 2147483646 w 2993"/>
              <a:gd name="T53" fmla="*/ 2147483646 h 2287"/>
              <a:gd name="T54" fmla="*/ 2147483646 w 2993"/>
              <a:gd name="T55" fmla="*/ 2147483646 h 2287"/>
              <a:gd name="T56" fmla="*/ 2147483646 w 2993"/>
              <a:gd name="T57" fmla="*/ 2147483646 h 2287"/>
              <a:gd name="T58" fmla="*/ 2147483646 w 2993"/>
              <a:gd name="T59" fmla="*/ 2147483646 h 2287"/>
              <a:gd name="T60" fmla="*/ 2147483646 w 2993"/>
              <a:gd name="T61" fmla="*/ 2147483646 h 2287"/>
              <a:gd name="T62" fmla="*/ 2147483646 w 2993"/>
              <a:gd name="T63" fmla="*/ 2147483646 h 2287"/>
              <a:gd name="T64" fmla="*/ 2147483646 w 2993"/>
              <a:gd name="T65" fmla="*/ 2147483646 h 2287"/>
              <a:gd name="T66" fmla="*/ 2147483646 w 2993"/>
              <a:gd name="T67" fmla="*/ 2147483646 h 2287"/>
              <a:gd name="T68" fmla="*/ 2147483646 w 2993"/>
              <a:gd name="T69" fmla="*/ 2147483646 h 2287"/>
              <a:gd name="T70" fmla="*/ 2147483646 w 2993"/>
              <a:gd name="T71" fmla="*/ 2147483646 h 2287"/>
              <a:gd name="T72" fmla="*/ 2147483646 w 2993"/>
              <a:gd name="T73" fmla="*/ 2147483646 h 2287"/>
              <a:gd name="T74" fmla="*/ 2147483646 w 2993"/>
              <a:gd name="T75" fmla="*/ 2147483646 h 2287"/>
              <a:gd name="T76" fmla="*/ 2147483646 w 2993"/>
              <a:gd name="T77" fmla="*/ 2147483646 h 2287"/>
              <a:gd name="T78" fmla="*/ 2147483646 w 2993"/>
              <a:gd name="T79" fmla="*/ 2147483646 h 2287"/>
              <a:gd name="T80" fmla="*/ 2147483646 w 2993"/>
              <a:gd name="T81" fmla="*/ 2147483646 h 2287"/>
              <a:gd name="T82" fmla="*/ 2147483646 w 2993"/>
              <a:gd name="T83" fmla="*/ 2147483646 h 2287"/>
              <a:gd name="T84" fmla="*/ 2147483646 w 2993"/>
              <a:gd name="T85" fmla="*/ 2147483646 h 2287"/>
              <a:gd name="T86" fmla="*/ 2147483646 w 2993"/>
              <a:gd name="T87" fmla="*/ 2147483646 h 2287"/>
              <a:gd name="T88" fmla="*/ 2147483646 w 2993"/>
              <a:gd name="T89" fmla="*/ 2147483646 h 2287"/>
              <a:gd name="T90" fmla="*/ 2147483646 w 2993"/>
              <a:gd name="T91" fmla="*/ 2147483646 h 2287"/>
              <a:gd name="T92" fmla="*/ 2147483646 w 2993"/>
              <a:gd name="T93" fmla="*/ 2147483646 h 2287"/>
              <a:gd name="T94" fmla="*/ 2147483646 w 2993"/>
              <a:gd name="T95" fmla="*/ 2147483646 h 2287"/>
              <a:gd name="T96" fmla="*/ 2147483646 w 2993"/>
              <a:gd name="T97" fmla="*/ 2147483646 h 2287"/>
              <a:gd name="T98" fmla="*/ 2147483646 w 2993"/>
              <a:gd name="T99" fmla="*/ 2147483646 h 2287"/>
              <a:gd name="T100" fmla="*/ 2147483646 w 2993"/>
              <a:gd name="T101" fmla="*/ 2147483646 h 2287"/>
              <a:gd name="T102" fmla="*/ 2147483646 w 2993"/>
              <a:gd name="T103" fmla="*/ 2147483646 h 2287"/>
              <a:gd name="T104" fmla="*/ 2147483646 w 2993"/>
              <a:gd name="T105" fmla="*/ 2147483646 h 2287"/>
              <a:gd name="T106" fmla="*/ 2147483646 w 2993"/>
              <a:gd name="T107" fmla="*/ 2147483646 h 2287"/>
              <a:gd name="T108" fmla="*/ 2147483646 w 2993"/>
              <a:gd name="T109" fmla="*/ 2147483646 h 2287"/>
              <a:gd name="T110" fmla="*/ 2147483646 w 2993"/>
              <a:gd name="T111" fmla="*/ 2147483646 h 2287"/>
              <a:gd name="T112" fmla="*/ 2147483646 w 2993"/>
              <a:gd name="T113" fmla="*/ 2147483646 h 2287"/>
              <a:gd name="T114" fmla="*/ 2147483646 w 2993"/>
              <a:gd name="T115" fmla="*/ 2147483646 h 2287"/>
              <a:gd name="T116" fmla="*/ 2147483646 w 2993"/>
              <a:gd name="T117" fmla="*/ 2147483646 h 2287"/>
              <a:gd name="T118" fmla="*/ 2147483646 w 2993"/>
              <a:gd name="T119" fmla="*/ 2147483646 h 2287"/>
              <a:gd name="T120" fmla="*/ 2147483646 w 2993"/>
              <a:gd name="T121" fmla="*/ 2147483646 h 2287"/>
              <a:gd name="T122" fmla="*/ 2147483646 w 2993"/>
              <a:gd name="T123" fmla="*/ 2147483646 h 2287"/>
              <a:gd name="T124" fmla="*/ 2147483646 w 2993"/>
              <a:gd name="T125" fmla="*/ 2147483646 h 2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3"/>
              <a:gd name="T190" fmla="*/ 0 h 2287"/>
              <a:gd name="T191" fmla="*/ 2993 w 2993"/>
              <a:gd name="T192" fmla="*/ 2287 h 2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2A6D83"/>
          </a:solidFill>
          <a:ln w="3175">
            <a:solidFill>
              <a:schemeClr val="bg1"/>
            </a:solidFill>
            <a:bevel/>
          </a:ln>
        </p:spPr>
        <p:txBody>
          <a:bodyPr/>
          <a:lstStyle/>
          <a:p>
            <a:endParaRPr lang="zh-CN" altLang="en-US"/>
          </a:p>
        </p:txBody>
      </p:sp>
      <p:sp>
        <p:nvSpPr>
          <p:cNvPr id="22546" name="稻壳儿小白白(http://dwz.cn/Wu2UP)"/>
          <p:cNvSpPr/>
          <p:nvPr/>
        </p:nvSpPr>
        <p:spPr bwMode="auto">
          <a:xfrm>
            <a:off x="7239000" y="3006725"/>
            <a:ext cx="125413" cy="204788"/>
          </a:xfrm>
          <a:custGeom>
            <a:avLst/>
            <a:gdLst>
              <a:gd name="T0" fmla="*/ 2147483646 w 430"/>
              <a:gd name="T1" fmla="*/ 2147483646 h 726"/>
              <a:gd name="T2" fmla="*/ 2147483646 w 430"/>
              <a:gd name="T3" fmla="*/ 2147483646 h 726"/>
              <a:gd name="T4" fmla="*/ 2147483646 w 430"/>
              <a:gd name="T5" fmla="*/ 2147483646 h 726"/>
              <a:gd name="T6" fmla="*/ 2147483646 w 430"/>
              <a:gd name="T7" fmla="*/ 2147483646 h 726"/>
              <a:gd name="T8" fmla="*/ 2147483646 w 430"/>
              <a:gd name="T9" fmla="*/ 2147483646 h 726"/>
              <a:gd name="T10" fmla="*/ 2147483646 w 430"/>
              <a:gd name="T11" fmla="*/ 2147483646 h 726"/>
              <a:gd name="T12" fmla="*/ 2147483646 w 430"/>
              <a:gd name="T13" fmla="*/ 2147483646 h 726"/>
              <a:gd name="T14" fmla="*/ 2147483646 w 430"/>
              <a:gd name="T15" fmla="*/ 2147483646 h 726"/>
              <a:gd name="T16" fmla="*/ 2147483646 w 430"/>
              <a:gd name="T17" fmla="*/ 2147483646 h 726"/>
              <a:gd name="T18" fmla="*/ 2147483646 w 430"/>
              <a:gd name="T19" fmla="*/ 2147483646 h 726"/>
              <a:gd name="T20" fmla="*/ 2147483646 w 430"/>
              <a:gd name="T21" fmla="*/ 2147483646 h 726"/>
              <a:gd name="T22" fmla="*/ 2147483646 w 430"/>
              <a:gd name="T23" fmla="*/ 2147483646 h 726"/>
              <a:gd name="T24" fmla="*/ 2147483646 w 430"/>
              <a:gd name="T25" fmla="*/ 2147483646 h 726"/>
              <a:gd name="T26" fmla="*/ 2147483646 w 430"/>
              <a:gd name="T27" fmla="*/ 2147483646 h 726"/>
              <a:gd name="T28" fmla="*/ 2147483646 w 430"/>
              <a:gd name="T29" fmla="*/ 2147483646 h 726"/>
              <a:gd name="T30" fmla="*/ 2147483646 w 430"/>
              <a:gd name="T31" fmla="*/ 2147483646 h 726"/>
              <a:gd name="T32" fmla="*/ 2147483646 w 430"/>
              <a:gd name="T33" fmla="*/ 2147483646 h 726"/>
              <a:gd name="T34" fmla="*/ 2147483646 w 430"/>
              <a:gd name="T35" fmla="*/ 2147483646 h 726"/>
              <a:gd name="T36" fmla="*/ 2147483646 w 430"/>
              <a:gd name="T37" fmla="*/ 2147483646 h 726"/>
              <a:gd name="T38" fmla="*/ 2147483646 w 430"/>
              <a:gd name="T39" fmla="*/ 2147483646 h 726"/>
              <a:gd name="T40" fmla="*/ 2147483646 w 430"/>
              <a:gd name="T41" fmla="*/ 2147483646 h 726"/>
              <a:gd name="T42" fmla="*/ 2147483646 w 430"/>
              <a:gd name="T43" fmla="*/ 2147483646 h 726"/>
              <a:gd name="T44" fmla="*/ 2147483646 w 430"/>
              <a:gd name="T45" fmla="*/ 2147483646 h 726"/>
              <a:gd name="T46" fmla="*/ 2147483646 w 430"/>
              <a:gd name="T47" fmla="*/ 2147483646 h 726"/>
              <a:gd name="T48" fmla="*/ 2147483646 w 430"/>
              <a:gd name="T49" fmla="*/ 2147483646 h 726"/>
              <a:gd name="T50" fmla="*/ 2147483646 w 430"/>
              <a:gd name="T51" fmla="*/ 2147483646 h 726"/>
              <a:gd name="T52" fmla="*/ 2147483646 w 430"/>
              <a:gd name="T53" fmla="*/ 2147483646 h 726"/>
              <a:gd name="T54" fmla="*/ 2147483646 w 430"/>
              <a:gd name="T55" fmla="*/ 2147483646 h 726"/>
              <a:gd name="T56" fmla="*/ 2147483646 w 430"/>
              <a:gd name="T57" fmla="*/ 2147483646 h 726"/>
              <a:gd name="T58" fmla="*/ 2147483646 w 430"/>
              <a:gd name="T59" fmla="*/ 2147483646 h 726"/>
              <a:gd name="T60" fmla="*/ 2147483646 w 430"/>
              <a:gd name="T61" fmla="*/ 2147483646 h 726"/>
              <a:gd name="T62" fmla="*/ 2147483646 w 430"/>
              <a:gd name="T63" fmla="*/ 2147483646 h 726"/>
              <a:gd name="T64" fmla="*/ 2147483646 w 430"/>
              <a:gd name="T65" fmla="*/ 2147483646 h 726"/>
              <a:gd name="T66" fmla="*/ 2147483646 w 430"/>
              <a:gd name="T67" fmla="*/ 2147483646 h 726"/>
              <a:gd name="T68" fmla="*/ 2147483646 w 430"/>
              <a:gd name="T69" fmla="*/ 2147483646 h 726"/>
              <a:gd name="T70" fmla="*/ 2147483646 w 430"/>
              <a:gd name="T71" fmla="*/ 2147483646 h 726"/>
              <a:gd name="T72" fmla="*/ 2147483646 w 430"/>
              <a:gd name="T73" fmla="*/ 2147483646 h 726"/>
              <a:gd name="T74" fmla="*/ 2147483646 w 430"/>
              <a:gd name="T75" fmla="*/ 2147483646 h 726"/>
              <a:gd name="T76" fmla="*/ 2147483646 w 430"/>
              <a:gd name="T77" fmla="*/ 2147483646 h 726"/>
              <a:gd name="T78" fmla="*/ 2147483646 w 430"/>
              <a:gd name="T79" fmla="*/ 2147483646 h 726"/>
              <a:gd name="T80" fmla="*/ 2147483646 w 430"/>
              <a:gd name="T81" fmla="*/ 2147483646 h 726"/>
              <a:gd name="T82" fmla="*/ 2147483646 w 430"/>
              <a:gd name="T83" fmla="*/ 2147483646 h 726"/>
              <a:gd name="T84" fmla="*/ 2147483646 w 430"/>
              <a:gd name="T85" fmla="*/ 2147483646 h 726"/>
              <a:gd name="T86" fmla="*/ 2147483646 w 430"/>
              <a:gd name="T87" fmla="*/ 2147483646 h 726"/>
              <a:gd name="T88" fmla="*/ 2147483646 w 430"/>
              <a:gd name="T89" fmla="*/ 2147483646 h 726"/>
              <a:gd name="T90" fmla="*/ 2147483646 w 430"/>
              <a:gd name="T91" fmla="*/ 2147483646 h 726"/>
              <a:gd name="T92" fmla="*/ 2147483646 w 430"/>
              <a:gd name="T93" fmla="*/ 2147483646 h 726"/>
              <a:gd name="T94" fmla="*/ 2147483646 w 430"/>
              <a:gd name="T95" fmla="*/ 2147483646 h 726"/>
              <a:gd name="T96" fmla="*/ 2147483646 w 430"/>
              <a:gd name="T97" fmla="*/ 2147483646 h 726"/>
              <a:gd name="T98" fmla="*/ 2147483646 w 430"/>
              <a:gd name="T99" fmla="*/ 2147483646 h 726"/>
              <a:gd name="T100" fmla="*/ 2147483646 w 430"/>
              <a:gd name="T101" fmla="*/ 2147483646 h 726"/>
              <a:gd name="T102" fmla="*/ 2147483646 w 430"/>
              <a:gd name="T103" fmla="*/ 2147483646 h 726"/>
              <a:gd name="T104" fmla="*/ 2147483646 w 430"/>
              <a:gd name="T105" fmla="*/ 2147483646 h 726"/>
              <a:gd name="T106" fmla="*/ 2147483646 w 430"/>
              <a:gd name="T107" fmla="*/ 2147483646 h 7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0"/>
              <a:gd name="T163" fmla="*/ 0 h 726"/>
              <a:gd name="T164" fmla="*/ 430 w 430"/>
              <a:gd name="T165" fmla="*/ 726 h 7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117A68"/>
          </a:solidFill>
          <a:ln w="3175">
            <a:solidFill>
              <a:schemeClr val="bg1"/>
            </a:solidFill>
            <a:bevel/>
          </a:ln>
        </p:spPr>
        <p:txBody>
          <a:bodyPr/>
          <a:lstStyle/>
          <a:p>
            <a:endParaRPr lang="zh-CN" altLang="en-US"/>
          </a:p>
        </p:txBody>
      </p:sp>
      <p:sp>
        <p:nvSpPr>
          <p:cNvPr id="22547" name="稻壳儿小白白(http://dwz.cn/Wu2UP)"/>
          <p:cNvSpPr/>
          <p:nvPr/>
        </p:nvSpPr>
        <p:spPr bwMode="auto">
          <a:xfrm>
            <a:off x="7105650" y="2895600"/>
            <a:ext cx="179388" cy="207963"/>
          </a:xfrm>
          <a:custGeom>
            <a:avLst/>
            <a:gdLst>
              <a:gd name="T0" fmla="*/ 2147483646 w 636"/>
              <a:gd name="T1" fmla="*/ 2147483646 h 711"/>
              <a:gd name="T2" fmla="*/ 2147483646 w 636"/>
              <a:gd name="T3" fmla="*/ 2147483646 h 711"/>
              <a:gd name="T4" fmla="*/ 2147483646 w 636"/>
              <a:gd name="T5" fmla="*/ 2147483646 h 711"/>
              <a:gd name="T6" fmla="*/ 2147483646 w 636"/>
              <a:gd name="T7" fmla="*/ 2147483646 h 711"/>
              <a:gd name="T8" fmla="*/ 2147483646 w 636"/>
              <a:gd name="T9" fmla="*/ 2147483646 h 711"/>
              <a:gd name="T10" fmla="*/ 2147483646 w 636"/>
              <a:gd name="T11" fmla="*/ 2147483646 h 711"/>
              <a:gd name="T12" fmla="*/ 2147483646 w 636"/>
              <a:gd name="T13" fmla="*/ 2147483646 h 711"/>
              <a:gd name="T14" fmla="*/ 2147483646 w 636"/>
              <a:gd name="T15" fmla="*/ 2147483646 h 711"/>
              <a:gd name="T16" fmla="*/ 2147483646 w 636"/>
              <a:gd name="T17" fmla="*/ 2147483646 h 711"/>
              <a:gd name="T18" fmla="*/ 2147483646 w 636"/>
              <a:gd name="T19" fmla="*/ 2147483646 h 711"/>
              <a:gd name="T20" fmla="*/ 2147483646 w 636"/>
              <a:gd name="T21" fmla="*/ 2147483646 h 711"/>
              <a:gd name="T22" fmla="*/ 2147483646 w 636"/>
              <a:gd name="T23" fmla="*/ 2147483646 h 711"/>
              <a:gd name="T24" fmla="*/ 2147483646 w 636"/>
              <a:gd name="T25" fmla="*/ 2147483646 h 711"/>
              <a:gd name="T26" fmla="*/ 2147483646 w 636"/>
              <a:gd name="T27" fmla="*/ 2147483646 h 711"/>
              <a:gd name="T28" fmla="*/ 2147483646 w 636"/>
              <a:gd name="T29" fmla="*/ 2147483646 h 711"/>
              <a:gd name="T30" fmla="*/ 2147483646 w 636"/>
              <a:gd name="T31" fmla="*/ 2147483646 h 711"/>
              <a:gd name="T32" fmla="*/ 2147483646 w 636"/>
              <a:gd name="T33" fmla="*/ 2147483646 h 711"/>
              <a:gd name="T34" fmla="*/ 2147483646 w 636"/>
              <a:gd name="T35" fmla="*/ 2147483646 h 711"/>
              <a:gd name="T36" fmla="*/ 2147483646 w 636"/>
              <a:gd name="T37" fmla="*/ 2147483646 h 711"/>
              <a:gd name="T38" fmla="*/ 2147483646 w 636"/>
              <a:gd name="T39" fmla="*/ 2147483646 h 711"/>
              <a:gd name="T40" fmla="*/ 2147483646 w 636"/>
              <a:gd name="T41" fmla="*/ 2147483646 h 711"/>
              <a:gd name="T42" fmla="*/ 2147483646 w 636"/>
              <a:gd name="T43" fmla="*/ 2147483646 h 711"/>
              <a:gd name="T44" fmla="*/ 2147483646 w 636"/>
              <a:gd name="T45" fmla="*/ 2147483646 h 711"/>
              <a:gd name="T46" fmla="*/ 2147483646 w 636"/>
              <a:gd name="T47" fmla="*/ 2147483646 h 711"/>
              <a:gd name="T48" fmla="*/ 2147483646 w 636"/>
              <a:gd name="T49" fmla="*/ 2147483646 h 711"/>
              <a:gd name="T50" fmla="*/ 2147483646 w 636"/>
              <a:gd name="T51" fmla="*/ 2147483646 h 711"/>
              <a:gd name="T52" fmla="*/ 2147483646 w 636"/>
              <a:gd name="T53" fmla="*/ 2147483646 h 711"/>
              <a:gd name="T54" fmla="*/ 2147483646 w 636"/>
              <a:gd name="T55" fmla="*/ 2147483646 h 711"/>
              <a:gd name="T56" fmla="*/ 2147483646 w 636"/>
              <a:gd name="T57" fmla="*/ 2147483646 h 711"/>
              <a:gd name="T58" fmla="*/ 2147483646 w 636"/>
              <a:gd name="T59" fmla="*/ 2147483646 h 711"/>
              <a:gd name="T60" fmla="*/ 2147483646 w 636"/>
              <a:gd name="T61" fmla="*/ 2147483646 h 711"/>
              <a:gd name="T62" fmla="*/ 2147483646 w 636"/>
              <a:gd name="T63" fmla="*/ 2147483646 h 711"/>
              <a:gd name="T64" fmla="*/ 2147483646 w 636"/>
              <a:gd name="T65" fmla="*/ 2147483646 h 711"/>
              <a:gd name="T66" fmla="*/ 2147483646 w 636"/>
              <a:gd name="T67" fmla="*/ 2147483646 h 711"/>
              <a:gd name="T68" fmla="*/ 2147483646 w 636"/>
              <a:gd name="T69" fmla="*/ 2147483646 h 711"/>
              <a:gd name="T70" fmla="*/ 2147483646 w 636"/>
              <a:gd name="T71" fmla="*/ 2147483646 h 711"/>
              <a:gd name="T72" fmla="*/ 2147483646 w 636"/>
              <a:gd name="T73" fmla="*/ 2147483646 h 711"/>
              <a:gd name="T74" fmla="*/ 2147483646 w 636"/>
              <a:gd name="T75" fmla="*/ 2147483646 h 711"/>
              <a:gd name="T76" fmla="*/ 2147483646 w 636"/>
              <a:gd name="T77" fmla="*/ 2147483646 h 711"/>
              <a:gd name="T78" fmla="*/ 2147483646 w 636"/>
              <a:gd name="T79" fmla="*/ 2147483646 h 711"/>
              <a:gd name="T80" fmla="*/ 2147483646 w 636"/>
              <a:gd name="T81" fmla="*/ 2147483646 h 711"/>
              <a:gd name="T82" fmla="*/ 2147483646 w 636"/>
              <a:gd name="T83" fmla="*/ 2147483646 h 711"/>
              <a:gd name="T84" fmla="*/ 2147483646 w 636"/>
              <a:gd name="T85" fmla="*/ 2147483646 h 711"/>
              <a:gd name="T86" fmla="*/ 2147483646 w 636"/>
              <a:gd name="T87" fmla="*/ 2147483646 h 711"/>
              <a:gd name="T88" fmla="*/ 2147483646 w 636"/>
              <a:gd name="T89" fmla="*/ 2147483646 h 711"/>
              <a:gd name="T90" fmla="*/ 2147483646 w 636"/>
              <a:gd name="T91" fmla="*/ 2147483646 h 711"/>
              <a:gd name="T92" fmla="*/ 2147483646 w 636"/>
              <a:gd name="T93" fmla="*/ 2147483646 h 711"/>
              <a:gd name="T94" fmla="*/ 2147483646 w 636"/>
              <a:gd name="T95" fmla="*/ 2147483646 h 711"/>
              <a:gd name="T96" fmla="*/ 2147483646 w 636"/>
              <a:gd name="T97" fmla="*/ 2147483646 h 711"/>
              <a:gd name="T98" fmla="*/ 2147483646 w 636"/>
              <a:gd name="T99" fmla="*/ 2147483646 h 711"/>
              <a:gd name="T100" fmla="*/ 0 w 636"/>
              <a:gd name="T101" fmla="*/ 2147483646 h 711"/>
              <a:gd name="T102" fmla="*/ 2147483646 w 636"/>
              <a:gd name="T103" fmla="*/ 2147483646 h 711"/>
              <a:gd name="T104" fmla="*/ 2147483646 w 636"/>
              <a:gd name="T105" fmla="*/ 2147483646 h 711"/>
              <a:gd name="T106" fmla="*/ 2147483646 w 636"/>
              <a:gd name="T107" fmla="*/ 2147483646 h 711"/>
              <a:gd name="T108" fmla="*/ 2147483646 w 636"/>
              <a:gd name="T109" fmla="*/ 2147483646 h 711"/>
              <a:gd name="T110" fmla="*/ 2147483646 w 636"/>
              <a:gd name="T111" fmla="*/ 2147483646 h 711"/>
              <a:gd name="T112" fmla="*/ 2147483646 w 636"/>
              <a:gd name="T113" fmla="*/ 2147483646 h 711"/>
              <a:gd name="T114" fmla="*/ 2147483646 w 636"/>
              <a:gd name="T115" fmla="*/ 2147483646 h 711"/>
              <a:gd name="T116" fmla="*/ 2147483646 w 636"/>
              <a:gd name="T117" fmla="*/ 2147483646 h 711"/>
              <a:gd name="T118" fmla="*/ 2147483646 w 636"/>
              <a:gd name="T119" fmla="*/ 2147483646 h 711"/>
              <a:gd name="T120" fmla="*/ 2147483646 w 636"/>
              <a:gd name="T121" fmla="*/ 2147483646 h 7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711"/>
              <a:gd name="T185" fmla="*/ 636 w 636"/>
              <a:gd name="T186" fmla="*/ 711 h 7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17A68"/>
          </a:solidFill>
          <a:ln w="3175">
            <a:solidFill>
              <a:schemeClr val="bg1"/>
            </a:solidFill>
            <a:bevel/>
          </a:ln>
        </p:spPr>
        <p:txBody>
          <a:bodyPr/>
          <a:lstStyle/>
          <a:p>
            <a:endParaRPr lang="zh-CN" altLang="en-US"/>
          </a:p>
        </p:txBody>
      </p:sp>
      <p:sp>
        <p:nvSpPr>
          <p:cNvPr id="22548" name="稻壳儿小白白(http://dwz.cn/Wu2UP)"/>
          <p:cNvSpPr>
            <a:spLocks noEditPoints="1"/>
          </p:cNvSpPr>
          <p:nvPr/>
        </p:nvSpPr>
        <p:spPr bwMode="auto">
          <a:xfrm>
            <a:off x="6931025" y="2703513"/>
            <a:ext cx="595313" cy="825500"/>
          </a:xfrm>
          <a:custGeom>
            <a:avLst/>
            <a:gdLst>
              <a:gd name="T0" fmla="*/ 2147483646 w 2047"/>
              <a:gd name="T1" fmla="*/ 2147483646 h 2907"/>
              <a:gd name="T2" fmla="*/ 2147483646 w 2047"/>
              <a:gd name="T3" fmla="*/ 2147483646 h 2907"/>
              <a:gd name="T4" fmla="*/ 2147483646 w 2047"/>
              <a:gd name="T5" fmla="*/ 2147483646 h 2907"/>
              <a:gd name="T6" fmla="*/ 2147483646 w 2047"/>
              <a:gd name="T7" fmla="*/ 2147483646 h 2907"/>
              <a:gd name="T8" fmla="*/ 2147483646 w 2047"/>
              <a:gd name="T9" fmla="*/ 2147483646 h 2907"/>
              <a:gd name="T10" fmla="*/ 2147483646 w 2047"/>
              <a:gd name="T11" fmla="*/ 2147483646 h 2907"/>
              <a:gd name="T12" fmla="*/ 2147483646 w 2047"/>
              <a:gd name="T13" fmla="*/ 2147483646 h 2907"/>
              <a:gd name="T14" fmla="*/ 2147483646 w 2047"/>
              <a:gd name="T15" fmla="*/ 2147483646 h 2907"/>
              <a:gd name="T16" fmla="*/ 2147483646 w 2047"/>
              <a:gd name="T17" fmla="*/ 2147483646 h 2907"/>
              <a:gd name="T18" fmla="*/ 2147483646 w 2047"/>
              <a:gd name="T19" fmla="*/ 2147483646 h 2907"/>
              <a:gd name="T20" fmla="*/ 2147483646 w 2047"/>
              <a:gd name="T21" fmla="*/ 2147483646 h 2907"/>
              <a:gd name="T22" fmla="*/ 0 w 2047"/>
              <a:gd name="T23" fmla="*/ 2147483646 h 2907"/>
              <a:gd name="T24" fmla="*/ 2147483646 w 2047"/>
              <a:gd name="T25" fmla="*/ 2147483646 h 2907"/>
              <a:gd name="T26" fmla="*/ 2147483646 w 2047"/>
              <a:gd name="T27" fmla="*/ 2147483646 h 2907"/>
              <a:gd name="T28" fmla="*/ 2147483646 w 2047"/>
              <a:gd name="T29" fmla="*/ 2147483646 h 2907"/>
              <a:gd name="T30" fmla="*/ 2147483646 w 2047"/>
              <a:gd name="T31" fmla="*/ 2147483646 h 2907"/>
              <a:gd name="T32" fmla="*/ 2147483646 w 2047"/>
              <a:gd name="T33" fmla="*/ 2147483646 h 2907"/>
              <a:gd name="T34" fmla="*/ 2147483646 w 2047"/>
              <a:gd name="T35" fmla="*/ 2147483646 h 2907"/>
              <a:gd name="T36" fmla="*/ 2147483646 w 2047"/>
              <a:gd name="T37" fmla="*/ 2147483646 h 2907"/>
              <a:gd name="T38" fmla="*/ 2147483646 w 2047"/>
              <a:gd name="T39" fmla="*/ 2147483646 h 2907"/>
              <a:gd name="T40" fmla="*/ 2147483646 w 2047"/>
              <a:gd name="T41" fmla="*/ 2147483646 h 2907"/>
              <a:gd name="T42" fmla="*/ 2147483646 w 2047"/>
              <a:gd name="T43" fmla="*/ 2147483646 h 2907"/>
              <a:gd name="T44" fmla="*/ 2147483646 w 2047"/>
              <a:gd name="T45" fmla="*/ 2147483646 h 2907"/>
              <a:gd name="T46" fmla="*/ 2147483646 w 2047"/>
              <a:gd name="T47" fmla="*/ 2147483646 h 2907"/>
              <a:gd name="T48" fmla="*/ 2147483646 w 2047"/>
              <a:gd name="T49" fmla="*/ 2147483646 h 2907"/>
              <a:gd name="T50" fmla="*/ 2147483646 w 2047"/>
              <a:gd name="T51" fmla="*/ 2147483646 h 2907"/>
              <a:gd name="T52" fmla="*/ 2147483646 w 2047"/>
              <a:gd name="T53" fmla="*/ 2147483646 h 2907"/>
              <a:gd name="T54" fmla="*/ 2147483646 w 2047"/>
              <a:gd name="T55" fmla="*/ 2147483646 h 2907"/>
              <a:gd name="T56" fmla="*/ 2147483646 w 2047"/>
              <a:gd name="T57" fmla="*/ 2147483646 h 2907"/>
              <a:gd name="T58" fmla="*/ 2147483646 w 2047"/>
              <a:gd name="T59" fmla="*/ 2147483646 h 2907"/>
              <a:gd name="T60" fmla="*/ 2147483646 w 2047"/>
              <a:gd name="T61" fmla="*/ 2147483646 h 2907"/>
              <a:gd name="T62" fmla="*/ 2147483646 w 2047"/>
              <a:gd name="T63" fmla="*/ 2147483646 h 2907"/>
              <a:gd name="T64" fmla="*/ 2147483646 w 2047"/>
              <a:gd name="T65" fmla="*/ 2147483646 h 2907"/>
              <a:gd name="T66" fmla="*/ 2147483646 w 2047"/>
              <a:gd name="T67" fmla="*/ 2147483646 h 2907"/>
              <a:gd name="T68" fmla="*/ 2147483646 w 2047"/>
              <a:gd name="T69" fmla="*/ 2147483646 h 2907"/>
              <a:gd name="T70" fmla="*/ 2147483646 w 2047"/>
              <a:gd name="T71" fmla="*/ 2147483646 h 2907"/>
              <a:gd name="T72" fmla="*/ 2147483646 w 2047"/>
              <a:gd name="T73" fmla="*/ 2147483646 h 2907"/>
              <a:gd name="T74" fmla="*/ 2147483646 w 2047"/>
              <a:gd name="T75" fmla="*/ 2147483646 h 2907"/>
              <a:gd name="T76" fmla="*/ 2147483646 w 2047"/>
              <a:gd name="T77" fmla="*/ 2147483646 h 2907"/>
              <a:gd name="T78" fmla="*/ 2147483646 w 2047"/>
              <a:gd name="T79" fmla="*/ 2147483646 h 2907"/>
              <a:gd name="T80" fmla="*/ 2147483646 w 2047"/>
              <a:gd name="T81" fmla="*/ 2147483646 h 2907"/>
              <a:gd name="T82" fmla="*/ 2147483646 w 2047"/>
              <a:gd name="T83" fmla="*/ 2147483646 h 2907"/>
              <a:gd name="T84" fmla="*/ 2147483646 w 2047"/>
              <a:gd name="T85" fmla="*/ 2147483646 h 2907"/>
              <a:gd name="T86" fmla="*/ 2147483646 w 2047"/>
              <a:gd name="T87" fmla="*/ 2147483646 h 2907"/>
              <a:gd name="T88" fmla="*/ 2147483646 w 2047"/>
              <a:gd name="T89" fmla="*/ 2147483646 h 2907"/>
              <a:gd name="T90" fmla="*/ 2147483646 w 2047"/>
              <a:gd name="T91" fmla="*/ 2147483646 h 2907"/>
              <a:gd name="T92" fmla="*/ 2147483646 w 2047"/>
              <a:gd name="T93" fmla="*/ 2147483646 h 2907"/>
              <a:gd name="T94" fmla="*/ 2147483646 w 2047"/>
              <a:gd name="T95" fmla="*/ 2147483646 h 2907"/>
              <a:gd name="T96" fmla="*/ 2147483646 w 2047"/>
              <a:gd name="T97" fmla="*/ 2147483646 h 2907"/>
              <a:gd name="T98" fmla="*/ 2147483646 w 2047"/>
              <a:gd name="T99" fmla="*/ 2147483646 h 2907"/>
              <a:gd name="T100" fmla="*/ 2147483646 w 2047"/>
              <a:gd name="T101" fmla="*/ 2147483646 h 2907"/>
              <a:gd name="T102" fmla="*/ 2147483646 w 2047"/>
              <a:gd name="T103" fmla="*/ 2147483646 h 2907"/>
              <a:gd name="T104" fmla="*/ 2147483646 w 2047"/>
              <a:gd name="T105" fmla="*/ 2147483646 h 2907"/>
              <a:gd name="T106" fmla="*/ 2147483646 w 2047"/>
              <a:gd name="T107" fmla="*/ 2147483646 h 2907"/>
              <a:gd name="T108" fmla="*/ 2147483646 w 2047"/>
              <a:gd name="T109" fmla="*/ 2147483646 h 2907"/>
              <a:gd name="T110" fmla="*/ 2147483646 w 2047"/>
              <a:gd name="T111" fmla="*/ 2147483646 h 2907"/>
              <a:gd name="T112" fmla="*/ 2147483646 w 2047"/>
              <a:gd name="T113" fmla="*/ 2147483646 h 2907"/>
              <a:gd name="T114" fmla="*/ 2147483646 w 2047"/>
              <a:gd name="T115" fmla="*/ 2147483646 h 2907"/>
              <a:gd name="T116" fmla="*/ 2147483646 w 2047"/>
              <a:gd name="T117" fmla="*/ 2147483646 h 2907"/>
              <a:gd name="T118" fmla="*/ 2147483646 w 2047"/>
              <a:gd name="T119" fmla="*/ 2147483646 h 2907"/>
              <a:gd name="T120" fmla="*/ 2147483646 w 2047"/>
              <a:gd name="T121" fmla="*/ 2147483646 h 2907"/>
              <a:gd name="T122" fmla="*/ 2147483646 w 2047"/>
              <a:gd name="T123" fmla="*/ 2147483646 h 29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47"/>
              <a:gd name="T187" fmla="*/ 0 h 2907"/>
              <a:gd name="T188" fmla="*/ 2047 w 2047"/>
              <a:gd name="T189" fmla="*/ 2907 h 29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2A6D83"/>
          </a:solidFill>
          <a:ln w="3175">
            <a:solidFill>
              <a:schemeClr val="bg1"/>
            </a:solidFill>
            <a:bevel/>
          </a:ln>
        </p:spPr>
        <p:txBody>
          <a:bodyPr/>
          <a:lstStyle/>
          <a:p>
            <a:endParaRPr lang="zh-CN" altLang="en-US"/>
          </a:p>
        </p:txBody>
      </p:sp>
      <p:sp>
        <p:nvSpPr>
          <p:cNvPr id="22549" name="稻壳儿小白白(http://dwz.cn/Wu2UP)"/>
          <p:cNvSpPr/>
          <p:nvPr/>
        </p:nvSpPr>
        <p:spPr bwMode="auto">
          <a:xfrm>
            <a:off x="5421313" y="1358900"/>
            <a:ext cx="2462212" cy="2003425"/>
          </a:xfrm>
          <a:custGeom>
            <a:avLst/>
            <a:gdLst>
              <a:gd name="T0" fmla="*/ 2147483646 w 8497"/>
              <a:gd name="T1" fmla="*/ 2147483646 h 7037"/>
              <a:gd name="T2" fmla="*/ 2147483646 w 8497"/>
              <a:gd name="T3" fmla="*/ 2147483646 h 7037"/>
              <a:gd name="T4" fmla="*/ 2147483646 w 8497"/>
              <a:gd name="T5" fmla="*/ 2147483646 h 7037"/>
              <a:gd name="T6" fmla="*/ 2147483646 w 8497"/>
              <a:gd name="T7" fmla="*/ 2147483646 h 7037"/>
              <a:gd name="T8" fmla="*/ 2147483646 w 8497"/>
              <a:gd name="T9" fmla="*/ 2147483646 h 7037"/>
              <a:gd name="T10" fmla="*/ 2147483646 w 8497"/>
              <a:gd name="T11" fmla="*/ 2147483646 h 7037"/>
              <a:gd name="T12" fmla="*/ 2147483646 w 8497"/>
              <a:gd name="T13" fmla="*/ 2147483646 h 7037"/>
              <a:gd name="T14" fmla="*/ 2147483646 w 8497"/>
              <a:gd name="T15" fmla="*/ 2147483646 h 7037"/>
              <a:gd name="T16" fmla="*/ 2147483646 w 8497"/>
              <a:gd name="T17" fmla="*/ 2147483646 h 7037"/>
              <a:gd name="T18" fmla="*/ 2147483646 w 8497"/>
              <a:gd name="T19" fmla="*/ 2147483646 h 7037"/>
              <a:gd name="T20" fmla="*/ 2147483646 w 8497"/>
              <a:gd name="T21" fmla="*/ 2147483646 h 7037"/>
              <a:gd name="T22" fmla="*/ 2147483646 w 8497"/>
              <a:gd name="T23" fmla="*/ 2147483646 h 7037"/>
              <a:gd name="T24" fmla="*/ 2147483646 w 8497"/>
              <a:gd name="T25" fmla="*/ 2147483646 h 7037"/>
              <a:gd name="T26" fmla="*/ 2147483646 w 8497"/>
              <a:gd name="T27" fmla="*/ 2147483646 h 7037"/>
              <a:gd name="T28" fmla="*/ 2147483646 w 8497"/>
              <a:gd name="T29" fmla="*/ 2147483646 h 7037"/>
              <a:gd name="T30" fmla="*/ 2147483646 w 8497"/>
              <a:gd name="T31" fmla="*/ 2147483646 h 7037"/>
              <a:gd name="T32" fmla="*/ 2147483646 w 8497"/>
              <a:gd name="T33" fmla="*/ 2147483646 h 7037"/>
              <a:gd name="T34" fmla="*/ 2147483646 w 8497"/>
              <a:gd name="T35" fmla="*/ 2147483646 h 7037"/>
              <a:gd name="T36" fmla="*/ 2147483646 w 8497"/>
              <a:gd name="T37" fmla="*/ 2147483646 h 7037"/>
              <a:gd name="T38" fmla="*/ 2147483646 w 8497"/>
              <a:gd name="T39" fmla="*/ 2147483646 h 7037"/>
              <a:gd name="T40" fmla="*/ 2147483646 w 8497"/>
              <a:gd name="T41" fmla="*/ 2147483646 h 7037"/>
              <a:gd name="T42" fmla="*/ 2147483646 w 8497"/>
              <a:gd name="T43" fmla="*/ 2147483646 h 7037"/>
              <a:gd name="T44" fmla="*/ 2147483646 w 8497"/>
              <a:gd name="T45" fmla="*/ 2147483646 h 7037"/>
              <a:gd name="T46" fmla="*/ 2147483646 w 8497"/>
              <a:gd name="T47" fmla="*/ 2147483646 h 7037"/>
              <a:gd name="T48" fmla="*/ 2147483646 w 8497"/>
              <a:gd name="T49" fmla="*/ 2147483646 h 7037"/>
              <a:gd name="T50" fmla="*/ 2147483646 w 8497"/>
              <a:gd name="T51" fmla="*/ 2147483646 h 7037"/>
              <a:gd name="T52" fmla="*/ 2147483646 w 8497"/>
              <a:gd name="T53" fmla="*/ 2147483646 h 7037"/>
              <a:gd name="T54" fmla="*/ 2147483646 w 8497"/>
              <a:gd name="T55" fmla="*/ 2147483646 h 7037"/>
              <a:gd name="T56" fmla="*/ 2147483646 w 8497"/>
              <a:gd name="T57" fmla="*/ 2147483646 h 7037"/>
              <a:gd name="T58" fmla="*/ 2147483646 w 8497"/>
              <a:gd name="T59" fmla="*/ 2147483646 h 7037"/>
              <a:gd name="T60" fmla="*/ 2147483646 w 8497"/>
              <a:gd name="T61" fmla="*/ 2147483646 h 7037"/>
              <a:gd name="T62" fmla="*/ 2147483646 w 8497"/>
              <a:gd name="T63" fmla="*/ 2147483646 h 7037"/>
              <a:gd name="T64" fmla="*/ 2147483646 w 8497"/>
              <a:gd name="T65" fmla="*/ 2147483646 h 7037"/>
              <a:gd name="T66" fmla="*/ 2147483646 w 8497"/>
              <a:gd name="T67" fmla="*/ 2147483646 h 7037"/>
              <a:gd name="T68" fmla="*/ 2147483646 w 8497"/>
              <a:gd name="T69" fmla="*/ 2147483646 h 7037"/>
              <a:gd name="T70" fmla="*/ 2147483646 w 8497"/>
              <a:gd name="T71" fmla="*/ 2147483646 h 7037"/>
              <a:gd name="T72" fmla="*/ 2147483646 w 8497"/>
              <a:gd name="T73" fmla="*/ 2147483646 h 7037"/>
              <a:gd name="T74" fmla="*/ 2147483646 w 8497"/>
              <a:gd name="T75" fmla="*/ 2147483646 h 7037"/>
              <a:gd name="T76" fmla="*/ 2147483646 w 8497"/>
              <a:gd name="T77" fmla="*/ 2147483646 h 7037"/>
              <a:gd name="T78" fmla="*/ 2147483646 w 8497"/>
              <a:gd name="T79" fmla="*/ 2147483646 h 7037"/>
              <a:gd name="T80" fmla="*/ 2147483646 w 8497"/>
              <a:gd name="T81" fmla="*/ 2147483646 h 7037"/>
              <a:gd name="T82" fmla="*/ 2147483646 w 8497"/>
              <a:gd name="T83" fmla="*/ 2147483646 h 7037"/>
              <a:gd name="T84" fmla="*/ 2147483646 w 8497"/>
              <a:gd name="T85" fmla="*/ 2147483646 h 7037"/>
              <a:gd name="T86" fmla="*/ 2147483646 w 8497"/>
              <a:gd name="T87" fmla="*/ 2147483646 h 7037"/>
              <a:gd name="T88" fmla="*/ 2147483646 w 8497"/>
              <a:gd name="T89" fmla="*/ 2147483646 h 7037"/>
              <a:gd name="T90" fmla="*/ 2147483646 w 8497"/>
              <a:gd name="T91" fmla="*/ 2147483646 h 7037"/>
              <a:gd name="T92" fmla="*/ 2147483646 w 8497"/>
              <a:gd name="T93" fmla="*/ 2147483646 h 7037"/>
              <a:gd name="T94" fmla="*/ 2147483646 w 8497"/>
              <a:gd name="T95" fmla="*/ 2147483646 h 7037"/>
              <a:gd name="T96" fmla="*/ 2147483646 w 8497"/>
              <a:gd name="T97" fmla="*/ 2147483646 h 7037"/>
              <a:gd name="T98" fmla="*/ 2147483646 w 8497"/>
              <a:gd name="T99" fmla="*/ 2147483646 h 7037"/>
              <a:gd name="T100" fmla="*/ 2147483646 w 8497"/>
              <a:gd name="T101" fmla="*/ 2147483646 h 7037"/>
              <a:gd name="T102" fmla="*/ 2147483646 w 8497"/>
              <a:gd name="T103" fmla="*/ 2147483646 h 7037"/>
              <a:gd name="T104" fmla="*/ 2147483646 w 8497"/>
              <a:gd name="T105" fmla="*/ 2147483646 h 7037"/>
              <a:gd name="T106" fmla="*/ 2147483646 w 8497"/>
              <a:gd name="T107" fmla="*/ 2147483646 h 7037"/>
              <a:gd name="T108" fmla="*/ 2147483646 w 8497"/>
              <a:gd name="T109" fmla="*/ 2147483646 h 7037"/>
              <a:gd name="T110" fmla="*/ 2147483646 w 8497"/>
              <a:gd name="T111" fmla="*/ 2147483646 h 7037"/>
              <a:gd name="T112" fmla="*/ 2147483646 w 8497"/>
              <a:gd name="T113" fmla="*/ 2147483646 h 7037"/>
              <a:gd name="T114" fmla="*/ 2147483646 w 8497"/>
              <a:gd name="T115" fmla="*/ 2147483646 h 7037"/>
              <a:gd name="T116" fmla="*/ 2147483646 w 8497"/>
              <a:gd name="T117" fmla="*/ 2147483646 h 7037"/>
              <a:gd name="T118" fmla="*/ 2147483646 w 8497"/>
              <a:gd name="T119" fmla="*/ 2147483646 h 7037"/>
              <a:gd name="T120" fmla="*/ 2147483646 w 8497"/>
              <a:gd name="T121" fmla="*/ 2147483646 h 7037"/>
              <a:gd name="T122" fmla="*/ 2147483646 w 8497"/>
              <a:gd name="T123" fmla="*/ 2147483646 h 7037"/>
              <a:gd name="T124" fmla="*/ 2147483646 w 8497"/>
              <a:gd name="T125" fmla="*/ 2147483646 h 70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97"/>
              <a:gd name="T190" fmla="*/ 0 h 7037"/>
              <a:gd name="T191" fmla="*/ 8497 w 8497"/>
              <a:gd name="T192" fmla="*/ 7037 h 70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a:solidFill>
              <a:schemeClr val="bg1"/>
            </a:solidFill>
            <a:bevel/>
          </a:ln>
        </p:spPr>
        <p:txBody>
          <a:bodyPr/>
          <a:lstStyle/>
          <a:p>
            <a:endParaRPr lang="zh-CN" altLang="en-US"/>
          </a:p>
        </p:txBody>
      </p:sp>
      <p:sp>
        <p:nvSpPr>
          <p:cNvPr id="22550" name="稻壳儿小白白(http://dwz.cn/Wu2UP)"/>
          <p:cNvSpPr/>
          <p:nvPr/>
        </p:nvSpPr>
        <p:spPr bwMode="auto">
          <a:xfrm>
            <a:off x="6130925" y="3103563"/>
            <a:ext cx="582613" cy="1000125"/>
          </a:xfrm>
          <a:custGeom>
            <a:avLst/>
            <a:gdLst>
              <a:gd name="T0" fmla="*/ 2147483646 w 2030"/>
              <a:gd name="T1" fmla="*/ 2147483646 h 3463"/>
              <a:gd name="T2" fmla="*/ 2147483646 w 2030"/>
              <a:gd name="T3" fmla="*/ 2147483646 h 3463"/>
              <a:gd name="T4" fmla="*/ 2147483646 w 2030"/>
              <a:gd name="T5" fmla="*/ 2147483646 h 3463"/>
              <a:gd name="T6" fmla="*/ 2147483646 w 2030"/>
              <a:gd name="T7" fmla="*/ 2147483646 h 3463"/>
              <a:gd name="T8" fmla="*/ 2147483646 w 2030"/>
              <a:gd name="T9" fmla="*/ 2147483646 h 3463"/>
              <a:gd name="T10" fmla="*/ 0 w 2030"/>
              <a:gd name="T11" fmla="*/ 2147483646 h 3463"/>
              <a:gd name="T12" fmla="*/ 2147483646 w 2030"/>
              <a:gd name="T13" fmla="*/ 2147483646 h 3463"/>
              <a:gd name="T14" fmla="*/ 2147483646 w 2030"/>
              <a:gd name="T15" fmla="*/ 2147483646 h 3463"/>
              <a:gd name="T16" fmla="*/ 2147483646 w 2030"/>
              <a:gd name="T17" fmla="*/ 2147483646 h 3463"/>
              <a:gd name="T18" fmla="*/ 2147483646 w 2030"/>
              <a:gd name="T19" fmla="*/ 2147483646 h 3463"/>
              <a:gd name="T20" fmla="*/ 2147483646 w 2030"/>
              <a:gd name="T21" fmla="*/ 2147483646 h 3463"/>
              <a:gd name="T22" fmla="*/ 2147483646 w 2030"/>
              <a:gd name="T23" fmla="*/ 2147483646 h 3463"/>
              <a:gd name="T24" fmla="*/ 2147483646 w 2030"/>
              <a:gd name="T25" fmla="*/ 2147483646 h 3463"/>
              <a:gd name="T26" fmla="*/ 2147483646 w 2030"/>
              <a:gd name="T27" fmla="*/ 2147483646 h 3463"/>
              <a:gd name="T28" fmla="*/ 2147483646 w 2030"/>
              <a:gd name="T29" fmla="*/ 2147483646 h 3463"/>
              <a:gd name="T30" fmla="*/ 2147483646 w 2030"/>
              <a:gd name="T31" fmla="*/ 2147483646 h 3463"/>
              <a:gd name="T32" fmla="*/ 2147483646 w 2030"/>
              <a:gd name="T33" fmla="*/ 2147483646 h 3463"/>
              <a:gd name="T34" fmla="*/ 2147483646 w 2030"/>
              <a:gd name="T35" fmla="*/ 2147483646 h 3463"/>
              <a:gd name="T36" fmla="*/ 2147483646 w 2030"/>
              <a:gd name="T37" fmla="*/ 2147483646 h 3463"/>
              <a:gd name="T38" fmla="*/ 2147483646 w 2030"/>
              <a:gd name="T39" fmla="*/ 2147483646 h 3463"/>
              <a:gd name="T40" fmla="*/ 2147483646 w 2030"/>
              <a:gd name="T41" fmla="*/ 2147483646 h 3463"/>
              <a:gd name="T42" fmla="*/ 2147483646 w 2030"/>
              <a:gd name="T43" fmla="*/ 2147483646 h 3463"/>
              <a:gd name="T44" fmla="*/ 2147483646 w 2030"/>
              <a:gd name="T45" fmla="*/ 2147483646 h 3463"/>
              <a:gd name="T46" fmla="*/ 2147483646 w 2030"/>
              <a:gd name="T47" fmla="*/ 2147483646 h 3463"/>
              <a:gd name="T48" fmla="*/ 2147483646 w 2030"/>
              <a:gd name="T49" fmla="*/ 2147483646 h 3463"/>
              <a:gd name="T50" fmla="*/ 2147483646 w 2030"/>
              <a:gd name="T51" fmla="*/ 2147483646 h 3463"/>
              <a:gd name="T52" fmla="*/ 2147483646 w 2030"/>
              <a:gd name="T53" fmla="*/ 2147483646 h 3463"/>
              <a:gd name="T54" fmla="*/ 2147483646 w 2030"/>
              <a:gd name="T55" fmla="*/ 2147483646 h 3463"/>
              <a:gd name="T56" fmla="*/ 2147483646 w 2030"/>
              <a:gd name="T57" fmla="*/ 2147483646 h 3463"/>
              <a:gd name="T58" fmla="*/ 2147483646 w 2030"/>
              <a:gd name="T59" fmla="*/ 2147483646 h 3463"/>
              <a:gd name="T60" fmla="*/ 2147483646 w 2030"/>
              <a:gd name="T61" fmla="*/ 2147483646 h 3463"/>
              <a:gd name="T62" fmla="*/ 2147483646 w 2030"/>
              <a:gd name="T63" fmla="*/ 2147483646 h 3463"/>
              <a:gd name="T64" fmla="*/ 2147483646 w 2030"/>
              <a:gd name="T65" fmla="*/ 2147483646 h 3463"/>
              <a:gd name="T66" fmla="*/ 2147483646 w 2030"/>
              <a:gd name="T67" fmla="*/ 2147483646 h 3463"/>
              <a:gd name="T68" fmla="*/ 2147483646 w 2030"/>
              <a:gd name="T69" fmla="*/ 2147483646 h 3463"/>
              <a:gd name="T70" fmla="*/ 2147483646 w 2030"/>
              <a:gd name="T71" fmla="*/ 2147483646 h 3463"/>
              <a:gd name="T72" fmla="*/ 2147483646 w 2030"/>
              <a:gd name="T73" fmla="*/ 2147483646 h 3463"/>
              <a:gd name="T74" fmla="*/ 2147483646 w 2030"/>
              <a:gd name="T75" fmla="*/ 2147483646 h 3463"/>
              <a:gd name="T76" fmla="*/ 2147483646 w 2030"/>
              <a:gd name="T77" fmla="*/ 2147483646 h 3463"/>
              <a:gd name="T78" fmla="*/ 2147483646 w 2030"/>
              <a:gd name="T79" fmla="*/ 2147483646 h 3463"/>
              <a:gd name="T80" fmla="*/ 2147483646 w 2030"/>
              <a:gd name="T81" fmla="*/ 2147483646 h 3463"/>
              <a:gd name="T82" fmla="*/ 2147483646 w 2030"/>
              <a:gd name="T83" fmla="*/ 2147483646 h 3463"/>
              <a:gd name="T84" fmla="*/ 2147483646 w 2030"/>
              <a:gd name="T85" fmla="*/ 2147483646 h 3463"/>
              <a:gd name="T86" fmla="*/ 2147483646 w 2030"/>
              <a:gd name="T87" fmla="*/ 2147483646 h 3463"/>
              <a:gd name="T88" fmla="*/ 2147483646 w 2030"/>
              <a:gd name="T89" fmla="*/ 2147483646 h 3463"/>
              <a:gd name="T90" fmla="*/ 2147483646 w 2030"/>
              <a:gd name="T91" fmla="*/ 2147483646 h 3463"/>
              <a:gd name="T92" fmla="*/ 2147483646 w 2030"/>
              <a:gd name="T93" fmla="*/ 2147483646 h 3463"/>
              <a:gd name="T94" fmla="*/ 2147483646 w 2030"/>
              <a:gd name="T95" fmla="*/ 2147483646 h 3463"/>
              <a:gd name="T96" fmla="*/ 2147483646 w 2030"/>
              <a:gd name="T97" fmla="*/ 2147483646 h 3463"/>
              <a:gd name="T98" fmla="*/ 2147483646 w 2030"/>
              <a:gd name="T99" fmla="*/ 2147483646 h 3463"/>
              <a:gd name="T100" fmla="*/ 2147483646 w 2030"/>
              <a:gd name="T101" fmla="*/ 2147483646 h 3463"/>
              <a:gd name="T102" fmla="*/ 2147483646 w 2030"/>
              <a:gd name="T103" fmla="*/ 2147483646 h 3463"/>
              <a:gd name="T104" fmla="*/ 2147483646 w 2030"/>
              <a:gd name="T105" fmla="*/ 2147483646 h 3463"/>
              <a:gd name="T106" fmla="*/ 2147483646 w 2030"/>
              <a:gd name="T107" fmla="*/ 2147483646 h 3463"/>
              <a:gd name="T108" fmla="*/ 2147483646 w 2030"/>
              <a:gd name="T109" fmla="*/ 2147483646 h 3463"/>
              <a:gd name="T110" fmla="*/ 2147483646 w 2030"/>
              <a:gd name="T111" fmla="*/ 2147483646 h 3463"/>
              <a:gd name="T112" fmla="*/ 2147483646 w 2030"/>
              <a:gd name="T113" fmla="*/ 2147483646 h 3463"/>
              <a:gd name="T114" fmla="*/ 2147483646 w 2030"/>
              <a:gd name="T115" fmla="*/ 2147483646 h 3463"/>
              <a:gd name="T116" fmla="*/ 2147483646 w 2030"/>
              <a:gd name="T117" fmla="*/ 2147483646 h 3463"/>
              <a:gd name="T118" fmla="*/ 2147483646 w 2030"/>
              <a:gd name="T119" fmla="*/ 2147483646 h 3463"/>
              <a:gd name="T120" fmla="*/ 2147483646 w 2030"/>
              <a:gd name="T121" fmla="*/ 2147483646 h 3463"/>
              <a:gd name="T122" fmla="*/ 2147483646 w 2030"/>
              <a:gd name="T123" fmla="*/ 2147483646 h 3463"/>
              <a:gd name="T124" fmla="*/ 2147483646 w 2030"/>
              <a:gd name="T125" fmla="*/ 2147483646 h 3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30"/>
              <a:gd name="T190" fmla="*/ 0 h 3463"/>
              <a:gd name="T191" fmla="*/ 2030 w 2030"/>
              <a:gd name="T192" fmla="*/ 3463 h 34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a:solidFill>
              <a:schemeClr val="bg1"/>
            </a:solidFill>
            <a:bevel/>
          </a:ln>
        </p:spPr>
        <p:txBody>
          <a:bodyPr/>
          <a:lstStyle/>
          <a:p>
            <a:endParaRPr lang="zh-CN" altLang="en-US"/>
          </a:p>
        </p:txBody>
      </p:sp>
      <p:sp>
        <p:nvSpPr>
          <p:cNvPr id="22551" name="稻壳儿小白白(http://dwz.cn/Wu2UP)"/>
          <p:cNvSpPr/>
          <p:nvPr/>
        </p:nvSpPr>
        <p:spPr bwMode="auto">
          <a:xfrm>
            <a:off x="6103938" y="4048125"/>
            <a:ext cx="512762" cy="495300"/>
          </a:xfrm>
          <a:custGeom>
            <a:avLst/>
            <a:gdLst>
              <a:gd name="T0" fmla="*/ 2147483646 w 1775"/>
              <a:gd name="T1" fmla="*/ 2147483646 h 1753"/>
              <a:gd name="T2" fmla="*/ 2147483646 w 1775"/>
              <a:gd name="T3" fmla="*/ 2147483646 h 1753"/>
              <a:gd name="T4" fmla="*/ 2147483646 w 1775"/>
              <a:gd name="T5" fmla="*/ 2147483646 h 1753"/>
              <a:gd name="T6" fmla="*/ 2147483646 w 1775"/>
              <a:gd name="T7" fmla="*/ 2147483646 h 1753"/>
              <a:gd name="T8" fmla="*/ 2147483646 w 1775"/>
              <a:gd name="T9" fmla="*/ 2147483646 h 1753"/>
              <a:gd name="T10" fmla="*/ 2147483646 w 1775"/>
              <a:gd name="T11" fmla="*/ 2147483646 h 1753"/>
              <a:gd name="T12" fmla="*/ 2147483646 w 1775"/>
              <a:gd name="T13" fmla="*/ 2147483646 h 1753"/>
              <a:gd name="T14" fmla="*/ 2147483646 w 1775"/>
              <a:gd name="T15" fmla="*/ 2147483646 h 1753"/>
              <a:gd name="T16" fmla="*/ 2147483646 w 1775"/>
              <a:gd name="T17" fmla="*/ 2147483646 h 1753"/>
              <a:gd name="T18" fmla="*/ 2147483646 w 1775"/>
              <a:gd name="T19" fmla="*/ 2147483646 h 1753"/>
              <a:gd name="T20" fmla="*/ 2147483646 w 1775"/>
              <a:gd name="T21" fmla="*/ 2147483646 h 1753"/>
              <a:gd name="T22" fmla="*/ 2147483646 w 1775"/>
              <a:gd name="T23" fmla="*/ 2147483646 h 1753"/>
              <a:gd name="T24" fmla="*/ 2147483646 w 1775"/>
              <a:gd name="T25" fmla="*/ 2147483646 h 1753"/>
              <a:gd name="T26" fmla="*/ 2147483646 w 1775"/>
              <a:gd name="T27" fmla="*/ 2147483646 h 1753"/>
              <a:gd name="T28" fmla="*/ 2147483646 w 1775"/>
              <a:gd name="T29" fmla="*/ 2147483646 h 1753"/>
              <a:gd name="T30" fmla="*/ 2147483646 w 1775"/>
              <a:gd name="T31" fmla="*/ 2147483646 h 1753"/>
              <a:gd name="T32" fmla="*/ 2147483646 w 1775"/>
              <a:gd name="T33" fmla="*/ 2147483646 h 1753"/>
              <a:gd name="T34" fmla="*/ 2147483646 w 1775"/>
              <a:gd name="T35" fmla="*/ 2147483646 h 1753"/>
              <a:gd name="T36" fmla="*/ 2147483646 w 1775"/>
              <a:gd name="T37" fmla="*/ 2147483646 h 1753"/>
              <a:gd name="T38" fmla="*/ 2147483646 w 1775"/>
              <a:gd name="T39" fmla="*/ 2147483646 h 1753"/>
              <a:gd name="T40" fmla="*/ 2147483646 w 1775"/>
              <a:gd name="T41" fmla="*/ 2147483646 h 1753"/>
              <a:gd name="T42" fmla="*/ 2147483646 w 1775"/>
              <a:gd name="T43" fmla="*/ 2147483646 h 1753"/>
              <a:gd name="T44" fmla="*/ 2147483646 w 1775"/>
              <a:gd name="T45" fmla="*/ 2147483646 h 1753"/>
              <a:gd name="T46" fmla="*/ 2147483646 w 1775"/>
              <a:gd name="T47" fmla="*/ 2147483646 h 1753"/>
              <a:gd name="T48" fmla="*/ 2147483646 w 1775"/>
              <a:gd name="T49" fmla="*/ 2147483646 h 1753"/>
              <a:gd name="T50" fmla="*/ 2147483646 w 1775"/>
              <a:gd name="T51" fmla="*/ 2147483646 h 1753"/>
              <a:gd name="T52" fmla="*/ 2147483646 w 1775"/>
              <a:gd name="T53" fmla="*/ 2147483646 h 1753"/>
              <a:gd name="T54" fmla="*/ 2147483646 w 1775"/>
              <a:gd name="T55" fmla="*/ 2147483646 h 1753"/>
              <a:gd name="T56" fmla="*/ 2147483646 w 1775"/>
              <a:gd name="T57" fmla="*/ 2147483646 h 1753"/>
              <a:gd name="T58" fmla="*/ 2147483646 w 1775"/>
              <a:gd name="T59" fmla="*/ 2147483646 h 1753"/>
              <a:gd name="T60" fmla="*/ 2147483646 w 1775"/>
              <a:gd name="T61" fmla="*/ 2147483646 h 1753"/>
              <a:gd name="T62" fmla="*/ 2147483646 w 1775"/>
              <a:gd name="T63" fmla="*/ 2147483646 h 1753"/>
              <a:gd name="T64" fmla="*/ 2147483646 w 1775"/>
              <a:gd name="T65" fmla="*/ 2147483646 h 1753"/>
              <a:gd name="T66" fmla="*/ 2147483646 w 1775"/>
              <a:gd name="T67" fmla="*/ 2147483646 h 1753"/>
              <a:gd name="T68" fmla="*/ 2147483646 w 1775"/>
              <a:gd name="T69" fmla="*/ 2147483646 h 1753"/>
              <a:gd name="T70" fmla="*/ 2147483646 w 1775"/>
              <a:gd name="T71" fmla="*/ 2147483646 h 1753"/>
              <a:gd name="T72" fmla="*/ 2147483646 w 1775"/>
              <a:gd name="T73" fmla="*/ 2147483646 h 1753"/>
              <a:gd name="T74" fmla="*/ 2147483646 w 1775"/>
              <a:gd name="T75" fmla="*/ 2147483646 h 1753"/>
              <a:gd name="T76" fmla="*/ 2147483646 w 1775"/>
              <a:gd name="T77" fmla="*/ 2147483646 h 1753"/>
              <a:gd name="T78" fmla="*/ 2147483646 w 1775"/>
              <a:gd name="T79" fmla="*/ 2147483646 h 1753"/>
              <a:gd name="T80" fmla="*/ 2147483646 w 1775"/>
              <a:gd name="T81" fmla="*/ 2147483646 h 1753"/>
              <a:gd name="T82" fmla="*/ 2147483646 w 1775"/>
              <a:gd name="T83" fmla="*/ 2147483646 h 1753"/>
              <a:gd name="T84" fmla="*/ 2147483646 w 1775"/>
              <a:gd name="T85" fmla="*/ 2147483646 h 1753"/>
              <a:gd name="T86" fmla="*/ 2147483646 w 1775"/>
              <a:gd name="T87" fmla="*/ 2147483646 h 1753"/>
              <a:gd name="T88" fmla="*/ 2147483646 w 1775"/>
              <a:gd name="T89" fmla="*/ 2147483646 h 1753"/>
              <a:gd name="T90" fmla="*/ 2147483646 w 1775"/>
              <a:gd name="T91" fmla="*/ 2147483646 h 1753"/>
              <a:gd name="T92" fmla="*/ 2147483646 w 1775"/>
              <a:gd name="T93" fmla="*/ 2147483646 h 1753"/>
              <a:gd name="T94" fmla="*/ 2147483646 w 1775"/>
              <a:gd name="T95" fmla="*/ 2147483646 h 1753"/>
              <a:gd name="T96" fmla="*/ 2147483646 w 1775"/>
              <a:gd name="T97" fmla="*/ 2147483646 h 1753"/>
              <a:gd name="T98" fmla="*/ 2147483646 w 1775"/>
              <a:gd name="T99" fmla="*/ 2147483646 h 1753"/>
              <a:gd name="T100" fmla="*/ 2147483646 w 1775"/>
              <a:gd name="T101" fmla="*/ 2147483646 h 1753"/>
              <a:gd name="T102" fmla="*/ 2147483646 w 1775"/>
              <a:gd name="T103" fmla="*/ 2147483646 h 1753"/>
              <a:gd name="T104" fmla="*/ 2147483646 w 1775"/>
              <a:gd name="T105" fmla="*/ 2147483646 h 1753"/>
              <a:gd name="T106" fmla="*/ 2147483646 w 1775"/>
              <a:gd name="T107" fmla="*/ 2147483646 h 1753"/>
              <a:gd name="T108" fmla="*/ 2147483646 w 1775"/>
              <a:gd name="T109" fmla="*/ 2147483646 h 1753"/>
              <a:gd name="T110" fmla="*/ 2147483646 w 1775"/>
              <a:gd name="T111" fmla="*/ 2147483646 h 1753"/>
              <a:gd name="T112" fmla="*/ 2147483646 w 1775"/>
              <a:gd name="T113" fmla="*/ 2147483646 h 1753"/>
              <a:gd name="T114" fmla="*/ 2147483646 w 1775"/>
              <a:gd name="T115" fmla="*/ 2147483646 h 1753"/>
              <a:gd name="T116" fmla="*/ 2147483646 w 1775"/>
              <a:gd name="T117" fmla="*/ 2147483646 h 1753"/>
              <a:gd name="T118" fmla="*/ 2147483646 w 1775"/>
              <a:gd name="T119" fmla="*/ 2147483646 h 1753"/>
              <a:gd name="T120" fmla="*/ 2147483646 w 1775"/>
              <a:gd name="T121" fmla="*/ 2147483646 h 17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753"/>
              <a:gd name="T185" fmla="*/ 1775 w 1775"/>
              <a:gd name="T186" fmla="*/ 1753 h 17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a:solidFill>
              <a:schemeClr val="bg1"/>
            </a:solidFill>
            <a:bevel/>
          </a:ln>
        </p:spPr>
        <p:txBody>
          <a:bodyPr/>
          <a:lstStyle/>
          <a:p>
            <a:endParaRPr lang="zh-CN" altLang="en-US"/>
          </a:p>
        </p:txBody>
      </p:sp>
      <p:sp>
        <p:nvSpPr>
          <p:cNvPr id="22552" name="稻壳儿小白白(http://dwz.cn/Wu2UP)"/>
          <p:cNvSpPr/>
          <p:nvPr/>
        </p:nvSpPr>
        <p:spPr bwMode="auto">
          <a:xfrm>
            <a:off x="5965825" y="4754563"/>
            <a:ext cx="862013" cy="620712"/>
          </a:xfrm>
          <a:custGeom>
            <a:avLst/>
            <a:gdLst>
              <a:gd name="T0" fmla="*/ 2147483646 w 2980"/>
              <a:gd name="T1" fmla="*/ 2147483646 h 2145"/>
              <a:gd name="T2" fmla="*/ 2147483646 w 2980"/>
              <a:gd name="T3" fmla="*/ 2147483646 h 2145"/>
              <a:gd name="T4" fmla="*/ 2147483646 w 2980"/>
              <a:gd name="T5" fmla="*/ 2147483646 h 2145"/>
              <a:gd name="T6" fmla="*/ 2147483646 w 2980"/>
              <a:gd name="T7" fmla="*/ 2147483646 h 2145"/>
              <a:gd name="T8" fmla="*/ 2147483646 w 2980"/>
              <a:gd name="T9" fmla="*/ 2147483646 h 2145"/>
              <a:gd name="T10" fmla="*/ 2147483646 w 2980"/>
              <a:gd name="T11" fmla="*/ 2147483646 h 2145"/>
              <a:gd name="T12" fmla="*/ 2147483646 w 2980"/>
              <a:gd name="T13" fmla="*/ 2147483646 h 2145"/>
              <a:gd name="T14" fmla="*/ 2147483646 w 2980"/>
              <a:gd name="T15" fmla="*/ 2147483646 h 2145"/>
              <a:gd name="T16" fmla="*/ 2147483646 w 2980"/>
              <a:gd name="T17" fmla="*/ 2147483646 h 2145"/>
              <a:gd name="T18" fmla="*/ 2147483646 w 2980"/>
              <a:gd name="T19" fmla="*/ 2147483646 h 2145"/>
              <a:gd name="T20" fmla="*/ 2147483646 w 2980"/>
              <a:gd name="T21" fmla="*/ 2147483646 h 2145"/>
              <a:gd name="T22" fmla="*/ 2147483646 w 2980"/>
              <a:gd name="T23" fmla="*/ 2147483646 h 2145"/>
              <a:gd name="T24" fmla="*/ 2147483646 w 2980"/>
              <a:gd name="T25" fmla="*/ 2147483646 h 2145"/>
              <a:gd name="T26" fmla="*/ 2147483646 w 2980"/>
              <a:gd name="T27" fmla="*/ 2147483646 h 2145"/>
              <a:gd name="T28" fmla="*/ 2147483646 w 2980"/>
              <a:gd name="T29" fmla="*/ 2147483646 h 2145"/>
              <a:gd name="T30" fmla="*/ 2147483646 w 2980"/>
              <a:gd name="T31" fmla="*/ 2147483646 h 2145"/>
              <a:gd name="T32" fmla="*/ 2147483646 w 2980"/>
              <a:gd name="T33" fmla="*/ 2147483646 h 2145"/>
              <a:gd name="T34" fmla="*/ 2147483646 w 2980"/>
              <a:gd name="T35" fmla="*/ 2147483646 h 2145"/>
              <a:gd name="T36" fmla="*/ 2147483646 w 2980"/>
              <a:gd name="T37" fmla="*/ 2147483646 h 2145"/>
              <a:gd name="T38" fmla="*/ 2147483646 w 2980"/>
              <a:gd name="T39" fmla="*/ 2147483646 h 2145"/>
              <a:gd name="T40" fmla="*/ 2147483646 w 2980"/>
              <a:gd name="T41" fmla="*/ 2147483646 h 2145"/>
              <a:gd name="T42" fmla="*/ 2147483646 w 2980"/>
              <a:gd name="T43" fmla="*/ 2147483646 h 2145"/>
              <a:gd name="T44" fmla="*/ 2147483646 w 2980"/>
              <a:gd name="T45" fmla="*/ 2147483646 h 2145"/>
              <a:gd name="T46" fmla="*/ 2147483646 w 2980"/>
              <a:gd name="T47" fmla="*/ 2147483646 h 2145"/>
              <a:gd name="T48" fmla="*/ 2147483646 w 2980"/>
              <a:gd name="T49" fmla="*/ 2147483646 h 2145"/>
              <a:gd name="T50" fmla="*/ 2147483646 w 2980"/>
              <a:gd name="T51" fmla="*/ 2147483646 h 2145"/>
              <a:gd name="T52" fmla="*/ 2147483646 w 2980"/>
              <a:gd name="T53" fmla="*/ 2147483646 h 2145"/>
              <a:gd name="T54" fmla="*/ 2147483646 w 2980"/>
              <a:gd name="T55" fmla="*/ 2147483646 h 2145"/>
              <a:gd name="T56" fmla="*/ 2147483646 w 2980"/>
              <a:gd name="T57" fmla="*/ 2147483646 h 2145"/>
              <a:gd name="T58" fmla="*/ 2147483646 w 2980"/>
              <a:gd name="T59" fmla="*/ 2147483646 h 2145"/>
              <a:gd name="T60" fmla="*/ 2147483646 w 2980"/>
              <a:gd name="T61" fmla="*/ 2147483646 h 2145"/>
              <a:gd name="T62" fmla="*/ 2147483646 w 2980"/>
              <a:gd name="T63" fmla="*/ 2147483646 h 2145"/>
              <a:gd name="T64" fmla="*/ 2147483646 w 2980"/>
              <a:gd name="T65" fmla="*/ 2147483646 h 2145"/>
              <a:gd name="T66" fmla="*/ 2147483646 w 2980"/>
              <a:gd name="T67" fmla="*/ 2147483646 h 2145"/>
              <a:gd name="T68" fmla="*/ 2147483646 w 2980"/>
              <a:gd name="T69" fmla="*/ 2147483646 h 2145"/>
              <a:gd name="T70" fmla="*/ 2147483646 w 2980"/>
              <a:gd name="T71" fmla="*/ 2147483646 h 2145"/>
              <a:gd name="T72" fmla="*/ 2147483646 w 2980"/>
              <a:gd name="T73" fmla="*/ 2147483646 h 2145"/>
              <a:gd name="T74" fmla="*/ 2147483646 w 2980"/>
              <a:gd name="T75" fmla="*/ 2147483646 h 2145"/>
              <a:gd name="T76" fmla="*/ 2147483646 w 2980"/>
              <a:gd name="T77" fmla="*/ 2147483646 h 2145"/>
              <a:gd name="T78" fmla="*/ 2147483646 w 2980"/>
              <a:gd name="T79" fmla="*/ 2147483646 h 2145"/>
              <a:gd name="T80" fmla="*/ 2147483646 w 2980"/>
              <a:gd name="T81" fmla="*/ 2147483646 h 2145"/>
              <a:gd name="T82" fmla="*/ 2147483646 w 2980"/>
              <a:gd name="T83" fmla="*/ 2147483646 h 2145"/>
              <a:gd name="T84" fmla="*/ 2147483646 w 2980"/>
              <a:gd name="T85" fmla="*/ 2147483646 h 2145"/>
              <a:gd name="T86" fmla="*/ 2147483646 w 2980"/>
              <a:gd name="T87" fmla="*/ 2147483646 h 2145"/>
              <a:gd name="T88" fmla="*/ 2147483646 w 2980"/>
              <a:gd name="T89" fmla="*/ 2147483646 h 2145"/>
              <a:gd name="T90" fmla="*/ 2147483646 w 2980"/>
              <a:gd name="T91" fmla="*/ 2147483646 h 2145"/>
              <a:gd name="T92" fmla="*/ 2147483646 w 2980"/>
              <a:gd name="T93" fmla="*/ 2147483646 h 2145"/>
              <a:gd name="T94" fmla="*/ 2147483646 w 2980"/>
              <a:gd name="T95" fmla="*/ 2147483646 h 2145"/>
              <a:gd name="T96" fmla="*/ 2147483646 w 2980"/>
              <a:gd name="T97" fmla="*/ 2147483646 h 2145"/>
              <a:gd name="T98" fmla="*/ 2147483646 w 2980"/>
              <a:gd name="T99" fmla="*/ 2147483646 h 2145"/>
              <a:gd name="T100" fmla="*/ 2147483646 w 2980"/>
              <a:gd name="T101" fmla="*/ 2147483646 h 2145"/>
              <a:gd name="T102" fmla="*/ 2147483646 w 2980"/>
              <a:gd name="T103" fmla="*/ 2147483646 h 2145"/>
              <a:gd name="T104" fmla="*/ 2147483646 w 2980"/>
              <a:gd name="T105" fmla="*/ 2147483646 h 2145"/>
              <a:gd name="T106" fmla="*/ 2147483646 w 2980"/>
              <a:gd name="T107" fmla="*/ 2147483646 h 2145"/>
              <a:gd name="T108" fmla="*/ 2147483646 w 2980"/>
              <a:gd name="T109" fmla="*/ 2147483646 h 2145"/>
              <a:gd name="T110" fmla="*/ 2147483646 w 2980"/>
              <a:gd name="T111" fmla="*/ 2147483646 h 2145"/>
              <a:gd name="T112" fmla="*/ 2147483646 w 2980"/>
              <a:gd name="T113" fmla="*/ 2147483646 h 2145"/>
              <a:gd name="T114" fmla="*/ 2147483646 w 2980"/>
              <a:gd name="T115" fmla="*/ 2147483646 h 2145"/>
              <a:gd name="T116" fmla="*/ 2147483646 w 2980"/>
              <a:gd name="T117" fmla="*/ 2147483646 h 2145"/>
              <a:gd name="T118" fmla="*/ 2147483646 w 2980"/>
              <a:gd name="T119" fmla="*/ 2147483646 h 2145"/>
              <a:gd name="T120" fmla="*/ 2147483646 w 2980"/>
              <a:gd name="T121" fmla="*/ 2147483646 h 2145"/>
              <a:gd name="T122" fmla="*/ 2147483646 w 2980"/>
              <a:gd name="T123" fmla="*/ 2147483646 h 2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80"/>
              <a:gd name="T187" fmla="*/ 0 h 2145"/>
              <a:gd name="T188" fmla="*/ 2980 w 2980"/>
              <a:gd name="T189" fmla="*/ 2145 h 2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a:solidFill>
              <a:schemeClr val="bg1"/>
            </a:solidFill>
            <a:bevel/>
          </a:ln>
        </p:spPr>
        <p:txBody>
          <a:bodyPr/>
          <a:lstStyle/>
          <a:p>
            <a:endParaRPr lang="zh-CN" altLang="en-US"/>
          </a:p>
        </p:txBody>
      </p:sp>
      <p:sp>
        <p:nvSpPr>
          <p:cNvPr id="22553" name="稻壳儿小白白(http://dwz.cn/Wu2UP)"/>
          <p:cNvSpPr/>
          <p:nvPr/>
        </p:nvSpPr>
        <p:spPr bwMode="auto">
          <a:xfrm>
            <a:off x="5159375" y="4341813"/>
            <a:ext cx="1001713" cy="1030287"/>
          </a:xfrm>
          <a:custGeom>
            <a:avLst/>
            <a:gdLst>
              <a:gd name="T0" fmla="*/ 2147483646 w 3417"/>
              <a:gd name="T1" fmla="*/ 2147483646 h 3582"/>
              <a:gd name="T2" fmla="*/ 2147483646 w 3417"/>
              <a:gd name="T3" fmla="*/ 2147483646 h 3582"/>
              <a:gd name="T4" fmla="*/ 2147483646 w 3417"/>
              <a:gd name="T5" fmla="*/ 2147483646 h 3582"/>
              <a:gd name="T6" fmla="*/ 2147483646 w 3417"/>
              <a:gd name="T7" fmla="*/ 2147483646 h 3582"/>
              <a:gd name="T8" fmla="*/ 2147483646 w 3417"/>
              <a:gd name="T9" fmla="*/ 2147483646 h 3582"/>
              <a:gd name="T10" fmla="*/ 2147483646 w 3417"/>
              <a:gd name="T11" fmla="*/ 2147483646 h 3582"/>
              <a:gd name="T12" fmla="*/ 2147483646 w 3417"/>
              <a:gd name="T13" fmla="*/ 2147483646 h 3582"/>
              <a:gd name="T14" fmla="*/ 2147483646 w 3417"/>
              <a:gd name="T15" fmla="*/ 2147483646 h 3582"/>
              <a:gd name="T16" fmla="*/ 2147483646 w 3417"/>
              <a:gd name="T17" fmla="*/ 2147483646 h 3582"/>
              <a:gd name="T18" fmla="*/ 2147483646 w 3417"/>
              <a:gd name="T19" fmla="*/ 2147483646 h 3582"/>
              <a:gd name="T20" fmla="*/ 2147483646 w 3417"/>
              <a:gd name="T21" fmla="*/ 2147483646 h 3582"/>
              <a:gd name="T22" fmla="*/ 2147483646 w 3417"/>
              <a:gd name="T23" fmla="*/ 2147483646 h 3582"/>
              <a:gd name="T24" fmla="*/ 2147483646 w 3417"/>
              <a:gd name="T25" fmla="*/ 2147483646 h 3582"/>
              <a:gd name="T26" fmla="*/ 2147483646 w 3417"/>
              <a:gd name="T27" fmla="*/ 2147483646 h 3582"/>
              <a:gd name="T28" fmla="*/ 2147483646 w 3417"/>
              <a:gd name="T29" fmla="*/ 2147483646 h 3582"/>
              <a:gd name="T30" fmla="*/ 2147483646 w 3417"/>
              <a:gd name="T31" fmla="*/ 2147483646 h 3582"/>
              <a:gd name="T32" fmla="*/ 2147483646 w 3417"/>
              <a:gd name="T33" fmla="*/ 2147483646 h 3582"/>
              <a:gd name="T34" fmla="*/ 2147483646 w 3417"/>
              <a:gd name="T35" fmla="*/ 2147483646 h 3582"/>
              <a:gd name="T36" fmla="*/ 2147483646 w 3417"/>
              <a:gd name="T37" fmla="*/ 2147483646 h 3582"/>
              <a:gd name="T38" fmla="*/ 2147483646 w 3417"/>
              <a:gd name="T39" fmla="*/ 2147483646 h 3582"/>
              <a:gd name="T40" fmla="*/ 2147483646 w 3417"/>
              <a:gd name="T41" fmla="*/ 2147483646 h 3582"/>
              <a:gd name="T42" fmla="*/ 2147483646 w 3417"/>
              <a:gd name="T43" fmla="*/ 2147483646 h 3582"/>
              <a:gd name="T44" fmla="*/ 2147483646 w 3417"/>
              <a:gd name="T45" fmla="*/ 2147483646 h 3582"/>
              <a:gd name="T46" fmla="*/ 2147483646 w 3417"/>
              <a:gd name="T47" fmla="*/ 2147483646 h 3582"/>
              <a:gd name="T48" fmla="*/ 2147483646 w 3417"/>
              <a:gd name="T49" fmla="*/ 2147483646 h 3582"/>
              <a:gd name="T50" fmla="*/ 2147483646 w 3417"/>
              <a:gd name="T51" fmla="*/ 2147483646 h 3582"/>
              <a:gd name="T52" fmla="*/ 2147483646 w 3417"/>
              <a:gd name="T53" fmla="*/ 2147483646 h 3582"/>
              <a:gd name="T54" fmla="*/ 2147483646 w 3417"/>
              <a:gd name="T55" fmla="*/ 2147483646 h 3582"/>
              <a:gd name="T56" fmla="*/ 2147483646 w 3417"/>
              <a:gd name="T57" fmla="*/ 2147483646 h 3582"/>
              <a:gd name="T58" fmla="*/ 2147483646 w 3417"/>
              <a:gd name="T59" fmla="*/ 2147483646 h 3582"/>
              <a:gd name="T60" fmla="*/ 2147483646 w 3417"/>
              <a:gd name="T61" fmla="*/ 2147483646 h 3582"/>
              <a:gd name="T62" fmla="*/ 2147483646 w 3417"/>
              <a:gd name="T63" fmla="*/ 2147483646 h 3582"/>
              <a:gd name="T64" fmla="*/ 2147483646 w 3417"/>
              <a:gd name="T65" fmla="*/ 2147483646 h 3582"/>
              <a:gd name="T66" fmla="*/ 2147483646 w 3417"/>
              <a:gd name="T67" fmla="*/ 2147483646 h 3582"/>
              <a:gd name="T68" fmla="*/ 2147483646 w 3417"/>
              <a:gd name="T69" fmla="*/ 2147483646 h 3582"/>
              <a:gd name="T70" fmla="*/ 2147483646 w 3417"/>
              <a:gd name="T71" fmla="*/ 2147483646 h 3582"/>
              <a:gd name="T72" fmla="*/ 2147483646 w 3417"/>
              <a:gd name="T73" fmla="*/ 2147483646 h 3582"/>
              <a:gd name="T74" fmla="*/ 2147483646 w 3417"/>
              <a:gd name="T75" fmla="*/ 2147483646 h 3582"/>
              <a:gd name="T76" fmla="*/ 2147483646 w 3417"/>
              <a:gd name="T77" fmla="*/ 2147483646 h 3582"/>
              <a:gd name="T78" fmla="*/ 2147483646 w 3417"/>
              <a:gd name="T79" fmla="*/ 2147483646 h 3582"/>
              <a:gd name="T80" fmla="*/ 2147483646 w 3417"/>
              <a:gd name="T81" fmla="*/ 2147483646 h 3582"/>
              <a:gd name="T82" fmla="*/ 2147483646 w 3417"/>
              <a:gd name="T83" fmla="*/ 2147483646 h 3582"/>
              <a:gd name="T84" fmla="*/ 2147483646 w 3417"/>
              <a:gd name="T85" fmla="*/ 2147483646 h 3582"/>
              <a:gd name="T86" fmla="*/ 2147483646 w 3417"/>
              <a:gd name="T87" fmla="*/ 2147483646 h 3582"/>
              <a:gd name="T88" fmla="*/ 2147483646 w 3417"/>
              <a:gd name="T89" fmla="*/ 2147483646 h 3582"/>
              <a:gd name="T90" fmla="*/ 2147483646 w 3417"/>
              <a:gd name="T91" fmla="*/ 2147483646 h 3582"/>
              <a:gd name="T92" fmla="*/ 2147483646 w 3417"/>
              <a:gd name="T93" fmla="*/ 2147483646 h 3582"/>
              <a:gd name="T94" fmla="*/ 2147483646 w 3417"/>
              <a:gd name="T95" fmla="*/ 2147483646 h 3582"/>
              <a:gd name="T96" fmla="*/ 2147483646 w 3417"/>
              <a:gd name="T97" fmla="*/ 2147483646 h 3582"/>
              <a:gd name="T98" fmla="*/ 2147483646 w 3417"/>
              <a:gd name="T99" fmla="*/ 2147483646 h 3582"/>
              <a:gd name="T100" fmla="*/ 2147483646 w 3417"/>
              <a:gd name="T101" fmla="*/ 2147483646 h 3582"/>
              <a:gd name="T102" fmla="*/ 2147483646 w 3417"/>
              <a:gd name="T103" fmla="*/ 2147483646 h 3582"/>
              <a:gd name="T104" fmla="*/ 2147483646 w 3417"/>
              <a:gd name="T105" fmla="*/ 2147483646 h 3582"/>
              <a:gd name="T106" fmla="*/ 2147483646 w 3417"/>
              <a:gd name="T107" fmla="*/ 2147483646 h 3582"/>
              <a:gd name="T108" fmla="*/ 2147483646 w 3417"/>
              <a:gd name="T109" fmla="*/ 2147483646 h 3582"/>
              <a:gd name="T110" fmla="*/ 2147483646 w 3417"/>
              <a:gd name="T111" fmla="*/ 2147483646 h 3582"/>
              <a:gd name="T112" fmla="*/ 2147483646 w 3417"/>
              <a:gd name="T113" fmla="*/ 2147483646 h 3582"/>
              <a:gd name="T114" fmla="*/ 2147483646 w 3417"/>
              <a:gd name="T115" fmla="*/ 2147483646 h 3582"/>
              <a:gd name="T116" fmla="*/ 2147483646 w 3417"/>
              <a:gd name="T117" fmla="*/ 2147483646 h 3582"/>
              <a:gd name="T118" fmla="*/ 2147483646 w 3417"/>
              <a:gd name="T119" fmla="*/ 2147483646 h 3582"/>
              <a:gd name="T120" fmla="*/ 2147483646 w 3417"/>
              <a:gd name="T121" fmla="*/ 2147483646 h 3582"/>
              <a:gd name="T122" fmla="*/ 2147483646 w 3417"/>
              <a:gd name="T123" fmla="*/ 2147483646 h 3582"/>
              <a:gd name="T124" fmla="*/ 2147483646 w 3417"/>
              <a:gd name="T125" fmla="*/ 2147483646 h 3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17"/>
              <a:gd name="T190" fmla="*/ 0 h 3582"/>
              <a:gd name="T191" fmla="*/ 3417 w 3417"/>
              <a:gd name="T192" fmla="*/ 3582 h 3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a:solidFill>
              <a:schemeClr val="bg1"/>
            </a:solidFill>
            <a:bevel/>
          </a:ln>
        </p:spPr>
        <p:txBody>
          <a:bodyPr/>
          <a:lstStyle/>
          <a:p>
            <a:endParaRPr lang="zh-CN" altLang="en-US"/>
          </a:p>
        </p:txBody>
      </p:sp>
      <p:sp>
        <p:nvSpPr>
          <p:cNvPr id="22554" name="稻壳儿小白白(http://dwz.cn/Wu2UP)"/>
          <p:cNvSpPr/>
          <p:nvPr/>
        </p:nvSpPr>
        <p:spPr bwMode="auto">
          <a:xfrm>
            <a:off x="4532313" y="3019425"/>
            <a:ext cx="1377950" cy="1003300"/>
          </a:xfrm>
          <a:custGeom>
            <a:avLst/>
            <a:gdLst>
              <a:gd name="T0" fmla="*/ 2147483646 w 4767"/>
              <a:gd name="T1" fmla="*/ 2147483646 h 3475"/>
              <a:gd name="T2" fmla="*/ 2147483646 w 4767"/>
              <a:gd name="T3" fmla="*/ 2147483646 h 3475"/>
              <a:gd name="T4" fmla="*/ 2147483646 w 4767"/>
              <a:gd name="T5" fmla="*/ 2147483646 h 3475"/>
              <a:gd name="T6" fmla="*/ 2147483646 w 4767"/>
              <a:gd name="T7" fmla="*/ 2147483646 h 3475"/>
              <a:gd name="T8" fmla="*/ 2147483646 w 4767"/>
              <a:gd name="T9" fmla="*/ 2147483646 h 3475"/>
              <a:gd name="T10" fmla="*/ 2147483646 w 4767"/>
              <a:gd name="T11" fmla="*/ 2147483646 h 3475"/>
              <a:gd name="T12" fmla="*/ 2147483646 w 4767"/>
              <a:gd name="T13" fmla="*/ 2147483646 h 3475"/>
              <a:gd name="T14" fmla="*/ 2147483646 w 4767"/>
              <a:gd name="T15" fmla="*/ 2147483646 h 3475"/>
              <a:gd name="T16" fmla="*/ 2147483646 w 4767"/>
              <a:gd name="T17" fmla="*/ 2147483646 h 3475"/>
              <a:gd name="T18" fmla="*/ 2147483646 w 4767"/>
              <a:gd name="T19" fmla="*/ 2147483646 h 3475"/>
              <a:gd name="T20" fmla="*/ 2147483646 w 4767"/>
              <a:gd name="T21" fmla="*/ 2147483646 h 3475"/>
              <a:gd name="T22" fmla="*/ 2147483646 w 4767"/>
              <a:gd name="T23" fmla="*/ 2147483646 h 3475"/>
              <a:gd name="T24" fmla="*/ 2147483646 w 4767"/>
              <a:gd name="T25" fmla="*/ 2147483646 h 3475"/>
              <a:gd name="T26" fmla="*/ 2147483646 w 4767"/>
              <a:gd name="T27" fmla="*/ 2147483646 h 3475"/>
              <a:gd name="T28" fmla="*/ 2147483646 w 4767"/>
              <a:gd name="T29" fmla="*/ 2147483646 h 3475"/>
              <a:gd name="T30" fmla="*/ 2147483646 w 4767"/>
              <a:gd name="T31" fmla="*/ 2147483646 h 3475"/>
              <a:gd name="T32" fmla="*/ 2147483646 w 4767"/>
              <a:gd name="T33" fmla="*/ 2147483646 h 3475"/>
              <a:gd name="T34" fmla="*/ 2147483646 w 4767"/>
              <a:gd name="T35" fmla="*/ 2147483646 h 3475"/>
              <a:gd name="T36" fmla="*/ 2147483646 w 4767"/>
              <a:gd name="T37" fmla="*/ 2147483646 h 3475"/>
              <a:gd name="T38" fmla="*/ 2147483646 w 4767"/>
              <a:gd name="T39" fmla="*/ 2147483646 h 3475"/>
              <a:gd name="T40" fmla="*/ 2147483646 w 4767"/>
              <a:gd name="T41" fmla="*/ 2147483646 h 3475"/>
              <a:gd name="T42" fmla="*/ 2147483646 w 4767"/>
              <a:gd name="T43" fmla="*/ 2147483646 h 3475"/>
              <a:gd name="T44" fmla="*/ 2147483646 w 4767"/>
              <a:gd name="T45" fmla="*/ 2147483646 h 3475"/>
              <a:gd name="T46" fmla="*/ 2147483646 w 4767"/>
              <a:gd name="T47" fmla="*/ 2147483646 h 3475"/>
              <a:gd name="T48" fmla="*/ 2147483646 w 4767"/>
              <a:gd name="T49" fmla="*/ 2147483646 h 3475"/>
              <a:gd name="T50" fmla="*/ 2147483646 w 4767"/>
              <a:gd name="T51" fmla="*/ 2147483646 h 3475"/>
              <a:gd name="T52" fmla="*/ 2147483646 w 4767"/>
              <a:gd name="T53" fmla="*/ 2147483646 h 3475"/>
              <a:gd name="T54" fmla="*/ 2147483646 w 4767"/>
              <a:gd name="T55" fmla="*/ 2147483646 h 3475"/>
              <a:gd name="T56" fmla="*/ 2147483646 w 4767"/>
              <a:gd name="T57" fmla="*/ 2147483646 h 3475"/>
              <a:gd name="T58" fmla="*/ 2147483646 w 4767"/>
              <a:gd name="T59" fmla="*/ 2147483646 h 3475"/>
              <a:gd name="T60" fmla="*/ 2147483646 w 4767"/>
              <a:gd name="T61" fmla="*/ 2147483646 h 3475"/>
              <a:gd name="T62" fmla="*/ 2147483646 w 4767"/>
              <a:gd name="T63" fmla="*/ 2147483646 h 3475"/>
              <a:gd name="T64" fmla="*/ 2147483646 w 4767"/>
              <a:gd name="T65" fmla="*/ 2147483646 h 3475"/>
              <a:gd name="T66" fmla="*/ 2147483646 w 4767"/>
              <a:gd name="T67" fmla="*/ 2147483646 h 3475"/>
              <a:gd name="T68" fmla="*/ 2147483646 w 4767"/>
              <a:gd name="T69" fmla="*/ 2147483646 h 3475"/>
              <a:gd name="T70" fmla="*/ 2147483646 w 4767"/>
              <a:gd name="T71" fmla="*/ 2147483646 h 3475"/>
              <a:gd name="T72" fmla="*/ 2147483646 w 4767"/>
              <a:gd name="T73" fmla="*/ 2147483646 h 3475"/>
              <a:gd name="T74" fmla="*/ 2147483646 w 4767"/>
              <a:gd name="T75" fmla="*/ 2147483646 h 3475"/>
              <a:gd name="T76" fmla="*/ 2147483646 w 4767"/>
              <a:gd name="T77" fmla="*/ 2147483646 h 3475"/>
              <a:gd name="T78" fmla="*/ 2147483646 w 4767"/>
              <a:gd name="T79" fmla="*/ 2147483646 h 3475"/>
              <a:gd name="T80" fmla="*/ 2147483646 w 4767"/>
              <a:gd name="T81" fmla="*/ 2147483646 h 3475"/>
              <a:gd name="T82" fmla="*/ 2147483646 w 4767"/>
              <a:gd name="T83" fmla="*/ 2147483646 h 3475"/>
              <a:gd name="T84" fmla="*/ 2147483646 w 4767"/>
              <a:gd name="T85" fmla="*/ 2147483646 h 3475"/>
              <a:gd name="T86" fmla="*/ 2147483646 w 4767"/>
              <a:gd name="T87" fmla="*/ 2147483646 h 3475"/>
              <a:gd name="T88" fmla="*/ 2147483646 w 4767"/>
              <a:gd name="T89" fmla="*/ 2147483646 h 3475"/>
              <a:gd name="T90" fmla="*/ 2147483646 w 4767"/>
              <a:gd name="T91" fmla="*/ 2147483646 h 3475"/>
              <a:gd name="T92" fmla="*/ 2147483646 w 4767"/>
              <a:gd name="T93" fmla="*/ 2147483646 h 3475"/>
              <a:gd name="T94" fmla="*/ 2147483646 w 4767"/>
              <a:gd name="T95" fmla="*/ 2147483646 h 3475"/>
              <a:gd name="T96" fmla="*/ 2147483646 w 4767"/>
              <a:gd name="T97" fmla="*/ 2147483646 h 3475"/>
              <a:gd name="T98" fmla="*/ 2147483646 w 4767"/>
              <a:gd name="T99" fmla="*/ 2147483646 h 3475"/>
              <a:gd name="T100" fmla="*/ 2147483646 w 4767"/>
              <a:gd name="T101" fmla="*/ 2147483646 h 3475"/>
              <a:gd name="T102" fmla="*/ 2147483646 w 4767"/>
              <a:gd name="T103" fmla="*/ 2147483646 h 3475"/>
              <a:gd name="T104" fmla="*/ 2147483646 w 4767"/>
              <a:gd name="T105" fmla="*/ 2147483646 h 3475"/>
              <a:gd name="T106" fmla="*/ 2147483646 w 4767"/>
              <a:gd name="T107" fmla="*/ 2147483646 h 3475"/>
              <a:gd name="T108" fmla="*/ 2147483646 w 4767"/>
              <a:gd name="T109" fmla="*/ 2147483646 h 3475"/>
              <a:gd name="T110" fmla="*/ 2147483646 w 4767"/>
              <a:gd name="T111" fmla="*/ 2147483646 h 3475"/>
              <a:gd name="T112" fmla="*/ 2147483646 w 4767"/>
              <a:gd name="T113" fmla="*/ 2147483646 h 3475"/>
              <a:gd name="T114" fmla="*/ 2147483646 w 4767"/>
              <a:gd name="T115" fmla="*/ 2147483646 h 3475"/>
              <a:gd name="T116" fmla="*/ 2147483646 w 4767"/>
              <a:gd name="T117" fmla="*/ 2147483646 h 3475"/>
              <a:gd name="T118" fmla="*/ 2147483646 w 4767"/>
              <a:gd name="T119" fmla="*/ 2147483646 h 3475"/>
              <a:gd name="T120" fmla="*/ 2147483646 w 4767"/>
              <a:gd name="T121" fmla="*/ 2147483646 h 3475"/>
              <a:gd name="T122" fmla="*/ 2147483646 w 4767"/>
              <a:gd name="T123" fmla="*/ 2147483646 h 34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67"/>
              <a:gd name="T187" fmla="*/ 0 h 3475"/>
              <a:gd name="T188" fmla="*/ 4767 w 4767"/>
              <a:gd name="T189" fmla="*/ 3475 h 34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a:solidFill>
              <a:schemeClr val="bg1"/>
            </a:solidFill>
            <a:bevel/>
          </a:ln>
        </p:spPr>
        <p:txBody>
          <a:bodyPr/>
          <a:lstStyle/>
          <a:p>
            <a:endParaRPr lang="zh-CN" altLang="en-US"/>
          </a:p>
        </p:txBody>
      </p:sp>
      <p:sp>
        <p:nvSpPr>
          <p:cNvPr id="22555" name="稻壳儿小白白(http://dwz.cn/Wu2UP)"/>
          <p:cNvSpPr/>
          <p:nvPr/>
        </p:nvSpPr>
        <p:spPr bwMode="auto">
          <a:xfrm>
            <a:off x="3357563" y="3198813"/>
            <a:ext cx="2071687" cy="1358900"/>
          </a:xfrm>
          <a:custGeom>
            <a:avLst/>
            <a:gdLst>
              <a:gd name="T0" fmla="*/ 2147483646 w 7150"/>
              <a:gd name="T1" fmla="*/ 2147483646 h 4733"/>
              <a:gd name="T2" fmla="*/ 2147483646 w 7150"/>
              <a:gd name="T3" fmla="*/ 2147483646 h 4733"/>
              <a:gd name="T4" fmla="*/ 2147483646 w 7150"/>
              <a:gd name="T5" fmla="*/ 2147483646 h 4733"/>
              <a:gd name="T6" fmla="*/ 2147483646 w 7150"/>
              <a:gd name="T7" fmla="*/ 2147483646 h 4733"/>
              <a:gd name="T8" fmla="*/ 2147483646 w 7150"/>
              <a:gd name="T9" fmla="*/ 2147483646 h 4733"/>
              <a:gd name="T10" fmla="*/ 2147483646 w 7150"/>
              <a:gd name="T11" fmla="*/ 2147483646 h 4733"/>
              <a:gd name="T12" fmla="*/ 2147483646 w 7150"/>
              <a:gd name="T13" fmla="*/ 2147483646 h 4733"/>
              <a:gd name="T14" fmla="*/ 2147483646 w 7150"/>
              <a:gd name="T15" fmla="*/ 2147483646 h 4733"/>
              <a:gd name="T16" fmla="*/ 2147483646 w 7150"/>
              <a:gd name="T17" fmla="*/ 2147483646 h 4733"/>
              <a:gd name="T18" fmla="*/ 2147483646 w 7150"/>
              <a:gd name="T19" fmla="*/ 2147483646 h 4733"/>
              <a:gd name="T20" fmla="*/ 2147483646 w 7150"/>
              <a:gd name="T21" fmla="*/ 2147483646 h 4733"/>
              <a:gd name="T22" fmla="*/ 2147483646 w 7150"/>
              <a:gd name="T23" fmla="*/ 2147483646 h 4733"/>
              <a:gd name="T24" fmla="*/ 2147483646 w 7150"/>
              <a:gd name="T25" fmla="*/ 2147483646 h 4733"/>
              <a:gd name="T26" fmla="*/ 2147483646 w 7150"/>
              <a:gd name="T27" fmla="*/ 2147483646 h 4733"/>
              <a:gd name="T28" fmla="*/ 2147483646 w 7150"/>
              <a:gd name="T29" fmla="*/ 2147483646 h 4733"/>
              <a:gd name="T30" fmla="*/ 2147483646 w 7150"/>
              <a:gd name="T31" fmla="*/ 2147483646 h 4733"/>
              <a:gd name="T32" fmla="*/ 2147483646 w 7150"/>
              <a:gd name="T33" fmla="*/ 2147483646 h 4733"/>
              <a:gd name="T34" fmla="*/ 2147483646 w 7150"/>
              <a:gd name="T35" fmla="*/ 2147483646 h 4733"/>
              <a:gd name="T36" fmla="*/ 2147483646 w 7150"/>
              <a:gd name="T37" fmla="*/ 2147483646 h 4733"/>
              <a:gd name="T38" fmla="*/ 2147483646 w 7150"/>
              <a:gd name="T39" fmla="*/ 2147483646 h 4733"/>
              <a:gd name="T40" fmla="*/ 2147483646 w 7150"/>
              <a:gd name="T41" fmla="*/ 2147483646 h 4733"/>
              <a:gd name="T42" fmla="*/ 2147483646 w 7150"/>
              <a:gd name="T43" fmla="*/ 2147483646 h 4733"/>
              <a:gd name="T44" fmla="*/ 2147483646 w 7150"/>
              <a:gd name="T45" fmla="*/ 2147483646 h 4733"/>
              <a:gd name="T46" fmla="*/ 2147483646 w 7150"/>
              <a:gd name="T47" fmla="*/ 2147483646 h 4733"/>
              <a:gd name="T48" fmla="*/ 2147483646 w 7150"/>
              <a:gd name="T49" fmla="*/ 2147483646 h 4733"/>
              <a:gd name="T50" fmla="*/ 2147483646 w 7150"/>
              <a:gd name="T51" fmla="*/ 2147483646 h 4733"/>
              <a:gd name="T52" fmla="*/ 2147483646 w 7150"/>
              <a:gd name="T53" fmla="*/ 2147483646 h 4733"/>
              <a:gd name="T54" fmla="*/ 2147483646 w 7150"/>
              <a:gd name="T55" fmla="*/ 2147483646 h 4733"/>
              <a:gd name="T56" fmla="*/ 2147483646 w 7150"/>
              <a:gd name="T57" fmla="*/ 2147483646 h 4733"/>
              <a:gd name="T58" fmla="*/ 2147483646 w 7150"/>
              <a:gd name="T59" fmla="*/ 2147483646 h 4733"/>
              <a:gd name="T60" fmla="*/ 2147483646 w 7150"/>
              <a:gd name="T61" fmla="*/ 2147483646 h 4733"/>
              <a:gd name="T62" fmla="*/ 2147483646 w 7150"/>
              <a:gd name="T63" fmla="*/ 2147483646 h 4733"/>
              <a:gd name="T64" fmla="*/ 2147483646 w 7150"/>
              <a:gd name="T65" fmla="*/ 2147483646 h 4733"/>
              <a:gd name="T66" fmla="*/ 2147483646 w 7150"/>
              <a:gd name="T67" fmla="*/ 2147483646 h 4733"/>
              <a:gd name="T68" fmla="*/ 2147483646 w 7150"/>
              <a:gd name="T69" fmla="*/ 2147483646 h 4733"/>
              <a:gd name="T70" fmla="*/ 2147483646 w 7150"/>
              <a:gd name="T71" fmla="*/ 2147483646 h 4733"/>
              <a:gd name="T72" fmla="*/ 2147483646 w 7150"/>
              <a:gd name="T73" fmla="*/ 2147483646 h 4733"/>
              <a:gd name="T74" fmla="*/ 2147483646 w 7150"/>
              <a:gd name="T75" fmla="*/ 2147483646 h 4733"/>
              <a:gd name="T76" fmla="*/ 2147483646 w 7150"/>
              <a:gd name="T77" fmla="*/ 2147483646 h 4733"/>
              <a:gd name="T78" fmla="*/ 2147483646 w 7150"/>
              <a:gd name="T79" fmla="*/ 2147483646 h 4733"/>
              <a:gd name="T80" fmla="*/ 2147483646 w 7150"/>
              <a:gd name="T81" fmla="*/ 2147483646 h 4733"/>
              <a:gd name="T82" fmla="*/ 2147483646 w 7150"/>
              <a:gd name="T83" fmla="*/ 2147483646 h 4733"/>
              <a:gd name="T84" fmla="*/ 2147483646 w 7150"/>
              <a:gd name="T85" fmla="*/ 2147483646 h 4733"/>
              <a:gd name="T86" fmla="*/ 2147483646 w 7150"/>
              <a:gd name="T87" fmla="*/ 2147483646 h 4733"/>
              <a:gd name="T88" fmla="*/ 2147483646 w 7150"/>
              <a:gd name="T89" fmla="*/ 2147483646 h 4733"/>
              <a:gd name="T90" fmla="*/ 2147483646 w 7150"/>
              <a:gd name="T91" fmla="*/ 2147483646 h 4733"/>
              <a:gd name="T92" fmla="*/ 2147483646 w 7150"/>
              <a:gd name="T93" fmla="*/ 2147483646 h 4733"/>
              <a:gd name="T94" fmla="*/ 2147483646 w 7150"/>
              <a:gd name="T95" fmla="*/ 2147483646 h 4733"/>
              <a:gd name="T96" fmla="*/ 2147483646 w 7150"/>
              <a:gd name="T97" fmla="*/ 2147483646 h 4733"/>
              <a:gd name="T98" fmla="*/ 2147483646 w 7150"/>
              <a:gd name="T99" fmla="*/ 2147483646 h 4733"/>
              <a:gd name="T100" fmla="*/ 2147483646 w 7150"/>
              <a:gd name="T101" fmla="*/ 2147483646 h 4733"/>
              <a:gd name="T102" fmla="*/ 2147483646 w 7150"/>
              <a:gd name="T103" fmla="*/ 2147483646 h 4733"/>
              <a:gd name="T104" fmla="*/ 2147483646 w 7150"/>
              <a:gd name="T105" fmla="*/ 2147483646 h 4733"/>
              <a:gd name="T106" fmla="*/ 2147483646 w 7150"/>
              <a:gd name="T107" fmla="*/ 2147483646 h 4733"/>
              <a:gd name="T108" fmla="*/ 2147483646 w 7150"/>
              <a:gd name="T109" fmla="*/ 2147483646 h 4733"/>
              <a:gd name="T110" fmla="*/ 2147483646 w 7150"/>
              <a:gd name="T111" fmla="*/ 2147483646 h 4733"/>
              <a:gd name="T112" fmla="*/ 2147483646 w 7150"/>
              <a:gd name="T113" fmla="*/ 2147483646 h 4733"/>
              <a:gd name="T114" fmla="*/ 2147483646 w 7150"/>
              <a:gd name="T115" fmla="*/ 2147483646 h 4733"/>
              <a:gd name="T116" fmla="*/ 2147483646 w 7150"/>
              <a:gd name="T117" fmla="*/ 2147483646 h 4733"/>
              <a:gd name="T118" fmla="*/ 2147483646 w 7150"/>
              <a:gd name="T119" fmla="*/ 2147483646 h 4733"/>
              <a:gd name="T120" fmla="*/ 2147483646 w 7150"/>
              <a:gd name="T121" fmla="*/ 2147483646 h 4733"/>
              <a:gd name="T122" fmla="*/ 2147483646 w 7150"/>
              <a:gd name="T123" fmla="*/ 2147483646 h 4733"/>
              <a:gd name="T124" fmla="*/ 2147483646 w 7150"/>
              <a:gd name="T125" fmla="*/ 2147483646 h 4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50"/>
              <a:gd name="T190" fmla="*/ 0 h 4733"/>
              <a:gd name="T191" fmla="*/ 7150 w 7150"/>
              <a:gd name="T192" fmla="*/ 4733 h 4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a:solidFill>
              <a:schemeClr val="bg1"/>
            </a:solidFill>
            <a:bevel/>
          </a:ln>
        </p:spPr>
        <p:txBody>
          <a:bodyPr/>
          <a:lstStyle/>
          <a:p>
            <a:endParaRPr lang="zh-CN" altLang="en-US"/>
          </a:p>
        </p:txBody>
      </p:sp>
      <p:sp>
        <p:nvSpPr>
          <p:cNvPr id="22556" name="稻壳儿小白白(http://dwz.cn/Wu2UP)"/>
          <p:cNvSpPr/>
          <p:nvPr/>
        </p:nvSpPr>
        <p:spPr bwMode="auto">
          <a:xfrm>
            <a:off x="3167063" y="1701800"/>
            <a:ext cx="2198687" cy="1674813"/>
          </a:xfrm>
          <a:custGeom>
            <a:avLst/>
            <a:gdLst>
              <a:gd name="T0" fmla="*/ 2147483646 w 7557"/>
              <a:gd name="T1" fmla="*/ 2147483646 h 5874"/>
              <a:gd name="T2" fmla="*/ 2147483646 w 7557"/>
              <a:gd name="T3" fmla="*/ 2147483646 h 5874"/>
              <a:gd name="T4" fmla="*/ 2147483646 w 7557"/>
              <a:gd name="T5" fmla="*/ 2147483646 h 5874"/>
              <a:gd name="T6" fmla="*/ 2147483646 w 7557"/>
              <a:gd name="T7" fmla="*/ 2147483646 h 5874"/>
              <a:gd name="T8" fmla="*/ 2147483646 w 7557"/>
              <a:gd name="T9" fmla="*/ 2147483646 h 5874"/>
              <a:gd name="T10" fmla="*/ 2147483646 w 7557"/>
              <a:gd name="T11" fmla="*/ 2147483646 h 5874"/>
              <a:gd name="T12" fmla="*/ 2147483646 w 7557"/>
              <a:gd name="T13" fmla="*/ 2147483646 h 5874"/>
              <a:gd name="T14" fmla="*/ 2147483646 w 7557"/>
              <a:gd name="T15" fmla="*/ 2147483646 h 5874"/>
              <a:gd name="T16" fmla="*/ 2147483646 w 7557"/>
              <a:gd name="T17" fmla="*/ 2147483646 h 5874"/>
              <a:gd name="T18" fmla="*/ 2147483646 w 7557"/>
              <a:gd name="T19" fmla="*/ 0 h 5874"/>
              <a:gd name="T20" fmla="*/ 2147483646 w 7557"/>
              <a:gd name="T21" fmla="*/ 2147483646 h 5874"/>
              <a:gd name="T22" fmla="*/ 2147483646 w 7557"/>
              <a:gd name="T23" fmla="*/ 2147483646 h 5874"/>
              <a:gd name="T24" fmla="*/ 2147483646 w 7557"/>
              <a:gd name="T25" fmla="*/ 2147483646 h 5874"/>
              <a:gd name="T26" fmla="*/ 2147483646 w 7557"/>
              <a:gd name="T27" fmla="*/ 2147483646 h 5874"/>
              <a:gd name="T28" fmla="*/ 2147483646 w 7557"/>
              <a:gd name="T29" fmla="*/ 2147483646 h 5874"/>
              <a:gd name="T30" fmla="*/ 2147483646 w 7557"/>
              <a:gd name="T31" fmla="*/ 2147483646 h 5874"/>
              <a:gd name="T32" fmla="*/ 2147483646 w 7557"/>
              <a:gd name="T33" fmla="*/ 2147483646 h 5874"/>
              <a:gd name="T34" fmla="*/ 2147483646 w 7557"/>
              <a:gd name="T35" fmla="*/ 2147483646 h 5874"/>
              <a:gd name="T36" fmla="*/ 2147483646 w 7557"/>
              <a:gd name="T37" fmla="*/ 2147483646 h 5874"/>
              <a:gd name="T38" fmla="*/ 2147483646 w 7557"/>
              <a:gd name="T39" fmla="*/ 2147483646 h 5874"/>
              <a:gd name="T40" fmla="*/ 2147483646 w 7557"/>
              <a:gd name="T41" fmla="*/ 2147483646 h 5874"/>
              <a:gd name="T42" fmla="*/ 2147483646 w 7557"/>
              <a:gd name="T43" fmla="*/ 2147483646 h 5874"/>
              <a:gd name="T44" fmla="*/ 2147483646 w 7557"/>
              <a:gd name="T45" fmla="*/ 2147483646 h 5874"/>
              <a:gd name="T46" fmla="*/ 2147483646 w 7557"/>
              <a:gd name="T47" fmla="*/ 2147483646 h 5874"/>
              <a:gd name="T48" fmla="*/ 2147483646 w 7557"/>
              <a:gd name="T49" fmla="*/ 2147483646 h 5874"/>
              <a:gd name="T50" fmla="*/ 2147483646 w 7557"/>
              <a:gd name="T51" fmla="*/ 2147483646 h 5874"/>
              <a:gd name="T52" fmla="*/ 2147483646 w 7557"/>
              <a:gd name="T53" fmla="*/ 2147483646 h 5874"/>
              <a:gd name="T54" fmla="*/ 2147483646 w 7557"/>
              <a:gd name="T55" fmla="*/ 2147483646 h 5874"/>
              <a:gd name="T56" fmla="*/ 2147483646 w 7557"/>
              <a:gd name="T57" fmla="*/ 2147483646 h 5874"/>
              <a:gd name="T58" fmla="*/ 2147483646 w 7557"/>
              <a:gd name="T59" fmla="*/ 2147483646 h 5874"/>
              <a:gd name="T60" fmla="*/ 2147483646 w 7557"/>
              <a:gd name="T61" fmla="*/ 2147483646 h 5874"/>
              <a:gd name="T62" fmla="*/ 2147483646 w 7557"/>
              <a:gd name="T63" fmla="*/ 2147483646 h 5874"/>
              <a:gd name="T64" fmla="*/ 2147483646 w 7557"/>
              <a:gd name="T65" fmla="*/ 2147483646 h 5874"/>
              <a:gd name="T66" fmla="*/ 2147483646 w 7557"/>
              <a:gd name="T67" fmla="*/ 2147483646 h 5874"/>
              <a:gd name="T68" fmla="*/ 2147483646 w 7557"/>
              <a:gd name="T69" fmla="*/ 2147483646 h 5874"/>
              <a:gd name="T70" fmla="*/ 2147483646 w 7557"/>
              <a:gd name="T71" fmla="*/ 2147483646 h 5874"/>
              <a:gd name="T72" fmla="*/ 2147483646 w 7557"/>
              <a:gd name="T73" fmla="*/ 2147483646 h 5874"/>
              <a:gd name="T74" fmla="*/ 2147483646 w 7557"/>
              <a:gd name="T75" fmla="*/ 2147483646 h 5874"/>
              <a:gd name="T76" fmla="*/ 2147483646 w 7557"/>
              <a:gd name="T77" fmla="*/ 2147483646 h 5874"/>
              <a:gd name="T78" fmla="*/ 2147483646 w 7557"/>
              <a:gd name="T79" fmla="*/ 2147483646 h 5874"/>
              <a:gd name="T80" fmla="*/ 2147483646 w 7557"/>
              <a:gd name="T81" fmla="*/ 2147483646 h 5874"/>
              <a:gd name="T82" fmla="*/ 2147483646 w 7557"/>
              <a:gd name="T83" fmla="*/ 2147483646 h 5874"/>
              <a:gd name="T84" fmla="*/ 2147483646 w 7557"/>
              <a:gd name="T85" fmla="*/ 2147483646 h 5874"/>
              <a:gd name="T86" fmla="*/ 2147483646 w 7557"/>
              <a:gd name="T87" fmla="*/ 2147483646 h 5874"/>
              <a:gd name="T88" fmla="*/ 2147483646 w 7557"/>
              <a:gd name="T89" fmla="*/ 2147483646 h 5874"/>
              <a:gd name="T90" fmla="*/ 2147483646 w 7557"/>
              <a:gd name="T91" fmla="*/ 2147483646 h 5874"/>
              <a:gd name="T92" fmla="*/ 2147483646 w 7557"/>
              <a:gd name="T93" fmla="*/ 2147483646 h 5874"/>
              <a:gd name="T94" fmla="*/ 2147483646 w 7557"/>
              <a:gd name="T95" fmla="*/ 2147483646 h 5874"/>
              <a:gd name="T96" fmla="*/ 2147483646 w 7557"/>
              <a:gd name="T97" fmla="*/ 2147483646 h 5874"/>
              <a:gd name="T98" fmla="*/ 2147483646 w 7557"/>
              <a:gd name="T99" fmla="*/ 2147483646 h 5874"/>
              <a:gd name="T100" fmla="*/ 2147483646 w 7557"/>
              <a:gd name="T101" fmla="*/ 2147483646 h 5874"/>
              <a:gd name="T102" fmla="*/ 2147483646 w 7557"/>
              <a:gd name="T103" fmla="*/ 2147483646 h 5874"/>
              <a:gd name="T104" fmla="*/ 2147483646 w 7557"/>
              <a:gd name="T105" fmla="*/ 2147483646 h 5874"/>
              <a:gd name="T106" fmla="*/ 2147483646 w 7557"/>
              <a:gd name="T107" fmla="*/ 2147483646 h 5874"/>
              <a:gd name="T108" fmla="*/ 2147483646 w 7557"/>
              <a:gd name="T109" fmla="*/ 2147483646 h 5874"/>
              <a:gd name="T110" fmla="*/ 2147483646 w 7557"/>
              <a:gd name="T111" fmla="*/ 2147483646 h 5874"/>
              <a:gd name="T112" fmla="*/ 2147483646 w 7557"/>
              <a:gd name="T113" fmla="*/ 2147483646 h 5874"/>
              <a:gd name="T114" fmla="*/ 2147483646 w 7557"/>
              <a:gd name="T115" fmla="*/ 2147483646 h 5874"/>
              <a:gd name="T116" fmla="*/ 2147483646 w 7557"/>
              <a:gd name="T117" fmla="*/ 2147483646 h 5874"/>
              <a:gd name="T118" fmla="*/ 2147483646 w 7557"/>
              <a:gd name="T119" fmla="*/ 2147483646 h 5874"/>
              <a:gd name="T120" fmla="*/ 2147483646 w 7557"/>
              <a:gd name="T121" fmla="*/ 2147483646 h 5874"/>
              <a:gd name="T122" fmla="*/ 2147483646 w 7557"/>
              <a:gd name="T123" fmla="*/ 2147483646 h 5874"/>
              <a:gd name="T124" fmla="*/ 2147483646 w 7557"/>
              <a:gd name="T125" fmla="*/ 2147483646 h 58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557"/>
              <a:gd name="T190" fmla="*/ 0 h 5874"/>
              <a:gd name="T191" fmla="*/ 7557 w 7557"/>
              <a:gd name="T192" fmla="*/ 5874 h 58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a:solidFill>
              <a:schemeClr val="bg1"/>
            </a:solidFill>
            <a:bevel/>
          </a:ln>
        </p:spPr>
        <p:txBody>
          <a:bodyPr/>
          <a:lstStyle/>
          <a:p>
            <a:endParaRPr lang="zh-CN" altLang="en-US"/>
          </a:p>
        </p:txBody>
      </p:sp>
      <p:sp>
        <p:nvSpPr>
          <p:cNvPr id="22557" name="稻壳儿小白白(http://dwz.cn/Wu2UP)"/>
          <p:cNvSpPr/>
          <p:nvPr/>
        </p:nvSpPr>
        <p:spPr bwMode="auto">
          <a:xfrm>
            <a:off x="6034088" y="3128963"/>
            <a:ext cx="333375" cy="522287"/>
          </a:xfrm>
          <a:custGeom>
            <a:avLst/>
            <a:gdLst>
              <a:gd name="T0" fmla="*/ 2147483646 w 1159"/>
              <a:gd name="T1" fmla="*/ 2147483646 h 1815"/>
              <a:gd name="T2" fmla="*/ 2147483646 w 1159"/>
              <a:gd name="T3" fmla="*/ 2147483646 h 1815"/>
              <a:gd name="T4" fmla="*/ 2147483646 w 1159"/>
              <a:gd name="T5" fmla="*/ 2147483646 h 1815"/>
              <a:gd name="T6" fmla="*/ 2147483646 w 1159"/>
              <a:gd name="T7" fmla="*/ 2147483646 h 1815"/>
              <a:gd name="T8" fmla="*/ 2147483646 w 1159"/>
              <a:gd name="T9" fmla="*/ 2147483646 h 1815"/>
              <a:gd name="T10" fmla="*/ 2147483646 w 1159"/>
              <a:gd name="T11" fmla="*/ 2147483646 h 1815"/>
              <a:gd name="T12" fmla="*/ 2147483646 w 1159"/>
              <a:gd name="T13" fmla="*/ 2147483646 h 1815"/>
              <a:gd name="T14" fmla="*/ 2147483646 w 1159"/>
              <a:gd name="T15" fmla="*/ 2147483646 h 1815"/>
              <a:gd name="T16" fmla="*/ 2147483646 w 1159"/>
              <a:gd name="T17" fmla="*/ 2147483646 h 1815"/>
              <a:gd name="T18" fmla="*/ 2147483646 w 1159"/>
              <a:gd name="T19" fmla="*/ 2147483646 h 1815"/>
              <a:gd name="T20" fmla="*/ 2147483646 w 1159"/>
              <a:gd name="T21" fmla="*/ 2147483646 h 1815"/>
              <a:gd name="T22" fmla="*/ 2147483646 w 1159"/>
              <a:gd name="T23" fmla="*/ 2147483646 h 1815"/>
              <a:gd name="T24" fmla="*/ 2147483646 w 1159"/>
              <a:gd name="T25" fmla="*/ 2147483646 h 1815"/>
              <a:gd name="T26" fmla="*/ 2147483646 w 1159"/>
              <a:gd name="T27" fmla="*/ 2147483646 h 1815"/>
              <a:gd name="T28" fmla="*/ 2147483646 w 1159"/>
              <a:gd name="T29" fmla="*/ 2147483646 h 1815"/>
              <a:gd name="T30" fmla="*/ 2147483646 w 1159"/>
              <a:gd name="T31" fmla="*/ 2147483646 h 1815"/>
              <a:gd name="T32" fmla="*/ 2147483646 w 1159"/>
              <a:gd name="T33" fmla="*/ 2147483646 h 1815"/>
              <a:gd name="T34" fmla="*/ 2147483646 w 1159"/>
              <a:gd name="T35" fmla="*/ 2147483646 h 1815"/>
              <a:gd name="T36" fmla="*/ 2147483646 w 1159"/>
              <a:gd name="T37" fmla="*/ 2147483646 h 1815"/>
              <a:gd name="T38" fmla="*/ 2147483646 w 1159"/>
              <a:gd name="T39" fmla="*/ 2147483646 h 1815"/>
              <a:gd name="T40" fmla="*/ 2147483646 w 1159"/>
              <a:gd name="T41" fmla="*/ 2147483646 h 1815"/>
              <a:gd name="T42" fmla="*/ 2147483646 w 1159"/>
              <a:gd name="T43" fmla="*/ 2147483646 h 1815"/>
              <a:gd name="T44" fmla="*/ 2147483646 w 1159"/>
              <a:gd name="T45" fmla="*/ 2147483646 h 1815"/>
              <a:gd name="T46" fmla="*/ 2147483646 w 1159"/>
              <a:gd name="T47" fmla="*/ 2147483646 h 1815"/>
              <a:gd name="T48" fmla="*/ 2147483646 w 1159"/>
              <a:gd name="T49" fmla="*/ 2147483646 h 1815"/>
              <a:gd name="T50" fmla="*/ 2147483646 w 1159"/>
              <a:gd name="T51" fmla="*/ 2147483646 h 1815"/>
              <a:gd name="T52" fmla="*/ 2147483646 w 1159"/>
              <a:gd name="T53" fmla="*/ 2147483646 h 1815"/>
              <a:gd name="T54" fmla="*/ 2147483646 w 1159"/>
              <a:gd name="T55" fmla="*/ 2147483646 h 1815"/>
              <a:gd name="T56" fmla="*/ 2147483646 w 1159"/>
              <a:gd name="T57" fmla="*/ 2147483646 h 1815"/>
              <a:gd name="T58" fmla="*/ 2147483646 w 1159"/>
              <a:gd name="T59" fmla="*/ 2147483646 h 1815"/>
              <a:gd name="T60" fmla="*/ 2147483646 w 1159"/>
              <a:gd name="T61" fmla="*/ 2147483646 h 1815"/>
              <a:gd name="T62" fmla="*/ 2147483646 w 1159"/>
              <a:gd name="T63" fmla="*/ 2147483646 h 1815"/>
              <a:gd name="T64" fmla="*/ 2147483646 w 1159"/>
              <a:gd name="T65" fmla="*/ 2147483646 h 1815"/>
              <a:gd name="T66" fmla="*/ 2147483646 w 1159"/>
              <a:gd name="T67" fmla="*/ 2147483646 h 1815"/>
              <a:gd name="T68" fmla="*/ 2147483646 w 1159"/>
              <a:gd name="T69" fmla="*/ 2147483646 h 1815"/>
              <a:gd name="T70" fmla="*/ 2147483646 w 1159"/>
              <a:gd name="T71" fmla="*/ 2147483646 h 1815"/>
              <a:gd name="T72" fmla="*/ 2147483646 w 1159"/>
              <a:gd name="T73" fmla="*/ 2147483646 h 1815"/>
              <a:gd name="T74" fmla="*/ 2147483646 w 1159"/>
              <a:gd name="T75" fmla="*/ 2147483646 h 1815"/>
              <a:gd name="T76" fmla="*/ 2147483646 w 1159"/>
              <a:gd name="T77" fmla="*/ 2147483646 h 1815"/>
              <a:gd name="T78" fmla="*/ 2147483646 w 1159"/>
              <a:gd name="T79" fmla="*/ 2147483646 h 1815"/>
              <a:gd name="T80" fmla="*/ 2147483646 w 1159"/>
              <a:gd name="T81" fmla="*/ 2147483646 h 1815"/>
              <a:gd name="T82" fmla="*/ 2147483646 w 1159"/>
              <a:gd name="T83" fmla="*/ 2147483646 h 1815"/>
              <a:gd name="T84" fmla="*/ 2147483646 w 1159"/>
              <a:gd name="T85" fmla="*/ 2147483646 h 1815"/>
              <a:gd name="T86" fmla="*/ 2147483646 w 1159"/>
              <a:gd name="T87" fmla="*/ 2147483646 h 1815"/>
              <a:gd name="T88" fmla="*/ 2147483646 w 1159"/>
              <a:gd name="T89" fmla="*/ 2147483646 h 1815"/>
              <a:gd name="T90" fmla="*/ 2147483646 w 1159"/>
              <a:gd name="T91" fmla="*/ 2147483646 h 1815"/>
              <a:gd name="T92" fmla="*/ 2147483646 w 1159"/>
              <a:gd name="T93" fmla="*/ 2147483646 h 1815"/>
              <a:gd name="T94" fmla="*/ 2147483646 w 1159"/>
              <a:gd name="T95" fmla="*/ 2147483646 h 1815"/>
              <a:gd name="T96" fmla="*/ 2147483646 w 1159"/>
              <a:gd name="T97" fmla="*/ 2147483646 h 1815"/>
              <a:gd name="T98" fmla="*/ 2147483646 w 1159"/>
              <a:gd name="T99" fmla="*/ 2147483646 h 1815"/>
              <a:gd name="T100" fmla="*/ 2147483646 w 1159"/>
              <a:gd name="T101" fmla="*/ 2147483646 h 1815"/>
              <a:gd name="T102" fmla="*/ 2147483646 w 1159"/>
              <a:gd name="T103" fmla="*/ 2147483646 h 1815"/>
              <a:gd name="T104" fmla="*/ 2147483646 w 1159"/>
              <a:gd name="T105" fmla="*/ 2147483646 h 1815"/>
              <a:gd name="T106" fmla="*/ 2147483646 w 1159"/>
              <a:gd name="T107" fmla="*/ 2147483646 h 1815"/>
              <a:gd name="T108" fmla="*/ 2147483646 w 1159"/>
              <a:gd name="T109" fmla="*/ 2147483646 h 1815"/>
              <a:gd name="T110" fmla="*/ 2147483646 w 1159"/>
              <a:gd name="T111" fmla="*/ 2147483646 h 1815"/>
              <a:gd name="T112" fmla="*/ 2147483646 w 1159"/>
              <a:gd name="T113" fmla="*/ 2147483646 h 1815"/>
              <a:gd name="T114" fmla="*/ 2147483646 w 1159"/>
              <a:gd name="T115" fmla="*/ 2147483646 h 1815"/>
              <a:gd name="T116" fmla="*/ 2147483646 w 1159"/>
              <a:gd name="T117" fmla="*/ 2147483646 h 1815"/>
              <a:gd name="T118" fmla="*/ 2147483646 w 1159"/>
              <a:gd name="T119" fmla="*/ 2147483646 h 1815"/>
              <a:gd name="T120" fmla="*/ 2147483646 w 1159"/>
              <a:gd name="T121" fmla="*/ 2147483646 h 18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9"/>
              <a:gd name="T184" fmla="*/ 0 h 1815"/>
              <a:gd name="T185" fmla="*/ 1159 w 1159"/>
              <a:gd name="T186" fmla="*/ 1815 h 18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a:solidFill>
              <a:schemeClr val="bg1"/>
            </a:solidFill>
            <a:bevel/>
          </a:ln>
        </p:spPr>
        <p:txBody>
          <a:bodyPr/>
          <a:lstStyle/>
          <a:p>
            <a:endParaRPr lang="zh-CN" altLang="en-US"/>
          </a:p>
        </p:txBody>
      </p:sp>
      <p:sp>
        <p:nvSpPr>
          <p:cNvPr id="22558" name="稻壳儿小白白(http://dwz.cn/Wu2UP)"/>
          <p:cNvSpPr/>
          <p:nvPr/>
        </p:nvSpPr>
        <p:spPr bwMode="auto">
          <a:xfrm>
            <a:off x="4913313" y="2614613"/>
            <a:ext cx="1558925" cy="1360487"/>
          </a:xfrm>
          <a:custGeom>
            <a:avLst/>
            <a:gdLst>
              <a:gd name="T0" fmla="*/ 2147483646 w 5358"/>
              <a:gd name="T1" fmla="*/ 2147483646 h 4735"/>
              <a:gd name="T2" fmla="*/ 2147483646 w 5358"/>
              <a:gd name="T3" fmla="*/ 2147483646 h 4735"/>
              <a:gd name="T4" fmla="*/ 2147483646 w 5358"/>
              <a:gd name="T5" fmla="*/ 2147483646 h 4735"/>
              <a:gd name="T6" fmla="*/ 2147483646 w 5358"/>
              <a:gd name="T7" fmla="*/ 2147483646 h 4735"/>
              <a:gd name="T8" fmla="*/ 2147483646 w 5358"/>
              <a:gd name="T9" fmla="*/ 2147483646 h 4735"/>
              <a:gd name="T10" fmla="*/ 2147483646 w 5358"/>
              <a:gd name="T11" fmla="*/ 2147483646 h 4735"/>
              <a:gd name="T12" fmla="*/ 2147483646 w 5358"/>
              <a:gd name="T13" fmla="*/ 2147483646 h 4735"/>
              <a:gd name="T14" fmla="*/ 2147483646 w 5358"/>
              <a:gd name="T15" fmla="*/ 2147483646 h 4735"/>
              <a:gd name="T16" fmla="*/ 2147483646 w 5358"/>
              <a:gd name="T17" fmla="*/ 2147483646 h 4735"/>
              <a:gd name="T18" fmla="*/ 2147483646 w 5358"/>
              <a:gd name="T19" fmla="*/ 2147483646 h 4735"/>
              <a:gd name="T20" fmla="*/ 2147483646 w 5358"/>
              <a:gd name="T21" fmla="*/ 2147483646 h 4735"/>
              <a:gd name="T22" fmla="*/ 2147483646 w 5358"/>
              <a:gd name="T23" fmla="*/ 2147483646 h 4735"/>
              <a:gd name="T24" fmla="*/ 2147483646 w 5358"/>
              <a:gd name="T25" fmla="*/ 2147483646 h 4735"/>
              <a:gd name="T26" fmla="*/ 2147483646 w 5358"/>
              <a:gd name="T27" fmla="*/ 2147483646 h 4735"/>
              <a:gd name="T28" fmla="*/ 2147483646 w 5358"/>
              <a:gd name="T29" fmla="*/ 2147483646 h 4735"/>
              <a:gd name="T30" fmla="*/ 2147483646 w 5358"/>
              <a:gd name="T31" fmla="*/ 2147483646 h 4735"/>
              <a:gd name="T32" fmla="*/ 2147483646 w 5358"/>
              <a:gd name="T33" fmla="*/ 2147483646 h 4735"/>
              <a:gd name="T34" fmla="*/ 2147483646 w 5358"/>
              <a:gd name="T35" fmla="*/ 2147483646 h 4735"/>
              <a:gd name="T36" fmla="*/ 2147483646 w 5358"/>
              <a:gd name="T37" fmla="*/ 2147483646 h 4735"/>
              <a:gd name="T38" fmla="*/ 2147483646 w 5358"/>
              <a:gd name="T39" fmla="*/ 2147483646 h 4735"/>
              <a:gd name="T40" fmla="*/ 2147483646 w 5358"/>
              <a:gd name="T41" fmla="*/ 2147483646 h 4735"/>
              <a:gd name="T42" fmla="*/ 2147483646 w 5358"/>
              <a:gd name="T43" fmla="*/ 2147483646 h 4735"/>
              <a:gd name="T44" fmla="*/ 2147483646 w 5358"/>
              <a:gd name="T45" fmla="*/ 2147483646 h 4735"/>
              <a:gd name="T46" fmla="*/ 2147483646 w 5358"/>
              <a:gd name="T47" fmla="*/ 2147483646 h 4735"/>
              <a:gd name="T48" fmla="*/ 2147483646 w 5358"/>
              <a:gd name="T49" fmla="*/ 2147483646 h 4735"/>
              <a:gd name="T50" fmla="*/ 2147483646 w 5358"/>
              <a:gd name="T51" fmla="*/ 2147483646 h 4735"/>
              <a:gd name="T52" fmla="*/ 2147483646 w 5358"/>
              <a:gd name="T53" fmla="*/ 2147483646 h 4735"/>
              <a:gd name="T54" fmla="*/ 2147483646 w 5358"/>
              <a:gd name="T55" fmla="*/ 2147483646 h 4735"/>
              <a:gd name="T56" fmla="*/ 2147483646 w 5358"/>
              <a:gd name="T57" fmla="*/ 2147483646 h 4735"/>
              <a:gd name="T58" fmla="*/ 2147483646 w 5358"/>
              <a:gd name="T59" fmla="*/ 2147483646 h 4735"/>
              <a:gd name="T60" fmla="*/ 2147483646 w 5358"/>
              <a:gd name="T61" fmla="*/ 2147483646 h 4735"/>
              <a:gd name="T62" fmla="*/ 2147483646 w 5358"/>
              <a:gd name="T63" fmla="*/ 2147483646 h 4735"/>
              <a:gd name="T64" fmla="*/ 2147483646 w 5358"/>
              <a:gd name="T65" fmla="*/ 2147483646 h 4735"/>
              <a:gd name="T66" fmla="*/ 2147483646 w 5358"/>
              <a:gd name="T67" fmla="*/ 2147483646 h 4735"/>
              <a:gd name="T68" fmla="*/ 2147483646 w 5358"/>
              <a:gd name="T69" fmla="*/ 2147483646 h 4735"/>
              <a:gd name="T70" fmla="*/ 2147483646 w 5358"/>
              <a:gd name="T71" fmla="*/ 2147483646 h 4735"/>
              <a:gd name="T72" fmla="*/ 2147483646 w 5358"/>
              <a:gd name="T73" fmla="*/ 2147483646 h 4735"/>
              <a:gd name="T74" fmla="*/ 2147483646 w 5358"/>
              <a:gd name="T75" fmla="*/ 2147483646 h 4735"/>
              <a:gd name="T76" fmla="*/ 2147483646 w 5358"/>
              <a:gd name="T77" fmla="*/ 2147483646 h 4735"/>
              <a:gd name="T78" fmla="*/ 2147483646 w 5358"/>
              <a:gd name="T79" fmla="*/ 2147483646 h 4735"/>
              <a:gd name="T80" fmla="*/ 2147483646 w 5358"/>
              <a:gd name="T81" fmla="*/ 2147483646 h 4735"/>
              <a:gd name="T82" fmla="*/ 2147483646 w 5358"/>
              <a:gd name="T83" fmla="*/ 2147483646 h 4735"/>
              <a:gd name="T84" fmla="*/ 2147483646 w 5358"/>
              <a:gd name="T85" fmla="*/ 2147483646 h 4735"/>
              <a:gd name="T86" fmla="*/ 2147483646 w 5358"/>
              <a:gd name="T87" fmla="*/ 2147483646 h 4735"/>
              <a:gd name="T88" fmla="*/ 2147483646 w 5358"/>
              <a:gd name="T89" fmla="*/ 2147483646 h 4735"/>
              <a:gd name="T90" fmla="*/ 2147483646 w 5358"/>
              <a:gd name="T91" fmla="*/ 2147483646 h 4735"/>
              <a:gd name="T92" fmla="*/ 2147483646 w 5358"/>
              <a:gd name="T93" fmla="*/ 2147483646 h 4735"/>
              <a:gd name="T94" fmla="*/ 2147483646 w 5358"/>
              <a:gd name="T95" fmla="*/ 2147483646 h 4735"/>
              <a:gd name="T96" fmla="*/ 2147483646 w 5358"/>
              <a:gd name="T97" fmla="*/ 2147483646 h 4735"/>
              <a:gd name="T98" fmla="*/ 2147483646 w 5358"/>
              <a:gd name="T99" fmla="*/ 2147483646 h 4735"/>
              <a:gd name="T100" fmla="*/ 2147483646 w 5358"/>
              <a:gd name="T101" fmla="*/ 2147483646 h 4735"/>
              <a:gd name="T102" fmla="*/ 2147483646 w 5358"/>
              <a:gd name="T103" fmla="*/ 2147483646 h 4735"/>
              <a:gd name="T104" fmla="*/ 2147483646 w 5358"/>
              <a:gd name="T105" fmla="*/ 2147483646 h 4735"/>
              <a:gd name="T106" fmla="*/ 2147483646 w 5358"/>
              <a:gd name="T107" fmla="*/ 2147483646 h 4735"/>
              <a:gd name="T108" fmla="*/ 2147483646 w 5358"/>
              <a:gd name="T109" fmla="*/ 2147483646 h 4735"/>
              <a:gd name="T110" fmla="*/ 2147483646 w 5358"/>
              <a:gd name="T111" fmla="*/ 2147483646 h 4735"/>
              <a:gd name="T112" fmla="*/ 2147483646 w 5358"/>
              <a:gd name="T113" fmla="*/ 2147483646 h 4735"/>
              <a:gd name="T114" fmla="*/ 2147483646 w 5358"/>
              <a:gd name="T115" fmla="*/ 2147483646 h 4735"/>
              <a:gd name="T116" fmla="*/ 2147483646 w 5358"/>
              <a:gd name="T117" fmla="*/ 2147483646 h 4735"/>
              <a:gd name="T118" fmla="*/ 2147483646 w 5358"/>
              <a:gd name="T119" fmla="*/ 2147483646 h 4735"/>
              <a:gd name="T120" fmla="*/ 2147483646 w 5358"/>
              <a:gd name="T121" fmla="*/ 2147483646 h 4735"/>
              <a:gd name="T122" fmla="*/ 2147483646 w 5358"/>
              <a:gd name="T123" fmla="*/ 2147483646 h 4735"/>
              <a:gd name="T124" fmla="*/ 2147483646 w 5358"/>
              <a:gd name="T125" fmla="*/ 2147483646 h 47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58"/>
              <a:gd name="T190" fmla="*/ 0 h 4735"/>
              <a:gd name="T191" fmla="*/ 5358 w 5358"/>
              <a:gd name="T192" fmla="*/ 4735 h 473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a:solidFill>
              <a:schemeClr val="bg1"/>
            </a:solidFill>
            <a:bevel/>
          </a:ln>
        </p:spPr>
        <p:txBody>
          <a:bodyPr/>
          <a:lstStyle/>
          <a:p>
            <a:endParaRPr lang="zh-CN" altLang="en-US"/>
          </a:p>
        </p:txBody>
      </p:sp>
      <p:sp>
        <p:nvSpPr>
          <p:cNvPr id="22559" name="稻壳儿小白白(http://dwz.cn/Wu2UP)"/>
          <p:cNvSpPr/>
          <p:nvPr/>
        </p:nvSpPr>
        <p:spPr bwMode="auto">
          <a:xfrm>
            <a:off x="5283200" y="3706813"/>
            <a:ext cx="1166813" cy="1055687"/>
          </a:xfrm>
          <a:custGeom>
            <a:avLst/>
            <a:gdLst>
              <a:gd name="T0" fmla="*/ 2147483646 w 4006"/>
              <a:gd name="T1" fmla="*/ 2147483646 h 3723"/>
              <a:gd name="T2" fmla="*/ 2147483646 w 4006"/>
              <a:gd name="T3" fmla="*/ 2147483646 h 3723"/>
              <a:gd name="T4" fmla="*/ 2147483646 w 4006"/>
              <a:gd name="T5" fmla="*/ 2147483646 h 3723"/>
              <a:gd name="T6" fmla="*/ 2147483646 w 4006"/>
              <a:gd name="T7" fmla="*/ 2147483646 h 3723"/>
              <a:gd name="T8" fmla="*/ 2147483646 w 4006"/>
              <a:gd name="T9" fmla="*/ 2147483646 h 3723"/>
              <a:gd name="T10" fmla="*/ 2147483646 w 4006"/>
              <a:gd name="T11" fmla="*/ 2147483646 h 3723"/>
              <a:gd name="T12" fmla="*/ 2147483646 w 4006"/>
              <a:gd name="T13" fmla="*/ 2147483646 h 3723"/>
              <a:gd name="T14" fmla="*/ 2147483646 w 4006"/>
              <a:gd name="T15" fmla="*/ 2147483646 h 3723"/>
              <a:gd name="T16" fmla="*/ 2147483646 w 4006"/>
              <a:gd name="T17" fmla="*/ 2147483646 h 3723"/>
              <a:gd name="T18" fmla="*/ 2147483646 w 4006"/>
              <a:gd name="T19" fmla="*/ 2147483646 h 3723"/>
              <a:gd name="T20" fmla="*/ 2147483646 w 4006"/>
              <a:gd name="T21" fmla="*/ 2147483646 h 3723"/>
              <a:gd name="T22" fmla="*/ 2147483646 w 4006"/>
              <a:gd name="T23" fmla="*/ 2147483646 h 3723"/>
              <a:gd name="T24" fmla="*/ 2147483646 w 4006"/>
              <a:gd name="T25" fmla="*/ 2147483646 h 3723"/>
              <a:gd name="T26" fmla="*/ 2147483646 w 4006"/>
              <a:gd name="T27" fmla="*/ 2147483646 h 3723"/>
              <a:gd name="T28" fmla="*/ 2147483646 w 4006"/>
              <a:gd name="T29" fmla="*/ 2147483646 h 3723"/>
              <a:gd name="T30" fmla="*/ 2147483646 w 4006"/>
              <a:gd name="T31" fmla="*/ 2147483646 h 3723"/>
              <a:gd name="T32" fmla="*/ 2147483646 w 4006"/>
              <a:gd name="T33" fmla="*/ 2147483646 h 3723"/>
              <a:gd name="T34" fmla="*/ 2147483646 w 4006"/>
              <a:gd name="T35" fmla="*/ 2147483646 h 3723"/>
              <a:gd name="T36" fmla="*/ 2147483646 w 4006"/>
              <a:gd name="T37" fmla="*/ 2147483646 h 3723"/>
              <a:gd name="T38" fmla="*/ 2147483646 w 4006"/>
              <a:gd name="T39" fmla="*/ 2147483646 h 3723"/>
              <a:gd name="T40" fmla="*/ 2147483646 w 4006"/>
              <a:gd name="T41" fmla="*/ 2147483646 h 3723"/>
              <a:gd name="T42" fmla="*/ 2147483646 w 4006"/>
              <a:gd name="T43" fmla="*/ 2147483646 h 3723"/>
              <a:gd name="T44" fmla="*/ 2147483646 w 4006"/>
              <a:gd name="T45" fmla="*/ 2147483646 h 3723"/>
              <a:gd name="T46" fmla="*/ 2147483646 w 4006"/>
              <a:gd name="T47" fmla="*/ 2147483646 h 3723"/>
              <a:gd name="T48" fmla="*/ 2147483646 w 4006"/>
              <a:gd name="T49" fmla="*/ 2147483646 h 3723"/>
              <a:gd name="T50" fmla="*/ 2147483646 w 4006"/>
              <a:gd name="T51" fmla="*/ 2147483646 h 3723"/>
              <a:gd name="T52" fmla="*/ 2147483646 w 4006"/>
              <a:gd name="T53" fmla="*/ 2147483646 h 3723"/>
              <a:gd name="T54" fmla="*/ 2147483646 w 4006"/>
              <a:gd name="T55" fmla="*/ 2147483646 h 3723"/>
              <a:gd name="T56" fmla="*/ 2147483646 w 4006"/>
              <a:gd name="T57" fmla="*/ 2147483646 h 3723"/>
              <a:gd name="T58" fmla="*/ 2147483646 w 4006"/>
              <a:gd name="T59" fmla="*/ 2147483646 h 3723"/>
              <a:gd name="T60" fmla="*/ 2147483646 w 4006"/>
              <a:gd name="T61" fmla="*/ 2147483646 h 3723"/>
              <a:gd name="T62" fmla="*/ 2147483646 w 4006"/>
              <a:gd name="T63" fmla="*/ 2147483646 h 3723"/>
              <a:gd name="T64" fmla="*/ 2147483646 w 4006"/>
              <a:gd name="T65" fmla="*/ 2147483646 h 3723"/>
              <a:gd name="T66" fmla="*/ 2147483646 w 4006"/>
              <a:gd name="T67" fmla="*/ 2147483646 h 3723"/>
              <a:gd name="T68" fmla="*/ 2147483646 w 4006"/>
              <a:gd name="T69" fmla="*/ 2147483646 h 3723"/>
              <a:gd name="T70" fmla="*/ 2147483646 w 4006"/>
              <a:gd name="T71" fmla="*/ 2147483646 h 3723"/>
              <a:gd name="T72" fmla="*/ 2147483646 w 4006"/>
              <a:gd name="T73" fmla="*/ 2147483646 h 3723"/>
              <a:gd name="T74" fmla="*/ 2147483646 w 4006"/>
              <a:gd name="T75" fmla="*/ 2147483646 h 3723"/>
              <a:gd name="T76" fmla="*/ 2147483646 w 4006"/>
              <a:gd name="T77" fmla="*/ 2147483646 h 3723"/>
              <a:gd name="T78" fmla="*/ 2147483646 w 4006"/>
              <a:gd name="T79" fmla="*/ 2147483646 h 3723"/>
              <a:gd name="T80" fmla="*/ 2147483646 w 4006"/>
              <a:gd name="T81" fmla="*/ 2147483646 h 3723"/>
              <a:gd name="T82" fmla="*/ 2147483646 w 4006"/>
              <a:gd name="T83" fmla="*/ 2147483646 h 3723"/>
              <a:gd name="T84" fmla="*/ 2147483646 w 4006"/>
              <a:gd name="T85" fmla="*/ 2147483646 h 3723"/>
              <a:gd name="T86" fmla="*/ 2147483646 w 4006"/>
              <a:gd name="T87" fmla="*/ 2147483646 h 3723"/>
              <a:gd name="T88" fmla="*/ 2147483646 w 4006"/>
              <a:gd name="T89" fmla="*/ 2147483646 h 3723"/>
              <a:gd name="T90" fmla="*/ 2147483646 w 4006"/>
              <a:gd name="T91" fmla="*/ 2147483646 h 3723"/>
              <a:gd name="T92" fmla="*/ 2147483646 w 4006"/>
              <a:gd name="T93" fmla="*/ 2147483646 h 3723"/>
              <a:gd name="T94" fmla="*/ 2147483646 w 4006"/>
              <a:gd name="T95" fmla="*/ 2147483646 h 3723"/>
              <a:gd name="T96" fmla="*/ 2147483646 w 4006"/>
              <a:gd name="T97" fmla="*/ 2147483646 h 3723"/>
              <a:gd name="T98" fmla="*/ 2147483646 w 4006"/>
              <a:gd name="T99" fmla="*/ 2147483646 h 3723"/>
              <a:gd name="T100" fmla="*/ 2147483646 w 4006"/>
              <a:gd name="T101" fmla="*/ 2147483646 h 3723"/>
              <a:gd name="T102" fmla="*/ 2147483646 w 4006"/>
              <a:gd name="T103" fmla="*/ 2147483646 h 3723"/>
              <a:gd name="T104" fmla="*/ 2147483646 w 4006"/>
              <a:gd name="T105" fmla="*/ 2147483646 h 3723"/>
              <a:gd name="T106" fmla="*/ 2147483646 w 4006"/>
              <a:gd name="T107" fmla="*/ 2147483646 h 3723"/>
              <a:gd name="T108" fmla="*/ 2147483646 w 4006"/>
              <a:gd name="T109" fmla="*/ 2147483646 h 3723"/>
              <a:gd name="T110" fmla="*/ 2147483646 w 4006"/>
              <a:gd name="T111" fmla="*/ 2147483646 h 3723"/>
              <a:gd name="T112" fmla="*/ 2147483646 w 4006"/>
              <a:gd name="T113" fmla="*/ 2147483646 h 3723"/>
              <a:gd name="T114" fmla="*/ 2147483646 w 4006"/>
              <a:gd name="T115" fmla="*/ 2147483646 h 3723"/>
              <a:gd name="T116" fmla="*/ 2147483646 w 4006"/>
              <a:gd name="T117" fmla="*/ 2147483646 h 3723"/>
              <a:gd name="T118" fmla="*/ 2147483646 w 4006"/>
              <a:gd name="T119" fmla="*/ 2147483646 h 3723"/>
              <a:gd name="T120" fmla="*/ 2147483646 w 4006"/>
              <a:gd name="T121" fmla="*/ 2147483646 h 3723"/>
              <a:gd name="T122" fmla="*/ 2147483646 w 4006"/>
              <a:gd name="T123" fmla="*/ 2147483646 h 3723"/>
              <a:gd name="T124" fmla="*/ 2147483646 w 4006"/>
              <a:gd name="T125" fmla="*/ 2147483646 h 3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06"/>
              <a:gd name="T190" fmla="*/ 0 h 3723"/>
              <a:gd name="T191" fmla="*/ 4006 w 4006"/>
              <a:gd name="T192" fmla="*/ 3723 h 37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a:solidFill>
              <a:schemeClr val="bg1"/>
            </a:solidFill>
            <a:bevel/>
          </a:ln>
        </p:spPr>
        <p:txBody>
          <a:bodyPr/>
          <a:lstStyle/>
          <a:p>
            <a:endParaRPr lang="zh-CN" altLang="en-US"/>
          </a:p>
        </p:txBody>
      </p:sp>
      <p:sp>
        <p:nvSpPr>
          <p:cNvPr id="22560" name="稻壳儿小白白(http://dwz.cn/Wu2UP)"/>
          <p:cNvSpPr/>
          <p:nvPr/>
        </p:nvSpPr>
        <p:spPr bwMode="auto">
          <a:xfrm>
            <a:off x="5889625" y="4413250"/>
            <a:ext cx="650875" cy="550863"/>
          </a:xfrm>
          <a:custGeom>
            <a:avLst/>
            <a:gdLst>
              <a:gd name="T0" fmla="*/ 2147483646 w 2274"/>
              <a:gd name="T1" fmla="*/ 2147483646 h 1956"/>
              <a:gd name="T2" fmla="*/ 2147483646 w 2274"/>
              <a:gd name="T3" fmla="*/ 2147483646 h 1956"/>
              <a:gd name="T4" fmla="*/ 2147483646 w 2274"/>
              <a:gd name="T5" fmla="*/ 2147483646 h 1956"/>
              <a:gd name="T6" fmla="*/ 2147483646 w 2274"/>
              <a:gd name="T7" fmla="*/ 2147483646 h 1956"/>
              <a:gd name="T8" fmla="*/ 2147483646 w 2274"/>
              <a:gd name="T9" fmla="*/ 2147483646 h 1956"/>
              <a:gd name="T10" fmla="*/ 2147483646 w 2274"/>
              <a:gd name="T11" fmla="*/ 2147483646 h 1956"/>
              <a:gd name="T12" fmla="*/ 2147483646 w 2274"/>
              <a:gd name="T13" fmla="*/ 2147483646 h 1956"/>
              <a:gd name="T14" fmla="*/ 2147483646 w 2274"/>
              <a:gd name="T15" fmla="*/ 2147483646 h 1956"/>
              <a:gd name="T16" fmla="*/ 2147483646 w 2274"/>
              <a:gd name="T17" fmla="*/ 2147483646 h 1956"/>
              <a:gd name="T18" fmla="*/ 2147483646 w 2274"/>
              <a:gd name="T19" fmla="*/ 2147483646 h 1956"/>
              <a:gd name="T20" fmla="*/ 2147483646 w 2274"/>
              <a:gd name="T21" fmla="*/ 2147483646 h 1956"/>
              <a:gd name="T22" fmla="*/ 2147483646 w 2274"/>
              <a:gd name="T23" fmla="*/ 2147483646 h 1956"/>
              <a:gd name="T24" fmla="*/ 2147483646 w 2274"/>
              <a:gd name="T25" fmla="*/ 2147483646 h 1956"/>
              <a:gd name="T26" fmla="*/ 2147483646 w 2274"/>
              <a:gd name="T27" fmla="*/ 2147483646 h 1956"/>
              <a:gd name="T28" fmla="*/ 2147483646 w 2274"/>
              <a:gd name="T29" fmla="*/ 2147483646 h 1956"/>
              <a:gd name="T30" fmla="*/ 2147483646 w 2274"/>
              <a:gd name="T31" fmla="*/ 2147483646 h 1956"/>
              <a:gd name="T32" fmla="*/ 2147483646 w 2274"/>
              <a:gd name="T33" fmla="*/ 2147483646 h 1956"/>
              <a:gd name="T34" fmla="*/ 2147483646 w 2274"/>
              <a:gd name="T35" fmla="*/ 2147483646 h 1956"/>
              <a:gd name="T36" fmla="*/ 2147483646 w 2274"/>
              <a:gd name="T37" fmla="*/ 2147483646 h 1956"/>
              <a:gd name="T38" fmla="*/ 2147483646 w 2274"/>
              <a:gd name="T39" fmla="*/ 2147483646 h 1956"/>
              <a:gd name="T40" fmla="*/ 2147483646 w 2274"/>
              <a:gd name="T41" fmla="*/ 2147483646 h 1956"/>
              <a:gd name="T42" fmla="*/ 2147483646 w 2274"/>
              <a:gd name="T43" fmla="*/ 2147483646 h 1956"/>
              <a:gd name="T44" fmla="*/ 2147483646 w 2274"/>
              <a:gd name="T45" fmla="*/ 2147483646 h 1956"/>
              <a:gd name="T46" fmla="*/ 2147483646 w 2274"/>
              <a:gd name="T47" fmla="*/ 2147483646 h 1956"/>
              <a:gd name="T48" fmla="*/ 2147483646 w 2274"/>
              <a:gd name="T49" fmla="*/ 2147483646 h 1956"/>
              <a:gd name="T50" fmla="*/ 2147483646 w 2274"/>
              <a:gd name="T51" fmla="*/ 2147483646 h 1956"/>
              <a:gd name="T52" fmla="*/ 2147483646 w 2274"/>
              <a:gd name="T53" fmla="*/ 2147483646 h 1956"/>
              <a:gd name="T54" fmla="*/ 2147483646 w 2274"/>
              <a:gd name="T55" fmla="*/ 2147483646 h 1956"/>
              <a:gd name="T56" fmla="*/ 2147483646 w 2274"/>
              <a:gd name="T57" fmla="*/ 2147483646 h 1956"/>
              <a:gd name="T58" fmla="*/ 2147483646 w 2274"/>
              <a:gd name="T59" fmla="*/ 2147483646 h 1956"/>
              <a:gd name="T60" fmla="*/ 2147483646 w 2274"/>
              <a:gd name="T61" fmla="*/ 2147483646 h 1956"/>
              <a:gd name="T62" fmla="*/ 2147483646 w 2274"/>
              <a:gd name="T63" fmla="*/ 2147483646 h 1956"/>
              <a:gd name="T64" fmla="*/ 2147483646 w 2274"/>
              <a:gd name="T65" fmla="*/ 2147483646 h 1956"/>
              <a:gd name="T66" fmla="*/ 2147483646 w 2274"/>
              <a:gd name="T67" fmla="*/ 2147483646 h 1956"/>
              <a:gd name="T68" fmla="*/ 2147483646 w 2274"/>
              <a:gd name="T69" fmla="*/ 2147483646 h 1956"/>
              <a:gd name="T70" fmla="*/ 2147483646 w 2274"/>
              <a:gd name="T71" fmla="*/ 2147483646 h 1956"/>
              <a:gd name="T72" fmla="*/ 2147483646 w 2274"/>
              <a:gd name="T73" fmla="*/ 2147483646 h 1956"/>
              <a:gd name="T74" fmla="*/ 2147483646 w 2274"/>
              <a:gd name="T75" fmla="*/ 2147483646 h 1956"/>
              <a:gd name="T76" fmla="*/ 2147483646 w 2274"/>
              <a:gd name="T77" fmla="*/ 2147483646 h 1956"/>
              <a:gd name="T78" fmla="*/ 2147483646 w 2274"/>
              <a:gd name="T79" fmla="*/ 2147483646 h 1956"/>
              <a:gd name="T80" fmla="*/ 2147483646 w 2274"/>
              <a:gd name="T81" fmla="*/ 2147483646 h 1956"/>
              <a:gd name="T82" fmla="*/ 2147483646 w 2274"/>
              <a:gd name="T83" fmla="*/ 2147483646 h 1956"/>
              <a:gd name="T84" fmla="*/ 2147483646 w 2274"/>
              <a:gd name="T85" fmla="*/ 2147483646 h 1956"/>
              <a:gd name="T86" fmla="*/ 2147483646 w 2274"/>
              <a:gd name="T87" fmla="*/ 2147483646 h 1956"/>
              <a:gd name="T88" fmla="*/ 2147483646 w 2274"/>
              <a:gd name="T89" fmla="*/ 2147483646 h 1956"/>
              <a:gd name="T90" fmla="*/ 2147483646 w 2274"/>
              <a:gd name="T91" fmla="*/ 2147483646 h 1956"/>
              <a:gd name="T92" fmla="*/ 0 w 2274"/>
              <a:gd name="T93" fmla="*/ 2147483646 h 1956"/>
              <a:gd name="T94" fmla="*/ 2147483646 w 2274"/>
              <a:gd name="T95" fmla="*/ 2147483646 h 1956"/>
              <a:gd name="T96" fmla="*/ 2147483646 w 2274"/>
              <a:gd name="T97" fmla="*/ 2147483646 h 1956"/>
              <a:gd name="T98" fmla="*/ 2147483646 w 2274"/>
              <a:gd name="T99" fmla="*/ 2147483646 h 1956"/>
              <a:gd name="T100" fmla="*/ 2147483646 w 2274"/>
              <a:gd name="T101" fmla="*/ 2147483646 h 1956"/>
              <a:gd name="T102" fmla="*/ 2147483646 w 2274"/>
              <a:gd name="T103" fmla="*/ 2147483646 h 1956"/>
              <a:gd name="T104" fmla="*/ 2147483646 w 2274"/>
              <a:gd name="T105" fmla="*/ 2147483646 h 1956"/>
              <a:gd name="T106" fmla="*/ 2147483646 w 2274"/>
              <a:gd name="T107" fmla="*/ 2147483646 h 1956"/>
              <a:gd name="T108" fmla="*/ 2147483646 w 2274"/>
              <a:gd name="T109" fmla="*/ 2147483646 h 1956"/>
              <a:gd name="T110" fmla="*/ 2147483646 w 2274"/>
              <a:gd name="T111" fmla="*/ 2147483646 h 1956"/>
              <a:gd name="T112" fmla="*/ 2147483646 w 2274"/>
              <a:gd name="T113" fmla="*/ 2147483646 h 1956"/>
              <a:gd name="T114" fmla="*/ 2147483646 w 2274"/>
              <a:gd name="T115" fmla="*/ 2147483646 h 1956"/>
              <a:gd name="T116" fmla="*/ 2147483646 w 2274"/>
              <a:gd name="T117" fmla="*/ 2147483646 h 1956"/>
              <a:gd name="T118" fmla="*/ 2147483646 w 2274"/>
              <a:gd name="T119" fmla="*/ 2147483646 h 1956"/>
              <a:gd name="T120" fmla="*/ 2147483646 w 2274"/>
              <a:gd name="T121" fmla="*/ 2147483646 h 1956"/>
              <a:gd name="T122" fmla="*/ 2147483646 w 2274"/>
              <a:gd name="T123" fmla="*/ 2147483646 h 1956"/>
              <a:gd name="T124" fmla="*/ 2147483646 w 2274"/>
              <a:gd name="T125" fmla="*/ 2147483646 h 19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4"/>
              <a:gd name="T190" fmla="*/ 0 h 1956"/>
              <a:gd name="T191" fmla="*/ 2274 w 2274"/>
              <a:gd name="T192" fmla="*/ 1956 h 19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a:solidFill>
              <a:schemeClr val="bg1"/>
            </a:solidFill>
            <a:bevel/>
          </a:ln>
        </p:spPr>
        <p:txBody>
          <a:bodyPr/>
          <a:lstStyle/>
          <a:p>
            <a:endParaRPr lang="zh-CN" altLang="en-US"/>
          </a:p>
        </p:txBody>
      </p:sp>
      <p:sp>
        <p:nvSpPr>
          <p:cNvPr id="22561" name="稻壳儿小白白(http://dwz.cn/Wu2UP)"/>
          <p:cNvSpPr/>
          <p:nvPr/>
        </p:nvSpPr>
        <p:spPr bwMode="auto">
          <a:xfrm>
            <a:off x="7050088" y="5257800"/>
            <a:ext cx="26987" cy="14288"/>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2147483646 h 64"/>
              <a:gd name="T16" fmla="*/ 2147483646 w 78"/>
              <a:gd name="T17" fmla="*/ 2147483646 h 64"/>
              <a:gd name="T18" fmla="*/ 2147483646 w 78"/>
              <a:gd name="T19" fmla="*/ 2147483646 h 64"/>
              <a:gd name="T20" fmla="*/ 2147483646 w 78"/>
              <a:gd name="T21" fmla="*/ 2147483646 h 64"/>
              <a:gd name="T22" fmla="*/ 2147483646 w 78"/>
              <a:gd name="T23" fmla="*/ 0 h 64"/>
              <a:gd name="T24" fmla="*/ 2147483646 w 78"/>
              <a:gd name="T25" fmla="*/ 2147483646 h 64"/>
              <a:gd name="T26" fmla="*/ 2147483646 w 78"/>
              <a:gd name="T27" fmla="*/ 2147483646 h 64"/>
              <a:gd name="T28" fmla="*/ 2147483646 w 78"/>
              <a:gd name="T29" fmla="*/ 2147483646 h 64"/>
              <a:gd name="T30" fmla="*/ 2147483646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2147483646 w 78"/>
              <a:gd name="T63" fmla="*/ 2147483646 h 64"/>
              <a:gd name="T64" fmla="*/ 0 w 78"/>
              <a:gd name="T65" fmla="*/ 2147483646 h 64"/>
              <a:gd name="T66" fmla="*/ 0 w 78"/>
              <a:gd name="T67" fmla="*/ 2147483646 h 64"/>
              <a:gd name="T68" fmla="*/ 0 w 78"/>
              <a:gd name="T69" fmla="*/ 2147483646 h 64"/>
              <a:gd name="T70" fmla="*/ 2147483646 w 78"/>
              <a:gd name="T71" fmla="*/ 2147483646 h 64"/>
              <a:gd name="T72" fmla="*/ 2147483646 w 78"/>
              <a:gd name="T73" fmla="*/ 2147483646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64"/>
              <a:gd name="T113" fmla="*/ 78 w 78"/>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a:solidFill>
              <a:schemeClr val="bg1"/>
            </a:solidFill>
            <a:bevel/>
          </a:ln>
        </p:spPr>
        <p:txBody>
          <a:bodyPr/>
          <a:lstStyle/>
          <a:p>
            <a:endParaRPr lang="zh-CN" altLang="en-US"/>
          </a:p>
        </p:txBody>
      </p:sp>
      <p:sp>
        <p:nvSpPr>
          <p:cNvPr id="22562" name="稻壳儿小白白(http://dwz.cn/Wu2UP)"/>
          <p:cNvSpPr/>
          <p:nvPr/>
        </p:nvSpPr>
        <p:spPr bwMode="auto">
          <a:xfrm>
            <a:off x="7759700" y="4832350"/>
            <a:ext cx="193675" cy="425450"/>
          </a:xfrm>
          <a:custGeom>
            <a:avLst/>
            <a:gdLst>
              <a:gd name="T0" fmla="*/ 2147483646 w 666"/>
              <a:gd name="T1" fmla="*/ 2147483646 h 1493"/>
              <a:gd name="T2" fmla="*/ 2147483646 w 666"/>
              <a:gd name="T3" fmla="*/ 2147483646 h 1493"/>
              <a:gd name="T4" fmla="*/ 2147483646 w 666"/>
              <a:gd name="T5" fmla="*/ 2147483646 h 1493"/>
              <a:gd name="T6" fmla="*/ 2147483646 w 666"/>
              <a:gd name="T7" fmla="*/ 2147483646 h 1493"/>
              <a:gd name="T8" fmla="*/ 2147483646 w 666"/>
              <a:gd name="T9" fmla="*/ 2147483646 h 1493"/>
              <a:gd name="T10" fmla="*/ 2147483646 w 666"/>
              <a:gd name="T11" fmla="*/ 2147483646 h 1493"/>
              <a:gd name="T12" fmla="*/ 2147483646 w 666"/>
              <a:gd name="T13" fmla="*/ 2147483646 h 1493"/>
              <a:gd name="T14" fmla="*/ 2147483646 w 666"/>
              <a:gd name="T15" fmla="*/ 2147483646 h 1493"/>
              <a:gd name="T16" fmla="*/ 2147483646 w 666"/>
              <a:gd name="T17" fmla="*/ 0 h 1493"/>
              <a:gd name="T18" fmla="*/ 2147483646 w 666"/>
              <a:gd name="T19" fmla="*/ 2147483646 h 1493"/>
              <a:gd name="T20" fmla="*/ 2147483646 w 666"/>
              <a:gd name="T21" fmla="*/ 2147483646 h 1493"/>
              <a:gd name="T22" fmla="*/ 2147483646 w 666"/>
              <a:gd name="T23" fmla="*/ 2147483646 h 1493"/>
              <a:gd name="T24" fmla="*/ 2147483646 w 666"/>
              <a:gd name="T25" fmla="*/ 2147483646 h 1493"/>
              <a:gd name="T26" fmla="*/ 2147483646 w 666"/>
              <a:gd name="T27" fmla="*/ 2147483646 h 1493"/>
              <a:gd name="T28" fmla="*/ 2147483646 w 666"/>
              <a:gd name="T29" fmla="*/ 2147483646 h 1493"/>
              <a:gd name="T30" fmla="*/ 2147483646 w 666"/>
              <a:gd name="T31" fmla="*/ 2147483646 h 1493"/>
              <a:gd name="T32" fmla="*/ 2147483646 w 666"/>
              <a:gd name="T33" fmla="*/ 2147483646 h 1493"/>
              <a:gd name="T34" fmla="*/ 2147483646 w 666"/>
              <a:gd name="T35" fmla="*/ 2147483646 h 1493"/>
              <a:gd name="T36" fmla="*/ 2147483646 w 666"/>
              <a:gd name="T37" fmla="*/ 2147483646 h 1493"/>
              <a:gd name="T38" fmla="*/ 2147483646 w 666"/>
              <a:gd name="T39" fmla="*/ 2147483646 h 1493"/>
              <a:gd name="T40" fmla="*/ 2147483646 w 666"/>
              <a:gd name="T41" fmla="*/ 2147483646 h 1493"/>
              <a:gd name="T42" fmla="*/ 2147483646 w 666"/>
              <a:gd name="T43" fmla="*/ 2147483646 h 1493"/>
              <a:gd name="T44" fmla="*/ 2147483646 w 666"/>
              <a:gd name="T45" fmla="*/ 2147483646 h 1493"/>
              <a:gd name="T46" fmla="*/ 2147483646 w 666"/>
              <a:gd name="T47" fmla="*/ 2147483646 h 1493"/>
              <a:gd name="T48" fmla="*/ 2147483646 w 666"/>
              <a:gd name="T49" fmla="*/ 2147483646 h 1493"/>
              <a:gd name="T50" fmla="*/ 2147483646 w 666"/>
              <a:gd name="T51" fmla="*/ 2147483646 h 1493"/>
              <a:gd name="T52" fmla="*/ 2147483646 w 666"/>
              <a:gd name="T53" fmla="*/ 2147483646 h 1493"/>
              <a:gd name="T54" fmla="*/ 2147483646 w 666"/>
              <a:gd name="T55" fmla="*/ 2147483646 h 1493"/>
              <a:gd name="T56" fmla="*/ 2147483646 w 666"/>
              <a:gd name="T57" fmla="*/ 2147483646 h 1493"/>
              <a:gd name="T58" fmla="*/ 2147483646 w 666"/>
              <a:gd name="T59" fmla="*/ 2147483646 h 1493"/>
              <a:gd name="T60" fmla="*/ 2147483646 w 666"/>
              <a:gd name="T61" fmla="*/ 2147483646 h 1493"/>
              <a:gd name="T62" fmla="*/ 2147483646 w 666"/>
              <a:gd name="T63" fmla="*/ 2147483646 h 1493"/>
              <a:gd name="T64" fmla="*/ 2147483646 w 666"/>
              <a:gd name="T65" fmla="*/ 2147483646 h 1493"/>
              <a:gd name="T66" fmla="*/ 2147483646 w 666"/>
              <a:gd name="T67" fmla="*/ 2147483646 h 1493"/>
              <a:gd name="T68" fmla="*/ 2147483646 w 666"/>
              <a:gd name="T69" fmla="*/ 2147483646 h 1493"/>
              <a:gd name="T70" fmla="*/ 2147483646 w 666"/>
              <a:gd name="T71" fmla="*/ 2147483646 h 1493"/>
              <a:gd name="T72" fmla="*/ 2147483646 w 666"/>
              <a:gd name="T73" fmla="*/ 2147483646 h 1493"/>
              <a:gd name="T74" fmla="*/ 2147483646 w 666"/>
              <a:gd name="T75" fmla="*/ 2147483646 h 1493"/>
              <a:gd name="T76" fmla="*/ 2147483646 w 666"/>
              <a:gd name="T77" fmla="*/ 2147483646 h 1493"/>
              <a:gd name="T78" fmla="*/ 2147483646 w 666"/>
              <a:gd name="T79" fmla="*/ 2147483646 h 1493"/>
              <a:gd name="T80" fmla="*/ 2147483646 w 666"/>
              <a:gd name="T81" fmla="*/ 2147483646 h 1493"/>
              <a:gd name="T82" fmla="*/ 2147483646 w 666"/>
              <a:gd name="T83" fmla="*/ 2147483646 h 1493"/>
              <a:gd name="T84" fmla="*/ 2147483646 w 666"/>
              <a:gd name="T85" fmla="*/ 2147483646 h 1493"/>
              <a:gd name="T86" fmla="*/ 2147483646 w 666"/>
              <a:gd name="T87" fmla="*/ 2147483646 h 1493"/>
              <a:gd name="T88" fmla="*/ 2147483646 w 666"/>
              <a:gd name="T89" fmla="*/ 2147483646 h 1493"/>
              <a:gd name="T90" fmla="*/ 2147483646 w 666"/>
              <a:gd name="T91" fmla="*/ 2147483646 h 1493"/>
              <a:gd name="T92" fmla="*/ 2147483646 w 666"/>
              <a:gd name="T93" fmla="*/ 2147483646 h 1493"/>
              <a:gd name="T94" fmla="*/ 2147483646 w 666"/>
              <a:gd name="T95" fmla="*/ 2147483646 h 1493"/>
              <a:gd name="T96" fmla="*/ 2147483646 w 666"/>
              <a:gd name="T97" fmla="*/ 2147483646 h 1493"/>
              <a:gd name="T98" fmla="*/ 2147483646 w 666"/>
              <a:gd name="T99" fmla="*/ 2147483646 h 1493"/>
              <a:gd name="T100" fmla="*/ 2147483646 w 666"/>
              <a:gd name="T101" fmla="*/ 2147483646 h 1493"/>
              <a:gd name="T102" fmla="*/ 2147483646 w 666"/>
              <a:gd name="T103" fmla="*/ 2147483646 h 1493"/>
              <a:gd name="T104" fmla="*/ 2147483646 w 666"/>
              <a:gd name="T105" fmla="*/ 2147483646 h 1493"/>
              <a:gd name="T106" fmla="*/ 2147483646 w 666"/>
              <a:gd name="T107" fmla="*/ 2147483646 h 14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6"/>
              <a:gd name="T163" fmla="*/ 0 h 1493"/>
              <a:gd name="T164" fmla="*/ 666 w 666"/>
              <a:gd name="T165" fmla="*/ 1493 h 14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2A6D83"/>
          </a:solidFill>
          <a:ln w="3175">
            <a:solidFill>
              <a:schemeClr val="bg1"/>
            </a:solidFill>
            <a:bevel/>
          </a:ln>
        </p:spPr>
        <p:txBody>
          <a:bodyPr/>
          <a:lstStyle/>
          <a:p>
            <a:endParaRPr lang="zh-CN" altLang="en-US"/>
          </a:p>
        </p:txBody>
      </p:sp>
      <p:sp>
        <p:nvSpPr>
          <p:cNvPr id="22563" name="稻壳儿小白白(http://dwz.cn/Wu2UP)"/>
          <p:cNvSpPr/>
          <p:nvPr/>
        </p:nvSpPr>
        <p:spPr bwMode="auto">
          <a:xfrm>
            <a:off x="6423025" y="5546725"/>
            <a:ext cx="290513" cy="233363"/>
          </a:xfrm>
          <a:custGeom>
            <a:avLst/>
            <a:gdLst>
              <a:gd name="T0" fmla="*/ 2147483646 w 1013"/>
              <a:gd name="T1" fmla="*/ 2147483646 h 846"/>
              <a:gd name="T2" fmla="*/ 0 w 1013"/>
              <a:gd name="T3" fmla="*/ 2147483646 h 846"/>
              <a:gd name="T4" fmla="*/ 2147483646 w 1013"/>
              <a:gd name="T5" fmla="*/ 2147483646 h 846"/>
              <a:gd name="T6" fmla="*/ 2147483646 w 1013"/>
              <a:gd name="T7" fmla="*/ 2147483646 h 846"/>
              <a:gd name="T8" fmla="*/ 2147483646 w 1013"/>
              <a:gd name="T9" fmla="*/ 2147483646 h 846"/>
              <a:gd name="T10" fmla="*/ 2147483646 w 1013"/>
              <a:gd name="T11" fmla="*/ 2147483646 h 846"/>
              <a:gd name="T12" fmla="*/ 2147483646 w 1013"/>
              <a:gd name="T13" fmla="*/ 2147483646 h 846"/>
              <a:gd name="T14" fmla="*/ 2147483646 w 1013"/>
              <a:gd name="T15" fmla="*/ 2147483646 h 846"/>
              <a:gd name="T16" fmla="*/ 2147483646 w 1013"/>
              <a:gd name="T17" fmla="*/ 2147483646 h 846"/>
              <a:gd name="T18" fmla="*/ 2147483646 w 1013"/>
              <a:gd name="T19" fmla="*/ 2147483646 h 846"/>
              <a:gd name="T20" fmla="*/ 2147483646 w 1013"/>
              <a:gd name="T21" fmla="*/ 2147483646 h 846"/>
              <a:gd name="T22" fmla="*/ 2147483646 w 1013"/>
              <a:gd name="T23" fmla="*/ 2147483646 h 846"/>
              <a:gd name="T24" fmla="*/ 2147483646 w 1013"/>
              <a:gd name="T25" fmla="*/ 2147483646 h 846"/>
              <a:gd name="T26" fmla="*/ 2147483646 w 1013"/>
              <a:gd name="T27" fmla="*/ 2147483646 h 846"/>
              <a:gd name="T28" fmla="*/ 2147483646 w 1013"/>
              <a:gd name="T29" fmla="*/ 2147483646 h 846"/>
              <a:gd name="T30" fmla="*/ 2147483646 w 1013"/>
              <a:gd name="T31" fmla="*/ 2147483646 h 846"/>
              <a:gd name="T32" fmla="*/ 2147483646 w 1013"/>
              <a:gd name="T33" fmla="*/ 2147483646 h 846"/>
              <a:gd name="T34" fmla="*/ 2147483646 w 1013"/>
              <a:gd name="T35" fmla="*/ 2147483646 h 846"/>
              <a:gd name="T36" fmla="*/ 2147483646 w 1013"/>
              <a:gd name="T37" fmla="*/ 2147483646 h 846"/>
              <a:gd name="T38" fmla="*/ 2147483646 w 1013"/>
              <a:gd name="T39" fmla="*/ 2147483646 h 846"/>
              <a:gd name="T40" fmla="*/ 2147483646 w 1013"/>
              <a:gd name="T41" fmla="*/ 2147483646 h 846"/>
              <a:gd name="T42" fmla="*/ 2147483646 w 1013"/>
              <a:gd name="T43" fmla="*/ 2147483646 h 846"/>
              <a:gd name="T44" fmla="*/ 2147483646 w 1013"/>
              <a:gd name="T45" fmla="*/ 2147483646 h 846"/>
              <a:gd name="T46" fmla="*/ 2147483646 w 1013"/>
              <a:gd name="T47" fmla="*/ 2147483646 h 846"/>
              <a:gd name="T48" fmla="*/ 2147483646 w 1013"/>
              <a:gd name="T49" fmla="*/ 2147483646 h 846"/>
              <a:gd name="T50" fmla="*/ 2147483646 w 1013"/>
              <a:gd name="T51" fmla="*/ 2147483646 h 846"/>
              <a:gd name="T52" fmla="*/ 2147483646 w 1013"/>
              <a:gd name="T53" fmla="*/ 2147483646 h 846"/>
              <a:gd name="T54" fmla="*/ 2147483646 w 1013"/>
              <a:gd name="T55" fmla="*/ 2147483646 h 846"/>
              <a:gd name="T56" fmla="*/ 2147483646 w 1013"/>
              <a:gd name="T57" fmla="*/ 2147483646 h 846"/>
              <a:gd name="T58" fmla="*/ 2147483646 w 1013"/>
              <a:gd name="T59" fmla="*/ 2147483646 h 846"/>
              <a:gd name="T60" fmla="*/ 2147483646 w 1013"/>
              <a:gd name="T61" fmla="*/ 2147483646 h 846"/>
              <a:gd name="T62" fmla="*/ 2147483646 w 1013"/>
              <a:gd name="T63" fmla="*/ 2147483646 h 846"/>
              <a:gd name="T64" fmla="*/ 2147483646 w 1013"/>
              <a:gd name="T65" fmla="*/ 2147483646 h 846"/>
              <a:gd name="T66" fmla="*/ 2147483646 w 1013"/>
              <a:gd name="T67" fmla="*/ 2147483646 h 846"/>
              <a:gd name="T68" fmla="*/ 2147483646 w 1013"/>
              <a:gd name="T69" fmla="*/ 2147483646 h 846"/>
              <a:gd name="T70" fmla="*/ 2147483646 w 1013"/>
              <a:gd name="T71" fmla="*/ 2147483646 h 846"/>
              <a:gd name="T72" fmla="*/ 2147483646 w 1013"/>
              <a:gd name="T73" fmla="*/ 2147483646 h 846"/>
              <a:gd name="T74" fmla="*/ 2147483646 w 1013"/>
              <a:gd name="T75" fmla="*/ 2147483646 h 846"/>
              <a:gd name="T76" fmla="*/ 2147483646 w 1013"/>
              <a:gd name="T77" fmla="*/ 2147483646 h 846"/>
              <a:gd name="T78" fmla="*/ 2147483646 w 1013"/>
              <a:gd name="T79" fmla="*/ 2147483646 h 846"/>
              <a:gd name="T80" fmla="*/ 2147483646 w 1013"/>
              <a:gd name="T81" fmla="*/ 2147483646 h 846"/>
              <a:gd name="T82" fmla="*/ 2147483646 w 1013"/>
              <a:gd name="T83" fmla="*/ 2147483646 h 846"/>
              <a:gd name="T84" fmla="*/ 2147483646 w 1013"/>
              <a:gd name="T85" fmla="*/ 2147483646 h 846"/>
              <a:gd name="T86" fmla="*/ 2147483646 w 1013"/>
              <a:gd name="T87" fmla="*/ 2147483646 h 846"/>
              <a:gd name="T88" fmla="*/ 2147483646 w 1013"/>
              <a:gd name="T89" fmla="*/ 2147483646 h 846"/>
              <a:gd name="T90" fmla="*/ 2147483646 w 1013"/>
              <a:gd name="T91" fmla="*/ 2147483646 h 846"/>
              <a:gd name="T92" fmla="*/ 2147483646 w 1013"/>
              <a:gd name="T93" fmla="*/ 2147483646 h 846"/>
              <a:gd name="T94" fmla="*/ 2147483646 w 1013"/>
              <a:gd name="T95" fmla="*/ 2147483646 h 846"/>
              <a:gd name="T96" fmla="*/ 2147483646 w 1013"/>
              <a:gd name="T97" fmla="*/ 2147483646 h 846"/>
              <a:gd name="T98" fmla="*/ 2147483646 w 1013"/>
              <a:gd name="T99" fmla="*/ 2147483646 h 846"/>
              <a:gd name="T100" fmla="*/ 2147483646 w 1013"/>
              <a:gd name="T101" fmla="*/ 2147483646 h 846"/>
              <a:gd name="T102" fmla="*/ 2147483646 w 1013"/>
              <a:gd name="T103" fmla="*/ 2147483646 h 846"/>
              <a:gd name="T104" fmla="*/ 2147483646 w 1013"/>
              <a:gd name="T105" fmla="*/ 2147483646 h 846"/>
              <a:gd name="T106" fmla="*/ 2147483646 w 1013"/>
              <a:gd name="T107" fmla="*/ 2147483646 h 846"/>
              <a:gd name="T108" fmla="*/ 2147483646 w 1013"/>
              <a:gd name="T109" fmla="*/ 2147483646 h 846"/>
              <a:gd name="T110" fmla="*/ 2147483646 w 1013"/>
              <a:gd name="T111" fmla="*/ 2147483646 h 846"/>
              <a:gd name="T112" fmla="*/ 2147483646 w 1013"/>
              <a:gd name="T113" fmla="*/ 2147483646 h 846"/>
              <a:gd name="T114" fmla="*/ 2147483646 w 1013"/>
              <a:gd name="T115" fmla="*/ 2147483646 h 846"/>
              <a:gd name="T116" fmla="*/ 2147483646 w 1013"/>
              <a:gd name="T117" fmla="*/ 2147483646 h 846"/>
              <a:gd name="T118" fmla="*/ 2147483646 w 1013"/>
              <a:gd name="T119" fmla="*/ 2147483646 h 8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3"/>
              <a:gd name="T181" fmla="*/ 0 h 846"/>
              <a:gd name="T182" fmla="*/ 1013 w 1013"/>
              <a:gd name="T183" fmla="*/ 846 h 8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2A6D83"/>
          </a:solidFill>
          <a:ln w="3175">
            <a:solidFill>
              <a:schemeClr val="bg1"/>
            </a:solidFill>
            <a:bevel/>
          </a:ln>
        </p:spPr>
        <p:txBody>
          <a:bodyPr/>
          <a:lstStyle/>
          <a:p>
            <a:endParaRPr lang="zh-CN" altLang="en-US"/>
          </a:p>
        </p:txBody>
      </p:sp>
      <p:sp>
        <p:nvSpPr>
          <p:cNvPr id="22564" name="稻壳儿小白白(http://dwz.cn/Wu2UP)"/>
          <p:cNvSpPr>
            <a:spLocks noChangeArrowheads="1"/>
          </p:cNvSpPr>
          <p:nvPr/>
        </p:nvSpPr>
        <p:spPr bwMode="auto">
          <a:xfrm>
            <a:off x="8121650" y="4754563"/>
            <a:ext cx="6350" cy="7937"/>
          </a:xfrm>
          <a:prstGeom prst="rect">
            <a:avLst/>
          </a:prstGeom>
          <a:solidFill>
            <a:srgbClr val="D1ECFC"/>
          </a:solidFill>
          <a:ln w="12700">
            <a:solidFill>
              <a:schemeClr val="bg1"/>
            </a:solidFill>
            <a:miter lim="800000"/>
          </a:ln>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cxnSp>
        <p:nvCxnSpPr>
          <p:cNvPr id="23589" name="稻壳儿小白白(http://dwz.cn/Wu2UP)"/>
          <p:cNvCxnSpPr>
            <a:cxnSpLocks noChangeShapeType="1"/>
          </p:cNvCxnSpPr>
          <p:nvPr/>
        </p:nvCxnSpPr>
        <p:spPr bwMode="auto">
          <a:xfrm>
            <a:off x="7651750" y="4514850"/>
            <a:ext cx="1390650" cy="296863"/>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22566" name="稻壳儿小白白(http://dwz.cn/Wu2UP)"/>
          <p:cNvCxnSpPr>
            <a:cxnSpLocks noChangeShapeType="1"/>
          </p:cNvCxnSpPr>
          <p:nvPr/>
        </p:nvCxnSpPr>
        <p:spPr bwMode="auto">
          <a:xfrm flipV="1">
            <a:off x="8699500" y="2109788"/>
            <a:ext cx="471488" cy="146050"/>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7" name="稻壳儿小白白(http://dwz.cn/Wu2UP)"/>
          <p:cNvCxnSpPr>
            <a:cxnSpLocks noChangeShapeType="1"/>
          </p:cNvCxnSpPr>
          <p:nvPr/>
        </p:nvCxnSpPr>
        <p:spPr bwMode="auto">
          <a:xfrm flipV="1">
            <a:off x="2606675" y="4083050"/>
            <a:ext cx="1058863" cy="530225"/>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8" name="稻壳儿小白白(http://dwz.cn/Wu2UP)"/>
          <p:cNvCxnSpPr>
            <a:cxnSpLocks noChangeShapeType="1"/>
          </p:cNvCxnSpPr>
          <p:nvPr/>
        </p:nvCxnSpPr>
        <p:spPr bwMode="auto">
          <a:xfrm>
            <a:off x="8170863" y="4222750"/>
            <a:ext cx="719137" cy="106363"/>
          </a:xfrm>
          <a:prstGeom prst="line">
            <a:avLst/>
          </a:prstGeom>
          <a:noFill/>
          <a:ln w="6350">
            <a:solidFill>
              <a:schemeClr val="tx1"/>
            </a:solidFill>
            <a:round/>
          </a:ln>
          <a:extLst>
            <a:ext uri="{909E8E84-426E-40DD-AFC4-6F175D3DCCD1}">
              <a14:hiddenFill xmlns:a14="http://schemas.microsoft.com/office/drawing/2010/main">
                <a:noFill/>
              </a14:hiddenFill>
            </a:ext>
          </a:extLst>
        </p:spPr>
      </p:cxnSp>
      <p:sp>
        <p:nvSpPr>
          <p:cNvPr id="22569" name="稻壳儿小白白(http://dwz.cn/Wu2UP)"/>
          <p:cNvSpPr txBox="1">
            <a:spLocks noChangeArrowheads="1"/>
          </p:cNvSpPr>
          <p:nvPr/>
        </p:nvSpPr>
        <p:spPr bwMode="auto">
          <a:xfrm>
            <a:off x="488950" y="43291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0" name="稻壳儿小白白(http://dwz.cn/Wu2UP)"/>
          <p:cNvSpPr txBox="1">
            <a:spLocks noChangeArrowheads="1"/>
          </p:cNvSpPr>
          <p:nvPr/>
        </p:nvSpPr>
        <p:spPr bwMode="auto">
          <a:xfrm>
            <a:off x="420688" y="46450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1" name="稻壳儿小白白(http://dwz.cn/Wu2UP)"/>
          <p:cNvSpPr txBox="1">
            <a:spLocks noChangeArrowheads="1"/>
          </p:cNvSpPr>
          <p:nvPr/>
        </p:nvSpPr>
        <p:spPr bwMode="auto">
          <a:xfrm>
            <a:off x="9036050" y="40830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2" name="稻壳儿小白白(http://dwz.cn/Wu2UP)"/>
          <p:cNvSpPr txBox="1">
            <a:spLocks noChangeArrowheads="1"/>
          </p:cNvSpPr>
          <p:nvPr/>
        </p:nvSpPr>
        <p:spPr bwMode="auto">
          <a:xfrm>
            <a:off x="9036050" y="439737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3" name="稻壳儿小白白(http://dwz.cn/Wu2UP)"/>
          <p:cNvSpPr txBox="1">
            <a:spLocks noChangeArrowheads="1"/>
          </p:cNvSpPr>
          <p:nvPr/>
        </p:nvSpPr>
        <p:spPr bwMode="auto">
          <a:xfrm>
            <a:off x="9480550" y="17510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4" name="稻壳儿小白白(http://dwz.cn/Wu2UP)"/>
          <p:cNvSpPr txBox="1">
            <a:spLocks noChangeArrowheads="1"/>
          </p:cNvSpPr>
          <p:nvPr/>
        </p:nvSpPr>
        <p:spPr bwMode="auto">
          <a:xfrm>
            <a:off x="9480550" y="20653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6" name="文本框 5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22577" name="文本框 5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10856">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576"/>
                                        </p:tgtEl>
                                        <p:attrNameLst>
                                          <p:attrName>style.visibility</p:attrName>
                                        </p:attrNameLst>
                                      </p:cBhvr>
                                      <p:to>
                                        <p:strVal val="visible"/>
                                      </p:to>
                                    </p:set>
                                    <p:anim calcmode="lin" valueType="num">
                                      <p:cBhvr>
                                        <p:cTn id="7" dur="500" fill="hold"/>
                                        <p:tgtEl>
                                          <p:spTgt spid="225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576"/>
                                        </p:tgtEl>
                                        <p:attrNameLst>
                                          <p:attrName>ppt_y</p:attrName>
                                        </p:attrNameLst>
                                      </p:cBhvr>
                                      <p:tavLst>
                                        <p:tav tm="0">
                                          <p:val>
                                            <p:strVal val="#ppt_y"/>
                                          </p:val>
                                        </p:tav>
                                        <p:tav tm="100000">
                                          <p:val>
                                            <p:strVal val="#ppt_y"/>
                                          </p:val>
                                        </p:tav>
                                      </p:tavLst>
                                    </p:anim>
                                    <p:anim calcmode="lin" valueType="num">
                                      <p:cBhvr>
                                        <p:cTn id="9" dur="500" fill="hold"/>
                                        <p:tgtEl>
                                          <p:spTgt spid="225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5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576"/>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2577"/>
                                        </p:tgtEl>
                                        <p:attrNameLst>
                                          <p:attrName>style.visibility</p:attrName>
                                        </p:attrNameLst>
                                      </p:cBhvr>
                                      <p:to>
                                        <p:strVal val="visible"/>
                                      </p:to>
                                    </p:set>
                                    <p:anim calcmode="lin" valueType="num">
                                      <p:cBhvr>
                                        <p:cTn id="14" dur="500" fill="hold"/>
                                        <p:tgtEl>
                                          <p:spTgt spid="2257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577"/>
                                        </p:tgtEl>
                                        <p:attrNameLst>
                                          <p:attrName>ppt_y</p:attrName>
                                        </p:attrNameLst>
                                      </p:cBhvr>
                                      <p:tavLst>
                                        <p:tav tm="0">
                                          <p:val>
                                            <p:strVal val="#ppt_y"/>
                                          </p:val>
                                        </p:tav>
                                        <p:tav tm="100000">
                                          <p:val>
                                            <p:strVal val="#ppt_y"/>
                                          </p:val>
                                        </p:tav>
                                      </p:tavLst>
                                    </p:anim>
                                    <p:anim calcmode="lin" valueType="num">
                                      <p:cBhvr>
                                        <p:cTn id="16" dur="500" fill="hold"/>
                                        <p:tgtEl>
                                          <p:spTgt spid="2257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57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57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 calcmode="lin" valueType="num">
                                      <p:cBhvr>
                                        <p:cTn id="23" dur="500" fill="hold"/>
                                        <p:tgtEl>
                                          <p:spTgt spid="22530"/>
                                        </p:tgtEl>
                                        <p:attrNameLst>
                                          <p:attrName>ppt_w</p:attrName>
                                        </p:attrNameLst>
                                      </p:cBhvr>
                                      <p:tavLst>
                                        <p:tav tm="0">
                                          <p:val>
                                            <p:fltVal val="0"/>
                                          </p:val>
                                        </p:tav>
                                        <p:tav tm="100000">
                                          <p:val>
                                            <p:strVal val="#ppt_w"/>
                                          </p:val>
                                        </p:tav>
                                      </p:tavLst>
                                    </p:anim>
                                    <p:anim calcmode="lin" valueType="num">
                                      <p:cBhvr>
                                        <p:cTn id="24" dur="500" fill="hold"/>
                                        <p:tgtEl>
                                          <p:spTgt spid="22530"/>
                                        </p:tgtEl>
                                        <p:attrNameLst>
                                          <p:attrName>ppt_h</p:attrName>
                                        </p:attrNameLst>
                                      </p:cBhvr>
                                      <p:tavLst>
                                        <p:tav tm="0">
                                          <p:val>
                                            <p:fltVal val="0"/>
                                          </p:val>
                                        </p:tav>
                                        <p:tav tm="100000">
                                          <p:val>
                                            <p:strVal val="#ppt_h"/>
                                          </p:val>
                                        </p:tav>
                                      </p:tavLst>
                                    </p:anim>
                                    <p:animEffect transition="in" filter="fade">
                                      <p:cBhvr>
                                        <p:cTn id="25" dur="500"/>
                                        <p:tgtEl>
                                          <p:spTgt spid="225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531"/>
                                        </p:tgtEl>
                                        <p:attrNameLst>
                                          <p:attrName>style.visibility</p:attrName>
                                        </p:attrNameLst>
                                      </p:cBhvr>
                                      <p:to>
                                        <p:strVal val="visible"/>
                                      </p:to>
                                    </p:set>
                                    <p:anim calcmode="lin" valueType="num">
                                      <p:cBhvr>
                                        <p:cTn id="28" dur="500" fill="hold"/>
                                        <p:tgtEl>
                                          <p:spTgt spid="22531"/>
                                        </p:tgtEl>
                                        <p:attrNameLst>
                                          <p:attrName>ppt_w</p:attrName>
                                        </p:attrNameLst>
                                      </p:cBhvr>
                                      <p:tavLst>
                                        <p:tav tm="0">
                                          <p:val>
                                            <p:fltVal val="0"/>
                                          </p:val>
                                        </p:tav>
                                        <p:tav tm="100000">
                                          <p:val>
                                            <p:strVal val="#ppt_w"/>
                                          </p:val>
                                        </p:tav>
                                      </p:tavLst>
                                    </p:anim>
                                    <p:anim calcmode="lin" valueType="num">
                                      <p:cBhvr>
                                        <p:cTn id="29" dur="500" fill="hold"/>
                                        <p:tgtEl>
                                          <p:spTgt spid="22531"/>
                                        </p:tgtEl>
                                        <p:attrNameLst>
                                          <p:attrName>ppt_h</p:attrName>
                                        </p:attrNameLst>
                                      </p:cBhvr>
                                      <p:tavLst>
                                        <p:tav tm="0">
                                          <p:val>
                                            <p:fltVal val="0"/>
                                          </p:val>
                                        </p:tav>
                                        <p:tav tm="100000">
                                          <p:val>
                                            <p:strVal val="#ppt_h"/>
                                          </p:val>
                                        </p:tav>
                                      </p:tavLst>
                                    </p:anim>
                                    <p:animEffect transition="in" filter="fade">
                                      <p:cBhvr>
                                        <p:cTn id="30" dur="500"/>
                                        <p:tgtEl>
                                          <p:spTgt spid="225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2532"/>
                                        </p:tgtEl>
                                        <p:attrNameLst>
                                          <p:attrName>style.visibility</p:attrName>
                                        </p:attrNameLst>
                                      </p:cBhvr>
                                      <p:to>
                                        <p:strVal val="visible"/>
                                      </p:to>
                                    </p:set>
                                    <p:anim calcmode="lin" valueType="num">
                                      <p:cBhvr>
                                        <p:cTn id="33" dur="500" fill="hold"/>
                                        <p:tgtEl>
                                          <p:spTgt spid="22532"/>
                                        </p:tgtEl>
                                        <p:attrNameLst>
                                          <p:attrName>ppt_w</p:attrName>
                                        </p:attrNameLst>
                                      </p:cBhvr>
                                      <p:tavLst>
                                        <p:tav tm="0">
                                          <p:val>
                                            <p:fltVal val="0"/>
                                          </p:val>
                                        </p:tav>
                                        <p:tav tm="100000">
                                          <p:val>
                                            <p:strVal val="#ppt_w"/>
                                          </p:val>
                                        </p:tav>
                                      </p:tavLst>
                                    </p:anim>
                                    <p:anim calcmode="lin" valueType="num">
                                      <p:cBhvr>
                                        <p:cTn id="34" dur="500" fill="hold"/>
                                        <p:tgtEl>
                                          <p:spTgt spid="22532"/>
                                        </p:tgtEl>
                                        <p:attrNameLst>
                                          <p:attrName>ppt_h</p:attrName>
                                        </p:attrNameLst>
                                      </p:cBhvr>
                                      <p:tavLst>
                                        <p:tav tm="0">
                                          <p:val>
                                            <p:fltVal val="0"/>
                                          </p:val>
                                        </p:tav>
                                        <p:tav tm="100000">
                                          <p:val>
                                            <p:strVal val="#ppt_h"/>
                                          </p:val>
                                        </p:tav>
                                      </p:tavLst>
                                    </p:anim>
                                    <p:animEffect transition="in" filter="fade">
                                      <p:cBhvr>
                                        <p:cTn id="35" dur="500"/>
                                        <p:tgtEl>
                                          <p:spTgt spid="22532"/>
                                        </p:tgtEl>
                                      </p:cBhvr>
                                    </p:animEffect>
                                  </p:childTnLst>
                                </p:cTn>
                              </p:par>
                              <p:par>
                                <p:cTn id="36" presetID="53" presetClass="entr" presetSubtype="16" fill="hold" nodeType="withEffect">
                                  <p:stCondLst>
                                    <p:cond delay="0"/>
                                  </p:stCondLst>
                                  <p:childTnLst>
                                    <p:set>
                                      <p:cBhvr>
                                        <p:cTn id="37" dur="1" fill="hold">
                                          <p:stCondLst>
                                            <p:cond delay="0"/>
                                          </p:stCondLst>
                                        </p:cTn>
                                        <p:tgtEl>
                                          <p:spTgt spid="22533"/>
                                        </p:tgtEl>
                                        <p:attrNameLst>
                                          <p:attrName>style.visibility</p:attrName>
                                        </p:attrNameLst>
                                      </p:cBhvr>
                                      <p:to>
                                        <p:strVal val="visible"/>
                                      </p:to>
                                    </p:set>
                                    <p:anim calcmode="lin" valueType="num">
                                      <p:cBhvr>
                                        <p:cTn id="38" dur="500" fill="hold"/>
                                        <p:tgtEl>
                                          <p:spTgt spid="22533"/>
                                        </p:tgtEl>
                                        <p:attrNameLst>
                                          <p:attrName>ppt_w</p:attrName>
                                        </p:attrNameLst>
                                      </p:cBhvr>
                                      <p:tavLst>
                                        <p:tav tm="0">
                                          <p:val>
                                            <p:fltVal val="0"/>
                                          </p:val>
                                        </p:tav>
                                        <p:tav tm="100000">
                                          <p:val>
                                            <p:strVal val="#ppt_w"/>
                                          </p:val>
                                        </p:tav>
                                      </p:tavLst>
                                    </p:anim>
                                    <p:anim calcmode="lin" valueType="num">
                                      <p:cBhvr>
                                        <p:cTn id="39" dur="500" fill="hold"/>
                                        <p:tgtEl>
                                          <p:spTgt spid="22533"/>
                                        </p:tgtEl>
                                        <p:attrNameLst>
                                          <p:attrName>ppt_h</p:attrName>
                                        </p:attrNameLst>
                                      </p:cBhvr>
                                      <p:tavLst>
                                        <p:tav tm="0">
                                          <p:val>
                                            <p:fltVal val="0"/>
                                          </p:val>
                                        </p:tav>
                                        <p:tav tm="100000">
                                          <p:val>
                                            <p:strVal val="#ppt_h"/>
                                          </p:val>
                                        </p:tav>
                                      </p:tavLst>
                                    </p:anim>
                                    <p:animEffect transition="in" filter="fade">
                                      <p:cBhvr>
                                        <p:cTn id="40" dur="500"/>
                                        <p:tgtEl>
                                          <p:spTgt spid="22533"/>
                                        </p:tgtEl>
                                      </p:cBhvr>
                                    </p:animEffect>
                                  </p:childTnLst>
                                </p:cTn>
                              </p:par>
                              <p:par>
                                <p:cTn id="41" presetID="53" presetClass="entr" presetSubtype="16" fill="hold" nodeType="withEffect">
                                  <p:stCondLst>
                                    <p:cond delay="0"/>
                                  </p:stCondLst>
                                  <p:childTnLst>
                                    <p:set>
                                      <p:cBhvr>
                                        <p:cTn id="42" dur="1" fill="hold">
                                          <p:stCondLst>
                                            <p:cond delay="0"/>
                                          </p:stCondLst>
                                        </p:cTn>
                                        <p:tgtEl>
                                          <p:spTgt spid="22534"/>
                                        </p:tgtEl>
                                        <p:attrNameLst>
                                          <p:attrName>style.visibility</p:attrName>
                                        </p:attrNameLst>
                                      </p:cBhvr>
                                      <p:to>
                                        <p:strVal val="visible"/>
                                      </p:to>
                                    </p:set>
                                    <p:anim calcmode="lin" valueType="num">
                                      <p:cBhvr>
                                        <p:cTn id="43" dur="500" fill="hold"/>
                                        <p:tgtEl>
                                          <p:spTgt spid="22534"/>
                                        </p:tgtEl>
                                        <p:attrNameLst>
                                          <p:attrName>ppt_w</p:attrName>
                                        </p:attrNameLst>
                                      </p:cBhvr>
                                      <p:tavLst>
                                        <p:tav tm="0">
                                          <p:val>
                                            <p:fltVal val="0"/>
                                          </p:val>
                                        </p:tav>
                                        <p:tav tm="100000">
                                          <p:val>
                                            <p:strVal val="#ppt_w"/>
                                          </p:val>
                                        </p:tav>
                                      </p:tavLst>
                                    </p:anim>
                                    <p:anim calcmode="lin" valueType="num">
                                      <p:cBhvr>
                                        <p:cTn id="44" dur="500" fill="hold"/>
                                        <p:tgtEl>
                                          <p:spTgt spid="22534"/>
                                        </p:tgtEl>
                                        <p:attrNameLst>
                                          <p:attrName>ppt_h</p:attrName>
                                        </p:attrNameLst>
                                      </p:cBhvr>
                                      <p:tavLst>
                                        <p:tav tm="0">
                                          <p:val>
                                            <p:fltVal val="0"/>
                                          </p:val>
                                        </p:tav>
                                        <p:tav tm="100000">
                                          <p:val>
                                            <p:strVal val="#ppt_h"/>
                                          </p:val>
                                        </p:tav>
                                      </p:tavLst>
                                    </p:anim>
                                    <p:animEffect transition="in" filter="fade">
                                      <p:cBhvr>
                                        <p:cTn id="45" dur="500"/>
                                        <p:tgtEl>
                                          <p:spTgt spid="2253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535"/>
                                        </p:tgtEl>
                                        <p:attrNameLst>
                                          <p:attrName>style.visibility</p:attrName>
                                        </p:attrNameLst>
                                      </p:cBhvr>
                                      <p:to>
                                        <p:strVal val="visible"/>
                                      </p:to>
                                    </p:set>
                                    <p:anim calcmode="lin" valueType="num">
                                      <p:cBhvr>
                                        <p:cTn id="48" dur="500" fill="hold"/>
                                        <p:tgtEl>
                                          <p:spTgt spid="22535"/>
                                        </p:tgtEl>
                                        <p:attrNameLst>
                                          <p:attrName>ppt_w</p:attrName>
                                        </p:attrNameLst>
                                      </p:cBhvr>
                                      <p:tavLst>
                                        <p:tav tm="0">
                                          <p:val>
                                            <p:fltVal val="0"/>
                                          </p:val>
                                        </p:tav>
                                        <p:tav tm="100000">
                                          <p:val>
                                            <p:strVal val="#ppt_w"/>
                                          </p:val>
                                        </p:tav>
                                      </p:tavLst>
                                    </p:anim>
                                    <p:anim calcmode="lin" valueType="num">
                                      <p:cBhvr>
                                        <p:cTn id="49" dur="500" fill="hold"/>
                                        <p:tgtEl>
                                          <p:spTgt spid="22535"/>
                                        </p:tgtEl>
                                        <p:attrNameLst>
                                          <p:attrName>ppt_h</p:attrName>
                                        </p:attrNameLst>
                                      </p:cBhvr>
                                      <p:tavLst>
                                        <p:tav tm="0">
                                          <p:val>
                                            <p:fltVal val="0"/>
                                          </p:val>
                                        </p:tav>
                                        <p:tav tm="100000">
                                          <p:val>
                                            <p:strVal val="#ppt_h"/>
                                          </p:val>
                                        </p:tav>
                                      </p:tavLst>
                                    </p:anim>
                                    <p:animEffect transition="in" filter="fade">
                                      <p:cBhvr>
                                        <p:cTn id="50" dur="500"/>
                                        <p:tgtEl>
                                          <p:spTgt spid="22535"/>
                                        </p:tgtEl>
                                      </p:cBhvr>
                                    </p:animEffect>
                                  </p:childTnLst>
                                </p:cTn>
                              </p:par>
                              <p:par>
                                <p:cTn id="51" presetID="53" presetClass="entr" presetSubtype="16" fill="hold" nodeType="withEffect">
                                  <p:stCondLst>
                                    <p:cond delay="0"/>
                                  </p:stCondLst>
                                  <p:childTnLst>
                                    <p:set>
                                      <p:cBhvr>
                                        <p:cTn id="52" dur="1" fill="hold">
                                          <p:stCondLst>
                                            <p:cond delay="0"/>
                                          </p:stCondLst>
                                        </p:cTn>
                                        <p:tgtEl>
                                          <p:spTgt spid="22536"/>
                                        </p:tgtEl>
                                        <p:attrNameLst>
                                          <p:attrName>style.visibility</p:attrName>
                                        </p:attrNameLst>
                                      </p:cBhvr>
                                      <p:to>
                                        <p:strVal val="visible"/>
                                      </p:to>
                                    </p:set>
                                    <p:anim calcmode="lin" valueType="num">
                                      <p:cBhvr>
                                        <p:cTn id="53" dur="500" fill="hold"/>
                                        <p:tgtEl>
                                          <p:spTgt spid="22536"/>
                                        </p:tgtEl>
                                        <p:attrNameLst>
                                          <p:attrName>ppt_w</p:attrName>
                                        </p:attrNameLst>
                                      </p:cBhvr>
                                      <p:tavLst>
                                        <p:tav tm="0">
                                          <p:val>
                                            <p:fltVal val="0"/>
                                          </p:val>
                                        </p:tav>
                                        <p:tav tm="100000">
                                          <p:val>
                                            <p:strVal val="#ppt_w"/>
                                          </p:val>
                                        </p:tav>
                                      </p:tavLst>
                                    </p:anim>
                                    <p:anim calcmode="lin" valueType="num">
                                      <p:cBhvr>
                                        <p:cTn id="54" dur="500" fill="hold"/>
                                        <p:tgtEl>
                                          <p:spTgt spid="22536"/>
                                        </p:tgtEl>
                                        <p:attrNameLst>
                                          <p:attrName>ppt_h</p:attrName>
                                        </p:attrNameLst>
                                      </p:cBhvr>
                                      <p:tavLst>
                                        <p:tav tm="0">
                                          <p:val>
                                            <p:fltVal val="0"/>
                                          </p:val>
                                        </p:tav>
                                        <p:tav tm="100000">
                                          <p:val>
                                            <p:strVal val="#ppt_h"/>
                                          </p:val>
                                        </p:tav>
                                      </p:tavLst>
                                    </p:anim>
                                    <p:animEffect transition="in" filter="fade">
                                      <p:cBhvr>
                                        <p:cTn id="55" dur="500"/>
                                        <p:tgtEl>
                                          <p:spTgt spid="22536"/>
                                        </p:tgtEl>
                                      </p:cBhvr>
                                    </p:animEffect>
                                  </p:childTnLst>
                                </p:cTn>
                              </p:par>
                              <p:par>
                                <p:cTn id="56" presetID="53" presetClass="entr" presetSubtype="16" fill="hold" nodeType="withEffect">
                                  <p:stCondLst>
                                    <p:cond delay="0"/>
                                  </p:stCondLst>
                                  <p:childTnLst>
                                    <p:set>
                                      <p:cBhvr>
                                        <p:cTn id="57" dur="1" fill="hold">
                                          <p:stCondLst>
                                            <p:cond delay="0"/>
                                          </p:stCondLst>
                                        </p:cTn>
                                        <p:tgtEl>
                                          <p:spTgt spid="22537"/>
                                        </p:tgtEl>
                                        <p:attrNameLst>
                                          <p:attrName>style.visibility</p:attrName>
                                        </p:attrNameLst>
                                      </p:cBhvr>
                                      <p:to>
                                        <p:strVal val="visible"/>
                                      </p:to>
                                    </p:set>
                                    <p:anim calcmode="lin" valueType="num">
                                      <p:cBhvr>
                                        <p:cTn id="58" dur="500" fill="hold"/>
                                        <p:tgtEl>
                                          <p:spTgt spid="22537"/>
                                        </p:tgtEl>
                                        <p:attrNameLst>
                                          <p:attrName>ppt_w</p:attrName>
                                        </p:attrNameLst>
                                      </p:cBhvr>
                                      <p:tavLst>
                                        <p:tav tm="0">
                                          <p:val>
                                            <p:fltVal val="0"/>
                                          </p:val>
                                        </p:tav>
                                        <p:tav tm="100000">
                                          <p:val>
                                            <p:strVal val="#ppt_w"/>
                                          </p:val>
                                        </p:tav>
                                      </p:tavLst>
                                    </p:anim>
                                    <p:anim calcmode="lin" valueType="num">
                                      <p:cBhvr>
                                        <p:cTn id="59" dur="500" fill="hold"/>
                                        <p:tgtEl>
                                          <p:spTgt spid="22537"/>
                                        </p:tgtEl>
                                        <p:attrNameLst>
                                          <p:attrName>ppt_h</p:attrName>
                                        </p:attrNameLst>
                                      </p:cBhvr>
                                      <p:tavLst>
                                        <p:tav tm="0">
                                          <p:val>
                                            <p:fltVal val="0"/>
                                          </p:val>
                                        </p:tav>
                                        <p:tav tm="100000">
                                          <p:val>
                                            <p:strVal val="#ppt_h"/>
                                          </p:val>
                                        </p:tav>
                                      </p:tavLst>
                                    </p:anim>
                                    <p:animEffect transition="in" filter="fade">
                                      <p:cBhvr>
                                        <p:cTn id="60" dur="500"/>
                                        <p:tgtEl>
                                          <p:spTgt spid="2253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538"/>
                                        </p:tgtEl>
                                        <p:attrNameLst>
                                          <p:attrName>style.visibility</p:attrName>
                                        </p:attrNameLst>
                                      </p:cBhvr>
                                      <p:to>
                                        <p:strVal val="visible"/>
                                      </p:to>
                                    </p:set>
                                    <p:anim calcmode="lin" valueType="num">
                                      <p:cBhvr>
                                        <p:cTn id="63" dur="500" fill="hold"/>
                                        <p:tgtEl>
                                          <p:spTgt spid="22538"/>
                                        </p:tgtEl>
                                        <p:attrNameLst>
                                          <p:attrName>ppt_w</p:attrName>
                                        </p:attrNameLst>
                                      </p:cBhvr>
                                      <p:tavLst>
                                        <p:tav tm="0">
                                          <p:val>
                                            <p:fltVal val="0"/>
                                          </p:val>
                                        </p:tav>
                                        <p:tav tm="100000">
                                          <p:val>
                                            <p:strVal val="#ppt_w"/>
                                          </p:val>
                                        </p:tav>
                                      </p:tavLst>
                                    </p:anim>
                                    <p:anim calcmode="lin" valueType="num">
                                      <p:cBhvr>
                                        <p:cTn id="64" dur="500" fill="hold"/>
                                        <p:tgtEl>
                                          <p:spTgt spid="22538"/>
                                        </p:tgtEl>
                                        <p:attrNameLst>
                                          <p:attrName>ppt_h</p:attrName>
                                        </p:attrNameLst>
                                      </p:cBhvr>
                                      <p:tavLst>
                                        <p:tav tm="0">
                                          <p:val>
                                            <p:fltVal val="0"/>
                                          </p:val>
                                        </p:tav>
                                        <p:tav tm="100000">
                                          <p:val>
                                            <p:strVal val="#ppt_h"/>
                                          </p:val>
                                        </p:tav>
                                      </p:tavLst>
                                    </p:anim>
                                    <p:animEffect transition="in" filter="fade">
                                      <p:cBhvr>
                                        <p:cTn id="65" dur="500"/>
                                        <p:tgtEl>
                                          <p:spTgt spid="22538"/>
                                        </p:tgtEl>
                                      </p:cBhvr>
                                    </p:animEffect>
                                  </p:childTnLst>
                                </p:cTn>
                              </p:par>
                              <p:par>
                                <p:cTn id="66" presetID="53" presetClass="entr" presetSubtype="16" fill="hold" nodeType="withEffect">
                                  <p:stCondLst>
                                    <p:cond delay="0"/>
                                  </p:stCondLst>
                                  <p:childTnLst>
                                    <p:set>
                                      <p:cBhvr>
                                        <p:cTn id="67" dur="1" fill="hold">
                                          <p:stCondLst>
                                            <p:cond delay="0"/>
                                          </p:stCondLst>
                                        </p:cTn>
                                        <p:tgtEl>
                                          <p:spTgt spid="22539"/>
                                        </p:tgtEl>
                                        <p:attrNameLst>
                                          <p:attrName>style.visibility</p:attrName>
                                        </p:attrNameLst>
                                      </p:cBhvr>
                                      <p:to>
                                        <p:strVal val="visible"/>
                                      </p:to>
                                    </p:set>
                                    <p:anim calcmode="lin" valueType="num">
                                      <p:cBhvr>
                                        <p:cTn id="68" dur="500" fill="hold"/>
                                        <p:tgtEl>
                                          <p:spTgt spid="22539"/>
                                        </p:tgtEl>
                                        <p:attrNameLst>
                                          <p:attrName>ppt_w</p:attrName>
                                        </p:attrNameLst>
                                      </p:cBhvr>
                                      <p:tavLst>
                                        <p:tav tm="0">
                                          <p:val>
                                            <p:fltVal val="0"/>
                                          </p:val>
                                        </p:tav>
                                        <p:tav tm="100000">
                                          <p:val>
                                            <p:strVal val="#ppt_w"/>
                                          </p:val>
                                        </p:tav>
                                      </p:tavLst>
                                    </p:anim>
                                    <p:anim calcmode="lin" valueType="num">
                                      <p:cBhvr>
                                        <p:cTn id="69" dur="500" fill="hold"/>
                                        <p:tgtEl>
                                          <p:spTgt spid="22539"/>
                                        </p:tgtEl>
                                        <p:attrNameLst>
                                          <p:attrName>ppt_h</p:attrName>
                                        </p:attrNameLst>
                                      </p:cBhvr>
                                      <p:tavLst>
                                        <p:tav tm="0">
                                          <p:val>
                                            <p:fltVal val="0"/>
                                          </p:val>
                                        </p:tav>
                                        <p:tav tm="100000">
                                          <p:val>
                                            <p:strVal val="#ppt_h"/>
                                          </p:val>
                                        </p:tav>
                                      </p:tavLst>
                                    </p:anim>
                                    <p:animEffect transition="in" filter="fade">
                                      <p:cBhvr>
                                        <p:cTn id="70" dur="500"/>
                                        <p:tgtEl>
                                          <p:spTgt spid="2253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540"/>
                                        </p:tgtEl>
                                        <p:attrNameLst>
                                          <p:attrName>style.visibility</p:attrName>
                                        </p:attrNameLst>
                                      </p:cBhvr>
                                      <p:to>
                                        <p:strVal val="visible"/>
                                      </p:to>
                                    </p:set>
                                    <p:anim calcmode="lin" valueType="num">
                                      <p:cBhvr>
                                        <p:cTn id="73" dur="500" fill="hold"/>
                                        <p:tgtEl>
                                          <p:spTgt spid="22540"/>
                                        </p:tgtEl>
                                        <p:attrNameLst>
                                          <p:attrName>ppt_w</p:attrName>
                                        </p:attrNameLst>
                                      </p:cBhvr>
                                      <p:tavLst>
                                        <p:tav tm="0">
                                          <p:val>
                                            <p:fltVal val="0"/>
                                          </p:val>
                                        </p:tav>
                                        <p:tav tm="100000">
                                          <p:val>
                                            <p:strVal val="#ppt_w"/>
                                          </p:val>
                                        </p:tav>
                                      </p:tavLst>
                                    </p:anim>
                                    <p:anim calcmode="lin" valueType="num">
                                      <p:cBhvr>
                                        <p:cTn id="74" dur="500" fill="hold"/>
                                        <p:tgtEl>
                                          <p:spTgt spid="22540"/>
                                        </p:tgtEl>
                                        <p:attrNameLst>
                                          <p:attrName>ppt_h</p:attrName>
                                        </p:attrNameLst>
                                      </p:cBhvr>
                                      <p:tavLst>
                                        <p:tav tm="0">
                                          <p:val>
                                            <p:fltVal val="0"/>
                                          </p:val>
                                        </p:tav>
                                        <p:tav tm="100000">
                                          <p:val>
                                            <p:strVal val="#ppt_h"/>
                                          </p:val>
                                        </p:tav>
                                      </p:tavLst>
                                    </p:anim>
                                    <p:animEffect transition="in" filter="fade">
                                      <p:cBhvr>
                                        <p:cTn id="75" dur="500"/>
                                        <p:tgtEl>
                                          <p:spTgt spid="2254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541"/>
                                        </p:tgtEl>
                                        <p:attrNameLst>
                                          <p:attrName>style.visibility</p:attrName>
                                        </p:attrNameLst>
                                      </p:cBhvr>
                                      <p:to>
                                        <p:strVal val="visible"/>
                                      </p:to>
                                    </p:set>
                                    <p:anim calcmode="lin" valueType="num">
                                      <p:cBhvr>
                                        <p:cTn id="78" dur="500" fill="hold"/>
                                        <p:tgtEl>
                                          <p:spTgt spid="22541"/>
                                        </p:tgtEl>
                                        <p:attrNameLst>
                                          <p:attrName>ppt_w</p:attrName>
                                        </p:attrNameLst>
                                      </p:cBhvr>
                                      <p:tavLst>
                                        <p:tav tm="0">
                                          <p:val>
                                            <p:fltVal val="0"/>
                                          </p:val>
                                        </p:tav>
                                        <p:tav tm="100000">
                                          <p:val>
                                            <p:strVal val="#ppt_w"/>
                                          </p:val>
                                        </p:tav>
                                      </p:tavLst>
                                    </p:anim>
                                    <p:anim calcmode="lin" valueType="num">
                                      <p:cBhvr>
                                        <p:cTn id="79" dur="500" fill="hold"/>
                                        <p:tgtEl>
                                          <p:spTgt spid="22541"/>
                                        </p:tgtEl>
                                        <p:attrNameLst>
                                          <p:attrName>ppt_h</p:attrName>
                                        </p:attrNameLst>
                                      </p:cBhvr>
                                      <p:tavLst>
                                        <p:tav tm="0">
                                          <p:val>
                                            <p:fltVal val="0"/>
                                          </p:val>
                                        </p:tav>
                                        <p:tav tm="100000">
                                          <p:val>
                                            <p:strVal val="#ppt_h"/>
                                          </p:val>
                                        </p:tav>
                                      </p:tavLst>
                                    </p:anim>
                                    <p:animEffect transition="in" filter="fade">
                                      <p:cBhvr>
                                        <p:cTn id="80" dur="500"/>
                                        <p:tgtEl>
                                          <p:spTgt spid="22541"/>
                                        </p:tgtEl>
                                      </p:cBhvr>
                                    </p:animEffect>
                                  </p:childTnLst>
                                </p:cTn>
                              </p:par>
                              <p:par>
                                <p:cTn id="81" presetID="53" presetClass="entr" presetSubtype="16" fill="hold" nodeType="withEffect">
                                  <p:stCondLst>
                                    <p:cond delay="0"/>
                                  </p:stCondLst>
                                  <p:childTnLst>
                                    <p:set>
                                      <p:cBhvr>
                                        <p:cTn id="82" dur="1" fill="hold">
                                          <p:stCondLst>
                                            <p:cond delay="0"/>
                                          </p:stCondLst>
                                        </p:cTn>
                                        <p:tgtEl>
                                          <p:spTgt spid="22542"/>
                                        </p:tgtEl>
                                        <p:attrNameLst>
                                          <p:attrName>style.visibility</p:attrName>
                                        </p:attrNameLst>
                                      </p:cBhvr>
                                      <p:to>
                                        <p:strVal val="visible"/>
                                      </p:to>
                                    </p:set>
                                    <p:anim calcmode="lin" valueType="num">
                                      <p:cBhvr>
                                        <p:cTn id="83" dur="500" fill="hold"/>
                                        <p:tgtEl>
                                          <p:spTgt spid="22542"/>
                                        </p:tgtEl>
                                        <p:attrNameLst>
                                          <p:attrName>ppt_w</p:attrName>
                                        </p:attrNameLst>
                                      </p:cBhvr>
                                      <p:tavLst>
                                        <p:tav tm="0">
                                          <p:val>
                                            <p:fltVal val="0"/>
                                          </p:val>
                                        </p:tav>
                                        <p:tav tm="100000">
                                          <p:val>
                                            <p:strVal val="#ppt_w"/>
                                          </p:val>
                                        </p:tav>
                                      </p:tavLst>
                                    </p:anim>
                                    <p:anim calcmode="lin" valueType="num">
                                      <p:cBhvr>
                                        <p:cTn id="84" dur="500" fill="hold"/>
                                        <p:tgtEl>
                                          <p:spTgt spid="22542"/>
                                        </p:tgtEl>
                                        <p:attrNameLst>
                                          <p:attrName>ppt_h</p:attrName>
                                        </p:attrNameLst>
                                      </p:cBhvr>
                                      <p:tavLst>
                                        <p:tav tm="0">
                                          <p:val>
                                            <p:fltVal val="0"/>
                                          </p:val>
                                        </p:tav>
                                        <p:tav tm="100000">
                                          <p:val>
                                            <p:strVal val="#ppt_h"/>
                                          </p:val>
                                        </p:tav>
                                      </p:tavLst>
                                    </p:anim>
                                    <p:animEffect transition="in" filter="fade">
                                      <p:cBhvr>
                                        <p:cTn id="85" dur="500"/>
                                        <p:tgtEl>
                                          <p:spTgt spid="22542"/>
                                        </p:tgtEl>
                                      </p:cBhvr>
                                    </p:animEffect>
                                  </p:childTnLst>
                                </p:cTn>
                              </p:par>
                              <p:par>
                                <p:cTn id="86" presetID="53" presetClass="entr" presetSubtype="16" fill="hold" nodeType="withEffect">
                                  <p:stCondLst>
                                    <p:cond delay="0"/>
                                  </p:stCondLst>
                                  <p:childTnLst>
                                    <p:set>
                                      <p:cBhvr>
                                        <p:cTn id="87" dur="1" fill="hold">
                                          <p:stCondLst>
                                            <p:cond delay="0"/>
                                          </p:stCondLst>
                                        </p:cTn>
                                        <p:tgtEl>
                                          <p:spTgt spid="22543"/>
                                        </p:tgtEl>
                                        <p:attrNameLst>
                                          <p:attrName>style.visibility</p:attrName>
                                        </p:attrNameLst>
                                      </p:cBhvr>
                                      <p:to>
                                        <p:strVal val="visible"/>
                                      </p:to>
                                    </p:set>
                                    <p:anim calcmode="lin" valueType="num">
                                      <p:cBhvr>
                                        <p:cTn id="88" dur="500" fill="hold"/>
                                        <p:tgtEl>
                                          <p:spTgt spid="22543"/>
                                        </p:tgtEl>
                                        <p:attrNameLst>
                                          <p:attrName>ppt_w</p:attrName>
                                        </p:attrNameLst>
                                      </p:cBhvr>
                                      <p:tavLst>
                                        <p:tav tm="0">
                                          <p:val>
                                            <p:fltVal val="0"/>
                                          </p:val>
                                        </p:tav>
                                        <p:tav tm="100000">
                                          <p:val>
                                            <p:strVal val="#ppt_w"/>
                                          </p:val>
                                        </p:tav>
                                      </p:tavLst>
                                    </p:anim>
                                    <p:anim calcmode="lin" valueType="num">
                                      <p:cBhvr>
                                        <p:cTn id="89" dur="500" fill="hold"/>
                                        <p:tgtEl>
                                          <p:spTgt spid="22543"/>
                                        </p:tgtEl>
                                        <p:attrNameLst>
                                          <p:attrName>ppt_h</p:attrName>
                                        </p:attrNameLst>
                                      </p:cBhvr>
                                      <p:tavLst>
                                        <p:tav tm="0">
                                          <p:val>
                                            <p:fltVal val="0"/>
                                          </p:val>
                                        </p:tav>
                                        <p:tav tm="100000">
                                          <p:val>
                                            <p:strVal val="#ppt_h"/>
                                          </p:val>
                                        </p:tav>
                                      </p:tavLst>
                                    </p:anim>
                                    <p:animEffect transition="in" filter="fade">
                                      <p:cBhvr>
                                        <p:cTn id="90" dur="500"/>
                                        <p:tgtEl>
                                          <p:spTgt spid="2254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544"/>
                                        </p:tgtEl>
                                        <p:attrNameLst>
                                          <p:attrName>style.visibility</p:attrName>
                                        </p:attrNameLst>
                                      </p:cBhvr>
                                      <p:to>
                                        <p:strVal val="visible"/>
                                      </p:to>
                                    </p:set>
                                    <p:anim calcmode="lin" valueType="num">
                                      <p:cBhvr>
                                        <p:cTn id="93" dur="500" fill="hold"/>
                                        <p:tgtEl>
                                          <p:spTgt spid="22544"/>
                                        </p:tgtEl>
                                        <p:attrNameLst>
                                          <p:attrName>ppt_w</p:attrName>
                                        </p:attrNameLst>
                                      </p:cBhvr>
                                      <p:tavLst>
                                        <p:tav tm="0">
                                          <p:val>
                                            <p:fltVal val="0"/>
                                          </p:val>
                                        </p:tav>
                                        <p:tav tm="100000">
                                          <p:val>
                                            <p:strVal val="#ppt_w"/>
                                          </p:val>
                                        </p:tav>
                                      </p:tavLst>
                                    </p:anim>
                                    <p:anim calcmode="lin" valueType="num">
                                      <p:cBhvr>
                                        <p:cTn id="94" dur="500" fill="hold"/>
                                        <p:tgtEl>
                                          <p:spTgt spid="22544"/>
                                        </p:tgtEl>
                                        <p:attrNameLst>
                                          <p:attrName>ppt_h</p:attrName>
                                        </p:attrNameLst>
                                      </p:cBhvr>
                                      <p:tavLst>
                                        <p:tav tm="0">
                                          <p:val>
                                            <p:fltVal val="0"/>
                                          </p:val>
                                        </p:tav>
                                        <p:tav tm="100000">
                                          <p:val>
                                            <p:strVal val="#ppt_h"/>
                                          </p:val>
                                        </p:tav>
                                      </p:tavLst>
                                    </p:anim>
                                    <p:animEffect transition="in" filter="fade">
                                      <p:cBhvr>
                                        <p:cTn id="95" dur="500"/>
                                        <p:tgtEl>
                                          <p:spTgt spid="22544"/>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2545"/>
                                        </p:tgtEl>
                                        <p:attrNameLst>
                                          <p:attrName>style.visibility</p:attrName>
                                        </p:attrNameLst>
                                      </p:cBhvr>
                                      <p:to>
                                        <p:strVal val="visible"/>
                                      </p:to>
                                    </p:set>
                                    <p:anim calcmode="lin" valueType="num">
                                      <p:cBhvr>
                                        <p:cTn id="98" dur="500" fill="hold"/>
                                        <p:tgtEl>
                                          <p:spTgt spid="22545"/>
                                        </p:tgtEl>
                                        <p:attrNameLst>
                                          <p:attrName>ppt_w</p:attrName>
                                        </p:attrNameLst>
                                      </p:cBhvr>
                                      <p:tavLst>
                                        <p:tav tm="0">
                                          <p:val>
                                            <p:fltVal val="0"/>
                                          </p:val>
                                        </p:tav>
                                        <p:tav tm="100000">
                                          <p:val>
                                            <p:strVal val="#ppt_w"/>
                                          </p:val>
                                        </p:tav>
                                      </p:tavLst>
                                    </p:anim>
                                    <p:anim calcmode="lin" valueType="num">
                                      <p:cBhvr>
                                        <p:cTn id="99" dur="500" fill="hold"/>
                                        <p:tgtEl>
                                          <p:spTgt spid="22545"/>
                                        </p:tgtEl>
                                        <p:attrNameLst>
                                          <p:attrName>ppt_h</p:attrName>
                                        </p:attrNameLst>
                                      </p:cBhvr>
                                      <p:tavLst>
                                        <p:tav tm="0">
                                          <p:val>
                                            <p:fltVal val="0"/>
                                          </p:val>
                                        </p:tav>
                                        <p:tav tm="100000">
                                          <p:val>
                                            <p:strVal val="#ppt_h"/>
                                          </p:val>
                                        </p:tav>
                                      </p:tavLst>
                                    </p:anim>
                                    <p:animEffect transition="in" filter="fade">
                                      <p:cBhvr>
                                        <p:cTn id="100" dur="500"/>
                                        <p:tgtEl>
                                          <p:spTgt spid="2254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22546"/>
                                        </p:tgtEl>
                                        <p:attrNameLst>
                                          <p:attrName>style.visibility</p:attrName>
                                        </p:attrNameLst>
                                      </p:cBhvr>
                                      <p:to>
                                        <p:strVal val="visible"/>
                                      </p:to>
                                    </p:set>
                                    <p:anim calcmode="lin" valueType="num">
                                      <p:cBhvr>
                                        <p:cTn id="103" dur="500" fill="hold"/>
                                        <p:tgtEl>
                                          <p:spTgt spid="22546"/>
                                        </p:tgtEl>
                                        <p:attrNameLst>
                                          <p:attrName>ppt_w</p:attrName>
                                        </p:attrNameLst>
                                      </p:cBhvr>
                                      <p:tavLst>
                                        <p:tav tm="0">
                                          <p:val>
                                            <p:fltVal val="0"/>
                                          </p:val>
                                        </p:tav>
                                        <p:tav tm="100000">
                                          <p:val>
                                            <p:strVal val="#ppt_w"/>
                                          </p:val>
                                        </p:tav>
                                      </p:tavLst>
                                    </p:anim>
                                    <p:anim calcmode="lin" valueType="num">
                                      <p:cBhvr>
                                        <p:cTn id="104" dur="500" fill="hold"/>
                                        <p:tgtEl>
                                          <p:spTgt spid="22546"/>
                                        </p:tgtEl>
                                        <p:attrNameLst>
                                          <p:attrName>ppt_h</p:attrName>
                                        </p:attrNameLst>
                                      </p:cBhvr>
                                      <p:tavLst>
                                        <p:tav tm="0">
                                          <p:val>
                                            <p:fltVal val="0"/>
                                          </p:val>
                                        </p:tav>
                                        <p:tav tm="100000">
                                          <p:val>
                                            <p:strVal val="#ppt_h"/>
                                          </p:val>
                                        </p:tav>
                                      </p:tavLst>
                                    </p:anim>
                                    <p:animEffect transition="in" filter="fade">
                                      <p:cBhvr>
                                        <p:cTn id="105" dur="500"/>
                                        <p:tgtEl>
                                          <p:spTgt spid="2254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2547"/>
                                        </p:tgtEl>
                                        <p:attrNameLst>
                                          <p:attrName>style.visibility</p:attrName>
                                        </p:attrNameLst>
                                      </p:cBhvr>
                                      <p:to>
                                        <p:strVal val="visible"/>
                                      </p:to>
                                    </p:set>
                                    <p:anim calcmode="lin" valueType="num">
                                      <p:cBhvr>
                                        <p:cTn id="108" dur="500" fill="hold"/>
                                        <p:tgtEl>
                                          <p:spTgt spid="22547"/>
                                        </p:tgtEl>
                                        <p:attrNameLst>
                                          <p:attrName>ppt_w</p:attrName>
                                        </p:attrNameLst>
                                      </p:cBhvr>
                                      <p:tavLst>
                                        <p:tav tm="0">
                                          <p:val>
                                            <p:fltVal val="0"/>
                                          </p:val>
                                        </p:tav>
                                        <p:tav tm="100000">
                                          <p:val>
                                            <p:strVal val="#ppt_w"/>
                                          </p:val>
                                        </p:tav>
                                      </p:tavLst>
                                    </p:anim>
                                    <p:anim calcmode="lin" valueType="num">
                                      <p:cBhvr>
                                        <p:cTn id="109" dur="500" fill="hold"/>
                                        <p:tgtEl>
                                          <p:spTgt spid="22547"/>
                                        </p:tgtEl>
                                        <p:attrNameLst>
                                          <p:attrName>ppt_h</p:attrName>
                                        </p:attrNameLst>
                                      </p:cBhvr>
                                      <p:tavLst>
                                        <p:tav tm="0">
                                          <p:val>
                                            <p:fltVal val="0"/>
                                          </p:val>
                                        </p:tav>
                                        <p:tav tm="100000">
                                          <p:val>
                                            <p:strVal val="#ppt_h"/>
                                          </p:val>
                                        </p:tav>
                                      </p:tavLst>
                                    </p:anim>
                                    <p:animEffect transition="in" filter="fade">
                                      <p:cBhvr>
                                        <p:cTn id="110" dur="500"/>
                                        <p:tgtEl>
                                          <p:spTgt spid="22547"/>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22548"/>
                                        </p:tgtEl>
                                        <p:attrNameLst>
                                          <p:attrName>style.visibility</p:attrName>
                                        </p:attrNameLst>
                                      </p:cBhvr>
                                      <p:to>
                                        <p:strVal val="visible"/>
                                      </p:to>
                                    </p:set>
                                    <p:anim calcmode="lin" valueType="num">
                                      <p:cBhvr>
                                        <p:cTn id="113" dur="500" fill="hold"/>
                                        <p:tgtEl>
                                          <p:spTgt spid="22548"/>
                                        </p:tgtEl>
                                        <p:attrNameLst>
                                          <p:attrName>ppt_w</p:attrName>
                                        </p:attrNameLst>
                                      </p:cBhvr>
                                      <p:tavLst>
                                        <p:tav tm="0">
                                          <p:val>
                                            <p:fltVal val="0"/>
                                          </p:val>
                                        </p:tav>
                                        <p:tav tm="100000">
                                          <p:val>
                                            <p:strVal val="#ppt_w"/>
                                          </p:val>
                                        </p:tav>
                                      </p:tavLst>
                                    </p:anim>
                                    <p:anim calcmode="lin" valueType="num">
                                      <p:cBhvr>
                                        <p:cTn id="114" dur="500" fill="hold"/>
                                        <p:tgtEl>
                                          <p:spTgt spid="22548"/>
                                        </p:tgtEl>
                                        <p:attrNameLst>
                                          <p:attrName>ppt_h</p:attrName>
                                        </p:attrNameLst>
                                      </p:cBhvr>
                                      <p:tavLst>
                                        <p:tav tm="0">
                                          <p:val>
                                            <p:fltVal val="0"/>
                                          </p:val>
                                        </p:tav>
                                        <p:tav tm="100000">
                                          <p:val>
                                            <p:strVal val="#ppt_h"/>
                                          </p:val>
                                        </p:tav>
                                      </p:tavLst>
                                    </p:anim>
                                    <p:animEffect transition="in" filter="fade">
                                      <p:cBhvr>
                                        <p:cTn id="115" dur="500"/>
                                        <p:tgtEl>
                                          <p:spTgt spid="22548"/>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22549"/>
                                        </p:tgtEl>
                                        <p:attrNameLst>
                                          <p:attrName>style.visibility</p:attrName>
                                        </p:attrNameLst>
                                      </p:cBhvr>
                                      <p:to>
                                        <p:strVal val="visible"/>
                                      </p:to>
                                    </p:set>
                                    <p:anim calcmode="lin" valueType="num">
                                      <p:cBhvr>
                                        <p:cTn id="118" dur="500" fill="hold"/>
                                        <p:tgtEl>
                                          <p:spTgt spid="22549"/>
                                        </p:tgtEl>
                                        <p:attrNameLst>
                                          <p:attrName>ppt_w</p:attrName>
                                        </p:attrNameLst>
                                      </p:cBhvr>
                                      <p:tavLst>
                                        <p:tav tm="0">
                                          <p:val>
                                            <p:fltVal val="0"/>
                                          </p:val>
                                        </p:tav>
                                        <p:tav tm="100000">
                                          <p:val>
                                            <p:strVal val="#ppt_w"/>
                                          </p:val>
                                        </p:tav>
                                      </p:tavLst>
                                    </p:anim>
                                    <p:anim calcmode="lin" valueType="num">
                                      <p:cBhvr>
                                        <p:cTn id="119" dur="500" fill="hold"/>
                                        <p:tgtEl>
                                          <p:spTgt spid="22549"/>
                                        </p:tgtEl>
                                        <p:attrNameLst>
                                          <p:attrName>ppt_h</p:attrName>
                                        </p:attrNameLst>
                                      </p:cBhvr>
                                      <p:tavLst>
                                        <p:tav tm="0">
                                          <p:val>
                                            <p:fltVal val="0"/>
                                          </p:val>
                                        </p:tav>
                                        <p:tav tm="100000">
                                          <p:val>
                                            <p:strVal val="#ppt_h"/>
                                          </p:val>
                                        </p:tav>
                                      </p:tavLst>
                                    </p:anim>
                                    <p:animEffect transition="in" filter="fade">
                                      <p:cBhvr>
                                        <p:cTn id="120" dur="500"/>
                                        <p:tgtEl>
                                          <p:spTgt spid="2254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22550"/>
                                        </p:tgtEl>
                                        <p:attrNameLst>
                                          <p:attrName>style.visibility</p:attrName>
                                        </p:attrNameLst>
                                      </p:cBhvr>
                                      <p:to>
                                        <p:strVal val="visible"/>
                                      </p:to>
                                    </p:set>
                                    <p:anim calcmode="lin" valueType="num">
                                      <p:cBhvr>
                                        <p:cTn id="123" dur="500" fill="hold"/>
                                        <p:tgtEl>
                                          <p:spTgt spid="22550"/>
                                        </p:tgtEl>
                                        <p:attrNameLst>
                                          <p:attrName>ppt_w</p:attrName>
                                        </p:attrNameLst>
                                      </p:cBhvr>
                                      <p:tavLst>
                                        <p:tav tm="0">
                                          <p:val>
                                            <p:fltVal val="0"/>
                                          </p:val>
                                        </p:tav>
                                        <p:tav tm="100000">
                                          <p:val>
                                            <p:strVal val="#ppt_w"/>
                                          </p:val>
                                        </p:tav>
                                      </p:tavLst>
                                    </p:anim>
                                    <p:anim calcmode="lin" valueType="num">
                                      <p:cBhvr>
                                        <p:cTn id="124" dur="500" fill="hold"/>
                                        <p:tgtEl>
                                          <p:spTgt spid="22550"/>
                                        </p:tgtEl>
                                        <p:attrNameLst>
                                          <p:attrName>ppt_h</p:attrName>
                                        </p:attrNameLst>
                                      </p:cBhvr>
                                      <p:tavLst>
                                        <p:tav tm="0">
                                          <p:val>
                                            <p:fltVal val="0"/>
                                          </p:val>
                                        </p:tav>
                                        <p:tav tm="100000">
                                          <p:val>
                                            <p:strVal val="#ppt_h"/>
                                          </p:val>
                                        </p:tav>
                                      </p:tavLst>
                                    </p:anim>
                                    <p:animEffect transition="in" filter="fade">
                                      <p:cBhvr>
                                        <p:cTn id="125" dur="500"/>
                                        <p:tgtEl>
                                          <p:spTgt spid="22550"/>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2551"/>
                                        </p:tgtEl>
                                        <p:attrNameLst>
                                          <p:attrName>style.visibility</p:attrName>
                                        </p:attrNameLst>
                                      </p:cBhvr>
                                      <p:to>
                                        <p:strVal val="visible"/>
                                      </p:to>
                                    </p:set>
                                    <p:anim calcmode="lin" valueType="num">
                                      <p:cBhvr>
                                        <p:cTn id="128" dur="500" fill="hold"/>
                                        <p:tgtEl>
                                          <p:spTgt spid="22551"/>
                                        </p:tgtEl>
                                        <p:attrNameLst>
                                          <p:attrName>ppt_w</p:attrName>
                                        </p:attrNameLst>
                                      </p:cBhvr>
                                      <p:tavLst>
                                        <p:tav tm="0">
                                          <p:val>
                                            <p:fltVal val="0"/>
                                          </p:val>
                                        </p:tav>
                                        <p:tav tm="100000">
                                          <p:val>
                                            <p:strVal val="#ppt_w"/>
                                          </p:val>
                                        </p:tav>
                                      </p:tavLst>
                                    </p:anim>
                                    <p:anim calcmode="lin" valueType="num">
                                      <p:cBhvr>
                                        <p:cTn id="129" dur="500" fill="hold"/>
                                        <p:tgtEl>
                                          <p:spTgt spid="22551"/>
                                        </p:tgtEl>
                                        <p:attrNameLst>
                                          <p:attrName>ppt_h</p:attrName>
                                        </p:attrNameLst>
                                      </p:cBhvr>
                                      <p:tavLst>
                                        <p:tav tm="0">
                                          <p:val>
                                            <p:fltVal val="0"/>
                                          </p:val>
                                        </p:tav>
                                        <p:tav tm="100000">
                                          <p:val>
                                            <p:strVal val="#ppt_h"/>
                                          </p:val>
                                        </p:tav>
                                      </p:tavLst>
                                    </p:anim>
                                    <p:animEffect transition="in" filter="fade">
                                      <p:cBhvr>
                                        <p:cTn id="130" dur="500"/>
                                        <p:tgtEl>
                                          <p:spTgt spid="22551"/>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2552"/>
                                        </p:tgtEl>
                                        <p:attrNameLst>
                                          <p:attrName>style.visibility</p:attrName>
                                        </p:attrNameLst>
                                      </p:cBhvr>
                                      <p:to>
                                        <p:strVal val="visible"/>
                                      </p:to>
                                    </p:set>
                                    <p:anim calcmode="lin" valueType="num">
                                      <p:cBhvr>
                                        <p:cTn id="133" dur="500" fill="hold"/>
                                        <p:tgtEl>
                                          <p:spTgt spid="22552"/>
                                        </p:tgtEl>
                                        <p:attrNameLst>
                                          <p:attrName>ppt_w</p:attrName>
                                        </p:attrNameLst>
                                      </p:cBhvr>
                                      <p:tavLst>
                                        <p:tav tm="0">
                                          <p:val>
                                            <p:fltVal val="0"/>
                                          </p:val>
                                        </p:tav>
                                        <p:tav tm="100000">
                                          <p:val>
                                            <p:strVal val="#ppt_w"/>
                                          </p:val>
                                        </p:tav>
                                      </p:tavLst>
                                    </p:anim>
                                    <p:anim calcmode="lin" valueType="num">
                                      <p:cBhvr>
                                        <p:cTn id="134" dur="500" fill="hold"/>
                                        <p:tgtEl>
                                          <p:spTgt spid="22552"/>
                                        </p:tgtEl>
                                        <p:attrNameLst>
                                          <p:attrName>ppt_h</p:attrName>
                                        </p:attrNameLst>
                                      </p:cBhvr>
                                      <p:tavLst>
                                        <p:tav tm="0">
                                          <p:val>
                                            <p:fltVal val="0"/>
                                          </p:val>
                                        </p:tav>
                                        <p:tav tm="100000">
                                          <p:val>
                                            <p:strVal val="#ppt_h"/>
                                          </p:val>
                                        </p:tav>
                                      </p:tavLst>
                                    </p:anim>
                                    <p:animEffect transition="in" filter="fade">
                                      <p:cBhvr>
                                        <p:cTn id="135" dur="500"/>
                                        <p:tgtEl>
                                          <p:spTgt spid="22552"/>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2553"/>
                                        </p:tgtEl>
                                        <p:attrNameLst>
                                          <p:attrName>style.visibility</p:attrName>
                                        </p:attrNameLst>
                                      </p:cBhvr>
                                      <p:to>
                                        <p:strVal val="visible"/>
                                      </p:to>
                                    </p:set>
                                    <p:anim calcmode="lin" valueType="num">
                                      <p:cBhvr>
                                        <p:cTn id="138" dur="500" fill="hold"/>
                                        <p:tgtEl>
                                          <p:spTgt spid="22553"/>
                                        </p:tgtEl>
                                        <p:attrNameLst>
                                          <p:attrName>ppt_w</p:attrName>
                                        </p:attrNameLst>
                                      </p:cBhvr>
                                      <p:tavLst>
                                        <p:tav tm="0">
                                          <p:val>
                                            <p:fltVal val="0"/>
                                          </p:val>
                                        </p:tav>
                                        <p:tav tm="100000">
                                          <p:val>
                                            <p:strVal val="#ppt_w"/>
                                          </p:val>
                                        </p:tav>
                                      </p:tavLst>
                                    </p:anim>
                                    <p:anim calcmode="lin" valueType="num">
                                      <p:cBhvr>
                                        <p:cTn id="139" dur="500" fill="hold"/>
                                        <p:tgtEl>
                                          <p:spTgt spid="22553"/>
                                        </p:tgtEl>
                                        <p:attrNameLst>
                                          <p:attrName>ppt_h</p:attrName>
                                        </p:attrNameLst>
                                      </p:cBhvr>
                                      <p:tavLst>
                                        <p:tav tm="0">
                                          <p:val>
                                            <p:fltVal val="0"/>
                                          </p:val>
                                        </p:tav>
                                        <p:tav tm="100000">
                                          <p:val>
                                            <p:strVal val="#ppt_h"/>
                                          </p:val>
                                        </p:tav>
                                      </p:tavLst>
                                    </p:anim>
                                    <p:animEffect transition="in" filter="fade">
                                      <p:cBhvr>
                                        <p:cTn id="140" dur="500"/>
                                        <p:tgtEl>
                                          <p:spTgt spid="22553"/>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2554"/>
                                        </p:tgtEl>
                                        <p:attrNameLst>
                                          <p:attrName>style.visibility</p:attrName>
                                        </p:attrNameLst>
                                      </p:cBhvr>
                                      <p:to>
                                        <p:strVal val="visible"/>
                                      </p:to>
                                    </p:set>
                                    <p:anim calcmode="lin" valueType="num">
                                      <p:cBhvr>
                                        <p:cTn id="143" dur="500" fill="hold"/>
                                        <p:tgtEl>
                                          <p:spTgt spid="22554"/>
                                        </p:tgtEl>
                                        <p:attrNameLst>
                                          <p:attrName>ppt_w</p:attrName>
                                        </p:attrNameLst>
                                      </p:cBhvr>
                                      <p:tavLst>
                                        <p:tav tm="0">
                                          <p:val>
                                            <p:fltVal val="0"/>
                                          </p:val>
                                        </p:tav>
                                        <p:tav tm="100000">
                                          <p:val>
                                            <p:strVal val="#ppt_w"/>
                                          </p:val>
                                        </p:tav>
                                      </p:tavLst>
                                    </p:anim>
                                    <p:anim calcmode="lin" valueType="num">
                                      <p:cBhvr>
                                        <p:cTn id="144" dur="500" fill="hold"/>
                                        <p:tgtEl>
                                          <p:spTgt spid="22554"/>
                                        </p:tgtEl>
                                        <p:attrNameLst>
                                          <p:attrName>ppt_h</p:attrName>
                                        </p:attrNameLst>
                                      </p:cBhvr>
                                      <p:tavLst>
                                        <p:tav tm="0">
                                          <p:val>
                                            <p:fltVal val="0"/>
                                          </p:val>
                                        </p:tav>
                                        <p:tav tm="100000">
                                          <p:val>
                                            <p:strVal val="#ppt_h"/>
                                          </p:val>
                                        </p:tav>
                                      </p:tavLst>
                                    </p:anim>
                                    <p:animEffect transition="in" filter="fade">
                                      <p:cBhvr>
                                        <p:cTn id="145" dur="500"/>
                                        <p:tgtEl>
                                          <p:spTgt spid="22554"/>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22555"/>
                                        </p:tgtEl>
                                        <p:attrNameLst>
                                          <p:attrName>style.visibility</p:attrName>
                                        </p:attrNameLst>
                                      </p:cBhvr>
                                      <p:to>
                                        <p:strVal val="visible"/>
                                      </p:to>
                                    </p:set>
                                    <p:anim calcmode="lin" valueType="num">
                                      <p:cBhvr>
                                        <p:cTn id="148" dur="500" fill="hold"/>
                                        <p:tgtEl>
                                          <p:spTgt spid="22555"/>
                                        </p:tgtEl>
                                        <p:attrNameLst>
                                          <p:attrName>ppt_w</p:attrName>
                                        </p:attrNameLst>
                                      </p:cBhvr>
                                      <p:tavLst>
                                        <p:tav tm="0">
                                          <p:val>
                                            <p:fltVal val="0"/>
                                          </p:val>
                                        </p:tav>
                                        <p:tav tm="100000">
                                          <p:val>
                                            <p:strVal val="#ppt_w"/>
                                          </p:val>
                                        </p:tav>
                                      </p:tavLst>
                                    </p:anim>
                                    <p:anim calcmode="lin" valueType="num">
                                      <p:cBhvr>
                                        <p:cTn id="149" dur="500" fill="hold"/>
                                        <p:tgtEl>
                                          <p:spTgt spid="22555"/>
                                        </p:tgtEl>
                                        <p:attrNameLst>
                                          <p:attrName>ppt_h</p:attrName>
                                        </p:attrNameLst>
                                      </p:cBhvr>
                                      <p:tavLst>
                                        <p:tav tm="0">
                                          <p:val>
                                            <p:fltVal val="0"/>
                                          </p:val>
                                        </p:tav>
                                        <p:tav tm="100000">
                                          <p:val>
                                            <p:strVal val="#ppt_h"/>
                                          </p:val>
                                        </p:tav>
                                      </p:tavLst>
                                    </p:anim>
                                    <p:animEffect transition="in" filter="fade">
                                      <p:cBhvr>
                                        <p:cTn id="150" dur="500"/>
                                        <p:tgtEl>
                                          <p:spTgt spid="22555"/>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22556"/>
                                        </p:tgtEl>
                                        <p:attrNameLst>
                                          <p:attrName>style.visibility</p:attrName>
                                        </p:attrNameLst>
                                      </p:cBhvr>
                                      <p:to>
                                        <p:strVal val="visible"/>
                                      </p:to>
                                    </p:set>
                                    <p:anim calcmode="lin" valueType="num">
                                      <p:cBhvr>
                                        <p:cTn id="153" dur="500" fill="hold"/>
                                        <p:tgtEl>
                                          <p:spTgt spid="22556"/>
                                        </p:tgtEl>
                                        <p:attrNameLst>
                                          <p:attrName>ppt_w</p:attrName>
                                        </p:attrNameLst>
                                      </p:cBhvr>
                                      <p:tavLst>
                                        <p:tav tm="0">
                                          <p:val>
                                            <p:fltVal val="0"/>
                                          </p:val>
                                        </p:tav>
                                        <p:tav tm="100000">
                                          <p:val>
                                            <p:strVal val="#ppt_w"/>
                                          </p:val>
                                        </p:tav>
                                      </p:tavLst>
                                    </p:anim>
                                    <p:anim calcmode="lin" valueType="num">
                                      <p:cBhvr>
                                        <p:cTn id="154" dur="500" fill="hold"/>
                                        <p:tgtEl>
                                          <p:spTgt spid="22556"/>
                                        </p:tgtEl>
                                        <p:attrNameLst>
                                          <p:attrName>ppt_h</p:attrName>
                                        </p:attrNameLst>
                                      </p:cBhvr>
                                      <p:tavLst>
                                        <p:tav tm="0">
                                          <p:val>
                                            <p:fltVal val="0"/>
                                          </p:val>
                                        </p:tav>
                                        <p:tav tm="100000">
                                          <p:val>
                                            <p:strVal val="#ppt_h"/>
                                          </p:val>
                                        </p:tav>
                                      </p:tavLst>
                                    </p:anim>
                                    <p:animEffect transition="in" filter="fade">
                                      <p:cBhvr>
                                        <p:cTn id="155" dur="500"/>
                                        <p:tgtEl>
                                          <p:spTgt spid="22556"/>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22557"/>
                                        </p:tgtEl>
                                        <p:attrNameLst>
                                          <p:attrName>style.visibility</p:attrName>
                                        </p:attrNameLst>
                                      </p:cBhvr>
                                      <p:to>
                                        <p:strVal val="visible"/>
                                      </p:to>
                                    </p:set>
                                    <p:anim calcmode="lin" valueType="num">
                                      <p:cBhvr>
                                        <p:cTn id="158" dur="500" fill="hold"/>
                                        <p:tgtEl>
                                          <p:spTgt spid="22557"/>
                                        </p:tgtEl>
                                        <p:attrNameLst>
                                          <p:attrName>ppt_w</p:attrName>
                                        </p:attrNameLst>
                                      </p:cBhvr>
                                      <p:tavLst>
                                        <p:tav tm="0">
                                          <p:val>
                                            <p:fltVal val="0"/>
                                          </p:val>
                                        </p:tav>
                                        <p:tav tm="100000">
                                          <p:val>
                                            <p:strVal val="#ppt_w"/>
                                          </p:val>
                                        </p:tav>
                                      </p:tavLst>
                                    </p:anim>
                                    <p:anim calcmode="lin" valueType="num">
                                      <p:cBhvr>
                                        <p:cTn id="159" dur="500" fill="hold"/>
                                        <p:tgtEl>
                                          <p:spTgt spid="22557"/>
                                        </p:tgtEl>
                                        <p:attrNameLst>
                                          <p:attrName>ppt_h</p:attrName>
                                        </p:attrNameLst>
                                      </p:cBhvr>
                                      <p:tavLst>
                                        <p:tav tm="0">
                                          <p:val>
                                            <p:fltVal val="0"/>
                                          </p:val>
                                        </p:tav>
                                        <p:tav tm="100000">
                                          <p:val>
                                            <p:strVal val="#ppt_h"/>
                                          </p:val>
                                        </p:tav>
                                      </p:tavLst>
                                    </p:anim>
                                    <p:animEffect transition="in" filter="fade">
                                      <p:cBhvr>
                                        <p:cTn id="160" dur="500"/>
                                        <p:tgtEl>
                                          <p:spTgt spid="22557"/>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22558"/>
                                        </p:tgtEl>
                                        <p:attrNameLst>
                                          <p:attrName>style.visibility</p:attrName>
                                        </p:attrNameLst>
                                      </p:cBhvr>
                                      <p:to>
                                        <p:strVal val="visible"/>
                                      </p:to>
                                    </p:set>
                                    <p:anim calcmode="lin" valueType="num">
                                      <p:cBhvr>
                                        <p:cTn id="163" dur="500" fill="hold"/>
                                        <p:tgtEl>
                                          <p:spTgt spid="22558"/>
                                        </p:tgtEl>
                                        <p:attrNameLst>
                                          <p:attrName>ppt_w</p:attrName>
                                        </p:attrNameLst>
                                      </p:cBhvr>
                                      <p:tavLst>
                                        <p:tav tm="0">
                                          <p:val>
                                            <p:fltVal val="0"/>
                                          </p:val>
                                        </p:tav>
                                        <p:tav tm="100000">
                                          <p:val>
                                            <p:strVal val="#ppt_w"/>
                                          </p:val>
                                        </p:tav>
                                      </p:tavLst>
                                    </p:anim>
                                    <p:anim calcmode="lin" valueType="num">
                                      <p:cBhvr>
                                        <p:cTn id="164" dur="500" fill="hold"/>
                                        <p:tgtEl>
                                          <p:spTgt spid="22558"/>
                                        </p:tgtEl>
                                        <p:attrNameLst>
                                          <p:attrName>ppt_h</p:attrName>
                                        </p:attrNameLst>
                                      </p:cBhvr>
                                      <p:tavLst>
                                        <p:tav tm="0">
                                          <p:val>
                                            <p:fltVal val="0"/>
                                          </p:val>
                                        </p:tav>
                                        <p:tav tm="100000">
                                          <p:val>
                                            <p:strVal val="#ppt_h"/>
                                          </p:val>
                                        </p:tav>
                                      </p:tavLst>
                                    </p:anim>
                                    <p:animEffect transition="in" filter="fade">
                                      <p:cBhvr>
                                        <p:cTn id="165" dur="500"/>
                                        <p:tgtEl>
                                          <p:spTgt spid="22558"/>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2559"/>
                                        </p:tgtEl>
                                        <p:attrNameLst>
                                          <p:attrName>style.visibility</p:attrName>
                                        </p:attrNameLst>
                                      </p:cBhvr>
                                      <p:to>
                                        <p:strVal val="visible"/>
                                      </p:to>
                                    </p:set>
                                    <p:anim calcmode="lin" valueType="num">
                                      <p:cBhvr>
                                        <p:cTn id="168" dur="500" fill="hold"/>
                                        <p:tgtEl>
                                          <p:spTgt spid="22559"/>
                                        </p:tgtEl>
                                        <p:attrNameLst>
                                          <p:attrName>ppt_w</p:attrName>
                                        </p:attrNameLst>
                                      </p:cBhvr>
                                      <p:tavLst>
                                        <p:tav tm="0">
                                          <p:val>
                                            <p:fltVal val="0"/>
                                          </p:val>
                                        </p:tav>
                                        <p:tav tm="100000">
                                          <p:val>
                                            <p:strVal val="#ppt_w"/>
                                          </p:val>
                                        </p:tav>
                                      </p:tavLst>
                                    </p:anim>
                                    <p:anim calcmode="lin" valueType="num">
                                      <p:cBhvr>
                                        <p:cTn id="169" dur="500" fill="hold"/>
                                        <p:tgtEl>
                                          <p:spTgt spid="22559"/>
                                        </p:tgtEl>
                                        <p:attrNameLst>
                                          <p:attrName>ppt_h</p:attrName>
                                        </p:attrNameLst>
                                      </p:cBhvr>
                                      <p:tavLst>
                                        <p:tav tm="0">
                                          <p:val>
                                            <p:fltVal val="0"/>
                                          </p:val>
                                        </p:tav>
                                        <p:tav tm="100000">
                                          <p:val>
                                            <p:strVal val="#ppt_h"/>
                                          </p:val>
                                        </p:tav>
                                      </p:tavLst>
                                    </p:anim>
                                    <p:animEffect transition="in" filter="fade">
                                      <p:cBhvr>
                                        <p:cTn id="170" dur="500"/>
                                        <p:tgtEl>
                                          <p:spTgt spid="22559"/>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22560"/>
                                        </p:tgtEl>
                                        <p:attrNameLst>
                                          <p:attrName>style.visibility</p:attrName>
                                        </p:attrNameLst>
                                      </p:cBhvr>
                                      <p:to>
                                        <p:strVal val="visible"/>
                                      </p:to>
                                    </p:set>
                                    <p:anim calcmode="lin" valueType="num">
                                      <p:cBhvr>
                                        <p:cTn id="173" dur="500" fill="hold"/>
                                        <p:tgtEl>
                                          <p:spTgt spid="22560"/>
                                        </p:tgtEl>
                                        <p:attrNameLst>
                                          <p:attrName>ppt_w</p:attrName>
                                        </p:attrNameLst>
                                      </p:cBhvr>
                                      <p:tavLst>
                                        <p:tav tm="0">
                                          <p:val>
                                            <p:fltVal val="0"/>
                                          </p:val>
                                        </p:tav>
                                        <p:tav tm="100000">
                                          <p:val>
                                            <p:strVal val="#ppt_w"/>
                                          </p:val>
                                        </p:tav>
                                      </p:tavLst>
                                    </p:anim>
                                    <p:anim calcmode="lin" valueType="num">
                                      <p:cBhvr>
                                        <p:cTn id="174" dur="500" fill="hold"/>
                                        <p:tgtEl>
                                          <p:spTgt spid="22560"/>
                                        </p:tgtEl>
                                        <p:attrNameLst>
                                          <p:attrName>ppt_h</p:attrName>
                                        </p:attrNameLst>
                                      </p:cBhvr>
                                      <p:tavLst>
                                        <p:tav tm="0">
                                          <p:val>
                                            <p:fltVal val="0"/>
                                          </p:val>
                                        </p:tav>
                                        <p:tav tm="100000">
                                          <p:val>
                                            <p:strVal val="#ppt_h"/>
                                          </p:val>
                                        </p:tav>
                                      </p:tavLst>
                                    </p:anim>
                                    <p:animEffect transition="in" filter="fade">
                                      <p:cBhvr>
                                        <p:cTn id="175" dur="500"/>
                                        <p:tgtEl>
                                          <p:spTgt spid="22560"/>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2561"/>
                                        </p:tgtEl>
                                        <p:attrNameLst>
                                          <p:attrName>style.visibility</p:attrName>
                                        </p:attrNameLst>
                                      </p:cBhvr>
                                      <p:to>
                                        <p:strVal val="visible"/>
                                      </p:to>
                                    </p:set>
                                    <p:anim calcmode="lin" valueType="num">
                                      <p:cBhvr>
                                        <p:cTn id="178" dur="500" fill="hold"/>
                                        <p:tgtEl>
                                          <p:spTgt spid="22561"/>
                                        </p:tgtEl>
                                        <p:attrNameLst>
                                          <p:attrName>ppt_w</p:attrName>
                                        </p:attrNameLst>
                                      </p:cBhvr>
                                      <p:tavLst>
                                        <p:tav tm="0">
                                          <p:val>
                                            <p:fltVal val="0"/>
                                          </p:val>
                                        </p:tav>
                                        <p:tav tm="100000">
                                          <p:val>
                                            <p:strVal val="#ppt_w"/>
                                          </p:val>
                                        </p:tav>
                                      </p:tavLst>
                                    </p:anim>
                                    <p:anim calcmode="lin" valueType="num">
                                      <p:cBhvr>
                                        <p:cTn id="179" dur="500" fill="hold"/>
                                        <p:tgtEl>
                                          <p:spTgt spid="22561"/>
                                        </p:tgtEl>
                                        <p:attrNameLst>
                                          <p:attrName>ppt_h</p:attrName>
                                        </p:attrNameLst>
                                      </p:cBhvr>
                                      <p:tavLst>
                                        <p:tav tm="0">
                                          <p:val>
                                            <p:fltVal val="0"/>
                                          </p:val>
                                        </p:tav>
                                        <p:tav tm="100000">
                                          <p:val>
                                            <p:strVal val="#ppt_h"/>
                                          </p:val>
                                        </p:tav>
                                      </p:tavLst>
                                    </p:anim>
                                    <p:animEffect transition="in" filter="fade">
                                      <p:cBhvr>
                                        <p:cTn id="180" dur="500"/>
                                        <p:tgtEl>
                                          <p:spTgt spid="22561"/>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22562"/>
                                        </p:tgtEl>
                                        <p:attrNameLst>
                                          <p:attrName>style.visibility</p:attrName>
                                        </p:attrNameLst>
                                      </p:cBhvr>
                                      <p:to>
                                        <p:strVal val="visible"/>
                                      </p:to>
                                    </p:set>
                                    <p:anim calcmode="lin" valueType="num">
                                      <p:cBhvr>
                                        <p:cTn id="183" dur="500" fill="hold"/>
                                        <p:tgtEl>
                                          <p:spTgt spid="22562"/>
                                        </p:tgtEl>
                                        <p:attrNameLst>
                                          <p:attrName>ppt_w</p:attrName>
                                        </p:attrNameLst>
                                      </p:cBhvr>
                                      <p:tavLst>
                                        <p:tav tm="0">
                                          <p:val>
                                            <p:fltVal val="0"/>
                                          </p:val>
                                        </p:tav>
                                        <p:tav tm="100000">
                                          <p:val>
                                            <p:strVal val="#ppt_w"/>
                                          </p:val>
                                        </p:tav>
                                      </p:tavLst>
                                    </p:anim>
                                    <p:anim calcmode="lin" valueType="num">
                                      <p:cBhvr>
                                        <p:cTn id="184" dur="500" fill="hold"/>
                                        <p:tgtEl>
                                          <p:spTgt spid="22562"/>
                                        </p:tgtEl>
                                        <p:attrNameLst>
                                          <p:attrName>ppt_h</p:attrName>
                                        </p:attrNameLst>
                                      </p:cBhvr>
                                      <p:tavLst>
                                        <p:tav tm="0">
                                          <p:val>
                                            <p:fltVal val="0"/>
                                          </p:val>
                                        </p:tav>
                                        <p:tav tm="100000">
                                          <p:val>
                                            <p:strVal val="#ppt_h"/>
                                          </p:val>
                                        </p:tav>
                                      </p:tavLst>
                                    </p:anim>
                                    <p:animEffect transition="in" filter="fade">
                                      <p:cBhvr>
                                        <p:cTn id="185" dur="500"/>
                                        <p:tgtEl>
                                          <p:spTgt spid="22562"/>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22563"/>
                                        </p:tgtEl>
                                        <p:attrNameLst>
                                          <p:attrName>style.visibility</p:attrName>
                                        </p:attrNameLst>
                                      </p:cBhvr>
                                      <p:to>
                                        <p:strVal val="visible"/>
                                      </p:to>
                                    </p:set>
                                    <p:anim calcmode="lin" valueType="num">
                                      <p:cBhvr>
                                        <p:cTn id="188" dur="500" fill="hold"/>
                                        <p:tgtEl>
                                          <p:spTgt spid="22563"/>
                                        </p:tgtEl>
                                        <p:attrNameLst>
                                          <p:attrName>ppt_w</p:attrName>
                                        </p:attrNameLst>
                                      </p:cBhvr>
                                      <p:tavLst>
                                        <p:tav tm="0">
                                          <p:val>
                                            <p:fltVal val="0"/>
                                          </p:val>
                                        </p:tav>
                                        <p:tav tm="100000">
                                          <p:val>
                                            <p:strVal val="#ppt_w"/>
                                          </p:val>
                                        </p:tav>
                                      </p:tavLst>
                                    </p:anim>
                                    <p:anim calcmode="lin" valueType="num">
                                      <p:cBhvr>
                                        <p:cTn id="189" dur="500" fill="hold"/>
                                        <p:tgtEl>
                                          <p:spTgt spid="22563"/>
                                        </p:tgtEl>
                                        <p:attrNameLst>
                                          <p:attrName>ppt_h</p:attrName>
                                        </p:attrNameLst>
                                      </p:cBhvr>
                                      <p:tavLst>
                                        <p:tav tm="0">
                                          <p:val>
                                            <p:fltVal val="0"/>
                                          </p:val>
                                        </p:tav>
                                        <p:tav tm="100000">
                                          <p:val>
                                            <p:strVal val="#ppt_h"/>
                                          </p:val>
                                        </p:tav>
                                      </p:tavLst>
                                    </p:anim>
                                    <p:animEffect transition="in" filter="fade">
                                      <p:cBhvr>
                                        <p:cTn id="190" dur="500"/>
                                        <p:tgtEl>
                                          <p:spTgt spid="22563"/>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2564"/>
                                        </p:tgtEl>
                                        <p:attrNameLst>
                                          <p:attrName>style.visibility</p:attrName>
                                        </p:attrNameLst>
                                      </p:cBhvr>
                                      <p:to>
                                        <p:strVal val="visible"/>
                                      </p:to>
                                    </p:set>
                                    <p:anim calcmode="lin" valueType="num">
                                      <p:cBhvr>
                                        <p:cTn id="193" dur="500" fill="hold"/>
                                        <p:tgtEl>
                                          <p:spTgt spid="22564"/>
                                        </p:tgtEl>
                                        <p:attrNameLst>
                                          <p:attrName>ppt_w</p:attrName>
                                        </p:attrNameLst>
                                      </p:cBhvr>
                                      <p:tavLst>
                                        <p:tav tm="0">
                                          <p:val>
                                            <p:fltVal val="0"/>
                                          </p:val>
                                        </p:tav>
                                        <p:tav tm="100000">
                                          <p:val>
                                            <p:strVal val="#ppt_w"/>
                                          </p:val>
                                        </p:tav>
                                      </p:tavLst>
                                    </p:anim>
                                    <p:anim calcmode="lin" valueType="num">
                                      <p:cBhvr>
                                        <p:cTn id="194" dur="500" fill="hold"/>
                                        <p:tgtEl>
                                          <p:spTgt spid="22564"/>
                                        </p:tgtEl>
                                        <p:attrNameLst>
                                          <p:attrName>ppt_h</p:attrName>
                                        </p:attrNameLst>
                                      </p:cBhvr>
                                      <p:tavLst>
                                        <p:tav tm="0">
                                          <p:val>
                                            <p:fltVal val="0"/>
                                          </p:val>
                                        </p:tav>
                                        <p:tav tm="100000">
                                          <p:val>
                                            <p:strVal val="#ppt_h"/>
                                          </p:val>
                                        </p:tav>
                                      </p:tavLst>
                                    </p:anim>
                                    <p:animEffect transition="in" filter="fade">
                                      <p:cBhvr>
                                        <p:cTn id="195" dur="500"/>
                                        <p:tgtEl>
                                          <p:spTgt spid="22564"/>
                                        </p:tgtEl>
                                      </p:cBhvr>
                                    </p:animEffect>
                                  </p:childTnLst>
                                </p:cTn>
                              </p:par>
                            </p:childTnLst>
                          </p:cTn>
                        </p:par>
                      </p:childTnLst>
                    </p:cTn>
                  </p:par>
                  <p:par>
                    <p:cTn id="196" fill="hold">
                      <p:stCondLst>
                        <p:cond delay="indefinite"/>
                      </p:stCondLst>
                      <p:childTnLst>
                        <p:par>
                          <p:cTn id="197" fill="hold">
                            <p:stCondLst>
                              <p:cond delay="0"/>
                            </p:stCondLst>
                            <p:childTnLst>
                              <p:par>
                                <p:cTn id="198" presetID="30" presetClass="entr" presetSubtype="0" fill="hold" nodeType="clickEffect">
                                  <p:stCondLst>
                                    <p:cond delay="0"/>
                                  </p:stCondLst>
                                  <p:childTnLst>
                                    <p:set>
                                      <p:cBhvr>
                                        <p:cTn id="199" dur="1" fill="hold">
                                          <p:stCondLst>
                                            <p:cond delay="0"/>
                                          </p:stCondLst>
                                        </p:cTn>
                                        <p:tgtEl>
                                          <p:spTgt spid="22530"/>
                                        </p:tgtEl>
                                        <p:attrNameLst>
                                          <p:attrName>style.visibility</p:attrName>
                                        </p:attrNameLst>
                                      </p:cBhvr>
                                      <p:to>
                                        <p:strVal val="visible"/>
                                      </p:to>
                                    </p:set>
                                    <p:animEffect transition="in" filter="fade">
                                      <p:cBhvr>
                                        <p:cTn id="200" dur="800" decel="100000"/>
                                        <p:tgtEl>
                                          <p:spTgt spid="22530"/>
                                        </p:tgtEl>
                                      </p:cBhvr>
                                    </p:animEffect>
                                    <p:anim calcmode="lin" valueType="num">
                                      <p:cBhvr>
                                        <p:cTn id="201" dur="800" decel="100000" fill="hold"/>
                                        <p:tgtEl>
                                          <p:spTgt spid="22530"/>
                                        </p:tgtEl>
                                        <p:attrNameLst>
                                          <p:attrName>style.rotation</p:attrName>
                                        </p:attrNameLst>
                                      </p:cBhvr>
                                      <p:tavLst>
                                        <p:tav tm="0">
                                          <p:val>
                                            <p:fltVal val="-90"/>
                                          </p:val>
                                        </p:tav>
                                        <p:tav tm="100000">
                                          <p:val>
                                            <p:fltVal val="0"/>
                                          </p:val>
                                        </p:tav>
                                      </p:tavLst>
                                    </p:anim>
                                    <p:anim calcmode="lin" valueType="num">
                                      <p:cBhvr>
                                        <p:cTn id="202" dur="800" decel="100000" fill="hold"/>
                                        <p:tgtEl>
                                          <p:spTgt spid="22530"/>
                                        </p:tgtEl>
                                        <p:attrNameLst>
                                          <p:attrName>ppt_x</p:attrName>
                                        </p:attrNameLst>
                                      </p:cBhvr>
                                      <p:tavLst>
                                        <p:tav tm="0">
                                          <p:val>
                                            <p:strVal val="#ppt_x+0.4"/>
                                          </p:val>
                                        </p:tav>
                                        <p:tav tm="100000">
                                          <p:val>
                                            <p:strVal val="#ppt_x-0.05"/>
                                          </p:val>
                                        </p:tav>
                                      </p:tavLst>
                                    </p:anim>
                                    <p:anim calcmode="lin" valueType="num">
                                      <p:cBhvr>
                                        <p:cTn id="203" dur="800" decel="100000" fill="hold"/>
                                        <p:tgtEl>
                                          <p:spTgt spid="22530"/>
                                        </p:tgtEl>
                                        <p:attrNameLst>
                                          <p:attrName>ppt_y</p:attrName>
                                        </p:attrNameLst>
                                      </p:cBhvr>
                                      <p:tavLst>
                                        <p:tav tm="0">
                                          <p:val>
                                            <p:strVal val="#ppt_y-0.4"/>
                                          </p:val>
                                        </p:tav>
                                        <p:tav tm="100000">
                                          <p:val>
                                            <p:strVal val="#ppt_y+0.1"/>
                                          </p:val>
                                        </p:tav>
                                      </p:tavLst>
                                    </p:anim>
                                    <p:anim calcmode="lin" valueType="num">
                                      <p:cBhvr>
                                        <p:cTn id="204" dur="200" accel="100000" fill="hold">
                                          <p:stCondLst>
                                            <p:cond delay="800"/>
                                          </p:stCondLst>
                                        </p:cTn>
                                        <p:tgtEl>
                                          <p:spTgt spid="22530"/>
                                        </p:tgtEl>
                                        <p:attrNameLst>
                                          <p:attrName>ppt_x</p:attrName>
                                        </p:attrNameLst>
                                      </p:cBhvr>
                                      <p:tavLst>
                                        <p:tav tm="0">
                                          <p:val>
                                            <p:strVal val="#ppt_x-0.05"/>
                                          </p:val>
                                        </p:tav>
                                        <p:tav tm="100000">
                                          <p:val>
                                            <p:strVal val="#ppt_x"/>
                                          </p:val>
                                        </p:tav>
                                      </p:tavLst>
                                    </p:anim>
                                    <p:anim calcmode="lin" valueType="num">
                                      <p:cBhvr>
                                        <p:cTn id="205" dur="200" accel="100000" fill="hold">
                                          <p:stCondLst>
                                            <p:cond delay="800"/>
                                          </p:stCondLst>
                                        </p:cTn>
                                        <p:tgtEl>
                                          <p:spTgt spid="22530"/>
                                        </p:tgtEl>
                                        <p:attrNameLst>
                                          <p:attrName>ppt_y</p:attrName>
                                        </p:attrNameLst>
                                      </p:cBhvr>
                                      <p:tavLst>
                                        <p:tav tm="0">
                                          <p:val>
                                            <p:strVal val="#ppt_y+0.1"/>
                                          </p:val>
                                        </p:tav>
                                        <p:tav tm="100000">
                                          <p:val>
                                            <p:strVal val="#ppt_y"/>
                                          </p:val>
                                        </p:tav>
                                      </p:tavLst>
                                    </p:anim>
                                  </p:childTnLst>
                                </p:cTn>
                              </p:par>
                              <p:par>
                                <p:cTn id="206" presetID="30" presetClass="entr" presetSubtype="0" fill="hold" grpId="1" nodeType="withEffect">
                                  <p:stCondLst>
                                    <p:cond delay="0"/>
                                  </p:stCondLst>
                                  <p:childTnLst>
                                    <p:set>
                                      <p:cBhvr>
                                        <p:cTn id="207" dur="1" fill="hold">
                                          <p:stCondLst>
                                            <p:cond delay="0"/>
                                          </p:stCondLst>
                                        </p:cTn>
                                        <p:tgtEl>
                                          <p:spTgt spid="22531"/>
                                        </p:tgtEl>
                                        <p:attrNameLst>
                                          <p:attrName>style.visibility</p:attrName>
                                        </p:attrNameLst>
                                      </p:cBhvr>
                                      <p:to>
                                        <p:strVal val="visible"/>
                                      </p:to>
                                    </p:set>
                                    <p:animEffect transition="in" filter="fade">
                                      <p:cBhvr>
                                        <p:cTn id="208" dur="800" decel="100000"/>
                                        <p:tgtEl>
                                          <p:spTgt spid="22531"/>
                                        </p:tgtEl>
                                      </p:cBhvr>
                                    </p:animEffect>
                                    <p:anim calcmode="lin" valueType="num">
                                      <p:cBhvr>
                                        <p:cTn id="209" dur="800" decel="100000" fill="hold"/>
                                        <p:tgtEl>
                                          <p:spTgt spid="22531"/>
                                        </p:tgtEl>
                                        <p:attrNameLst>
                                          <p:attrName>style.rotation</p:attrName>
                                        </p:attrNameLst>
                                      </p:cBhvr>
                                      <p:tavLst>
                                        <p:tav tm="0">
                                          <p:val>
                                            <p:fltVal val="-90"/>
                                          </p:val>
                                        </p:tav>
                                        <p:tav tm="100000">
                                          <p:val>
                                            <p:fltVal val="0"/>
                                          </p:val>
                                        </p:tav>
                                      </p:tavLst>
                                    </p:anim>
                                    <p:anim calcmode="lin" valueType="num">
                                      <p:cBhvr>
                                        <p:cTn id="210" dur="800" decel="100000" fill="hold"/>
                                        <p:tgtEl>
                                          <p:spTgt spid="22531"/>
                                        </p:tgtEl>
                                        <p:attrNameLst>
                                          <p:attrName>ppt_x</p:attrName>
                                        </p:attrNameLst>
                                      </p:cBhvr>
                                      <p:tavLst>
                                        <p:tav tm="0">
                                          <p:val>
                                            <p:strVal val="#ppt_x+0.4"/>
                                          </p:val>
                                        </p:tav>
                                        <p:tav tm="100000">
                                          <p:val>
                                            <p:strVal val="#ppt_x-0.05"/>
                                          </p:val>
                                        </p:tav>
                                      </p:tavLst>
                                    </p:anim>
                                    <p:anim calcmode="lin" valueType="num">
                                      <p:cBhvr>
                                        <p:cTn id="211" dur="800" decel="100000" fill="hold"/>
                                        <p:tgtEl>
                                          <p:spTgt spid="22531"/>
                                        </p:tgtEl>
                                        <p:attrNameLst>
                                          <p:attrName>ppt_y</p:attrName>
                                        </p:attrNameLst>
                                      </p:cBhvr>
                                      <p:tavLst>
                                        <p:tav tm="0">
                                          <p:val>
                                            <p:strVal val="#ppt_y-0.4"/>
                                          </p:val>
                                        </p:tav>
                                        <p:tav tm="100000">
                                          <p:val>
                                            <p:strVal val="#ppt_y+0.1"/>
                                          </p:val>
                                        </p:tav>
                                      </p:tavLst>
                                    </p:anim>
                                    <p:anim calcmode="lin" valueType="num">
                                      <p:cBhvr>
                                        <p:cTn id="212" dur="200" accel="100000" fill="hold">
                                          <p:stCondLst>
                                            <p:cond delay="800"/>
                                          </p:stCondLst>
                                        </p:cTn>
                                        <p:tgtEl>
                                          <p:spTgt spid="22531"/>
                                        </p:tgtEl>
                                        <p:attrNameLst>
                                          <p:attrName>ppt_x</p:attrName>
                                        </p:attrNameLst>
                                      </p:cBhvr>
                                      <p:tavLst>
                                        <p:tav tm="0">
                                          <p:val>
                                            <p:strVal val="#ppt_x-0.05"/>
                                          </p:val>
                                        </p:tav>
                                        <p:tav tm="100000">
                                          <p:val>
                                            <p:strVal val="#ppt_x"/>
                                          </p:val>
                                        </p:tav>
                                      </p:tavLst>
                                    </p:anim>
                                    <p:anim calcmode="lin" valueType="num">
                                      <p:cBhvr>
                                        <p:cTn id="213" dur="200" accel="100000" fill="hold">
                                          <p:stCondLst>
                                            <p:cond delay="800"/>
                                          </p:stCondLst>
                                        </p:cTn>
                                        <p:tgtEl>
                                          <p:spTgt spid="22531"/>
                                        </p:tgtEl>
                                        <p:attrNameLst>
                                          <p:attrName>ppt_y</p:attrName>
                                        </p:attrNameLst>
                                      </p:cBhvr>
                                      <p:tavLst>
                                        <p:tav tm="0">
                                          <p:val>
                                            <p:strVal val="#ppt_y+0.1"/>
                                          </p:val>
                                        </p:tav>
                                        <p:tav tm="100000">
                                          <p:val>
                                            <p:strVal val="#ppt_y"/>
                                          </p:val>
                                        </p:tav>
                                      </p:tavLst>
                                    </p:anim>
                                  </p:childTnLst>
                                </p:cTn>
                              </p:par>
                              <p:par>
                                <p:cTn id="214" presetID="30" presetClass="entr" presetSubtype="0" fill="hold" grpId="1" nodeType="withEffect">
                                  <p:stCondLst>
                                    <p:cond delay="0"/>
                                  </p:stCondLst>
                                  <p:childTnLst>
                                    <p:set>
                                      <p:cBhvr>
                                        <p:cTn id="215" dur="1" fill="hold">
                                          <p:stCondLst>
                                            <p:cond delay="0"/>
                                          </p:stCondLst>
                                        </p:cTn>
                                        <p:tgtEl>
                                          <p:spTgt spid="22532"/>
                                        </p:tgtEl>
                                        <p:attrNameLst>
                                          <p:attrName>style.visibility</p:attrName>
                                        </p:attrNameLst>
                                      </p:cBhvr>
                                      <p:to>
                                        <p:strVal val="visible"/>
                                      </p:to>
                                    </p:set>
                                    <p:animEffect transition="in" filter="fade">
                                      <p:cBhvr>
                                        <p:cTn id="216" dur="800" decel="100000"/>
                                        <p:tgtEl>
                                          <p:spTgt spid="22532"/>
                                        </p:tgtEl>
                                      </p:cBhvr>
                                    </p:animEffect>
                                    <p:anim calcmode="lin" valueType="num">
                                      <p:cBhvr>
                                        <p:cTn id="217" dur="800" decel="100000" fill="hold"/>
                                        <p:tgtEl>
                                          <p:spTgt spid="22532"/>
                                        </p:tgtEl>
                                        <p:attrNameLst>
                                          <p:attrName>style.rotation</p:attrName>
                                        </p:attrNameLst>
                                      </p:cBhvr>
                                      <p:tavLst>
                                        <p:tav tm="0">
                                          <p:val>
                                            <p:fltVal val="-90"/>
                                          </p:val>
                                        </p:tav>
                                        <p:tav tm="100000">
                                          <p:val>
                                            <p:fltVal val="0"/>
                                          </p:val>
                                        </p:tav>
                                      </p:tavLst>
                                    </p:anim>
                                    <p:anim calcmode="lin" valueType="num">
                                      <p:cBhvr>
                                        <p:cTn id="218" dur="800" decel="100000" fill="hold"/>
                                        <p:tgtEl>
                                          <p:spTgt spid="22532"/>
                                        </p:tgtEl>
                                        <p:attrNameLst>
                                          <p:attrName>ppt_x</p:attrName>
                                        </p:attrNameLst>
                                      </p:cBhvr>
                                      <p:tavLst>
                                        <p:tav tm="0">
                                          <p:val>
                                            <p:strVal val="#ppt_x+0.4"/>
                                          </p:val>
                                        </p:tav>
                                        <p:tav tm="100000">
                                          <p:val>
                                            <p:strVal val="#ppt_x-0.05"/>
                                          </p:val>
                                        </p:tav>
                                      </p:tavLst>
                                    </p:anim>
                                    <p:anim calcmode="lin" valueType="num">
                                      <p:cBhvr>
                                        <p:cTn id="219" dur="800" decel="100000" fill="hold"/>
                                        <p:tgtEl>
                                          <p:spTgt spid="22532"/>
                                        </p:tgtEl>
                                        <p:attrNameLst>
                                          <p:attrName>ppt_y</p:attrName>
                                        </p:attrNameLst>
                                      </p:cBhvr>
                                      <p:tavLst>
                                        <p:tav tm="0">
                                          <p:val>
                                            <p:strVal val="#ppt_y-0.4"/>
                                          </p:val>
                                        </p:tav>
                                        <p:tav tm="100000">
                                          <p:val>
                                            <p:strVal val="#ppt_y+0.1"/>
                                          </p:val>
                                        </p:tav>
                                      </p:tavLst>
                                    </p:anim>
                                    <p:anim calcmode="lin" valueType="num">
                                      <p:cBhvr>
                                        <p:cTn id="220" dur="200" accel="100000" fill="hold">
                                          <p:stCondLst>
                                            <p:cond delay="800"/>
                                          </p:stCondLst>
                                        </p:cTn>
                                        <p:tgtEl>
                                          <p:spTgt spid="22532"/>
                                        </p:tgtEl>
                                        <p:attrNameLst>
                                          <p:attrName>ppt_x</p:attrName>
                                        </p:attrNameLst>
                                      </p:cBhvr>
                                      <p:tavLst>
                                        <p:tav tm="0">
                                          <p:val>
                                            <p:strVal val="#ppt_x-0.05"/>
                                          </p:val>
                                        </p:tav>
                                        <p:tav tm="100000">
                                          <p:val>
                                            <p:strVal val="#ppt_x"/>
                                          </p:val>
                                        </p:tav>
                                      </p:tavLst>
                                    </p:anim>
                                    <p:anim calcmode="lin" valueType="num">
                                      <p:cBhvr>
                                        <p:cTn id="221" dur="200" accel="100000" fill="hold">
                                          <p:stCondLst>
                                            <p:cond delay="800"/>
                                          </p:stCondLst>
                                        </p:cTn>
                                        <p:tgtEl>
                                          <p:spTgt spid="22532"/>
                                        </p:tgtEl>
                                        <p:attrNameLst>
                                          <p:attrName>ppt_y</p:attrName>
                                        </p:attrNameLst>
                                      </p:cBhvr>
                                      <p:tavLst>
                                        <p:tav tm="0">
                                          <p:val>
                                            <p:strVal val="#ppt_y+0.1"/>
                                          </p:val>
                                        </p:tav>
                                        <p:tav tm="100000">
                                          <p:val>
                                            <p:strVal val="#ppt_y"/>
                                          </p:val>
                                        </p:tav>
                                      </p:tavLst>
                                    </p:anim>
                                  </p:childTnLst>
                                </p:cTn>
                              </p:par>
                              <p:par>
                                <p:cTn id="222" presetID="30" presetClass="entr" presetSubtype="0" fill="hold" nodeType="withEffect">
                                  <p:stCondLst>
                                    <p:cond delay="0"/>
                                  </p:stCondLst>
                                  <p:childTnLst>
                                    <p:set>
                                      <p:cBhvr>
                                        <p:cTn id="223" dur="1" fill="hold">
                                          <p:stCondLst>
                                            <p:cond delay="0"/>
                                          </p:stCondLst>
                                        </p:cTn>
                                        <p:tgtEl>
                                          <p:spTgt spid="22533"/>
                                        </p:tgtEl>
                                        <p:attrNameLst>
                                          <p:attrName>style.visibility</p:attrName>
                                        </p:attrNameLst>
                                      </p:cBhvr>
                                      <p:to>
                                        <p:strVal val="visible"/>
                                      </p:to>
                                    </p:set>
                                    <p:animEffect transition="in" filter="fade">
                                      <p:cBhvr>
                                        <p:cTn id="224" dur="800" decel="100000"/>
                                        <p:tgtEl>
                                          <p:spTgt spid="22533"/>
                                        </p:tgtEl>
                                      </p:cBhvr>
                                    </p:animEffect>
                                    <p:anim calcmode="lin" valueType="num">
                                      <p:cBhvr>
                                        <p:cTn id="225" dur="800" decel="100000" fill="hold"/>
                                        <p:tgtEl>
                                          <p:spTgt spid="22533"/>
                                        </p:tgtEl>
                                        <p:attrNameLst>
                                          <p:attrName>style.rotation</p:attrName>
                                        </p:attrNameLst>
                                      </p:cBhvr>
                                      <p:tavLst>
                                        <p:tav tm="0">
                                          <p:val>
                                            <p:fltVal val="-90"/>
                                          </p:val>
                                        </p:tav>
                                        <p:tav tm="100000">
                                          <p:val>
                                            <p:fltVal val="0"/>
                                          </p:val>
                                        </p:tav>
                                      </p:tavLst>
                                    </p:anim>
                                    <p:anim calcmode="lin" valueType="num">
                                      <p:cBhvr>
                                        <p:cTn id="226" dur="800" decel="100000" fill="hold"/>
                                        <p:tgtEl>
                                          <p:spTgt spid="22533"/>
                                        </p:tgtEl>
                                        <p:attrNameLst>
                                          <p:attrName>ppt_x</p:attrName>
                                        </p:attrNameLst>
                                      </p:cBhvr>
                                      <p:tavLst>
                                        <p:tav tm="0">
                                          <p:val>
                                            <p:strVal val="#ppt_x+0.4"/>
                                          </p:val>
                                        </p:tav>
                                        <p:tav tm="100000">
                                          <p:val>
                                            <p:strVal val="#ppt_x-0.05"/>
                                          </p:val>
                                        </p:tav>
                                      </p:tavLst>
                                    </p:anim>
                                    <p:anim calcmode="lin" valueType="num">
                                      <p:cBhvr>
                                        <p:cTn id="227" dur="800" decel="100000" fill="hold"/>
                                        <p:tgtEl>
                                          <p:spTgt spid="22533"/>
                                        </p:tgtEl>
                                        <p:attrNameLst>
                                          <p:attrName>ppt_y</p:attrName>
                                        </p:attrNameLst>
                                      </p:cBhvr>
                                      <p:tavLst>
                                        <p:tav tm="0">
                                          <p:val>
                                            <p:strVal val="#ppt_y-0.4"/>
                                          </p:val>
                                        </p:tav>
                                        <p:tav tm="100000">
                                          <p:val>
                                            <p:strVal val="#ppt_y+0.1"/>
                                          </p:val>
                                        </p:tav>
                                      </p:tavLst>
                                    </p:anim>
                                    <p:anim calcmode="lin" valueType="num">
                                      <p:cBhvr>
                                        <p:cTn id="228" dur="200" accel="100000" fill="hold">
                                          <p:stCondLst>
                                            <p:cond delay="800"/>
                                          </p:stCondLst>
                                        </p:cTn>
                                        <p:tgtEl>
                                          <p:spTgt spid="22533"/>
                                        </p:tgtEl>
                                        <p:attrNameLst>
                                          <p:attrName>ppt_x</p:attrName>
                                        </p:attrNameLst>
                                      </p:cBhvr>
                                      <p:tavLst>
                                        <p:tav tm="0">
                                          <p:val>
                                            <p:strVal val="#ppt_x-0.05"/>
                                          </p:val>
                                        </p:tav>
                                        <p:tav tm="100000">
                                          <p:val>
                                            <p:strVal val="#ppt_x"/>
                                          </p:val>
                                        </p:tav>
                                      </p:tavLst>
                                    </p:anim>
                                    <p:anim calcmode="lin" valueType="num">
                                      <p:cBhvr>
                                        <p:cTn id="229" dur="200" accel="100000" fill="hold">
                                          <p:stCondLst>
                                            <p:cond delay="800"/>
                                          </p:stCondLst>
                                        </p:cTn>
                                        <p:tgtEl>
                                          <p:spTgt spid="22533"/>
                                        </p:tgtEl>
                                        <p:attrNameLst>
                                          <p:attrName>ppt_y</p:attrName>
                                        </p:attrNameLst>
                                      </p:cBhvr>
                                      <p:tavLst>
                                        <p:tav tm="0">
                                          <p:val>
                                            <p:strVal val="#ppt_y+0.1"/>
                                          </p:val>
                                        </p:tav>
                                        <p:tav tm="100000">
                                          <p:val>
                                            <p:strVal val="#ppt_y"/>
                                          </p:val>
                                        </p:tav>
                                      </p:tavLst>
                                    </p:anim>
                                  </p:childTnLst>
                                </p:cTn>
                              </p:par>
                              <p:par>
                                <p:cTn id="230" presetID="30" presetClass="entr" presetSubtype="0" fill="hold" nodeType="withEffect">
                                  <p:stCondLst>
                                    <p:cond delay="0"/>
                                  </p:stCondLst>
                                  <p:childTnLst>
                                    <p:set>
                                      <p:cBhvr>
                                        <p:cTn id="231" dur="1" fill="hold">
                                          <p:stCondLst>
                                            <p:cond delay="0"/>
                                          </p:stCondLst>
                                        </p:cTn>
                                        <p:tgtEl>
                                          <p:spTgt spid="22534"/>
                                        </p:tgtEl>
                                        <p:attrNameLst>
                                          <p:attrName>style.visibility</p:attrName>
                                        </p:attrNameLst>
                                      </p:cBhvr>
                                      <p:to>
                                        <p:strVal val="visible"/>
                                      </p:to>
                                    </p:set>
                                    <p:animEffect transition="in" filter="fade">
                                      <p:cBhvr>
                                        <p:cTn id="232" dur="800" decel="100000"/>
                                        <p:tgtEl>
                                          <p:spTgt spid="22534"/>
                                        </p:tgtEl>
                                      </p:cBhvr>
                                    </p:animEffect>
                                    <p:anim calcmode="lin" valueType="num">
                                      <p:cBhvr>
                                        <p:cTn id="233" dur="800" decel="100000" fill="hold"/>
                                        <p:tgtEl>
                                          <p:spTgt spid="22534"/>
                                        </p:tgtEl>
                                        <p:attrNameLst>
                                          <p:attrName>style.rotation</p:attrName>
                                        </p:attrNameLst>
                                      </p:cBhvr>
                                      <p:tavLst>
                                        <p:tav tm="0">
                                          <p:val>
                                            <p:fltVal val="-90"/>
                                          </p:val>
                                        </p:tav>
                                        <p:tav tm="100000">
                                          <p:val>
                                            <p:fltVal val="0"/>
                                          </p:val>
                                        </p:tav>
                                      </p:tavLst>
                                    </p:anim>
                                    <p:anim calcmode="lin" valueType="num">
                                      <p:cBhvr>
                                        <p:cTn id="234" dur="800" decel="100000" fill="hold"/>
                                        <p:tgtEl>
                                          <p:spTgt spid="22534"/>
                                        </p:tgtEl>
                                        <p:attrNameLst>
                                          <p:attrName>ppt_x</p:attrName>
                                        </p:attrNameLst>
                                      </p:cBhvr>
                                      <p:tavLst>
                                        <p:tav tm="0">
                                          <p:val>
                                            <p:strVal val="#ppt_x+0.4"/>
                                          </p:val>
                                        </p:tav>
                                        <p:tav tm="100000">
                                          <p:val>
                                            <p:strVal val="#ppt_x-0.05"/>
                                          </p:val>
                                        </p:tav>
                                      </p:tavLst>
                                    </p:anim>
                                    <p:anim calcmode="lin" valueType="num">
                                      <p:cBhvr>
                                        <p:cTn id="235" dur="800" decel="100000" fill="hold"/>
                                        <p:tgtEl>
                                          <p:spTgt spid="22534"/>
                                        </p:tgtEl>
                                        <p:attrNameLst>
                                          <p:attrName>ppt_y</p:attrName>
                                        </p:attrNameLst>
                                      </p:cBhvr>
                                      <p:tavLst>
                                        <p:tav tm="0">
                                          <p:val>
                                            <p:strVal val="#ppt_y-0.4"/>
                                          </p:val>
                                        </p:tav>
                                        <p:tav tm="100000">
                                          <p:val>
                                            <p:strVal val="#ppt_y+0.1"/>
                                          </p:val>
                                        </p:tav>
                                      </p:tavLst>
                                    </p:anim>
                                    <p:anim calcmode="lin" valueType="num">
                                      <p:cBhvr>
                                        <p:cTn id="236" dur="200" accel="100000" fill="hold">
                                          <p:stCondLst>
                                            <p:cond delay="800"/>
                                          </p:stCondLst>
                                        </p:cTn>
                                        <p:tgtEl>
                                          <p:spTgt spid="22534"/>
                                        </p:tgtEl>
                                        <p:attrNameLst>
                                          <p:attrName>ppt_x</p:attrName>
                                        </p:attrNameLst>
                                      </p:cBhvr>
                                      <p:tavLst>
                                        <p:tav tm="0">
                                          <p:val>
                                            <p:strVal val="#ppt_x-0.05"/>
                                          </p:val>
                                        </p:tav>
                                        <p:tav tm="100000">
                                          <p:val>
                                            <p:strVal val="#ppt_x"/>
                                          </p:val>
                                        </p:tav>
                                      </p:tavLst>
                                    </p:anim>
                                    <p:anim calcmode="lin" valueType="num">
                                      <p:cBhvr>
                                        <p:cTn id="237" dur="200" accel="100000" fill="hold">
                                          <p:stCondLst>
                                            <p:cond delay="800"/>
                                          </p:stCondLst>
                                        </p:cTn>
                                        <p:tgtEl>
                                          <p:spTgt spid="22534"/>
                                        </p:tgtEl>
                                        <p:attrNameLst>
                                          <p:attrName>ppt_y</p:attrName>
                                        </p:attrNameLst>
                                      </p:cBhvr>
                                      <p:tavLst>
                                        <p:tav tm="0">
                                          <p:val>
                                            <p:strVal val="#ppt_y+0.1"/>
                                          </p:val>
                                        </p:tav>
                                        <p:tav tm="100000">
                                          <p:val>
                                            <p:strVal val="#ppt_y"/>
                                          </p:val>
                                        </p:tav>
                                      </p:tavLst>
                                    </p:anim>
                                  </p:childTnLst>
                                </p:cTn>
                              </p:par>
                              <p:par>
                                <p:cTn id="238" presetID="30" presetClass="entr" presetSubtype="0" fill="hold" grpId="1" nodeType="withEffect">
                                  <p:stCondLst>
                                    <p:cond delay="0"/>
                                  </p:stCondLst>
                                  <p:childTnLst>
                                    <p:set>
                                      <p:cBhvr>
                                        <p:cTn id="239" dur="1" fill="hold">
                                          <p:stCondLst>
                                            <p:cond delay="0"/>
                                          </p:stCondLst>
                                        </p:cTn>
                                        <p:tgtEl>
                                          <p:spTgt spid="22535"/>
                                        </p:tgtEl>
                                        <p:attrNameLst>
                                          <p:attrName>style.visibility</p:attrName>
                                        </p:attrNameLst>
                                      </p:cBhvr>
                                      <p:to>
                                        <p:strVal val="visible"/>
                                      </p:to>
                                    </p:set>
                                    <p:animEffect transition="in" filter="fade">
                                      <p:cBhvr>
                                        <p:cTn id="240" dur="800" decel="100000"/>
                                        <p:tgtEl>
                                          <p:spTgt spid="22535"/>
                                        </p:tgtEl>
                                      </p:cBhvr>
                                    </p:animEffect>
                                    <p:anim calcmode="lin" valueType="num">
                                      <p:cBhvr>
                                        <p:cTn id="241" dur="800" decel="100000" fill="hold"/>
                                        <p:tgtEl>
                                          <p:spTgt spid="22535"/>
                                        </p:tgtEl>
                                        <p:attrNameLst>
                                          <p:attrName>style.rotation</p:attrName>
                                        </p:attrNameLst>
                                      </p:cBhvr>
                                      <p:tavLst>
                                        <p:tav tm="0">
                                          <p:val>
                                            <p:fltVal val="-90"/>
                                          </p:val>
                                        </p:tav>
                                        <p:tav tm="100000">
                                          <p:val>
                                            <p:fltVal val="0"/>
                                          </p:val>
                                        </p:tav>
                                      </p:tavLst>
                                    </p:anim>
                                    <p:anim calcmode="lin" valueType="num">
                                      <p:cBhvr>
                                        <p:cTn id="242" dur="800" decel="100000" fill="hold"/>
                                        <p:tgtEl>
                                          <p:spTgt spid="22535"/>
                                        </p:tgtEl>
                                        <p:attrNameLst>
                                          <p:attrName>ppt_x</p:attrName>
                                        </p:attrNameLst>
                                      </p:cBhvr>
                                      <p:tavLst>
                                        <p:tav tm="0">
                                          <p:val>
                                            <p:strVal val="#ppt_x+0.4"/>
                                          </p:val>
                                        </p:tav>
                                        <p:tav tm="100000">
                                          <p:val>
                                            <p:strVal val="#ppt_x-0.05"/>
                                          </p:val>
                                        </p:tav>
                                      </p:tavLst>
                                    </p:anim>
                                    <p:anim calcmode="lin" valueType="num">
                                      <p:cBhvr>
                                        <p:cTn id="243" dur="800" decel="100000" fill="hold"/>
                                        <p:tgtEl>
                                          <p:spTgt spid="22535"/>
                                        </p:tgtEl>
                                        <p:attrNameLst>
                                          <p:attrName>ppt_y</p:attrName>
                                        </p:attrNameLst>
                                      </p:cBhvr>
                                      <p:tavLst>
                                        <p:tav tm="0">
                                          <p:val>
                                            <p:strVal val="#ppt_y-0.4"/>
                                          </p:val>
                                        </p:tav>
                                        <p:tav tm="100000">
                                          <p:val>
                                            <p:strVal val="#ppt_y+0.1"/>
                                          </p:val>
                                        </p:tav>
                                      </p:tavLst>
                                    </p:anim>
                                    <p:anim calcmode="lin" valueType="num">
                                      <p:cBhvr>
                                        <p:cTn id="244" dur="200" accel="100000" fill="hold">
                                          <p:stCondLst>
                                            <p:cond delay="800"/>
                                          </p:stCondLst>
                                        </p:cTn>
                                        <p:tgtEl>
                                          <p:spTgt spid="22535"/>
                                        </p:tgtEl>
                                        <p:attrNameLst>
                                          <p:attrName>ppt_x</p:attrName>
                                        </p:attrNameLst>
                                      </p:cBhvr>
                                      <p:tavLst>
                                        <p:tav tm="0">
                                          <p:val>
                                            <p:strVal val="#ppt_x-0.05"/>
                                          </p:val>
                                        </p:tav>
                                        <p:tav tm="100000">
                                          <p:val>
                                            <p:strVal val="#ppt_x"/>
                                          </p:val>
                                        </p:tav>
                                      </p:tavLst>
                                    </p:anim>
                                    <p:anim calcmode="lin" valueType="num">
                                      <p:cBhvr>
                                        <p:cTn id="245" dur="200" accel="100000" fill="hold">
                                          <p:stCondLst>
                                            <p:cond delay="800"/>
                                          </p:stCondLst>
                                        </p:cTn>
                                        <p:tgtEl>
                                          <p:spTgt spid="22535"/>
                                        </p:tgtEl>
                                        <p:attrNameLst>
                                          <p:attrName>ppt_y</p:attrName>
                                        </p:attrNameLst>
                                      </p:cBhvr>
                                      <p:tavLst>
                                        <p:tav tm="0">
                                          <p:val>
                                            <p:strVal val="#ppt_y+0.1"/>
                                          </p:val>
                                        </p:tav>
                                        <p:tav tm="100000">
                                          <p:val>
                                            <p:strVal val="#ppt_y"/>
                                          </p:val>
                                        </p:tav>
                                      </p:tavLst>
                                    </p:anim>
                                  </p:childTnLst>
                                </p:cTn>
                              </p:par>
                              <p:par>
                                <p:cTn id="246" presetID="30" presetClass="entr" presetSubtype="0" fill="hold" nodeType="withEffect">
                                  <p:stCondLst>
                                    <p:cond delay="0"/>
                                  </p:stCondLst>
                                  <p:childTnLst>
                                    <p:set>
                                      <p:cBhvr>
                                        <p:cTn id="247" dur="1" fill="hold">
                                          <p:stCondLst>
                                            <p:cond delay="0"/>
                                          </p:stCondLst>
                                        </p:cTn>
                                        <p:tgtEl>
                                          <p:spTgt spid="22536"/>
                                        </p:tgtEl>
                                        <p:attrNameLst>
                                          <p:attrName>style.visibility</p:attrName>
                                        </p:attrNameLst>
                                      </p:cBhvr>
                                      <p:to>
                                        <p:strVal val="visible"/>
                                      </p:to>
                                    </p:set>
                                    <p:animEffect transition="in" filter="fade">
                                      <p:cBhvr>
                                        <p:cTn id="248" dur="800" decel="100000"/>
                                        <p:tgtEl>
                                          <p:spTgt spid="22536"/>
                                        </p:tgtEl>
                                      </p:cBhvr>
                                    </p:animEffect>
                                    <p:anim calcmode="lin" valueType="num">
                                      <p:cBhvr>
                                        <p:cTn id="249" dur="800" decel="100000" fill="hold"/>
                                        <p:tgtEl>
                                          <p:spTgt spid="22536"/>
                                        </p:tgtEl>
                                        <p:attrNameLst>
                                          <p:attrName>style.rotation</p:attrName>
                                        </p:attrNameLst>
                                      </p:cBhvr>
                                      <p:tavLst>
                                        <p:tav tm="0">
                                          <p:val>
                                            <p:fltVal val="-90"/>
                                          </p:val>
                                        </p:tav>
                                        <p:tav tm="100000">
                                          <p:val>
                                            <p:fltVal val="0"/>
                                          </p:val>
                                        </p:tav>
                                      </p:tavLst>
                                    </p:anim>
                                    <p:anim calcmode="lin" valueType="num">
                                      <p:cBhvr>
                                        <p:cTn id="250" dur="800" decel="100000" fill="hold"/>
                                        <p:tgtEl>
                                          <p:spTgt spid="22536"/>
                                        </p:tgtEl>
                                        <p:attrNameLst>
                                          <p:attrName>ppt_x</p:attrName>
                                        </p:attrNameLst>
                                      </p:cBhvr>
                                      <p:tavLst>
                                        <p:tav tm="0">
                                          <p:val>
                                            <p:strVal val="#ppt_x+0.4"/>
                                          </p:val>
                                        </p:tav>
                                        <p:tav tm="100000">
                                          <p:val>
                                            <p:strVal val="#ppt_x-0.05"/>
                                          </p:val>
                                        </p:tav>
                                      </p:tavLst>
                                    </p:anim>
                                    <p:anim calcmode="lin" valueType="num">
                                      <p:cBhvr>
                                        <p:cTn id="251" dur="800" decel="100000" fill="hold"/>
                                        <p:tgtEl>
                                          <p:spTgt spid="22536"/>
                                        </p:tgtEl>
                                        <p:attrNameLst>
                                          <p:attrName>ppt_y</p:attrName>
                                        </p:attrNameLst>
                                      </p:cBhvr>
                                      <p:tavLst>
                                        <p:tav tm="0">
                                          <p:val>
                                            <p:strVal val="#ppt_y-0.4"/>
                                          </p:val>
                                        </p:tav>
                                        <p:tav tm="100000">
                                          <p:val>
                                            <p:strVal val="#ppt_y+0.1"/>
                                          </p:val>
                                        </p:tav>
                                      </p:tavLst>
                                    </p:anim>
                                    <p:anim calcmode="lin" valueType="num">
                                      <p:cBhvr>
                                        <p:cTn id="252" dur="200" accel="100000" fill="hold">
                                          <p:stCondLst>
                                            <p:cond delay="800"/>
                                          </p:stCondLst>
                                        </p:cTn>
                                        <p:tgtEl>
                                          <p:spTgt spid="22536"/>
                                        </p:tgtEl>
                                        <p:attrNameLst>
                                          <p:attrName>ppt_x</p:attrName>
                                        </p:attrNameLst>
                                      </p:cBhvr>
                                      <p:tavLst>
                                        <p:tav tm="0">
                                          <p:val>
                                            <p:strVal val="#ppt_x-0.05"/>
                                          </p:val>
                                        </p:tav>
                                        <p:tav tm="100000">
                                          <p:val>
                                            <p:strVal val="#ppt_x"/>
                                          </p:val>
                                        </p:tav>
                                      </p:tavLst>
                                    </p:anim>
                                    <p:anim calcmode="lin" valueType="num">
                                      <p:cBhvr>
                                        <p:cTn id="253" dur="200" accel="100000" fill="hold">
                                          <p:stCondLst>
                                            <p:cond delay="800"/>
                                          </p:stCondLst>
                                        </p:cTn>
                                        <p:tgtEl>
                                          <p:spTgt spid="22536"/>
                                        </p:tgtEl>
                                        <p:attrNameLst>
                                          <p:attrName>ppt_y</p:attrName>
                                        </p:attrNameLst>
                                      </p:cBhvr>
                                      <p:tavLst>
                                        <p:tav tm="0">
                                          <p:val>
                                            <p:strVal val="#ppt_y+0.1"/>
                                          </p:val>
                                        </p:tav>
                                        <p:tav tm="100000">
                                          <p:val>
                                            <p:strVal val="#ppt_y"/>
                                          </p:val>
                                        </p:tav>
                                      </p:tavLst>
                                    </p:anim>
                                  </p:childTnLst>
                                </p:cTn>
                              </p:par>
                              <p:par>
                                <p:cTn id="254" presetID="30" presetClass="entr" presetSubtype="0" fill="hold" nodeType="withEffect">
                                  <p:stCondLst>
                                    <p:cond delay="0"/>
                                  </p:stCondLst>
                                  <p:childTnLst>
                                    <p:set>
                                      <p:cBhvr>
                                        <p:cTn id="255" dur="1" fill="hold">
                                          <p:stCondLst>
                                            <p:cond delay="0"/>
                                          </p:stCondLst>
                                        </p:cTn>
                                        <p:tgtEl>
                                          <p:spTgt spid="22537"/>
                                        </p:tgtEl>
                                        <p:attrNameLst>
                                          <p:attrName>style.visibility</p:attrName>
                                        </p:attrNameLst>
                                      </p:cBhvr>
                                      <p:to>
                                        <p:strVal val="visible"/>
                                      </p:to>
                                    </p:set>
                                    <p:animEffect transition="in" filter="fade">
                                      <p:cBhvr>
                                        <p:cTn id="256" dur="800" decel="100000"/>
                                        <p:tgtEl>
                                          <p:spTgt spid="22537"/>
                                        </p:tgtEl>
                                      </p:cBhvr>
                                    </p:animEffect>
                                    <p:anim calcmode="lin" valueType="num">
                                      <p:cBhvr>
                                        <p:cTn id="257" dur="800" decel="100000" fill="hold"/>
                                        <p:tgtEl>
                                          <p:spTgt spid="22537"/>
                                        </p:tgtEl>
                                        <p:attrNameLst>
                                          <p:attrName>style.rotation</p:attrName>
                                        </p:attrNameLst>
                                      </p:cBhvr>
                                      <p:tavLst>
                                        <p:tav tm="0">
                                          <p:val>
                                            <p:fltVal val="-90"/>
                                          </p:val>
                                        </p:tav>
                                        <p:tav tm="100000">
                                          <p:val>
                                            <p:fltVal val="0"/>
                                          </p:val>
                                        </p:tav>
                                      </p:tavLst>
                                    </p:anim>
                                    <p:anim calcmode="lin" valueType="num">
                                      <p:cBhvr>
                                        <p:cTn id="258" dur="800" decel="100000" fill="hold"/>
                                        <p:tgtEl>
                                          <p:spTgt spid="22537"/>
                                        </p:tgtEl>
                                        <p:attrNameLst>
                                          <p:attrName>ppt_x</p:attrName>
                                        </p:attrNameLst>
                                      </p:cBhvr>
                                      <p:tavLst>
                                        <p:tav tm="0">
                                          <p:val>
                                            <p:strVal val="#ppt_x+0.4"/>
                                          </p:val>
                                        </p:tav>
                                        <p:tav tm="100000">
                                          <p:val>
                                            <p:strVal val="#ppt_x-0.05"/>
                                          </p:val>
                                        </p:tav>
                                      </p:tavLst>
                                    </p:anim>
                                    <p:anim calcmode="lin" valueType="num">
                                      <p:cBhvr>
                                        <p:cTn id="259" dur="800" decel="100000" fill="hold"/>
                                        <p:tgtEl>
                                          <p:spTgt spid="22537"/>
                                        </p:tgtEl>
                                        <p:attrNameLst>
                                          <p:attrName>ppt_y</p:attrName>
                                        </p:attrNameLst>
                                      </p:cBhvr>
                                      <p:tavLst>
                                        <p:tav tm="0">
                                          <p:val>
                                            <p:strVal val="#ppt_y-0.4"/>
                                          </p:val>
                                        </p:tav>
                                        <p:tav tm="100000">
                                          <p:val>
                                            <p:strVal val="#ppt_y+0.1"/>
                                          </p:val>
                                        </p:tav>
                                      </p:tavLst>
                                    </p:anim>
                                    <p:anim calcmode="lin" valueType="num">
                                      <p:cBhvr>
                                        <p:cTn id="260" dur="200" accel="100000" fill="hold">
                                          <p:stCondLst>
                                            <p:cond delay="800"/>
                                          </p:stCondLst>
                                        </p:cTn>
                                        <p:tgtEl>
                                          <p:spTgt spid="22537"/>
                                        </p:tgtEl>
                                        <p:attrNameLst>
                                          <p:attrName>ppt_x</p:attrName>
                                        </p:attrNameLst>
                                      </p:cBhvr>
                                      <p:tavLst>
                                        <p:tav tm="0">
                                          <p:val>
                                            <p:strVal val="#ppt_x-0.05"/>
                                          </p:val>
                                        </p:tav>
                                        <p:tav tm="100000">
                                          <p:val>
                                            <p:strVal val="#ppt_x"/>
                                          </p:val>
                                        </p:tav>
                                      </p:tavLst>
                                    </p:anim>
                                    <p:anim calcmode="lin" valueType="num">
                                      <p:cBhvr>
                                        <p:cTn id="261" dur="200" accel="100000" fill="hold">
                                          <p:stCondLst>
                                            <p:cond delay="800"/>
                                          </p:stCondLst>
                                        </p:cTn>
                                        <p:tgtEl>
                                          <p:spTgt spid="22537"/>
                                        </p:tgtEl>
                                        <p:attrNameLst>
                                          <p:attrName>ppt_y</p:attrName>
                                        </p:attrNameLst>
                                      </p:cBhvr>
                                      <p:tavLst>
                                        <p:tav tm="0">
                                          <p:val>
                                            <p:strVal val="#ppt_y+0.1"/>
                                          </p:val>
                                        </p:tav>
                                        <p:tav tm="100000">
                                          <p:val>
                                            <p:strVal val="#ppt_y"/>
                                          </p:val>
                                        </p:tav>
                                      </p:tavLst>
                                    </p:anim>
                                  </p:childTnLst>
                                </p:cTn>
                              </p:par>
                              <p:par>
                                <p:cTn id="262" presetID="30" presetClass="entr" presetSubtype="0" fill="hold" grpId="1" nodeType="withEffect">
                                  <p:stCondLst>
                                    <p:cond delay="0"/>
                                  </p:stCondLst>
                                  <p:childTnLst>
                                    <p:set>
                                      <p:cBhvr>
                                        <p:cTn id="263" dur="1" fill="hold">
                                          <p:stCondLst>
                                            <p:cond delay="0"/>
                                          </p:stCondLst>
                                        </p:cTn>
                                        <p:tgtEl>
                                          <p:spTgt spid="22538"/>
                                        </p:tgtEl>
                                        <p:attrNameLst>
                                          <p:attrName>style.visibility</p:attrName>
                                        </p:attrNameLst>
                                      </p:cBhvr>
                                      <p:to>
                                        <p:strVal val="visible"/>
                                      </p:to>
                                    </p:set>
                                    <p:animEffect transition="in" filter="fade">
                                      <p:cBhvr>
                                        <p:cTn id="264" dur="800" decel="100000"/>
                                        <p:tgtEl>
                                          <p:spTgt spid="22538"/>
                                        </p:tgtEl>
                                      </p:cBhvr>
                                    </p:animEffect>
                                    <p:anim calcmode="lin" valueType="num">
                                      <p:cBhvr>
                                        <p:cTn id="265" dur="800" decel="100000" fill="hold"/>
                                        <p:tgtEl>
                                          <p:spTgt spid="22538"/>
                                        </p:tgtEl>
                                        <p:attrNameLst>
                                          <p:attrName>style.rotation</p:attrName>
                                        </p:attrNameLst>
                                      </p:cBhvr>
                                      <p:tavLst>
                                        <p:tav tm="0">
                                          <p:val>
                                            <p:fltVal val="-90"/>
                                          </p:val>
                                        </p:tav>
                                        <p:tav tm="100000">
                                          <p:val>
                                            <p:fltVal val="0"/>
                                          </p:val>
                                        </p:tav>
                                      </p:tavLst>
                                    </p:anim>
                                    <p:anim calcmode="lin" valueType="num">
                                      <p:cBhvr>
                                        <p:cTn id="266" dur="800" decel="100000" fill="hold"/>
                                        <p:tgtEl>
                                          <p:spTgt spid="22538"/>
                                        </p:tgtEl>
                                        <p:attrNameLst>
                                          <p:attrName>ppt_x</p:attrName>
                                        </p:attrNameLst>
                                      </p:cBhvr>
                                      <p:tavLst>
                                        <p:tav tm="0">
                                          <p:val>
                                            <p:strVal val="#ppt_x+0.4"/>
                                          </p:val>
                                        </p:tav>
                                        <p:tav tm="100000">
                                          <p:val>
                                            <p:strVal val="#ppt_x-0.05"/>
                                          </p:val>
                                        </p:tav>
                                      </p:tavLst>
                                    </p:anim>
                                    <p:anim calcmode="lin" valueType="num">
                                      <p:cBhvr>
                                        <p:cTn id="267" dur="800" decel="100000" fill="hold"/>
                                        <p:tgtEl>
                                          <p:spTgt spid="22538"/>
                                        </p:tgtEl>
                                        <p:attrNameLst>
                                          <p:attrName>ppt_y</p:attrName>
                                        </p:attrNameLst>
                                      </p:cBhvr>
                                      <p:tavLst>
                                        <p:tav tm="0">
                                          <p:val>
                                            <p:strVal val="#ppt_y-0.4"/>
                                          </p:val>
                                        </p:tav>
                                        <p:tav tm="100000">
                                          <p:val>
                                            <p:strVal val="#ppt_y+0.1"/>
                                          </p:val>
                                        </p:tav>
                                      </p:tavLst>
                                    </p:anim>
                                    <p:anim calcmode="lin" valueType="num">
                                      <p:cBhvr>
                                        <p:cTn id="268" dur="200" accel="100000" fill="hold">
                                          <p:stCondLst>
                                            <p:cond delay="800"/>
                                          </p:stCondLst>
                                        </p:cTn>
                                        <p:tgtEl>
                                          <p:spTgt spid="22538"/>
                                        </p:tgtEl>
                                        <p:attrNameLst>
                                          <p:attrName>ppt_x</p:attrName>
                                        </p:attrNameLst>
                                      </p:cBhvr>
                                      <p:tavLst>
                                        <p:tav tm="0">
                                          <p:val>
                                            <p:strVal val="#ppt_x-0.05"/>
                                          </p:val>
                                        </p:tav>
                                        <p:tav tm="100000">
                                          <p:val>
                                            <p:strVal val="#ppt_x"/>
                                          </p:val>
                                        </p:tav>
                                      </p:tavLst>
                                    </p:anim>
                                    <p:anim calcmode="lin" valueType="num">
                                      <p:cBhvr>
                                        <p:cTn id="269" dur="200" accel="100000" fill="hold">
                                          <p:stCondLst>
                                            <p:cond delay="800"/>
                                          </p:stCondLst>
                                        </p:cTn>
                                        <p:tgtEl>
                                          <p:spTgt spid="22538"/>
                                        </p:tgtEl>
                                        <p:attrNameLst>
                                          <p:attrName>ppt_y</p:attrName>
                                        </p:attrNameLst>
                                      </p:cBhvr>
                                      <p:tavLst>
                                        <p:tav tm="0">
                                          <p:val>
                                            <p:strVal val="#ppt_y+0.1"/>
                                          </p:val>
                                        </p:tav>
                                        <p:tav tm="100000">
                                          <p:val>
                                            <p:strVal val="#ppt_y"/>
                                          </p:val>
                                        </p:tav>
                                      </p:tavLst>
                                    </p:anim>
                                  </p:childTnLst>
                                </p:cTn>
                              </p:par>
                              <p:par>
                                <p:cTn id="270" presetID="30" presetClass="entr" presetSubtype="0" fill="hold" nodeType="withEffect">
                                  <p:stCondLst>
                                    <p:cond delay="0"/>
                                  </p:stCondLst>
                                  <p:childTnLst>
                                    <p:set>
                                      <p:cBhvr>
                                        <p:cTn id="271" dur="1" fill="hold">
                                          <p:stCondLst>
                                            <p:cond delay="0"/>
                                          </p:stCondLst>
                                        </p:cTn>
                                        <p:tgtEl>
                                          <p:spTgt spid="22539"/>
                                        </p:tgtEl>
                                        <p:attrNameLst>
                                          <p:attrName>style.visibility</p:attrName>
                                        </p:attrNameLst>
                                      </p:cBhvr>
                                      <p:to>
                                        <p:strVal val="visible"/>
                                      </p:to>
                                    </p:set>
                                    <p:animEffect transition="in" filter="fade">
                                      <p:cBhvr>
                                        <p:cTn id="272" dur="800" decel="100000"/>
                                        <p:tgtEl>
                                          <p:spTgt spid="22539"/>
                                        </p:tgtEl>
                                      </p:cBhvr>
                                    </p:animEffect>
                                    <p:anim calcmode="lin" valueType="num">
                                      <p:cBhvr>
                                        <p:cTn id="273" dur="800" decel="100000" fill="hold"/>
                                        <p:tgtEl>
                                          <p:spTgt spid="22539"/>
                                        </p:tgtEl>
                                        <p:attrNameLst>
                                          <p:attrName>style.rotation</p:attrName>
                                        </p:attrNameLst>
                                      </p:cBhvr>
                                      <p:tavLst>
                                        <p:tav tm="0">
                                          <p:val>
                                            <p:fltVal val="-90"/>
                                          </p:val>
                                        </p:tav>
                                        <p:tav tm="100000">
                                          <p:val>
                                            <p:fltVal val="0"/>
                                          </p:val>
                                        </p:tav>
                                      </p:tavLst>
                                    </p:anim>
                                    <p:anim calcmode="lin" valueType="num">
                                      <p:cBhvr>
                                        <p:cTn id="274" dur="800" decel="100000" fill="hold"/>
                                        <p:tgtEl>
                                          <p:spTgt spid="22539"/>
                                        </p:tgtEl>
                                        <p:attrNameLst>
                                          <p:attrName>ppt_x</p:attrName>
                                        </p:attrNameLst>
                                      </p:cBhvr>
                                      <p:tavLst>
                                        <p:tav tm="0">
                                          <p:val>
                                            <p:strVal val="#ppt_x+0.4"/>
                                          </p:val>
                                        </p:tav>
                                        <p:tav tm="100000">
                                          <p:val>
                                            <p:strVal val="#ppt_x-0.05"/>
                                          </p:val>
                                        </p:tav>
                                      </p:tavLst>
                                    </p:anim>
                                    <p:anim calcmode="lin" valueType="num">
                                      <p:cBhvr>
                                        <p:cTn id="275" dur="800" decel="100000" fill="hold"/>
                                        <p:tgtEl>
                                          <p:spTgt spid="22539"/>
                                        </p:tgtEl>
                                        <p:attrNameLst>
                                          <p:attrName>ppt_y</p:attrName>
                                        </p:attrNameLst>
                                      </p:cBhvr>
                                      <p:tavLst>
                                        <p:tav tm="0">
                                          <p:val>
                                            <p:strVal val="#ppt_y-0.4"/>
                                          </p:val>
                                        </p:tav>
                                        <p:tav tm="100000">
                                          <p:val>
                                            <p:strVal val="#ppt_y+0.1"/>
                                          </p:val>
                                        </p:tav>
                                      </p:tavLst>
                                    </p:anim>
                                    <p:anim calcmode="lin" valueType="num">
                                      <p:cBhvr>
                                        <p:cTn id="276" dur="200" accel="100000" fill="hold">
                                          <p:stCondLst>
                                            <p:cond delay="800"/>
                                          </p:stCondLst>
                                        </p:cTn>
                                        <p:tgtEl>
                                          <p:spTgt spid="22539"/>
                                        </p:tgtEl>
                                        <p:attrNameLst>
                                          <p:attrName>ppt_x</p:attrName>
                                        </p:attrNameLst>
                                      </p:cBhvr>
                                      <p:tavLst>
                                        <p:tav tm="0">
                                          <p:val>
                                            <p:strVal val="#ppt_x-0.05"/>
                                          </p:val>
                                        </p:tav>
                                        <p:tav tm="100000">
                                          <p:val>
                                            <p:strVal val="#ppt_x"/>
                                          </p:val>
                                        </p:tav>
                                      </p:tavLst>
                                    </p:anim>
                                    <p:anim calcmode="lin" valueType="num">
                                      <p:cBhvr>
                                        <p:cTn id="277" dur="200" accel="100000" fill="hold">
                                          <p:stCondLst>
                                            <p:cond delay="800"/>
                                          </p:stCondLst>
                                        </p:cTn>
                                        <p:tgtEl>
                                          <p:spTgt spid="22539"/>
                                        </p:tgtEl>
                                        <p:attrNameLst>
                                          <p:attrName>ppt_y</p:attrName>
                                        </p:attrNameLst>
                                      </p:cBhvr>
                                      <p:tavLst>
                                        <p:tav tm="0">
                                          <p:val>
                                            <p:strVal val="#ppt_y+0.1"/>
                                          </p:val>
                                        </p:tav>
                                        <p:tav tm="100000">
                                          <p:val>
                                            <p:strVal val="#ppt_y"/>
                                          </p:val>
                                        </p:tav>
                                      </p:tavLst>
                                    </p:anim>
                                  </p:childTnLst>
                                </p:cTn>
                              </p:par>
                              <p:par>
                                <p:cTn id="278" presetID="30" presetClass="entr" presetSubtype="0" fill="hold" grpId="1" nodeType="withEffect">
                                  <p:stCondLst>
                                    <p:cond delay="0"/>
                                  </p:stCondLst>
                                  <p:childTnLst>
                                    <p:set>
                                      <p:cBhvr>
                                        <p:cTn id="279" dur="1" fill="hold">
                                          <p:stCondLst>
                                            <p:cond delay="0"/>
                                          </p:stCondLst>
                                        </p:cTn>
                                        <p:tgtEl>
                                          <p:spTgt spid="22540"/>
                                        </p:tgtEl>
                                        <p:attrNameLst>
                                          <p:attrName>style.visibility</p:attrName>
                                        </p:attrNameLst>
                                      </p:cBhvr>
                                      <p:to>
                                        <p:strVal val="visible"/>
                                      </p:to>
                                    </p:set>
                                    <p:animEffect transition="in" filter="fade">
                                      <p:cBhvr>
                                        <p:cTn id="280" dur="800" decel="100000"/>
                                        <p:tgtEl>
                                          <p:spTgt spid="22540"/>
                                        </p:tgtEl>
                                      </p:cBhvr>
                                    </p:animEffect>
                                    <p:anim calcmode="lin" valueType="num">
                                      <p:cBhvr>
                                        <p:cTn id="281" dur="800" decel="100000" fill="hold"/>
                                        <p:tgtEl>
                                          <p:spTgt spid="22540"/>
                                        </p:tgtEl>
                                        <p:attrNameLst>
                                          <p:attrName>style.rotation</p:attrName>
                                        </p:attrNameLst>
                                      </p:cBhvr>
                                      <p:tavLst>
                                        <p:tav tm="0">
                                          <p:val>
                                            <p:fltVal val="-90"/>
                                          </p:val>
                                        </p:tav>
                                        <p:tav tm="100000">
                                          <p:val>
                                            <p:fltVal val="0"/>
                                          </p:val>
                                        </p:tav>
                                      </p:tavLst>
                                    </p:anim>
                                    <p:anim calcmode="lin" valueType="num">
                                      <p:cBhvr>
                                        <p:cTn id="282" dur="800" decel="100000" fill="hold"/>
                                        <p:tgtEl>
                                          <p:spTgt spid="22540"/>
                                        </p:tgtEl>
                                        <p:attrNameLst>
                                          <p:attrName>ppt_x</p:attrName>
                                        </p:attrNameLst>
                                      </p:cBhvr>
                                      <p:tavLst>
                                        <p:tav tm="0">
                                          <p:val>
                                            <p:strVal val="#ppt_x+0.4"/>
                                          </p:val>
                                        </p:tav>
                                        <p:tav tm="100000">
                                          <p:val>
                                            <p:strVal val="#ppt_x-0.05"/>
                                          </p:val>
                                        </p:tav>
                                      </p:tavLst>
                                    </p:anim>
                                    <p:anim calcmode="lin" valueType="num">
                                      <p:cBhvr>
                                        <p:cTn id="283" dur="800" decel="100000" fill="hold"/>
                                        <p:tgtEl>
                                          <p:spTgt spid="22540"/>
                                        </p:tgtEl>
                                        <p:attrNameLst>
                                          <p:attrName>ppt_y</p:attrName>
                                        </p:attrNameLst>
                                      </p:cBhvr>
                                      <p:tavLst>
                                        <p:tav tm="0">
                                          <p:val>
                                            <p:strVal val="#ppt_y-0.4"/>
                                          </p:val>
                                        </p:tav>
                                        <p:tav tm="100000">
                                          <p:val>
                                            <p:strVal val="#ppt_y+0.1"/>
                                          </p:val>
                                        </p:tav>
                                      </p:tavLst>
                                    </p:anim>
                                    <p:anim calcmode="lin" valueType="num">
                                      <p:cBhvr>
                                        <p:cTn id="284" dur="200" accel="100000" fill="hold">
                                          <p:stCondLst>
                                            <p:cond delay="800"/>
                                          </p:stCondLst>
                                        </p:cTn>
                                        <p:tgtEl>
                                          <p:spTgt spid="22540"/>
                                        </p:tgtEl>
                                        <p:attrNameLst>
                                          <p:attrName>ppt_x</p:attrName>
                                        </p:attrNameLst>
                                      </p:cBhvr>
                                      <p:tavLst>
                                        <p:tav tm="0">
                                          <p:val>
                                            <p:strVal val="#ppt_x-0.05"/>
                                          </p:val>
                                        </p:tav>
                                        <p:tav tm="100000">
                                          <p:val>
                                            <p:strVal val="#ppt_x"/>
                                          </p:val>
                                        </p:tav>
                                      </p:tavLst>
                                    </p:anim>
                                    <p:anim calcmode="lin" valueType="num">
                                      <p:cBhvr>
                                        <p:cTn id="285" dur="200" accel="100000" fill="hold">
                                          <p:stCondLst>
                                            <p:cond delay="800"/>
                                          </p:stCondLst>
                                        </p:cTn>
                                        <p:tgtEl>
                                          <p:spTgt spid="22540"/>
                                        </p:tgtEl>
                                        <p:attrNameLst>
                                          <p:attrName>ppt_y</p:attrName>
                                        </p:attrNameLst>
                                      </p:cBhvr>
                                      <p:tavLst>
                                        <p:tav tm="0">
                                          <p:val>
                                            <p:strVal val="#ppt_y+0.1"/>
                                          </p:val>
                                        </p:tav>
                                        <p:tav tm="100000">
                                          <p:val>
                                            <p:strVal val="#ppt_y"/>
                                          </p:val>
                                        </p:tav>
                                      </p:tavLst>
                                    </p:anim>
                                  </p:childTnLst>
                                </p:cTn>
                              </p:par>
                              <p:par>
                                <p:cTn id="286" presetID="30" presetClass="entr" presetSubtype="0" fill="hold" grpId="1" nodeType="withEffect">
                                  <p:stCondLst>
                                    <p:cond delay="0"/>
                                  </p:stCondLst>
                                  <p:childTnLst>
                                    <p:set>
                                      <p:cBhvr>
                                        <p:cTn id="287" dur="1" fill="hold">
                                          <p:stCondLst>
                                            <p:cond delay="0"/>
                                          </p:stCondLst>
                                        </p:cTn>
                                        <p:tgtEl>
                                          <p:spTgt spid="22541"/>
                                        </p:tgtEl>
                                        <p:attrNameLst>
                                          <p:attrName>style.visibility</p:attrName>
                                        </p:attrNameLst>
                                      </p:cBhvr>
                                      <p:to>
                                        <p:strVal val="visible"/>
                                      </p:to>
                                    </p:set>
                                    <p:animEffect transition="in" filter="fade">
                                      <p:cBhvr>
                                        <p:cTn id="288" dur="800" decel="100000"/>
                                        <p:tgtEl>
                                          <p:spTgt spid="22541"/>
                                        </p:tgtEl>
                                      </p:cBhvr>
                                    </p:animEffect>
                                    <p:anim calcmode="lin" valueType="num">
                                      <p:cBhvr>
                                        <p:cTn id="289" dur="800" decel="100000" fill="hold"/>
                                        <p:tgtEl>
                                          <p:spTgt spid="22541"/>
                                        </p:tgtEl>
                                        <p:attrNameLst>
                                          <p:attrName>style.rotation</p:attrName>
                                        </p:attrNameLst>
                                      </p:cBhvr>
                                      <p:tavLst>
                                        <p:tav tm="0">
                                          <p:val>
                                            <p:fltVal val="-90"/>
                                          </p:val>
                                        </p:tav>
                                        <p:tav tm="100000">
                                          <p:val>
                                            <p:fltVal val="0"/>
                                          </p:val>
                                        </p:tav>
                                      </p:tavLst>
                                    </p:anim>
                                    <p:anim calcmode="lin" valueType="num">
                                      <p:cBhvr>
                                        <p:cTn id="290" dur="800" decel="100000" fill="hold"/>
                                        <p:tgtEl>
                                          <p:spTgt spid="22541"/>
                                        </p:tgtEl>
                                        <p:attrNameLst>
                                          <p:attrName>ppt_x</p:attrName>
                                        </p:attrNameLst>
                                      </p:cBhvr>
                                      <p:tavLst>
                                        <p:tav tm="0">
                                          <p:val>
                                            <p:strVal val="#ppt_x+0.4"/>
                                          </p:val>
                                        </p:tav>
                                        <p:tav tm="100000">
                                          <p:val>
                                            <p:strVal val="#ppt_x-0.05"/>
                                          </p:val>
                                        </p:tav>
                                      </p:tavLst>
                                    </p:anim>
                                    <p:anim calcmode="lin" valueType="num">
                                      <p:cBhvr>
                                        <p:cTn id="291" dur="800" decel="100000" fill="hold"/>
                                        <p:tgtEl>
                                          <p:spTgt spid="22541"/>
                                        </p:tgtEl>
                                        <p:attrNameLst>
                                          <p:attrName>ppt_y</p:attrName>
                                        </p:attrNameLst>
                                      </p:cBhvr>
                                      <p:tavLst>
                                        <p:tav tm="0">
                                          <p:val>
                                            <p:strVal val="#ppt_y-0.4"/>
                                          </p:val>
                                        </p:tav>
                                        <p:tav tm="100000">
                                          <p:val>
                                            <p:strVal val="#ppt_y+0.1"/>
                                          </p:val>
                                        </p:tav>
                                      </p:tavLst>
                                    </p:anim>
                                    <p:anim calcmode="lin" valueType="num">
                                      <p:cBhvr>
                                        <p:cTn id="292" dur="200" accel="100000" fill="hold">
                                          <p:stCondLst>
                                            <p:cond delay="800"/>
                                          </p:stCondLst>
                                        </p:cTn>
                                        <p:tgtEl>
                                          <p:spTgt spid="22541"/>
                                        </p:tgtEl>
                                        <p:attrNameLst>
                                          <p:attrName>ppt_x</p:attrName>
                                        </p:attrNameLst>
                                      </p:cBhvr>
                                      <p:tavLst>
                                        <p:tav tm="0">
                                          <p:val>
                                            <p:strVal val="#ppt_x-0.05"/>
                                          </p:val>
                                        </p:tav>
                                        <p:tav tm="100000">
                                          <p:val>
                                            <p:strVal val="#ppt_x"/>
                                          </p:val>
                                        </p:tav>
                                      </p:tavLst>
                                    </p:anim>
                                    <p:anim calcmode="lin" valueType="num">
                                      <p:cBhvr>
                                        <p:cTn id="293" dur="200" accel="100000" fill="hold">
                                          <p:stCondLst>
                                            <p:cond delay="800"/>
                                          </p:stCondLst>
                                        </p:cTn>
                                        <p:tgtEl>
                                          <p:spTgt spid="22541"/>
                                        </p:tgtEl>
                                        <p:attrNameLst>
                                          <p:attrName>ppt_y</p:attrName>
                                        </p:attrNameLst>
                                      </p:cBhvr>
                                      <p:tavLst>
                                        <p:tav tm="0">
                                          <p:val>
                                            <p:strVal val="#ppt_y+0.1"/>
                                          </p:val>
                                        </p:tav>
                                        <p:tav tm="100000">
                                          <p:val>
                                            <p:strVal val="#ppt_y"/>
                                          </p:val>
                                        </p:tav>
                                      </p:tavLst>
                                    </p:anim>
                                  </p:childTnLst>
                                </p:cTn>
                              </p:par>
                              <p:par>
                                <p:cTn id="294" presetID="30" presetClass="entr" presetSubtype="0" fill="hold" nodeType="withEffect">
                                  <p:stCondLst>
                                    <p:cond delay="0"/>
                                  </p:stCondLst>
                                  <p:childTnLst>
                                    <p:set>
                                      <p:cBhvr>
                                        <p:cTn id="295" dur="1" fill="hold">
                                          <p:stCondLst>
                                            <p:cond delay="0"/>
                                          </p:stCondLst>
                                        </p:cTn>
                                        <p:tgtEl>
                                          <p:spTgt spid="22542"/>
                                        </p:tgtEl>
                                        <p:attrNameLst>
                                          <p:attrName>style.visibility</p:attrName>
                                        </p:attrNameLst>
                                      </p:cBhvr>
                                      <p:to>
                                        <p:strVal val="visible"/>
                                      </p:to>
                                    </p:set>
                                    <p:animEffect transition="in" filter="fade">
                                      <p:cBhvr>
                                        <p:cTn id="296" dur="800" decel="100000"/>
                                        <p:tgtEl>
                                          <p:spTgt spid="22542"/>
                                        </p:tgtEl>
                                      </p:cBhvr>
                                    </p:animEffect>
                                    <p:anim calcmode="lin" valueType="num">
                                      <p:cBhvr>
                                        <p:cTn id="297" dur="800" decel="100000" fill="hold"/>
                                        <p:tgtEl>
                                          <p:spTgt spid="22542"/>
                                        </p:tgtEl>
                                        <p:attrNameLst>
                                          <p:attrName>style.rotation</p:attrName>
                                        </p:attrNameLst>
                                      </p:cBhvr>
                                      <p:tavLst>
                                        <p:tav tm="0">
                                          <p:val>
                                            <p:fltVal val="-90"/>
                                          </p:val>
                                        </p:tav>
                                        <p:tav tm="100000">
                                          <p:val>
                                            <p:fltVal val="0"/>
                                          </p:val>
                                        </p:tav>
                                      </p:tavLst>
                                    </p:anim>
                                    <p:anim calcmode="lin" valueType="num">
                                      <p:cBhvr>
                                        <p:cTn id="298" dur="800" decel="100000" fill="hold"/>
                                        <p:tgtEl>
                                          <p:spTgt spid="22542"/>
                                        </p:tgtEl>
                                        <p:attrNameLst>
                                          <p:attrName>ppt_x</p:attrName>
                                        </p:attrNameLst>
                                      </p:cBhvr>
                                      <p:tavLst>
                                        <p:tav tm="0">
                                          <p:val>
                                            <p:strVal val="#ppt_x+0.4"/>
                                          </p:val>
                                        </p:tav>
                                        <p:tav tm="100000">
                                          <p:val>
                                            <p:strVal val="#ppt_x-0.05"/>
                                          </p:val>
                                        </p:tav>
                                      </p:tavLst>
                                    </p:anim>
                                    <p:anim calcmode="lin" valueType="num">
                                      <p:cBhvr>
                                        <p:cTn id="299" dur="800" decel="100000" fill="hold"/>
                                        <p:tgtEl>
                                          <p:spTgt spid="22542"/>
                                        </p:tgtEl>
                                        <p:attrNameLst>
                                          <p:attrName>ppt_y</p:attrName>
                                        </p:attrNameLst>
                                      </p:cBhvr>
                                      <p:tavLst>
                                        <p:tav tm="0">
                                          <p:val>
                                            <p:strVal val="#ppt_y-0.4"/>
                                          </p:val>
                                        </p:tav>
                                        <p:tav tm="100000">
                                          <p:val>
                                            <p:strVal val="#ppt_y+0.1"/>
                                          </p:val>
                                        </p:tav>
                                      </p:tavLst>
                                    </p:anim>
                                    <p:anim calcmode="lin" valueType="num">
                                      <p:cBhvr>
                                        <p:cTn id="300" dur="200" accel="100000" fill="hold">
                                          <p:stCondLst>
                                            <p:cond delay="800"/>
                                          </p:stCondLst>
                                        </p:cTn>
                                        <p:tgtEl>
                                          <p:spTgt spid="22542"/>
                                        </p:tgtEl>
                                        <p:attrNameLst>
                                          <p:attrName>ppt_x</p:attrName>
                                        </p:attrNameLst>
                                      </p:cBhvr>
                                      <p:tavLst>
                                        <p:tav tm="0">
                                          <p:val>
                                            <p:strVal val="#ppt_x-0.05"/>
                                          </p:val>
                                        </p:tav>
                                        <p:tav tm="100000">
                                          <p:val>
                                            <p:strVal val="#ppt_x"/>
                                          </p:val>
                                        </p:tav>
                                      </p:tavLst>
                                    </p:anim>
                                    <p:anim calcmode="lin" valueType="num">
                                      <p:cBhvr>
                                        <p:cTn id="301" dur="200" accel="100000" fill="hold">
                                          <p:stCondLst>
                                            <p:cond delay="800"/>
                                          </p:stCondLst>
                                        </p:cTn>
                                        <p:tgtEl>
                                          <p:spTgt spid="22542"/>
                                        </p:tgtEl>
                                        <p:attrNameLst>
                                          <p:attrName>ppt_y</p:attrName>
                                        </p:attrNameLst>
                                      </p:cBhvr>
                                      <p:tavLst>
                                        <p:tav tm="0">
                                          <p:val>
                                            <p:strVal val="#ppt_y+0.1"/>
                                          </p:val>
                                        </p:tav>
                                        <p:tav tm="100000">
                                          <p:val>
                                            <p:strVal val="#ppt_y"/>
                                          </p:val>
                                        </p:tav>
                                      </p:tavLst>
                                    </p:anim>
                                  </p:childTnLst>
                                </p:cTn>
                              </p:par>
                              <p:par>
                                <p:cTn id="302" presetID="30" presetClass="entr" presetSubtype="0" fill="hold" nodeType="withEffect">
                                  <p:stCondLst>
                                    <p:cond delay="0"/>
                                  </p:stCondLst>
                                  <p:childTnLst>
                                    <p:set>
                                      <p:cBhvr>
                                        <p:cTn id="303" dur="1" fill="hold">
                                          <p:stCondLst>
                                            <p:cond delay="0"/>
                                          </p:stCondLst>
                                        </p:cTn>
                                        <p:tgtEl>
                                          <p:spTgt spid="22543"/>
                                        </p:tgtEl>
                                        <p:attrNameLst>
                                          <p:attrName>style.visibility</p:attrName>
                                        </p:attrNameLst>
                                      </p:cBhvr>
                                      <p:to>
                                        <p:strVal val="visible"/>
                                      </p:to>
                                    </p:set>
                                    <p:animEffect transition="in" filter="fade">
                                      <p:cBhvr>
                                        <p:cTn id="304" dur="800" decel="100000"/>
                                        <p:tgtEl>
                                          <p:spTgt spid="22543"/>
                                        </p:tgtEl>
                                      </p:cBhvr>
                                    </p:animEffect>
                                    <p:anim calcmode="lin" valueType="num">
                                      <p:cBhvr>
                                        <p:cTn id="305" dur="800" decel="100000" fill="hold"/>
                                        <p:tgtEl>
                                          <p:spTgt spid="22543"/>
                                        </p:tgtEl>
                                        <p:attrNameLst>
                                          <p:attrName>style.rotation</p:attrName>
                                        </p:attrNameLst>
                                      </p:cBhvr>
                                      <p:tavLst>
                                        <p:tav tm="0">
                                          <p:val>
                                            <p:fltVal val="-90"/>
                                          </p:val>
                                        </p:tav>
                                        <p:tav tm="100000">
                                          <p:val>
                                            <p:fltVal val="0"/>
                                          </p:val>
                                        </p:tav>
                                      </p:tavLst>
                                    </p:anim>
                                    <p:anim calcmode="lin" valueType="num">
                                      <p:cBhvr>
                                        <p:cTn id="306" dur="800" decel="100000" fill="hold"/>
                                        <p:tgtEl>
                                          <p:spTgt spid="22543"/>
                                        </p:tgtEl>
                                        <p:attrNameLst>
                                          <p:attrName>ppt_x</p:attrName>
                                        </p:attrNameLst>
                                      </p:cBhvr>
                                      <p:tavLst>
                                        <p:tav tm="0">
                                          <p:val>
                                            <p:strVal val="#ppt_x+0.4"/>
                                          </p:val>
                                        </p:tav>
                                        <p:tav tm="100000">
                                          <p:val>
                                            <p:strVal val="#ppt_x-0.05"/>
                                          </p:val>
                                        </p:tav>
                                      </p:tavLst>
                                    </p:anim>
                                    <p:anim calcmode="lin" valueType="num">
                                      <p:cBhvr>
                                        <p:cTn id="307" dur="800" decel="100000" fill="hold"/>
                                        <p:tgtEl>
                                          <p:spTgt spid="22543"/>
                                        </p:tgtEl>
                                        <p:attrNameLst>
                                          <p:attrName>ppt_y</p:attrName>
                                        </p:attrNameLst>
                                      </p:cBhvr>
                                      <p:tavLst>
                                        <p:tav tm="0">
                                          <p:val>
                                            <p:strVal val="#ppt_y-0.4"/>
                                          </p:val>
                                        </p:tav>
                                        <p:tav tm="100000">
                                          <p:val>
                                            <p:strVal val="#ppt_y+0.1"/>
                                          </p:val>
                                        </p:tav>
                                      </p:tavLst>
                                    </p:anim>
                                    <p:anim calcmode="lin" valueType="num">
                                      <p:cBhvr>
                                        <p:cTn id="308" dur="200" accel="100000" fill="hold">
                                          <p:stCondLst>
                                            <p:cond delay="800"/>
                                          </p:stCondLst>
                                        </p:cTn>
                                        <p:tgtEl>
                                          <p:spTgt spid="22543"/>
                                        </p:tgtEl>
                                        <p:attrNameLst>
                                          <p:attrName>ppt_x</p:attrName>
                                        </p:attrNameLst>
                                      </p:cBhvr>
                                      <p:tavLst>
                                        <p:tav tm="0">
                                          <p:val>
                                            <p:strVal val="#ppt_x-0.05"/>
                                          </p:val>
                                        </p:tav>
                                        <p:tav tm="100000">
                                          <p:val>
                                            <p:strVal val="#ppt_x"/>
                                          </p:val>
                                        </p:tav>
                                      </p:tavLst>
                                    </p:anim>
                                    <p:anim calcmode="lin" valueType="num">
                                      <p:cBhvr>
                                        <p:cTn id="309" dur="200" accel="100000" fill="hold">
                                          <p:stCondLst>
                                            <p:cond delay="800"/>
                                          </p:stCondLst>
                                        </p:cTn>
                                        <p:tgtEl>
                                          <p:spTgt spid="22543"/>
                                        </p:tgtEl>
                                        <p:attrNameLst>
                                          <p:attrName>ppt_y</p:attrName>
                                        </p:attrNameLst>
                                      </p:cBhvr>
                                      <p:tavLst>
                                        <p:tav tm="0">
                                          <p:val>
                                            <p:strVal val="#ppt_y+0.1"/>
                                          </p:val>
                                        </p:tav>
                                        <p:tav tm="100000">
                                          <p:val>
                                            <p:strVal val="#ppt_y"/>
                                          </p:val>
                                        </p:tav>
                                      </p:tavLst>
                                    </p:anim>
                                  </p:childTnLst>
                                </p:cTn>
                              </p:par>
                              <p:par>
                                <p:cTn id="310" presetID="30" presetClass="entr" presetSubtype="0" fill="hold" grpId="1" nodeType="withEffect">
                                  <p:stCondLst>
                                    <p:cond delay="0"/>
                                  </p:stCondLst>
                                  <p:childTnLst>
                                    <p:set>
                                      <p:cBhvr>
                                        <p:cTn id="311" dur="1" fill="hold">
                                          <p:stCondLst>
                                            <p:cond delay="0"/>
                                          </p:stCondLst>
                                        </p:cTn>
                                        <p:tgtEl>
                                          <p:spTgt spid="22544"/>
                                        </p:tgtEl>
                                        <p:attrNameLst>
                                          <p:attrName>style.visibility</p:attrName>
                                        </p:attrNameLst>
                                      </p:cBhvr>
                                      <p:to>
                                        <p:strVal val="visible"/>
                                      </p:to>
                                    </p:set>
                                    <p:animEffect transition="in" filter="fade">
                                      <p:cBhvr>
                                        <p:cTn id="312" dur="800" decel="100000"/>
                                        <p:tgtEl>
                                          <p:spTgt spid="22544"/>
                                        </p:tgtEl>
                                      </p:cBhvr>
                                    </p:animEffect>
                                    <p:anim calcmode="lin" valueType="num">
                                      <p:cBhvr>
                                        <p:cTn id="313" dur="800" decel="100000" fill="hold"/>
                                        <p:tgtEl>
                                          <p:spTgt spid="22544"/>
                                        </p:tgtEl>
                                        <p:attrNameLst>
                                          <p:attrName>style.rotation</p:attrName>
                                        </p:attrNameLst>
                                      </p:cBhvr>
                                      <p:tavLst>
                                        <p:tav tm="0">
                                          <p:val>
                                            <p:fltVal val="-90"/>
                                          </p:val>
                                        </p:tav>
                                        <p:tav tm="100000">
                                          <p:val>
                                            <p:fltVal val="0"/>
                                          </p:val>
                                        </p:tav>
                                      </p:tavLst>
                                    </p:anim>
                                    <p:anim calcmode="lin" valueType="num">
                                      <p:cBhvr>
                                        <p:cTn id="314" dur="800" decel="100000" fill="hold"/>
                                        <p:tgtEl>
                                          <p:spTgt spid="22544"/>
                                        </p:tgtEl>
                                        <p:attrNameLst>
                                          <p:attrName>ppt_x</p:attrName>
                                        </p:attrNameLst>
                                      </p:cBhvr>
                                      <p:tavLst>
                                        <p:tav tm="0">
                                          <p:val>
                                            <p:strVal val="#ppt_x+0.4"/>
                                          </p:val>
                                        </p:tav>
                                        <p:tav tm="100000">
                                          <p:val>
                                            <p:strVal val="#ppt_x-0.05"/>
                                          </p:val>
                                        </p:tav>
                                      </p:tavLst>
                                    </p:anim>
                                    <p:anim calcmode="lin" valueType="num">
                                      <p:cBhvr>
                                        <p:cTn id="315" dur="800" decel="100000" fill="hold"/>
                                        <p:tgtEl>
                                          <p:spTgt spid="22544"/>
                                        </p:tgtEl>
                                        <p:attrNameLst>
                                          <p:attrName>ppt_y</p:attrName>
                                        </p:attrNameLst>
                                      </p:cBhvr>
                                      <p:tavLst>
                                        <p:tav tm="0">
                                          <p:val>
                                            <p:strVal val="#ppt_y-0.4"/>
                                          </p:val>
                                        </p:tav>
                                        <p:tav tm="100000">
                                          <p:val>
                                            <p:strVal val="#ppt_y+0.1"/>
                                          </p:val>
                                        </p:tav>
                                      </p:tavLst>
                                    </p:anim>
                                    <p:anim calcmode="lin" valueType="num">
                                      <p:cBhvr>
                                        <p:cTn id="316" dur="200" accel="100000" fill="hold">
                                          <p:stCondLst>
                                            <p:cond delay="800"/>
                                          </p:stCondLst>
                                        </p:cTn>
                                        <p:tgtEl>
                                          <p:spTgt spid="22544"/>
                                        </p:tgtEl>
                                        <p:attrNameLst>
                                          <p:attrName>ppt_x</p:attrName>
                                        </p:attrNameLst>
                                      </p:cBhvr>
                                      <p:tavLst>
                                        <p:tav tm="0">
                                          <p:val>
                                            <p:strVal val="#ppt_x-0.05"/>
                                          </p:val>
                                        </p:tav>
                                        <p:tav tm="100000">
                                          <p:val>
                                            <p:strVal val="#ppt_x"/>
                                          </p:val>
                                        </p:tav>
                                      </p:tavLst>
                                    </p:anim>
                                    <p:anim calcmode="lin" valueType="num">
                                      <p:cBhvr>
                                        <p:cTn id="317" dur="200" accel="100000" fill="hold">
                                          <p:stCondLst>
                                            <p:cond delay="800"/>
                                          </p:stCondLst>
                                        </p:cTn>
                                        <p:tgtEl>
                                          <p:spTgt spid="22544"/>
                                        </p:tgtEl>
                                        <p:attrNameLst>
                                          <p:attrName>ppt_y</p:attrName>
                                        </p:attrNameLst>
                                      </p:cBhvr>
                                      <p:tavLst>
                                        <p:tav tm="0">
                                          <p:val>
                                            <p:strVal val="#ppt_y+0.1"/>
                                          </p:val>
                                        </p:tav>
                                        <p:tav tm="100000">
                                          <p:val>
                                            <p:strVal val="#ppt_y"/>
                                          </p:val>
                                        </p:tav>
                                      </p:tavLst>
                                    </p:anim>
                                  </p:childTnLst>
                                </p:cTn>
                              </p:par>
                              <p:par>
                                <p:cTn id="318" presetID="30" presetClass="entr" presetSubtype="0" fill="hold" grpId="1" nodeType="withEffect">
                                  <p:stCondLst>
                                    <p:cond delay="0"/>
                                  </p:stCondLst>
                                  <p:childTnLst>
                                    <p:set>
                                      <p:cBhvr>
                                        <p:cTn id="319" dur="1" fill="hold">
                                          <p:stCondLst>
                                            <p:cond delay="0"/>
                                          </p:stCondLst>
                                        </p:cTn>
                                        <p:tgtEl>
                                          <p:spTgt spid="22545"/>
                                        </p:tgtEl>
                                        <p:attrNameLst>
                                          <p:attrName>style.visibility</p:attrName>
                                        </p:attrNameLst>
                                      </p:cBhvr>
                                      <p:to>
                                        <p:strVal val="visible"/>
                                      </p:to>
                                    </p:set>
                                    <p:animEffect transition="in" filter="fade">
                                      <p:cBhvr>
                                        <p:cTn id="320" dur="800" decel="100000"/>
                                        <p:tgtEl>
                                          <p:spTgt spid="22545"/>
                                        </p:tgtEl>
                                      </p:cBhvr>
                                    </p:animEffect>
                                    <p:anim calcmode="lin" valueType="num">
                                      <p:cBhvr>
                                        <p:cTn id="321" dur="800" decel="100000" fill="hold"/>
                                        <p:tgtEl>
                                          <p:spTgt spid="22545"/>
                                        </p:tgtEl>
                                        <p:attrNameLst>
                                          <p:attrName>style.rotation</p:attrName>
                                        </p:attrNameLst>
                                      </p:cBhvr>
                                      <p:tavLst>
                                        <p:tav tm="0">
                                          <p:val>
                                            <p:fltVal val="-90"/>
                                          </p:val>
                                        </p:tav>
                                        <p:tav tm="100000">
                                          <p:val>
                                            <p:fltVal val="0"/>
                                          </p:val>
                                        </p:tav>
                                      </p:tavLst>
                                    </p:anim>
                                    <p:anim calcmode="lin" valueType="num">
                                      <p:cBhvr>
                                        <p:cTn id="322" dur="800" decel="100000" fill="hold"/>
                                        <p:tgtEl>
                                          <p:spTgt spid="22545"/>
                                        </p:tgtEl>
                                        <p:attrNameLst>
                                          <p:attrName>ppt_x</p:attrName>
                                        </p:attrNameLst>
                                      </p:cBhvr>
                                      <p:tavLst>
                                        <p:tav tm="0">
                                          <p:val>
                                            <p:strVal val="#ppt_x+0.4"/>
                                          </p:val>
                                        </p:tav>
                                        <p:tav tm="100000">
                                          <p:val>
                                            <p:strVal val="#ppt_x-0.05"/>
                                          </p:val>
                                        </p:tav>
                                      </p:tavLst>
                                    </p:anim>
                                    <p:anim calcmode="lin" valueType="num">
                                      <p:cBhvr>
                                        <p:cTn id="323" dur="800" decel="100000" fill="hold"/>
                                        <p:tgtEl>
                                          <p:spTgt spid="22545"/>
                                        </p:tgtEl>
                                        <p:attrNameLst>
                                          <p:attrName>ppt_y</p:attrName>
                                        </p:attrNameLst>
                                      </p:cBhvr>
                                      <p:tavLst>
                                        <p:tav tm="0">
                                          <p:val>
                                            <p:strVal val="#ppt_y-0.4"/>
                                          </p:val>
                                        </p:tav>
                                        <p:tav tm="100000">
                                          <p:val>
                                            <p:strVal val="#ppt_y+0.1"/>
                                          </p:val>
                                        </p:tav>
                                      </p:tavLst>
                                    </p:anim>
                                    <p:anim calcmode="lin" valueType="num">
                                      <p:cBhvr>
                                        <p:cTn id="324" dur="200" accel="100000" fill="hold">
                                          <p:stCondLst>
                                            <p:cond delay="800"/>
                                          </p:stCondLst>
                                        </p:cTn>
                                        <p:tgtEl>
                                          <p:spTgt spid="22545"/>
                                        </p:tgtEl>
                                        <p:attrNameLst>
                                          <p:attrName>ppt_x</p:attrName>
                                        </p:attrNameLst>
                                      </p:cBhvr>
                                      <p:tavLst>
                                        <p:tav tm="0">
                                          <p:val>
                                            <p:strVal val="#ppt_x-0.05"/>
                                          </p:val>
                                        </p:tav>
                                        <p:tav tm="100000">
                                          <p:val>
                                            <p:strVal val="#ppt_x"/>
                                          </p:val>
                                        </p:tav>
                                      </p:tavLst>
                                    </p:anim>
                                    <p:anim calcmode="lin" valueType="num">
                                      <p:cBhvr>
                                        <p:cTn id="325" dur="200" accel="100000" fill="hold">
                                          <p:stCondLst>
                                            <p:cond delay="800"/>
                                          </p:stCondLst>
                                        </p:cTn>
                                        <p:tgtEl>
                                          <p:spTgt spid="22545"/>
                                        </p:tgtEl>
                                        <p:attrNameLst>
                                          <p:attrName>ppt_y</p:attrName>
                                        </p:attrNameLst>
                                      </p:cBhvr>
                                      <p:tavLst>
                                        <p:tav tm="0">
                                          <p:val>
                                            <p:strVal val="#ppt_y+0.1"/>
                                          </p:val>
                                        </p:tav>
                                        <p:tav tm="100000">
                                          <p:val>
                                            <p:strVal val="#ppt_y"/>
                                          </p:val>
                                        </p:tav>
                                      </p:tavLst>
                                    </p:anim>
                                  </p:childTnLst>
                                </p:cTn>
                              </p:par>
                              <p:par>
                                <p:cTn id="326" presetID="30" presetClass="entr" presetSubtype="0" fill="hold" grpId="1" nodeType="withEffect">
                                  <p:stCondLst>
                                    <p:cond delay="0"/>
                                  </p:stCondLst>
                                  <p:childTnLst>
                                    <p:set>
                                      <p:cBhvr>
                                        <p:cTn id="327" dur="1" fill="hold">
                                          <p:stCondLst>
                                            <p:cond delay="0"/>
                                          </p:stCondLst>
                                        </p:cTn>
                                        <p:tgtEl>
                                          <p:spTgt spid="22546"/>
                                        </p:tgtEl>
                                        <p:attrNameLst>
                                          <p:attrName>style.visibility</p:attrName>
                                        </p:attrNameLst>
                                      </p:cBhvr>
                                      <p:to>
                                        <p:strVal val="visible"/>
                                      </p:to>
                                    </p:set>
                                    <p:animEffect transition="in" filter="fade">
                                      <p:cBhvr>
                                        <p:cTn id="328" dur="800" decel="100000"/>
                                        <p:tgtEl>
                                          <p:spTgt spid="22546"/>
                                        </p:tgtEl>
                                      </p:cBhvr>
                                    </p:animEffect>
                                    <p:anim calcmode="lin" valueType="num">
                                      <p:cBhvr>
                                        <p:cTn id="329" dur="800" decel="100000" fill="hold"/>
                                        <p:tgtEl>
                                          <p:spTgt spid="22546"/>
                                        </p:tgtEl>
                                        <p:attrNameLst>
                                          <p:attrName>style.rotation</p:attrName>
                                        </p:attrNameLst>
                                      </p:cBhvr>
                                      <p:tavLst>
                                        <p:tav tm="0">
                                          <p:val>
                                            <p:fltVal val="-90"/>
                                          </p:val>
                                        </p:tav>
                                        <p:tav tm="100000">
                                          <p:val>
                                            <p:fltVal val="0"/>
                                          </p:val>
                                        </p:tav>
                                      </p:tavLst>
                                    </p:anim>
                                    <p:anim calcmode="lin" valueType="num">
                                      <p:cBhvr>
                                        <p:cTn id="330" dur="800" decel="100000" fill="hold"/>
                                        <p:tgtEl>
                                          <p:spTgt spid="22546"/>
                                        </p:tgtEl>
                                        <p:attrNameLst>
                                          <p:attrName>ppt_x</p:attrName>
                                        </p:attrNameLst>
                                      </p:cBhvr>
                                      <p:tavLst>
                                        <p:tav tm="0">
                                          <p:val>
                                            <p:strVal val="#ppt_x+0.4"/>
                                          </p:val>
                                        </p:tav>
                                        <p:tav tm="100000">
                                          <p:val>
                                            <p:strVal val="#ppt_x-0.05"/>
                                          </p:val>
                                        </p:tav>
                                      </p:tavLst>
                                    </p:anim>
                                    <p:anim calcmode="lin" valueType="num">
                                      <p:cBhvr>
                                        <p:cTn id="331" dur="800" decel="100000" fill="hold"/>
                                        <p:tgtEl>
                                          <p:spTgt spid="22546"/>
                                        </p:tgtEl>
                                        <p:attrNameLst>
                                          <p:attrName>ppt_y</p:attrName>
                                        </p:attrNameLst>
                                      </p:cBhvr>
                                      <p:tavLst>
                                        <p:tav tm="0">
                                          <p:val>
                                            <p:strVal val="#ppt_y-0.4"/>
                                          </p:val>
                                        </p:tav>
                                        <p:tav tm="100000">
                                          <p:val>
                                            <p:strVal val="#ppt_y+0.1"/>
                                          </p:val>
                                        </p:tav>
                                      </p:tavLst>
                                    </p:anim>
                                    <p:anim calcmode="lin" valueType="num">
                                      <p:cBhvr>
                                        <p:cTn id="332" dur="200" accel="100000" fill="hold">
                                          <p:stCondLst>
                                            <p:cond delay="800"/>
                                          </p:stCondLst>
                                        </p:cTn>
                                        <p:tgtEl>
                                          <p:spTgt spid="22546"/>
                                        </p:tgtEl>
                                        <p:attrNameLst>
                                          <p:attrName>ppt_x</p:attrName>
                                        </p:attrNameLst>
                                      </p:cBhvr>
                                      <p:tavLst>
                                        <p:tav tm="0">
                                          <p:val>
                                            <p:strVal val="#ppt_x-0.05"/>
                                          </p:val>
                                        </p:tav>
                                        <p:tav tm="100000">
                                          <p:val>
                                            <p:strVal val="#ppt_x"/>
                                          </p:val>
                                        </p:tav>
                                      </p:tavLst>
                                    </p:anim>
                                    <p:anim calcmode="lin" valueType="num">
                                      <p:cBhvr>
                                        <p:cTn id="333" dur="200" accel="100000" fill="hold">
                                          <p:stCondLst>
                                            <p:cond delay="800"/>
                                          </p:stCondLst>
                                        </p:cTn>
                                        <p:tgtEl>
                                          <p:spTgt spid="22546"/>
                                        </p:tgtEl>
                                        <p:attrNameLst>
                                          <p:attrName>ppt_y</p:attrName>
                                        </p:attrNameLst>
                                      </p:cBhvr>
                                      <p:tavLst>
                                        <p:tav tm="0">
                                          <p:val>
                                            <p:strVal val="#ppt_y+0.1"/>
                                          </p:val>
                                        </p:tav>
                                        <p:tav tm="100000">
                                          <p:val>
                                            <p:strVal val="#ppt_y"/>
                                          </p:val>
                                        </p:tav>
                                      </p:tavLst>
                                    </p:anim>
                                  </p:childTnLst>
                                </p:cTn>
                              </p:par>
                              <p:par>
                                <p:cTn id="334" presetID="30" presetClass="entr" presetSubtype="0" fill="hold" grpId="1" nodeType="withEffect">
                                  <p:stCondLst>
                                    <p:cond delay="0"/>
                                  </p:stCondLst>
                                  <p:childTnLst>
                                    <p:set>
                                      <p:cBhvr>
                                        <p:cTn id="335" dur="1" fill="hold">
                                          <p:stCondLst>
                                            <p:cond delay="0"/>
                                          </p:stCondLst>
                                        </p:cTn>
                                        <p:tgtEl>
                                          <p:spTgt spid="22547"/>
                                        </p:tgtEl>
                                        <p:attrNameLst>
                                          <p:attrName>style.visibility</p:attrName>
                                        </p:attrNameLst>
                                      </p:cBhvr>
                                      <p:to>
                                        <p:strVal val="visible"/>
                                      </p:to>
                                    </p:set>
                                    <p:animEffect transition="in" filter="fade">
                                      <p:cBhvr>
                                        <p:cTn id="336" dur="800" decel="100000"/>
                                        <p:tgtEl>
                                          <p:spTgt spid="22547"/>
                                        </p:tgtEl>
                                      </p:cBhvr>
                                    </p:animEffect>
                                    <p:anim calcmode="lin" valueType="num">
                                      <p:cBhvr>
                                        <p:cTn id="337" dur="800" decel="100000" fill="hold"/>
                                        <p:tgtEl>
                                          <p:spTgt spid="22547"/>
                                        </p:tgtEl>
                                        <p:attrNameLst>
                                          <p:attrName>style.rotation</p:attrName>
                                        </p:attrNameLst>
                                      </p:cBhvr>
                                      <p:tavLst>
                                        <p:tav tm="0">
                                          <p:val>
                                            <p:fltVal val="-90"/>
                                          </p:val>
                                        </p:tav>
                                        <p:tav tm="100000">
                                          <p:val>
                                            <p:fltVal val="0"/>
                                          </p:val>
                                        </p:tav>
                                      </p:tavLst>
                                    </p:anim>
                                    <p:anim calcmode="lin" valueType="num">
                                      <p:cBhvr>
                                        <p:cTn id="338" dur="800" decel="100000" fill="hold"/>
                                        <p:tgtEl>
                                          <p:spTgt spid="22547"/>
                                        </p:tgtEl>
                                        <p:attrNameLst>
                                          <p:attrName>ppt_x</p:attrName>
                                        </p:attrNameLst>
                                      </p:cBhvr>
                                      <p:tavLst>
                                        <p:tav tm="0">
                                          <p:val>
                                            <p:strVal val="#ppt_x+0.4"/>
                                          </p:val>
                                        </p:tav>
                                        <p:tav tm="100000">
                                          <p:val>
                                            <p:strVal val="#ppt_x-0.05"/>
                                          </p:val>
                                        </p:tav>
                                      </p:tavLst>
                                    </p:anim>
                                    <p:anim calcmode="lin" valueType="num">
                                      <p:cBhvr>
                                        <p:cTn id="339" dur="800" decel="100000" fill="hold"/>
                                        <p:tgtEl>
                                          <p:spTgt spid="22547"/>
                                        </p:tgtEl>
                                        <p:attrNameLst>
                                          <p:attrName>ppt_y</p:attrName>
                                        </p:attrNameLst>
                                      </p:cBhvr>
                                      <p:tavLst>
                                        <p:tav tm="0">
                                          <p:val>
                                            <p:strVal val="#ppt_y-0.4"/>
                                          </p:val>
                                        </p:tav>
                                        <p:tav tm="100000">
                                          <p:val>
                                            <p:strVal val="#ppt_y+0.1"/>
                                          </p:val>
                                        </p:tav>
                                      </p:tavLst>
                                    </p:anim>
                                    <p:anim calcmode="lin" valueType="num">
                                      <p:cBhvr>
                                        <p:cTn id="340" dur="200" accel="100000" fill="hold">
                                          <p:stCondLst>
                                            <p:cond delay="800"/>
                                          </p:stCondLst>
                                        </p:cTn>
                                        <p:tgtEl>
                                          <p:spTgt spid="22547"/>
                                        </p:tgtEl>
                                        <p:attrNameLst>
                                          <p:attrName>ppt_x</p:attrName>
                                        </p:attrNameLst>
                                      </p:cBhvr>
                                      <p:tavLst>
                                        <p:tav tm="0">
                                          <p:val>
                                            <p:strVal val="#ppt_x-0.05"/>
                                          </p:val>
                                        </p:tav>
                                        <p:tav tm="100000">
                                          <p:val>
                                            <p:strVal val="#ppt_x"/>
                                          </p:val>
                                        </p:tav>
                                      </p:tavLst>
                                    </p:anim>
                                    <p:anim calcmode="lin" valueType="num">
                                      <p:cBhvr>
                                        <p:cTn id="341" dur="200" accel="100000" fill="hold">
                                          <p:stCondLst>
                                            <p:cond delay="800"/>
                                          </p:stCondLst>
                                        </p:cTn>
                                        <p:tgtEl>
                                          <p:spTgt spid="22547"/>
                                        </p:tgtEl>
                                        <p:attrNameLst>
                                          <p:attrName>ppt_y</p:attrName>
                                        </p:attrNameLst>
                                      </p:cBhvr>
                                      <p:tavLst>
                                        <p:tav tm="0">
                                          <p:val>
                                            <p:strVal val="#ppt_y+0.1"/>
                                          </p:val>
                                        </p:tav>
                                        <p:tav tm="100000">
                                          <p:val>
                                            <p:strVal val="#ppt_y"/>
                                          </p:val>
                                        </p:tav>
                                      </p:tavLst>
                                    </p:anim>
                                  </p:childTnLst>
                                </p:cTn>
                              </p:par>
                              <p:par>
                                <p:cTn id="342" presetID="30" presetClass="entr" presetSubtype="0" fill="hold" grpId="1" nodeType="withEffect">
                                  <p:stCondLst>
                                    <p:cond delay="0"/>
                                  </p:stCondLst>
                                  <p:childTnLst>
                                    <p:set>
                                      <p:cBhvr>
                                        <p:cTn id="343" dur="1" fill="hold">
                                          <p:stCondLst>
                                            <p:cond delay="0"/>
                                          </p:stCondLst>
                                        </p:cTn>
                                        <p:tgtEl>
                                          <p:spTgt spid="22548"/>
                                        </p:tgtEl>
                                        <p:attrNameLst>
                                          <p:attrName>style.visibility</p:attrName>
                                        </p:attrNameLst>
                                      </p:cBhvr>
                                      <p:to>
                                        <p:strVal val="visible"/>
                                      </p:to>
                                    </p:set>
                                    <p:animEffect transition="in" filter="fade">
                                      <p:cBhvr>
                                        <p:cTn id="344" dur="800" decel="100000"/>
                                        <p:tgtEl>
                                          <p:spTgt spid="22548"/>
                                        </p:tgtEl>
                                      </p:cBhvr>
                                    </p:animEffect>
                                    <p:anim calcmode="lin" valueType="num">
                                      <p:cBhvr>
                                        <p:cTn id="345" dur="800" decel="100000" fill="hold"/>
                                        <p:tgtEl>
                                          <p:spTgt spid="22548"/>
                                        </p:tgtEl>
                                        <p:attrNameLst>
                                          <p:attrName>style.rotation</p:attrName>
                                        </p:attrNameLst>
                                      </p:cBhvr>
                                      <p:tavLst>
                                        <p:tav tm="0">
                                          <p:val>
                                            <p:fltVal val="-90"/>
                                          </p:val>
                                        </p:tav>
                                        <p:tav tm="100000">
                                          <p:val>
                                            <p:fltVal val="0"/>
                                          </p:val>
                                        </p:tav>
                                      </p:tavLst>
                                    </p:anim>
                                    <p:anim calcmode="lin" valueType="num">
                                      <p:cBhvr>
                                        <p:cTn id="346" dur="800" decel="100000" fill="hold"/>
                                        <p:tgtEl>
                                          <p:spTgt spid="22548"/>
                                        </p:tgtEl>
                                        <p:attrNameLst>
                                          <p:attrName>ppt_x</p:attrName>
                                        </p:attrNameLst>
                                      </p:cBhvr>
                                      <p:tavLst>
                                        <p:tav tm="0">
                                          <p:val>
                                            <p:strVal val="#ppt_x+0.4"/>
                                          </p:val>
                                        </p:tav>
                                        <p:tav tm="100000">
                                          <p:val>
                                            <p:strVal val="#ppt_x-0.05"/>
                                          </p:val>
                                        </p:tav>
                                      </p:tavLst>
                                    </p:anim>
                                    <p:anim calcmode="lin" valueType="num">
                                      <p:cBhvr>
                                        <p:cTn id="347" dur="800" decel="100000" fill="hold"/>
                                        <p:tgtEl>
                                          <p:spTgt spid="22548"/>
                                        </p:tgtEl>
                                        <p:attrNameLst>
                                          <p:attrName>ppt_y</p:attrName>
                                        </p:attrNameLst>
                                      </p:cBhvr>
                                      <p:tavLst>
                                        <p:tav tm="0">
                                          <p:val>
                                            <p:strVal val="#ppt_y-0.4"/>
                                          </p:val>
                                        </p:tav>
                                        <p:tav tm="100000">
                                          <p:val>
                                            <p:strVal val="#ppt_y+0.1"/>
                                          </p:val>
                                        </p:tav>
                                      </p:tavLst>
                                    </p:anim>
                                    <p:anim calcmode="lin" valueType="num">
                                      <p:cBhvr>
                                        <p:cTn id="348" dur="200" accel="100000" fill="hold">
                                          <p:stCondLst>
                                            <p:cond delay="800"/>
                                          </p:stCondLst>
                                        </p:cTn>
                                        <p:tgtEl>
                                          <p:spTgt spid="22548"/>
                                        </p:tgtEl>
                                        <p:attrNameLst>
                                          <p:attrName>ppt_x</p:attrName>
                                        </p:attrNameLst>
                                      </p:cBhvr>
                                      <p:tavLst>
                                        <p:tav tm="0">
                                          <p:val>
                                            <p:strVal val="#ppt_x-0.05"/>
                                          </p:val>
                                        </p:tav>
                                        <p:tav tm="100000">
                                          <p:val>
                                            <p:strVal val="#ppt_x"/>
                                          </p:val>
                                        </p:tav>
                                      </p:tavLst>
                                    </p:anim>
                                    <p:anim calcmode="lin" valueType="num">
                                      <p:cBhvr>
                                        <p:cTn id="349" dur="200" accel="100000" fill="hold">
                                          <p:stCondLst>
                                            <p:cond delay="800"/>
                                          </p:stCondLst>
                                        </p:cTn>
                                        <p:tgtEl>
                                          <p:spTgt spid="22548"/>
                                        </p:tgtEl>
                                        <p:attrNameLst>
                                          <p:attrName>ppt_y</p:attrName>
                                        </p:attrNameLst>
                                      </p:cBhvr>
                                      <p:tavLst>
                                        <p:tav tm="0">
                                          <p:val>
                                            <p:strVal val="#ppt_y+0.1"/>
                                          </p:val>
                                        </p:tav>
                                        <p:tav tm="100000">
                                          <p:val>
                                            <p:strVal val="#ppt_y"/>
                                          </p:val>
                                        </p:tav>
                                      </p:tavLst>
                                    </p:anim>
                                  </p:childTnLst>
                                </p:cTn>
                              </p:par>
                              <p:par>
                                <p:cTn id="350" presetID="30" presetClass="entr" presetSubtype="0" fill="hold" grpId="1" nodeType="withEffect">
                                  <p:stCondLst>
                                    <p:cond delay="0"/>
                                  </p:stCondLst>
                                  <p:childTnLst>
                                    <p:set>
                                      <p:cBhvr>
                                        <p:cTn id="351" dur="1" fill="hold">
                                          <p:stCondLst>
                                            <p:cond delay="0"/>
                                          </p:stCondLst>
                                        </p:cTn>
                                        <p:tgtEl>
                                          <p:spTgt spid="22549"/>
                                        </p:tgtEl>
                                        <p:attrNameLst>
                                          <p:attrName>style.visibility</p:attrName>
                                        </p:attrNameLst>
                                      </p:cBhvr>
                                      <p:to>
                                        <p:strVal val="visible"/>
                                      </p:to>
                                    </p:set>
                                    <p:animEffect transition="in" filter="fade">
                                      <p:cBhvr>
                                        <p:cTn id="352" dur="800" decel="100000"/>
                                        <p:tgtEl>
                                          <p:spTgt spid="22549"/>
                                        </p:tgtEl>
                                      </p:cBhvr>
                                    </p:animEffect>
                                    <p:anim calcmode="lin" valueType="num">
                                      <p:cBhvr>
                                        <p:cTn id="353" dur="800" decel="100000" fill="hold"/>
                                        <p:tgtEl>
                                          <p:spTgt spid="22549"/>
                                        </p:tgtEl>
                                        <p:attrNameLst>
                                          <p:attrName>style.rotation</p:attrName>
                                        </p:attrNameLst>
                                      </p:cBhvr>
                                      <p:tavLst>
                                        <p:tav tm="0">
                                          <p:val>
                                            <p:fltVal val="-90"/>
                                          </p:val>
                                        </p:tav>
                                        <p:tav tm="100000">
                                          <p:val>
                                            <p:fltVal val="0"/>
                                          </p:val>
                                        </p:tav>
                                      </p:tavLst>
                                    </p:anim>
                                    <p:anim calcmode="lin" valueType="num">
                                      <p:cBhvr>
                                        <p:cTn id="354" dur="800" decel="100000" fill="hold"/>
                                        <p:tgtEl>
                                          <p:spTgt spid="22549"/>
                                        </p:tgtEl>
                                        <p:attrNameLst>
                                          <p:attrName>ppt_x</p:attrName>
                                        </p:attrNameLst>
                                      </p:cBhvr>
                                      <p:tavLst>
                                        <p:tav tm="0">
                                          <p:val>
                                            <p:strVal val="#ppt_x+0.4"/>
                                          </p:val>
                                        </p:tav>
                                        <p:tav tm="100000">
                                          <p:val>
                                            <p:strVal val="#ppt_x-0.05"/>
                                          </p:val>
                                        </p:tav>
                                      </p:tavLst>
                                    </p:anim>
                                    <p:anim calcmode="lin" valueType="num">
                                      <p:cBhvr>
                                        <p:cTn id="355" dur="800" decel="100000" fill="hold"/>
                                        <p:tgtEl>
                                          <p:spTgt spid="22549"/>
                                        </p:tgtEl>
                                        <p:attrNameLst>
                                          <p:attrName>ppt_y</p:attrName>
                                        </p:attrNameLst>
                                      </p:cBhvr>
                                      <p:tavLst>
                                        <p:tav tm="0">
                                          <p:val>
                                            <p:strVal val="#ppt_y-0.4"/>
                                          </p:val>
                                        </p:tav>
                                        <p:tav tm="100000">
                                          <p:val>
                                            <p:strVal val="#ppt_y+0.1"/>
                                          </p:val>
                                        </p:tav>
                                      </p:tavLst>
                                    </p:anim>
                                    <p:anim calcmode="lin" valueType="num">
                                      <p:cBhvr>
                                        <p:cTn id="356" dur="200" accel="100000" fill="hold">
                                          <p:stCondLst>
                                            <p:cond delay="800"/>
                                          </p:stCondLst>
                                        </p:cTn>
                                        <p:tgtEl>
                                          <p:spTgt spid="22549"/>
                                        </p:tgtEl>
                                        <p:attrNameLst>
                                          <p:attrName>ppt_x</p:attrName>
                                        </p:attrNameLst>
                                      </p:cBhvr>
                                      <p:tavLst>
                                        <p:tav tm="0">
                                          <p:val>
                                            <p:strVal val="#ppt_x-0.05"/>
                                          </p:val>
                                        </p:tav>
                                        <p:tav tm="100000">
                                          <p:val>
                                            <p:strVal val="#ppt_x"/>
                                          </p:val>
                                        </p:tav>
                                      </p:tavLst>
                                    </p:anim>
                                    <p:anim calcmode="lin" valueType="num">
                                      <p:cBhvr>
                                        <p:cTn id="357" dur="200" accel="100000" fill="hold">
                                          <p:stCondLst>
                                            <p:cond delay="800"/>
                                          </p:stCondLst>
                                        </p:cTn>
                                        <p:tgtEl>
                                          <p:spTgt spid="22549"/>
                                        </p:tgtEl>
                                        <p:attrNameLst>
                                          <p:attrName>ppt_y</p:attrName>
                                        </p:attrNameLst>
                                      </p:cBhvr>
                                      <p:tavLst>
                                        <p:tav tm="0">
                                          <p:val>
                                            <p:strVal val="#ppt_y+0.1"/>
                                          </p:val>
                                        </p:tav>
                                        <p:tav tm="100000">
                                          <p:val>
                                            <p:strVal val="#ppt_y"/>
                                          </p:val>
                                        </p:tav>
                                      </p:tavLst>
                                    </p:anim>
                                  </p:childTnLst>
                                </p:cTn>
                              </p:par>
                              <p:par>
                                <p:cTn id="358" presetID="30" presetClass="entr" presetSubtype="0" fill="hold" grpId="1" nodeType="withEffect">
                                  <p:stCondLst>
                                    <p:cond delay="0"/>
                                  </p:stCondLst>
                                  <p:childTnLst>
                                    <p:set>
                                      <p:cBhvr>
                                        <p:cTn id="359" dur="1" fill="hold">
                                          <p:stCondLst>
                                            <p:cond delay="0"/>
                                          </p:stCondLst>
                                        </p:cTn>
                                        <p:tgtEl>
                                          <p:spTgt spid="22550"/>
                                        </p:tgtEl>
                                        <p:attrNameLst>
                                          <p:attrName>style.visibility</p:attrName>
                                        </p:attrNameLst>
                                      </p:cBhvr>
                                      <p:to>
                                        <p:strVal val="visible"/>
                                      </p:to>
                                    </p:set>
                                    <p:animEffect transition="in" filter="fade">
                                      <p:cBhvr>
                                        <p:cTn id="360" dur="800" decel="100000"/>
                                        <p:tgtEl>
                                          <p:spTgt spid="22550"/>
                                        </p:tgtEl>
                                      </p:cBhvr>
                                    </p:animEffect>
                                    <p:anim calcmode="lin" valueType="num">
                                      <p:cBhvr>
                                        <p:cTn id="361" dur="800" decel="100000" fill="hold"/>
                                        <p:tgtEl>
                                          <p:spTgt spid="22550"/>
                                        </p:tgtEl>
                                        <p:attrNameLst>
                                          <p:attrName>style.rotation</p:attrName>
                                        </p:attrNameLst>
                                      </p:cBhvr>
                                      <p:tavLst>
                                        <p:tav tm="0">
                                          <p:val>
                                            <p:fltVal val="-90"/>
                                          </p:val>
                                        </p:tav>
                                        <p:tav tm="100000">
                                          <p:val>
                                            <p:fltVal val="0"/>
                                          </p:val>
                                        </p:tav>
                                      </p:tavLst>
                                    </p:anim>
                                    <p:anim calcmode="lin" valueType="num">
                                      <p:cBhvr>
                                        <p:cTn id="362" dur="800" decel="100000" fill="hold"/>
                                        <p:tgtEl>
                                          <p:spTgt spid="22550"/>
                                        </p:tgtEl>
                                        <p:attrNameLst>
                                          <p:attrName>ppt_x</p:attrName>
                                        </p:attrNameLst>
                                      </p:cBhvr>
                                      <p:tavLst>
                                        <p:tav tm="0">
                                          <p:val>
                                            <p:strVal val="#ppt_x+0.4"/>
                                          </p:val>
                                        </p:tav>
                                        <p:tav tm="100000">
                                          <p:val>
                                            <p:strVal val="#ppt_x-0.05"/>
                                          </p:val>
                                        </p:tav>
                                      </p:tavLst>
                                    </p:anim>
                                    <p:anim calcmode="lin" valueType="num">
                                      <p:cBhvr>
                                        <p:cTn id="363" dur="800" decel="100000" fill="hold"/>
                                        <p:tgtEl>
                                          <p:spTgt spid="22550"/>
                                        </p:tgtEl>
                                        <p:attrNameLst>
                                          <p:attrName>ppt_y</p:attrName>
                                        </p:attrNameLst>
                                      </p:cBhvr>
                                      <p:tavLst>
                                        <p:tav tm="0">
                                          <p:val>
                                            <p:strVal val="#ppt_y-0.4"/>
                                          </p:val>
                                        </p:tav>
                                        <p:tav tm="100000">
                                          <p:val>
                                            <p:strVal val="#ppt_y+0.1"/>
                                          </p:val>
                                        </p:tav>
                                      </p:tavLst>
                                    </p:anim>
                                    <p:anim calcmode="lin" valueType="num">
                                      <p:cBhvr>
                                        <p:cTn id="364" dur="200" accel="100000" fill="hold">
                                          <p:stCondLst>
                                            <p:cond delay="800"/>
                                          </p:stCondLst>
                                        </p:cTn>
                                        <p:tgtEl>
                                          <p:spTgt spid="22550"/>
                                        </p:tgtEl>
                                        <p:attrNameLst>
                                          <p:attrName>ppt_x</p:attrName>
                                        </p:attrNameLst>
                                      </p:cBhvr>
                                      <p:tavLst>
                                        <p:tav tm="0">
                                          <p:val>
                                            <p:strVal val="#ppt_x-0.05"/>
                                          </p:val>
                                        </p:tav>
                                        <p:tav tm="100000">
                                          <p:val>
                                            <p:strVal val="#ppt_x"/>
                                          </p:val>
                                        </p:tav>
                                      </p:tavLst>
                                    </p:anim>
                                    <p:anim calcmode="lin" valueType="num">
                                      <p:cBhvr>
                                        <p:cTn id="365" dur="200" accel="100000" fill="hold">
                                          <p:stCondLst>
                                            <p:cond delay="800"/>
                                          </p:stCondLst>
                                        </p:cTn>
                                        <p:tgtEl>
                                          <p:spTgt spid="22550"/>
                                        </p:tgtEl>
                                        <p:attrNameLst>
                                          <p:attrName>ppt_y</p:attrName>
                                        </p:attrNameLst>
                                      </p:cBhvr>
                                      <p:tavLst>
                                        <p:tav tm="0">
                                          <p:val>
                                            <p:strVal val="#ppt_y+0.1"/>
                                          </p:val>
                                        </p:tav>
                                        <p:tav tm="100000">
                                          <p:val>
                                            <p:strVal val="#ppt_y"/>
                                          </p:val>
                                        </p:tav>
                                      </p:tavLst>
                                    </p:anim>
                                  </p:childTnLst>
                                </p:cTn>
                              </p:par>
                              <p:par>
                                <p:cTn id="366" presetID="30" presetClass="entr" presetSubtype="0" fill="hold" grpId="1" nodeType="withEffect">
                                  <p:stCondLst>
                                    <p:cond delay="0"/>
                                  </p:stCondLst>
                                  <p:childTnLst>
                                    <p:set>
                                      <p:cBhvr>
                                        <p:cTn id="367" dur="1" fill="hold">
                                          <p:stCondLst>
                                            <p:cond delay="0"/>
                                          </p:stCondLst>
                                        </p:cTn>
                                        <p:tgtEl>
                                          <p:spTgt spid="22551"/>
                                        </p:tgtEl>
                                        <p:attrNameLst>
                                          <p:attrName>style.visibility</p:attrName>
                                        </p:attrNameLst>
                                      </p:cBhvr>
                                      <p:to>
                                        <p:strVal val="visible"/>
                                      </p:to>
                                    </p:set>
                                    <p:animEffect transition="in" filter="fade">
                                      <p:cBhvr>
                                        <p:cTn id="368" dur="800" decel="100000"/>
                                        <p:tgtEl>
                                          <p:spTgt spid="22551"/>
                                        </p:tgtEl>
                                      </p:cBhvr>
                                    </p:animEffect>
                                    <p:anim calcmode="lin" valueType="num">
                                      <p:cBhvr>
                                        <p:cTn id="369" dur="800" decel="100000" fill="hold"/>
                                        <p:tgtEl>
                                          <p:spTgt spid="22551"/>
                                        </p:tgtEl>
                                        <p:attrNameLst>
                                          <p:attrName>style.rotation</p:attrName>
                                        </p:attrNameLst>
                                      </p:cBhvr>
                                      <p:tavLst>
                                        <p:tav tm="0">
                                          <p:val>
                                            <p:fltVal val="-90"/>
                                          </p:val>
                                        </p:tav>
                                        <p:tav tm="100000">
                                          <p:val>
                                            <p:fltVal val="0"/>
                                          </p:val>
                                        </p:tav>
                                      </p:tavLst>
                                    </p:anim>
                                    <p:anim calcmode="lin" valueType="num">
                                      <p:cBhvr>
                                        <p:cTn id="370" dur="800" decel="100000" fill="hold"/>
                                        <p:tgtEl>
                                          <p:spTgt spid="22551"/>
                                        </p:tgtEl>
                                        <p:attrNameLst>
                                          <p:attrName>ppt_x</p:attrName>
                                        </p:attrNameLst>
                                      </p:cBhvr>
                                      <p:tavLst>
                                        <p:tav tm="0">
                                          <p:val>
                                            <p:strVal val="#ppt_x+0.4"/>
                                          </p:val>
                                        </p:tav>
                                        <p:tav tm="100000">
                                          <p:val>
                                            <p:strVal val="#ppt_x-0.05"/>
                                          </p:val>
                                        </p:tav>
                                      </p:tavLst>
                                    </p:anim>
                                    <p:anim calcmode="lin" valueType="num">
                                      <p:cBhvr>
                                        <p:cTn id="371" dur="800" decel="100000" fill="hold"/>
                                        <p:tgtEl>
                                          <p:spTgt spid="22551"/>
                                        </p:tgtEl>
                                        <p:attrNameLst>
                                          <p:attrName>ppt_y</p:attrName>
                                        </p:attrNameLst>
                                      </p:cBhvr>
                                      <p:tavLst>
                                        <p:tav tm="0">
                                          <p:val>
                                            <p:strVal val="#ppt_y-0.4"/>
                                          </p:val>
                                        </p:tav>
                                        <p:tav tm="100000">
                                          <p:val>
                                            <p:strVal val="#ppt_y+0.1"/>
                                          </p:val>
                                        </p:tav>
                                      </p:tavLst>
                                    </p:anim>
                                    <p:anim calcmode="lin" valueType="num">
                                      <p:cBhvr>
                                        <p:cTn id="372" dur="200" accel="100000" fill="hold">
                                          <p:stCondLst>
                                            <p:cond delay="800"/>
                                          </p:stCondLst>
                                        </p:cTn>
                                        <p:tgtEl>
                                          <p:spTgt spid="22551"/>
                                        </p:tgtEl>
                                        <p:attrNameLst>
                                          <p:attrName>ppt_x</p:attrName>
                                        </p:attrNameLst>
                                      </p:cBhvr>
                                      <p:tavLst>
                                        <p:tav tm="0">
                                          <p:val>
                                            <p:strVal val="#ppt_x-0.05"/>
                                          </p:val>
                                        </p:tav>
                                        <p:tav tm="100000">
                                          <p:val>
                                            <p:strVal val="#ppt_x"/>
                                          </p:val>
                                        </p:tav>
                                      </p:tavLst>
                                    </p:anim>
                                    <p:anim calcmode="lin" valueType="num">
                                      <p:cBhvr>
                                        <p:cTn id="373" dur="200" accel="100000" fill="hold">
                                          <p:stCondLst>
                                            <p:cond delay="800"/>
                                          </p:stCondLst>
                                        </p:cTn>
                                        <p:tgtEl>
                                          <p:spTgt spid="22551"/>
                                        </p:tgtEl>
                                        <p:attrNameLst>
                                          <p:attrName>ppt_y</p:attrName>
                                        </p:attrNameLst>
                                      </p:cBhvr>
                                      <p:tavLst>
                                        <p:tav tm="0">
                                          <p:val>
                                            <p:strVal val="#ppt_y+0.1"/>
                                          </p:val>
                                        </p:tav>
                                        <p:tav tm="100000">
                                          <p:val>
                                            <p:strVal val="#ppt_y"/>
                                          </p:val>
                                        </p:tav>
                                      </p:tavLst>
                                    </p:anim>
                                  </p:childTnLst>
                                </p:cTn>
                              </p:par>
                              <p:par>
                                <p:cTn id="374" presetID="30" presetClass="entr" presetSubtype="0" fill="hold" grpId="1" nodeType="withEffect">
                                  <p:stCondLst>
                                    <p:cond delay="0"/>
                                  </p:stCondLst>
                                  <p:childTnLst>
                                    <p:set>
                                      <p:cBhvr>
                                        <p:cTn id="375" dur="1" fill="hold">
                                          <p:stCondLst>
                                            <p:cond delay="0"/>
                                          </p:stCondLst>
                                        </p:cTn>
                                        <p:tgtEl>
                                          <p:spTgt spid="22552"/>
                                        </p:tgtEl>
                                        <p:attrNameLst>
                                          <p:attrName>style.visibility</p:attrName>
                                        </p:attrNameLst>
                                      </p:cBhvr>
                                      <p:to>
                                        <p:strVal val="visible"/>
                                      </p:to>
                                    </p:set>
                                    <p:animEffect transition="in" filter="fade">
                                      <p:cBhvr>
                                        <p:cTn id="376" dur="800" decel="100000"/>
                                        <p:tgtEl>
                                          <p:spTgt spid="22552"/>
                                        </p:tgtEl>
                                      </p:cBhvr>
                                    </p:animEffect>
                                    <p:anim calcmode="lin" valueType="num">
                                      <p:cBhvr>
                                        <p:cTn id="377" dur="800" decel="100000" fill="hold"/>
                                        <p:tgtEl>
                                          <p:spTgt spid="22552"/>
                                        </p:tgtEl>
                                        <p:attrNameLst>
                                          <p:attrName>style.rotation</p:attrName>
                                        </p:attrNameLst>
                                      </p:cBhvr>
                                      <p:tavLst>
                                        <p:tav tm="0">
                                          <p:val>
                                            <p:fltVal val="-90"/>
                                          </p:val>
                                        </p:tav>
                                        <p:tav tm="100000">
                                          <p:val>
                                            <p:fltVal val="0"/>
                                          </p:val>
                                        </p:tav>
                                      </p:tavLst>
                                    </p:anim>
                                    <p:anim calcmode="lin" valueType="num">
                                      <p:cBhvr>
                                        <p:cTn id="378" dur="800" decel="100000" fill="hold"/>
                                        <p:tgtEl>
                                          <p:spTgt spid="22552"/>
                                        </p:tgtEl>
                                        <p:attrNameLst>
                                          <p:attrName>ppt_x</p:attrName>
                                        </p:attrNameLst>
                                      </p:cBhvr>
                                      <p:tavLst>
                                        <p:tav tm="0">
                                          <p:val>
                                            <p:strVal val="#ppt_x+0.4"/>
                                          </p:val>
                                        </p:tav>
                                        <p:tav tm="100000">
                                          <p:val>
                                            <p:strVal val="#ppt_x-0.05"/>
                                          </p:val>
                                        </p:tav>
                                      </p:tavLst>
                                    </p:anim>
                                    <p:anim calcmode="lin" valueType="num">
                                      <p:cBhvr>
                                        <p:cTn id="379" dur="800" decel="100000" fill="hold"/>
                                        <p:tgtEl>
                                          <p:spTgt spid="22552"/>
                                        </p:tgtEl>
                                        <p:attrNameLst>
                                          <p:attrName>ppt_y</p:attrName>
                                        </p:attrNameLst>
                                      </p:cBhvr>
                                      <p:tavLst>
                                        <p:tav tm="0">
                                          <p:val>
                                            <p:strVal val="#ppt_y-0.4"/>
                                          </p:val>
                                        </p:tav>
                                        <p:tav tm="100000">
                                          <p:val>
                                            <p:strVal val="#ppt_y+0.1"/>
                                          </p:val>
                                        </p:tav>
                                      </p:tavLst>
                                    </p:anim>
                                    <p:anim calcmode="lin" valueType="num">
                                      <p:cBhvr>
                                        <p:cTn id="380" dur="200" accel="100000" fill="hold">
                                          <p:stCondLst>
                                            <p:cond delay="800"/>
                                          </p:stCondLst>
                                        </p:cTn>
                                        <p:tgtEl>
                                          <p:spTgt spid="22552"/>
                                        </p:tgtEl>
                                        <p:attrNameLst>
                                          <p:attrName>ppt_x</p:attrName>
                                        </p:attrNameLst>
                                      </p:cBhvr>
                                      <p:tavLst>
                                        <p:tav tm="0">
                                          <p:val>
                                            <p:strVal val="#ppt_x-0.05"/>
                                          </p:val>
                                        </p:tav>
                                        <p:tav tm="100000">
                                          <p:val>
                                            <p:strVal val="#ppt_x"/>
                                          </p:val>
                                        </p:tav>
                                      </p:tavLst>
                                    </p:anim>
                                    <p:anim calcmode="lin" valueType="num">
                                      <p:cBhvr>
                                        <p:cTn id="381" dur="200" accel="100000" fill="hold">
                                          <p:stCondLst>
                                            <p:cond delay="800"/>
                                          </p:stCondLst>
                                        </p:cTn>
                                        <p:tgtEl>
                                          <p:spTgt spid="22552"/>
                                        </p:tgtEl>
                                        <p:attrNameLst>
                                          <p:attrName>ppt_y</p:attrName>
                                        </p:attrNameLst>
                                      </p:cBhvr>
                                      <p:tavLst>
                                        <p:tav tm="0">
                                          <p:val>
                                            <p:strVal val="#ppt_y+0.1"/>
                                          </p:val>
                                        </p:tav>
                                        <p:tav tm="100000">
                                          <p:val>
                                            <p:strVal val="#ppt_y"/>
                                          </p:val>
                                        </p:tav>
                                      </p:tavLst>
                                    </p:anim>
                                  </p:childTnLst>
                                </p:cTn>
                              </p:par>
                              <p:par>
                                <p:cTn id="382" presetID="30" presetClass="entr" presetSubtype="0" fill="hold" grpId="1" nodeType="withEffect">
                                  <p:stCondLst>
                                    <p:cond delay="0"/>
                                  </p:stCondLst>
                                  <p:childTnLst>
                                    <p:set>
                                      <p:cBhvr>
                                        <p:cTn id="383" dur="1" fill="hold">
                                          <p:stCondLst>
                                            <p:cond delay="0"/>
                                          </p:stCondLst>
                                        </p:cTn>
                                        <p:tgtEl>
                                          <p:spTgt spid="22553"/>
                                        </p:tgtEl>
                                        <p:attrNameLst>
                                          <p:attrName>style.visibility</p:attrName>
                                        </p:attrNameLst>
                                      </p:cBhvr>
                                      <p:to>
                                        <p:strVal val="visible"/>
                                      </p:to>
                                    </p:set>
                                    <p:animEffect transition="in" filter="fade">
                                      <p:cBhvr>
                                        <p:cTn id="384" dur="800" decel="100000"/>
                                        <p:tgtEl>
                                          <p:spTgt spid="22553"/>
                                        </p:tgtEl>
                                      </p:cBhvr>
                                    </p:animEffect>
                                    <p:anim calcmode="lin" valueType="num">
                                      <p:cBhvr>
                                        <p:cTn id="385" dur="800" decel="100000" fill="hold"/>
                                        <p:tgtEl>
                                          <p:spTgt spid="22553"/>
                                        </p:tgtEl>
                                        <p:attrNameLst>
                                          <p:attrName>style.rotation</p:attrName>
                                        </p:attrNameLst>
                                      </p:cBhvr>
                                      <p:tavLst>
                                        <p:tav tm="0">
                                          <p:val>
                                            <p:fltVal val="-90"/>
                                          </p:val>
                                        </p:tav>
                                        <p:tav tm="100000">
                                          <p:val>
                                            <p:fltVal val="0"/>
                                          </p:val>
                                        </p:tav>
                                      </p:tavLst>
                                    </p:anim>
                                    <p:anim calcmode="lin" valueType="num">
                                      <p:cBhvr>
                                        <p:cTn id="386" dur="800" decel="100000" fill="hold"/>
                                        <p:tgtEl>
                                          <p:spTgt spid="22553"/>
                                        </p:tgtEl>
                                        <p:attrNameLst>
                                          <p:attrName>ppt_x</p:attrName>
                                        </p:attrNameLst>
                                      </p:cBhvr>
                                      <p:tavLst>
                                        <p:tav tm="0">
                                          <p:val>
                                            <p:strVal val="#ppt_x+0.4"/>
                                          </p:val>
                                        </p:tav>
                                        <p:tav tm="100000">
                                          <p:val>
                                            <p:strVal val="#ppt_x-0.05"/>
                                          </p:val>
                                        </p:tav>
                                      </p:tavLst>
                                    </p:anim>
                                    <p:anim calcmode="lin" valueType="num">
                                      <p:cBhvr>
                                        <p:cTn id="387" dur="800" decel="100000" fill="hold"/>
                                        <p:tgtEl>
                                          <p:spTgt spid="22553"/>
                                        </p:tgtEl>
                                        <p:attrNameLst>
                                          <p:attrName>ppt_y</p:attrName>
                                        </p:attrNameLst>
                                      </p:cBhvr>
                                      <p:tavLst>
                                        <p:tav tm="0">
                                          <p:val>
                                            <p:strVal val="#ppt_y-0.4"/>
                                          </p:val>
                                        </p:tav>
                                        <p:tav tm="100000">
                                          <p:val>
                                            <p:strVal val="#ppt_y+0.1"/>
                                          </p:val>
                                        </p:tav>
                                      </p:tavLst>
                                    </p:anim>
                                    <p:anim calcmode="lin" valueType="num">
                                      <p:cBhvr>
                                        <p:cTn id="388" dur="200" accel="100000" fill="hold">
                                          <p:stCondLst>
                                            <p:cond delay="800"/>
                                          </p:stCondLst>
                                        </p:cTn>
                                        <p:tgtEl>
                                          <p:spTgt spid="22553"/>
                                        </p:tgtEl>
                                        <p:attrNameLst>
                                          <p:attrName>ppt_x</p:attrName>
                                        </p:attrNameLst>
                                      </p:cBhvr>
                                      <p:tavLst>
                                        <p:tav tm="0">
                                          <p:val>
                                            <p:strVal val="#ppt_x-0.05"/>
                                          </p:val>
                                        </p:tav>
                                        <p:tav tm="100000">
                                          <p:val>
                                            <p:strVal val="#ppt_x"/>
                                          </p:val>
                                        </p:tav>
                                      </p:tavLst>
                                    </p:anim>
                                    <p:anim calcmode="lin" valueType="num">
                                      <p:cBhvr>
                                        <p:cTn id="389" dur="200" accel="100000" fill="hold">
                                          <p:stCondLst>
                                            <p:cond delay="800"/>
                                          </p:stCondLst>
                                        </p:cTn>
                                        <p:tgtEl>
                                          <p:spTgt spid="22553"/>
                                        </p:tgtEl>
                                        <p:attrNameLst>
                                          <p:attrName>ppt_y</p:attrName>
                                        </p:attrNameLst>
                                      </p:cBhvr>
                                      <p:tavLst>
                                        <p:tav tm="0">
                                          <p:val>
                                            <p:strVal val="#ppt_y+0.1"/>
                                          </p:val>
                                        </p:tav>
                                        <p:tav tm="100000">
                                          <p:val>
                                            <p:strVal val="#ppt_y"/>
                                          </p:val>
                                        </p:tav>
                                      </p:tavLst>
                                    </p:anim>
                                  </p:childTnLst>
                                </p:cTn>
                              </p:par>
                              <p:par>
                                <p:cTn id="390" presetID="30" presetClass="entr" presetSubtype="0" fill="hold" grpId="1" nodeType="withEffect">
                                  <p:stCondLst>
                                    <p:cond delay="0"/>
                                  </p:stCondLst>
                                  <p:childTnLst>
                                    <p:set>
                                      <p:cBhvr>
                                        <p:cTn id="391" dur="1" fill="hold">
                                          <p:stCondLst>
                                            <p:cond delay="0"/>
                                          </p:stCondLst>
                                        </p:cTn>
                                        <p:tgtEl>
                                          <p:spTgt spid="22554"/>
                                        </p:tgtEl>
                                        <p:attrNameLst>
                                          <p:attrName>style.visibility</p:attrName>
                                        </p:attrNameLst>
                                      </p:cBhvr>
                                      <p:to>
                                        <p:strVal val="visible"/>
                                      </p:to>
                                    </p:set>
                                    <p:animEffect transition="in" filter="fade">
                                      <p:cBhvr>
                                        <p:cTn id="392" dur="800" decel="100000"/>
                                        <p:tgtEl>
                                          <p:spTgt spid="22554"/>
                                        </p:tgtEl>
                                      </p:cBhvr>
                                    </p:animEffect>
                                    <p:anim calcmode="lin" valueType="num">
                                      <p:cBhvr>
                                        <p:cTn id="393" dur="800" decel="100000" fill="hold"/>
                                        <p:tgtEl>
                                          <p:spTgt spid="22554"/>
                                        </p:tgtEl>
                                        <p:attrNameLst>
                                          <p:attrName>style.rotation</p:attrName>
                                        </p:attrNameLst>
                                      </p:cBhvr>
                                      <p:tavLst>
                                        <p:tav tm="0">
                                          <p:val>
                                            <p:fltVal val="-90"/>
                                          </p:val>
                                        </p:tav>
                                        <p:tav tm="100000">
                                          <p:val>
                                            <p:fltVal val="0"/>
                                          </p:val>
                                        </p:tav>
                                      </p:tavLst>
                                    </p:anim>
                                    <p:anim calcmode="lin" valueType="num">
                                      <p:cBhvr>
                                        <p:cTn id="394" dur="800" decel="100000" fill="hold"/>
                                        <p:tgtEl>
                                          <p:spTgt spid="22554"/>
                                        </p:tgtEl>
                                        <p:attrNameLst>
                                          <p:attrName>ppt_x</p:attrName>
                                        </p:attrNameLst>
                                      </p:cBhvr>
                                      <p:tavLst>
                                        <p:tav tm="0">
                                          <p:val>
                                            <p:strVal val="#ppt_x+0.4"/>
                                          </p:val>
                                        </p:tav>
                                        <p:tav tm="100000">
                                          <p:val>
                                            <p:strVal val="#ppt_x-0.05"/>
                                          </p:val>
                                        </p:tav>
                                      </p:tavLst>
                                    </p:anim>
                                    <p:anim calcmode="lin" valueType="num">
                                      <p:cBhvr>
                                        <p:cTn id="395" dur="800" decel="100000" fill="hold"/>
                                        <p:tgtEl>
                                          <p:spTgt spid="22554"/>
                                        </p:tgtEl>
                                        <p:attrNameLst>
                                          <p:attrName>ppt_y</p:attrName>
                                        </p:attrNameLst>
                                      </p:cBhvr>
                                      <p:tavLst>
                                        <p:tav tm="0">
                                          <p:val>
                                            <p:strVal val="#ppt_y-0.4"/>
                                          </p:val>
                                        </p:tav>
                                        <p:tav tm="100000">
                                          <p:val>
                                            <p:strVal val="#ppt_y+0.1"/>
                                          </p:val>
                                        </p:tav>
                                      </p:tavLst>
                                    </p:anim>
                                    <p:anim calcmode="lin" valueType="num">
                                      <p:cBhvr>
                                        <p:cTn id="396" dur="200" accel="100000" fill="hold">
                                          <p:stCondLst>
                                            <p:cond delay="800"/>
                                          </p:stCondLst>
                                        </p:cTn>
                                        <p:tgtEl>
                                          <p:spTgt spid="22554"/>
                                        </p:tgtEl>
                                        <p:attrNameLst>
                                          <p:attrName>ppt_x</p:attrName>
                                        </p:attrNameLst>
                                      </p:cBhvr>
                                      <p:tavLst>
                                        <p:tav tm="0">
                                          <p:val>
                                            <p:strVal val="#ppt_x-0.05"/>
                                          </p:val>
                                        </p:tav>
                                        <p:tav tm="100000">
                                          <p:val>
                                            <p:strVal val="#ppt_x"/>
                                          </p:val>
                                        </p:tav>
                                      </p:tavLst>
                                    </p:anim>
                                    <p:anim calcmode="lin" valueType="num">
                                      <p:cBhvr>
                                        <p:cTn id="397" dur="200" accel="100000" fill="hold">
                                          <p:stCondLst>
                                            <p:cond delay="800"/>
                                          </p:stCondLst>
                                        </p:cTn>
                                        <p:tgtEl>
                                          <p:spTgt spid="22554"/>
                                        </p:tgtEl>
                                        <p:attrNameLst>
                                          <p:attrName>ppt_y</p:attrName>
                                        </p:attrNameLst>
                                      </p:cBhvr>
                                      <p:tavLst>
                                        <p:tav tm="0">
                                          <p:val>
                                            <p:strVal val="#ppt_y+0.1"/>
                                          </p:val>
                                        </p:tav>
                                        <p:tav tm="100000">
                                          <p:val>
                                            <p:strVal val="#ppt_y"/>
                                          </p:val>
                                        </p:tav>
                                      </p:tavLst>
                                    </p:anim>
                                  </p:childTnLst>
                                </p:cTn>
                              </p:par>
                              <p:par>
                                <p:cTn id="398" presetID="30" presetClass="entr" presetSubtype="0" fill="hold" grpId="1" nodeType="withEffect">
                                  <p:stCondLst>
                                    <p:cond delay="0"/>
                                  </p:stCondLst>
                                  <p:childTnLst>
                                    <p:set>
                                      <p:cBhvr>
                                        <p:cTn id="399" dur="1" fill="hold">
                                          <p:stCondLst>
                                            <p:cond delay="0"/>
                                          </p:stCondLst>
                                        </p:cTn>
                                        <p:tgtEl>
                                          <p:spTgt spid="22555"/>
                                        </p:tgtEl>
                                        <p:attrNameLst>
                                          <p:attrName>style.visibility</p:attrName>
                                        </p:attrNameLst>
                                      </p:cBhvr>
                                      <p:to>
                                        <p:strVal val="visible"/>
                                      </p:to>
                                    </p:set>
                                    <p:animEffect transition="in" filter="fade">
                                      <p:cBhvr>
                                        <p:cTn id="400" dur="800" decel="100000"/>
                                        <p:tgtEl>
                                          <p:spTgt spid="22555"/>
                                        </p:tgtEl>
                                      </p:cBhvr>
                                    </p:animEffect>
                                    <p:anim calcmode="lin" valueType="num">
                                      <p:cBhvr>
                                        <p:cTn id="401" dur="800" decel="100000" fill="hold"/>
                                        <p:tgtEl>
                                          <p:spTgt spid="22555"/>
                                        </p:tgtEl>
                                        <p:attrNameLst>
                                          <p:attrName>style.rotation</p:attrName>
                                        </p:attrNameLst>
                                      </p:cBhvr>
                                      <p:tavLst>
                                        <p:tav tm="0">
                                          <p:val>
                                            <p:fltVal val="-90"/>
                                          </p:val>
                                        </p:tav>
                                        <p:tav tm="100000">
                                          <p:val>
                                            <p:fltVal val="0"/>
                                          </p:val>
                                        </p:tav>
                                      </p:tavLst>
                                    </p:anim>
                                    <p:anim calcmode="lin" valueType="num">
                                      <p:cBhvr>
                                        <p:cTn id="402" dur="800" decel="100000" fill="hold"/>
                                        <p:tgtEl>
                                          <p:spTgt spid="22555"/>
                                        </p:tgtEl>
                                        <p:attrNameLst>
                                          <p:attrName>ppt_x</p:attrName>
                                        </p:attrNameLst>
                                      </p:cBhvr>
                                      <p:tavLst>
                                        <p:tav tm="0">
                                          <p:val>
                                            <p:strVal val="#ppt_x+0.4"/>
                                          </p:val>
                                        </p:tav>
                                        <p:tav tm="100000">
                                          <p:val>
                                            <p:strVal val="#ppt_x-0.05"/>
                                          </p:val>
                                        </p:tav>
                                      </p:tavLst>
                                    </p:anim>
                                    <p:anim calcmode="lin" valueType="num">
                                      <p:cBhvr>
                                        <p:cTn id="403" dur="800" decel="100000" fill="hold"/>
                                        <p:tgtEl>
                                          <p:spTgt spid="22555"/>
                                        </p:tgtEl>
                                        <p:attrNameLst>
                                          <p:attrName>ppt_y</p:attrName>
                                        </p:attrNameLst>
                                      </p:cBhvr>
                                      <p:tavLst>
                                        <p:tav tm="0">
                                          <p:val>
                                            <p:strVal val="#ppt_y-0.4"/>
                                          </p:val>
                                        </p:tav>
                                        <p:tav tm="100000">
                                          <p:val>
                                            <p:strVal val="#ppt_y+0.1"/>
                                          </p:val>
                                        </p:tav>
                                      </p:tavLst>
                                    </p:anim>
                                    <p:anim calcmode="lin" valueType="num">
                                      <p:cBhvr>
                                        <p:cTn id="404" dur="200" accel="100000" fill="hold">
                                          <p:stCondLst>
                                            <p:cond delay="800"/>
                                          </p:stCondLst>
                                        </p:cTn>
                                        <p:tgtEl>
                                          <p:spTgt spid="22555"/>
                                        </p:tgtEl>
                                        <p:attrNameLst>
                                          <p:attrName>ppt_x</p:attrName>
                                        </p:attrNameLst>
                                      </p:cBhvr>
                                      <p:tavLst>
                                        <p:tav tm="0">
                                          <p:val>
                                            <p:strVal val="#ppt_x-0.05"/>
                                          </p:val>
                                        </p:tav>
                                        <p:tav tm="100000">
                                          <p:val>
                                            <p:strVal val="#ppt_x"/>
                                          </p:val>
                                        </p:tav>
                                      </p:tavLst>
                                    </p:anim>
                                    <p:anim calcmode="lin" valueType="num">
                                      <p:cBhvr>
                                        <p:cTn id="405" dur="200" accel="100000" fill="hold">
                                          <p:stCondLst>
                                            <p:cond delay="800"/>
                                          </p:stCondLst>
                                        </p:cTn>
                                        <p:tgtEl>
                                          <p:spTgt spid="22555"/>
                                        </p:tgtEl>
                                        <p:attrNameLst>
                                          <p:attrName>ppt_y</p:attrName>
                                        </p:attrNameLst>
                                      </p:cBhvr>
                                      <p:tavLst>
                                        <p:tav tm="0">
                                          <p:val>
                                            <p:strVal val="#ppt_y+0.1"/>
                                          </p:val>
                                        </p:tav>
                                        <p:tav tm="100000">
                                          <p:val>
                                            <p:strVal val="#ppt_y"/>
                                          </p:val>
                                        </p:tav>
                                      </p:tavLst>
                                    </p:anim>
                                  </p:childTnLst>
                                </p:cTn>
                              </p:par>
                              <p:par>
                                <p:cTn id="406" presetID="30" presetClass="entr" presetSubtype="0" fill="hold" grpId="1" nodeType="withEffect">
                                  <p:stCondLst>
                                    <p:cond delay="0"/>
                                  </p:stCondLst>
                                  <p:childTnLst>
                                    <p:set>
                                      <p:cBhvr>
                                        <p:cTn id="407" dur="1" fill="hold">
                                          <p:stCondLst>
                                            <p:cond delay="0"/>
                                          </p:stCondLst>
                                        </p:cTn>
                                        <p:tgtEl>
                                          <p:spTgt spid="22556"/>
                                        </p:tgtEl>
                                        <p:attrNameLst>
                                          <p:attrName>style.visibility</p:attrName>
                                        </p:attrNameLst>
                                      </p:cBhvr>
                                      <p:to>
                                        <p:strVal val="visible"/>
                                      </p:to>
                                    </p:set>
                                    <p:animEffect transition="in" filter="fade">
                                      <p:cBhvr>
                                        <p:cTn id="408" dur="800" decel="100000"/>
                                        <p:tgtEl>
                                          <p:spTgt spid="22556"/>
                                        </p:tgtEl>
                                      </p:cBhvr>
                                    </p:animEffect>
                                    <p:anim calcmode="lin" valueType="num">
                                      <p:cBhvr>
                                        <p:cTn id="409" dur="800" decel="100000" fill="hold"/>
                                        <p:tgtEl>
                                          <p:spTgt spid="22556"/>
                                        </p:tgtEl>
                                        <p:attrNameLst>
                                          <p:attrName>style.rotation</p:attrName>
                                        </p:attrNameLst>
                                      </p:cBhvr>
                                      <p:tavLst>
                                        <p:tav tm="0">
                                          <p:val>
                                            <p:fltVal val="-90"/>
                                          </p:val>
                                        </p:tav>
                                        <p:tav tm="100000">
                                          <p:val>
                                            <p:fltVal val="0"/>
                                          </p:val>
                                        </p:tav>
                                      </p:tavLst>
                                    </p:anim>
                                    <p:anim calcmode="lin" valueType="num">
                                      <p:cBhvr>
                                        <p:cTn id="410" dur="800" decel="100000" fill="hold"/>
                                        <p:tgtEl>
                                          <p:spTgt spid="22556"/>
                                        </p:tgtEl>
                                        <p:attrNameLst>
                                          <p:attrName>ppt_x</p:attrName>
                                        </p:attrNameLst>
                                      </p:cBhvr>
                                      <p:tavLst>
                                        <p:tav tm="0">
                                          <p:val>
                                            <p:strVal val="#ppt_x+0.4"/>
                                          </p:val>
                                        </p:tav>
                                        <p:tav tm="100000">
                                          <p:val>
                                            <p:strVal val="#ppt_x-0.05"/>
                                          </p:val>
                                        </p:tav>
                                      </p:tavLst>
                                    </p:anim>
                                    <p:anim calcmode="lin" valueType="num">
                                      <p:cBhvr>
                                        <p:cTn id="411" dur="800" decel="100000" fill="hold"/>
                                        <p:tgtEl>
                                          <p:spTgt spid="22556"/>
                                        </p:tgtEl>
                                        <p:attrNameLst>
                                          <p:attrName>ppt_y</p:attrName>
                                        </p:attrNameLst>
                                      </p:cBhvr>
                                      <p:tavLst>
                                        <p:tav tm="0">
                                          <p:val>
                                            <p:strVal val="#ppt_y-0.4"/>
                                          </p:val>
                                        </p:tav>
                                        <p:tav tm="100000">
                                          <p:val>
                                            <p:strVal val="#ppt_y+0.1"/>
                                          </p:val>
                                        </p:tav>
                                      </p:tavLst>
                                    </p:anim>
                                    <p:anim calcmode="lin" valueType="num">
                                      <p:cBhvr>
                                        <p:cTn id="412" dur="200" accel="100000" fill="hold">
                                          <p:stCondLst>
                                            <p:cond delay="800"/>
                                          </p:stCondLst>
                                        </p:cTn>
                                        <p:tgtEl>
                                          <p:spTgt spid="22556"/>
                                        </p:tgtEl>
                                        <p:attrNameLst>
                                          <p:attrName>ppt_x</p:attrName>
                                        </p:attrNameLst>
                                      </p:cBhvr>
                                      <p:tavLst>
                                        <p:tav tm="0">
                                          <p:val>
                                            <p:strVal val="#ppt_x-0.05"/>
                                          </p:val>
                                        </p:tav>
                                        <p:tav tm="100000">
                                          <p:val>
                                            <p:strVal val="#ppt_x"/>
                                          </p:val>
                                        </p:tav>
                                      </p:tavLst>
                                    </p:anim>
                                    <p:anim calcmode="lin" valueType="num">
                                      <p:cBhvr>
                                        <p:cTn id="413" dur="200" accel="100000" fill="hold">
                                          <p:stCondLst>
                                            <p:cond delay="800"/>
                                          </p:stCondLst>
                                        </p:cTn>
                                        <p:tgtEl>
                                          <p:spTgt spid="22556"/>
                                        </p:tgtEl>
                                        <p:attrNameLst>
                                          <p:attrName>ppt_y</p:attrName>
                                        </p:attrNameLst>
                                      </p:cBhvr>
                                      <p:tavLst>
                                        <p:tav tm="0">
                                          <p:val>
                                            <p:strVal val="#ppt_y+0.1"/>
                                          </p:val>
                                        </p:tav>
                                        <p:tav tm="100000">
                                          <p:val>
                                            <p:strVal val="#ppt_y"/>
                                          </p:val>
                                        </p:tav>
                                      </p:tavLst>
                                    </p:anim>
                                  </p:childTnLst>
                                </p:cTn>
                              </p:par>
                              <p:par>
                                <p:cTn id="414" presetID="30" presetClass="entr" presetSubtype="0" fill="hold" grpId="1" nodeType="withEffect">
                                  <p:stCondLst>
                                    <p:cond delay="0"/>
                                  </p:stCondLst>
                                  <p:childTnLst>
                                    <p:set>
                                      <p:cBhvr>
                                        <p:cTn id="415" dur="1" fill="hold">
                                          <p:stCondLst>
                                            <p:cond delay="0"/>
                                          </p:stCondLst>
                                        </p:cTn>
                                        <p:tgtEl>
                                          <p:spTgt spid="22557"/>
                                        </p:tgtEl>
                                        <p:attrNameLst>
                                          <p:attrName>style.visibility</p:attrName>
                                        </p:attrNameLst>
                                      </p:cBhvr>
                                      <p:to>
                                        <p:strVal val="visible"/>
                                      </p:to>
                                    </p:set>
                                    <p:animEffect transition="in" filter="fade">
                                      <p:cBhvr>
                                        <p:cTn id="416" dur="800" decel="100000"/>
                                        <p:tgtEl>
                                          <p:spTgt spid="22557"/>
                                        </p:tgtEl>
                                      </p:cBhvr>
                                    </p:animEffect>
                                    <p:anim calcmode="lin" valueType="num">
                                      <p:cBhvr>
                                        <p:cTn id="417" dur="800" decel="100000" fill="hold"/>
                                        <p:tgtEl>
                                          <p:spTgt spid="22557"/>
                                        </p:tgtEl>
                                        <p:attrNameLst>
                                          <p:attrName>style.rotation</p:attrName>
                                        </p:attrNameLst>
                                      </p:cBhvr>
                                      <p:tavLst>
                                        <p:tav tm="0">
                                          <p:val>
                                            <p:fltVal val="-90"/>
                                          </p:val>
                                        </p:tav>
                                        <p:tav tm="100000">
                                          <p:val>
                                            <p:fltVal val="0"/>
                                          </p:val>
                                        </p:tav>
                                      </p:tavLst>
                                    </p:anim>
                                    <p:anim calcmode="lin" valueType="num">
                                      <p:cBhvr>
                                        <p:cTn id="418" dur="800" decel="100000" fill="hold"/>
                                        <p:tgtEl>
                                          <p:spTgt spid="22557"/>
                                        </p:tgtEl>
                                        <p:attrNameLst>
                                          <p:attrName>ppt_x</p:attrName>
                                        </p:attrNameLst>
                                      </p:cBhvr>
                                      <p:tavLst>
                                        <p:tav tm="0">
                                          <p:val>
                                            <p:strVal val="#ppt_x+0.4"/>
                                          </p:val>
                                        </p:tav>
                                        <p:tav tm="100000">
                                          <p:val>
                                            <p:strVal val="#ppt_x-0.05"/>
                                          </p:val>
                                        </p:tav>
                                      </p:tavLst>
                                    </p:anim>
                                    <p:anim calcmode="lin" valueType="num">
                                      <p:cBhvr>
                                        <p:cTn id="419" dur="800" decel="100000" fill="hold"/>
                                        <p:tgtEl>
                                          <p:spTgt spid="22557"/>
                                        </p:tgtEl>
                                        <p:attrNameLst>
                                          <p:attrName>ppt_y</p:attrName>
                                        </p:attrNameLst>
                                      </p:cBhvr>
                                      <p:tavLst>
                                        <p:tav tm="0">
                                          <p:val>
                                            <p:strVal val="#ppt_y-0.4"/>
                                          </p:val>
                                        </p:tav>
                                        <p:tav tm="100000">
                                          <p:val>
                                            <p:strVal val="#ppt_y+0.1"/>
                                          </p:val>
                                        </p:tav>
                                      </p:tavLst>
                                    </p:anim>
                                    <p:anim calcmode="lin" valueType="num">
                                      <p:cBhvr>
                                        <p:cTn id="420" dur="200" accel="100000" fill="hold">
                                          <p:stCondLst>
                                            <p:cond delay="800"/>
                                          </p:stCondLst>
                                        </p:cTn>
                                        <p:tgtEl>
                                          <p:spTgt spid="22557"/>
                                        </p:tgtEl>
                                        <p:attrNameLst>
                                          <p:attrName>ppt_x</p:attrName>
                                        </p:attrNameLst>
                                      </p:cBhvr>
                                      <p:tavLst>
                                        <p:tav tm="0">
                                          <p:val>
                                            <p:strVal val="#ppt_x-0.05"/>
                                          </p:val>
                                        </p:tav>
                                        <p:tav tm="100000">
                                          <p:val>
                                            <p:strVal val="#ppt_x"/>
                                          </p:val>
                                        </p:tav>
                                      </p:tavLst>
                                    </p:anim>
                                    <p:anim calcmode="lin" valueType="num">
                                      <p:cBhvr>
                                        <p:cTn id="421" dur="200" accel="100000" fill="hold">
                                          <p:stCondLst>
                                            <p:cond delay="800"/>
                                          </p:stCondLst>
                                        </p:cTn>
                                        <p:tgtEl>
                                          <p:spTgt spid="22557"/>
                                        </p:tgtEl>
                                        <p:attrNameLst>
                                          <p:attrName>ppt_y</p:attrName>
                                        </p:attrNameLst>
                                      </p:cBhvr>
                                      <p:tavLst>
                                        <p:tav tm="0">
                                          <p:val>
                                            <p:strVal val="#ppt_y+0.1"/>
                                          </p:val>
                                        </p:tav>
                                        <p:tav tm="100000">
                                          <p:val>
                                            <p:strVal val="#ppt_y"/>
                                          </p:val>
                                        </p:tav>
                                      </p:tavLst>
                                    </p:anim>
                                  </p:childTnLst>
                                </p:cTn>
                              </p:par>
                              <p:par>
                                <p:cTn id="422" presetID="30" presetClass="entr" presetSubtype="0" fill="hold" grpId="1" nodeType="withEffect">
                                  <p:stCondLst>
                                    <p:cond delay="0"/>
                                  </p:stCondLst>
                                  <p:childTnLst>
                                    <p:set>
                                      <p:cBhvr>
                                        <p:cTn id="423" dur="1" fill="hold">
                                          <p:stCondLst>
                                            <p:cond delay="0"/>
                                          </p:stCondLst>
                                        </p:cTn>
                                        <p:tgtEl>
                                          <p:spTgt spid="22558"/>
                                        </p:tgtEl>
                                        <p:attrNameLst>
                                          <p:attrName>style.visibility</p:attrName>
                                        </p:attrNameLst>
                                      </p:cBhvr>
                                      <p:to>
                                        <p:strVal val="visible"/>
                                      </p:to>
                                    </p:set>
                                    <p:animEffect transition="in" filter="fade">
                                      <p:cBhvr>
                                        <p:cTn id="424" dur="800" decel="100000"/>
                                        <p:tgtEl>
                                          <p:spTgt spid="22558"/>
                                        </p:tgtEl>
                                      </p:cBhvr>
                                    </p:animEffect>
                                    <p:anim calcmode="lin" valueType="num">
                                      <p:cBhvr>
                                        <p:cTn id="425" dur="800" decel="100000" fill="hold"/>
                                        <p:tgtEl>
                                          <p:spTgt spid="22558"/>
                                        </p:tgtEl>
                                        <p:attrNameLst>
                                          <p:attrName>style.rotation</p:attrName>
                                        </p:attrNameLst>
                                      </p:cBhvr>
                                      <p:tavLst>
                                        <p:tav tm="0">
                                          <p:val>
                                            <p:fltVal val="-90"/>
                                          </p:val>
                                        </p:tav>
                                        <p:tav tm="100000">
                                          <p:val>
                                            <p:fltVal val="0"/>
                                          </p:val>
                                        </p:tav>
                                      </p:tavLst>
                                    </p:anim>
                                    <p:anim calcmode="lin" valueType="num">
                                      <p:cBhvr>
                                        <p:cTn id="426" dur="800" decel="100000" fill="hold"/>
                                        <p:tgtEl>
                                          <p:spTgt spid="22558"/>
                                        </p:tgtEl>
                                        <p:attrNameLst>
                                          <p:attrName>ppt_x</p:attrName>
                                        </p:attrNameLst>
                                      </p:cBhvr>
                                      <p:tavLst>
                                        <p:tav tm="0">
                                          <p:val>
                                            <p:strVal val="#ppt_x+0.4"/>
                                          </p:val>
                                        </p:tav>
                                        <p:tav tm="100000">
                                          <p:val>
                                            <p:strVal val="#ppt_x-0.05"/>
                                          </p:val>
                                        </p:tav>
                                      </p:tavLst>
                                    </p:anim>
                                    <p:anim calcmode="lin" valueType="num">
                                      <p:cBhvr>
                                        <p:cTn id="427" dur="800" decel="100000" fill="hold"/>
                                        <p:tgtEl>
                                          <p:spTgt spid="22558"/>
                                        </p:tgtEl>
                                        <p:attrNameLst>
                                          <p:attrName>ppt_y</p:attrName>
                                        </p:attrNameLst>
                                      </p:cBhvr>
                                      <p:tavLst>
                                        <p:tav tm="0">
                                          <p:val>
                                            <p:strVal val="#ppt_y-0.4"/>
                                          </p:val>
                                        </p:tav>
                                        <p:tav tm="100000">
                                          <p:val>
                                            <p:strVal val="#ppt_y+0.1"/>
                                          </p:val>
                                        </p:tav>
                                      </p:tavLst>
                                    </p:anim>
                                    <p:anim calcmode="lin" valueType="num">
                                      <p:cBhvr>
                                        <p:cTn id="428" dur="200" accel="100000" fill="hold">
                                          <p:stCondLst>
                                            <p:cond delay="800"/>
                                          </p:stCondLst>
                                        </p:cTn>
                                        <p:tgtEl>
                                          <p:spTgt spid="22558"/>
                                        </p:tgtEl>
                                        <p:attrNameLst>
                                          <p:attrName>ppt_x</p:attrName>
                                        </p:attrNameLst>
                                      </p:cBhvr>
                                      <p:tavLst>
                                        <p:tav tm="0">
                                          <p:val>
                                            <p:strVal val="#ppt_x-0.05"/>
                                          </p:val>
                                        </p:tav>
                                        <p:tav tm="100000">
                                          <p:val>
                                            <p:strVal val="#ppt_x"/>
                                          </p:val>
                                        </p:tav>
                                      </p:tavLst>
                                    </p:anim>
                                    <p:anim calcmode="lin" valueType="num">
                                      <p:cBhvr>
                                        <p:cTn id="429" dur="200" accel="100000" fill="hold">
                                          <p:stCondLst>
                                            <p:cond delay="800"/>
                                          </p:stCondLst>
                                        </p:cTn>
                                        <p:tgtEl>
                                          <p:spTgt spid="22558"/>
                                        </p:tgtEl>
                                        <p:attrNameLst>
                                          <p:attrName>ppt_y</p:attrName>
                                        </p:attrNameLst>
                                      </p:cBhvr>
                                      <p:tavLst>
                                        <p:tav tm="0">
                                          <p:val>
                                            <p:strVal val="#ppt_y+0.1"/>
                                          </p:val>
                                        </p:tav>
                                        <p:tav tm="100000">
                                          <p:val>
                                            <p:strVal val="#ppt_y"/>
                                          </p:val>
                                        </p:tav>
                                      </p:tavLst>
                                    </p:anim>
                                  </p:childTnLst>
                                </p:cTn>
                              </p:par>
                              <p:par>
                                <p:cTn id="430" presetID="30" presetClass="entr" presetSubtype="0" fill="hold" grpId="1" nodeType="withEffect">
                                  <p:stCondLst>
                                    <p:cond delay="0"/>
                                  </p:stCondLst>
                                  <p:childTnLst>
                                    <p:set>
                                      <p:cBhvr>
                                        <p:cTn id="431" dur="1" fill="hold">
                                          <p:stCondLst>
                                            <p:cond delay="0"/>
                                          </p:stCondLst>
                                        </p:cTn>
                                        <p:tgtEl>
                                          <p:spTgt spid="22559"/>
                                        </p:tgtEl>
                                        <p:attrNameLst>
                                          <p:attrName>style.visibility</p:attrName>
                                        </p:attrNameLst>
                                      </p:cBhvr>
                                      <p:to>
                                        <p:strVal val="visible"/>
                                      </p:to>
                                    </p:set>
                                    <p:animEffect transition="in" filter="fade">
                                      <p:cBhvr>
                                        <p:cTn id="432" dur="800" decel="100000"/>
                                        <p:tgtEl>
                                          <p:spTgt spid="22559"/>
                                        </p:tgtEl>
                                      </p:cBhvr>
                                    </p:animEffect>
                                    <p:anim calcmode="lin" valueType="num">
                                      <p:cBhvr>
                                        <p:cTn id="433" dur="800" decel="100000" fill="hold"/>
                                        <p:tgtEl>
                                          <p:spTgt spid="22559"/>
                                        </p:tgtEl>
                                        <p:attrNameLst>
                                          <p:attrName>style.rotation</p:attrName>
                                        </p:attrNameLst>
                                      </p:cBhvr>
                                      <p:tavLst>
                                        <p:tav tm="0">
                                          <p:val>
                                            <p:fltVal val="-90"/>
                                          </p:val>
                                        </p:tav>
                                        <p:tav tm="100000">
                                          <p:val>
                                            <p:fltVal val="0"/>
                                          </p:val>
                                        </p:tav>
                                      </p:tavLst>
                                    </p:anim>
                                    <p:anim calcmode="lin" valueType="num">
                                      <p:cBhvr>
                                        <p:cTn id="434" dur="800" decel="100000" fill="hold"/>
                                        <p:tgtEl>
                                          <p:spTgt spid="22559"/>
                                        </p:tgtEl>
                                        <p:attrNameLst>
                                          <p:attrName>ppt_x</p:attrName>
                                        </p:attrNameLst>
                                      </p:cBhvr>
                                      <p:tavLst>
                                        <p:tav tm="0">
                                          <p:val>
                                            <p:strVal val="#ppt_x+0.4"/>
                                          </p:val>
                                        </p:tav>
                                        <p:tav tm="100000">
                                          <p:val>
                                            <p:strVal val="#ppt_x-0.05"/>
                                          </p:val>
                                        </p:tav>
                                      </p:tavLst>
                                    </p:anim>
                                    <p:anim calcmode="lin" valueType="num">
                                      <p:cBhvr>
                                        <p:cTn id="435" dur="800" decel="100000" fill="hold"/>
                                        <p:tgtEl>
                                          <p:spTgt spid="22559"/>
                                        </p:tgtEl>
                                        <p:attrNameLst>
                                          <p:attrName>ppt_y</p:attrName>
                                        </p:attrNameLst>
                                      </p:cBhvr>
                                      <p:tavLst>
                                        <p:tav tm="0">
                                          <p:val>
                                            <p:strVal val="#ppt_y-0.4"/>
                                          </p:val>
                                        </p:tav>
                                        <p:tav tm="100000">
                                          <p:val>
                                            <p:strVal val="#ppt_y+0.1"/>
                                          </p:val>
                                        </p:tav>
                                      </p:tavLst>
                                    </p:anim>
                                    <p:anim calcmode="lin" valueType="num">
                                      <p:cBhvr>
                                        <p:cTn id="436" dur="200" accel="100000" fill="hold">
                                          <p:stCondLst>
                                            <p:cond delay="800"/>
                                          </p:stCondLst>
                                        </p:cTn>
                                        <p:tgtEl>
                                          <p:spTgt spid="22559"/>
                                        </p:tgtEl>
                                        <p:attrNameLst>
                                          <p:attrName>ppt_x</p:attrName>
                                        </p:attrNameLst>
                                      </p:cBhvr>
                                      <p:tavLst>
                                        <p:tav tm="0">
                                          <p:val>
                                            <p:strVal val="#ppt_x-0.05"/>
                                          </p:val>
                                        </p:tav>
                                        <p:tav tm="100000">
                                          <p:val>
                                            <p:strVal val="#ppt_x"/>
                                          </p:val>
                                        </p:tav>
                                      </p:tavLst>
                                    </p:anim>
                                    <p:anim calcmode="lin" valueType="num">
                                      <p:cBhvr>
                                        <p:cTn id="437" dur="200" accel="100000" fill="hold">
                                          <p:stCondLst>
                                            <p:cond delay="800"/>
                                          </p:stCondLst>
                                        </p:cTn>
                                        <p:tgtEl>
                                          <p:spTgt spid="22559"/>
                                        </p:tgtEl>
                                        <p:attrNameLst>
                                          <p:attrName>ppt_y</p:attrName>
                                        </p:attrNameLst>
                                      </p:cBhvr>
                                      <p:tavLst>
                                        <p:tav tm="0">
                                          <p:val>
                                            <p:strVal val="#ppt_y+0.1"/>
                                          </p:val>
                                        </p:tav>
                                        <p:tav tm="100000">
                                          <p:val>
                                            <p:strVal val="#ppt_y"/>
                                          </p:val>
                                        </p:tav>
                                      </p:tavLst>
                                    </p:anim>
                                  </p:childTnLst>
                                </p:cTn>
                              </p:par>
                              <p:par>
                                <p:cTn id="438" presetID="30" presetClass="entr" presetSubtype="0" fill="hold" grpId="1" nodeType="withEffect">
                                  <p:stCondLst>
                                    <p:cond delay="0"/>
                                  </p:stCondLst>
                                  <p:childTnLst>
                                    <p:set>
                                      <p:cBhvr>
                                        <p:cTn id="439" dur="1" fill="hold">
                                          <p:stCondLst>
                                            <p:cond delay="0"/>
                                          </p:stCondLst>
                                        </p:cTn>
                                        <p:tgtEl>
                                          <p:spTgt spid="22560"/>
                                        </p:tgtEl>
                                        <p:attrNameLst>
                                          <p:attrName>style.visibility</p:attrName>
                                        </p:attrNameLst>
                                      </p:cBhvr>
                                      <p:to>
                                        <p:strVal val="visible"/>
                                      </p:to>
                                    </p:set>
                                    <p:animEffect transition="in" filter="fade">
                                      <p:cBhvr>
                                        <p:cTn id="440" dur="800" decel="100000"/>
                                        <p:tgtEl>
                                          <p:spTgt spid="22560"/>
                                        </p:tgtEl>
                                      </p:cBhvr>
                                    </p:animEffect>
                                    <p:anim calcmode="lin" valueType="num">
                                      <p:cBhvr>
                                        <p:cTn id="441" dur="800" decel="100000" fill="hold"/>
                                        <p:tgtEl>
                                          <p:spTgt spid="22560"/>
                                        </p:tgtEl>
                                        <p:attrNameLst>
                                          <p:attrName>style.rotation</p:attrName>
                                        </p:attrNameLst>
                                      </p:cBhvr>
                                      <p:tavLst>
                                        <p:tav tm="0">
                                          <p:val>
                                            <p:fltVal val="-90"/>
                                          </p:val>
                                        </p:tav>
                                        <p:tav tm="100000">
                                          <p:val>
                                            <p:fltVal val="0"/>
                                          </p:val>
                                        </p:tav>
                                      </p:tavLst>
                                    </p:anim>
                                    <p:anim calcmode="lin" valueType="num">
                                      <p:cBhvr>
                                        <p:cTn id="442" dur="800" decel="100000" fill="hold"/>
                                        <p:tgtEl>
                                          <p:spTgt spid="22560"/>
                                        </p:tgtEl>
                                        <p:attrNameLst>
                                          <p:attrName>ppt_x</p:attrName>
                                        </p:attrNameLst>
                                      </p:cBhvr>
                                      <p:tavLst>
                                        <p:tav tm="0">
                                          <p:val>
                                            <p:strVal val="#ppt_x+0.4"/>
                                          </p:val>
                                        </p:tav>
                                        <p:tav tm="100000">
                                          <p:val>
                                            <p:strVal val="#ppt_x-0.05"/>
                                          </p:val>
                                        </p:tav>
                                      </p:tavLst>
                                    </p:anim>
                                    <p:anim calcmode="lin" valueType="num">
                                      <p:cBhvr>
                                        <p:cTn id="443" dur="800" decel="100000" fill="hold"/>
                                        <p:tgtEl>
                                          <p:spTgt spid="22560"/>
                                        </p:tgtEl>
                                        <p:attrNameLst>
                                          <p:attrName>ppt_y</p:attrName>
                                        </p:attrNameLst>
                                      </p:cBhvr>
                                      <p:tavLst>
                                        <p:tav tm="0">
                                          <p:val>
                                            <p:strVal val="#ppt_y-0.4"/>
                                          </p:val>
                                        </p:tav>
                                        <p:tav tm="100000">
                                          <p:val>
                                            <p:strVal val="#ppt_y+0.1"/>
                                          </p:val>
                                        </p:tav>
                                      </p:tavLst>
                                    </p:anim>
                                    <p:anim calcmode="lin" valueType="num">
                                      <p:cBhvr>
                                        <p:cTn id="444" dur="200" accel="100000" fill="hold">
                                          <p:stCondLst>
                                            <p:cond delay="800"/>
                                          </p:stCondLst>
                                        </p:cTn>
                                        <p:tgtEl>
                                          <p:spTgt spid="22560"/>
                                        </p:tgtEl>
                                        <p:attrNameLst>
                                          <p:attrName>ppt_x</p:attrName>
                                        </p:attrNameLst>
                                      </p:cBhvr>
                                      <p:tavLst>
                                        <p:tav tm="0">
                                          <p:val>
                                            <p:strVal val="#ppt_x-0.05"/>
                                          </p:val>
                                        </p:tav>
                                        <p:tav tm="100000">
                                          <p:val>
                                            <p:strVal val="#ppt_x"/>
                                          </p:val>
                                        </p:tav>
                                      </p:tavLst>
                                    </p:anim>
                                    <p:anim calcmode="lin" valueType="num">
                                      <p:cBhvr>
                                        <p:cTn id="445" dur="200" accel="100000" fill="hold">
                                          <p:stCondLst>
                                            <p:cond delay="800"/>
                                          </p:stCondLst>
                                        </p:cTn>
                                        <p:tgtEl>
                                          <p:spTgt spid="22560"/>
                                        </p:tgtEl>
                                        <p:attrNameLst>
                                          <p:attrName>ppt_y</p:attrName>
                                        </p:attrNameLst>
                                      </p:cBhvr>
                                      <p:tavLst>
                                        <p:tav tm="0">
                                          <p:val>
                                            <p:strVal val="#ppt_y+0.1"/>
                                          </p:val>
                                        </p:tav>
                                        <p:tav tm="100000">
                                          <p:val>
                                            <p:strVal val="#ppt_y"/>
                                          </p:val>
                                        </p:tav>
                                      </p:tavLst>
                                    </p:anim>
                                  </p:childTnLst>
                                </p:cTn>
                              </p:par>
                              <p:par>
                                <p:cTn id="446" presetID="30" presetClass="entr" presetSubtype="0" fill="hold" grpId="1" nodeType="withEffect">
                                  <p:stCondLst>
                                    <p:cond delay="0"/>
                                  </p:stCondLst>
                                  <p:childTnLst>
                                    <p:set>
                                      <p:cBhvr>
                                        <p:cTn id="447" dur="1" fill="hold">
                                          <p:stCondLst>
                                            <p:cond delay="0"/>
                                          </p:stCondLst>
                                        </p:cTn>
                                        <p:tgtEl>
                                          <p:spTgt spid="22561"/>
                                        </p:tgtEl>
                                        <p:attrNameLst>
                                          <p:attrName>style.visibility</p:attrName>
                                        </p:attrNameLst>
                                      </p:cBhvr>
                                      <p:to>
                                        <p:strVal val="visible"/>
                                      </p:to>
                                    </p:set>
                                    <p:animEffect transition="in" filter="fade">
                                      <p:cBhvr>
                                        <p:cTn id="448" dur="800" decel="100000"/>
                                        <p:tgtEl>
                                          <p:spTgt spid="22561"/>
                                        </p:tgtEl>
                                      </p:cBhvr>
                                    </p:animEffect>
                                    <p:anim calcmode="lin" valueType="num">
                                      <p:cBhvr>
                                        <p:cTn id="449" dur="800" decel="100000" fill="hold"/>
                                        <p:tgtEl>
                                          <p:spTgt spid="22561"/>
                                        </p:tgtEl>
                                        <p:attrNameLst>
                                          <p:attrName>style.rotation</p:attrName>
                                        </p:attrNameLst>
                                      </p:cBhvr>
                                      <p:tavLst>
                                        <p:tav tm="0">
                                          <p:val>
                                            <p:fltVal val="-90"/>
                                          </p:val>
                                        </p:tav>
                                        <p:tav tm="100000">
                                          <p:val>
                                            <p:fltVal val="0"/>
                                          </p:val>
                                        </p:tav>
                                      </p:tavLst>
                                    </p:anim>
                                    <p:anim calcmode="lin" valueType="num">
                                      <p:cBhvr>
                                        <p:cTn id="450" dur="800" decel="100000" fill="hold"/>
                                        <p:tgtEl>
                                          <p:spTgt spid="22561"/>
                                        </p:tgtEl>
                                        <p:attrNameLst>
                                          <p:attrName>ppt_x</p:attrName>
                                        </p:attrNameLst>
                                      </p:cBhvr>
                                      <p:tavLst>
                                        <p:tav tm="0">
                                          <p:val>
                                            <p:strVal val="#ppt_x+0.4"/>
                                          </p:val>
                                        </p:tav>
                                        <p:tav tm="100000">
                                          <p:val>
                                            <p:strVal val="#ppt_x-0.05"/>
                                          </p:val>
                                        </p:tav>
                                      </p:tavLst>
                                    </p:anim>
                                    <p:anim calcmode="lin" valueType="num">
                                      <p:cBhvr>
                                        <p:cTn id="451" dur="800" decel="100000" fill="hold"/>
                                        <p:tgtEl>
                                          <p:spTgt spid="22561"/>
                                        </p:tgtEl>
                                        <p:attrNameLst>
                                          <p:attrName>ppt_y</p:attrName>
                                        </p:attrNameLst>
                                      </p:cBhvr>
                                      <p:tavLst>
                                        <p:tav tm="0">
                                          <p:val>
                                            <p:strVal val="#ppt_y-0.4"/>
                                          </p:val>
                                        </p:tav>
                                        <p:tav tm="100000">
                                          <p:val>
                                            <p:strVal val="#ppt_y+0.1"/>
                                          </p:val>
                                        </p:tav>
                                      </p:tavLst>
                                    </p:anim>
                                    <p:anim calcmode="lin" valueType="num">
                                      <p:cBhvr>
                                        <p:cTn id="452" dur="200" accel="100000" fill="hold">
                                          <p:stCondLst>
                                            <p:cond delay="800"/>
                                          </p:stCondLst>
                                        </p:cTn>
                                        <p:tgtEl>
                                          <p:spTgt spid="22561"/>
                                        </p:tgtEl>
                                        <p:attrNameLst>
                                          <p:attrName>ppt_x</p:attrName>
                                        </p:attrNameLst>
                                      </p:cBhvr>
                                      <p:tavLst>
                                        <p:tav tm="0">
                                          <p:val>
                                            <p:strVal val="#ppt_x-0.05"/>
                                          </p:val>
                                        </p:tav>
                                        <p:tav tm="100000">
                                          <p:val>
                                            <p:strVal val="#ppt_x"/>
                                          </p:val>
                                        </p:tav>
                                      </p:tavLst>
                                    </p:anim>
                                    <p:anim calcmode="lin" valueType="num">
                                      <p:cBhvr>
                                        <p:cTn id="453" dur="200" accel="100000" fill="hold">
                                          <p:stCondLst>
                                            <p:cond delay="800"/>
                                          </p:stCondLst>
                                        </p:cTn>
                                        <p:tgtEl>
                                          <p:spTgt spid="22561"/>
                                        </p:tgtEl>
                                        <p:attrNameLst>
                                          <p:attrName>ppt_y</p:attrName>
                                        </p:attrNameLst>
                                      </p:cBhvr>
                                      <p:tavLst>
                                        <p:tav tm="0">
                                          <p:val>
                                            <p:strVal val="#ppt_y+0.1"/>
                                          </p:val>
                                        </p:tav>
                                        <p:tav tm="100000">
                                          <p:val>
                                            <p:strVal val="#ppt_y"/>
                                          </p:val>
                                        </p:tav>
                                      </p:tavLst>
                                    </p:anim>
                                  </p:childTnLst>
                                </p:cTn>
                              </p:par>
                              <p:par>
                                <p:cTn id="454" presetID="30" presetClass="entr" presetSubtype="0" fill="hold" grpId="1" nodeType="withEffect">
                                  <p:stCondLst>
                                    <p:cond delay="0"/>
                                  </p:stCondLst>
                                  <p:childTnLst>
                                    <p:set>
                                      <p:cBhvr>
                                        <p:cTn id="455" dur="1" fill="hold">
                                          <p:stCondLst>
                                            <p:cond delay="0"/>
                                          </p:stCondLst>
                                        </p:cTn>
                                        <p:tgtEl>
                                          <p:spTgt spid="22562"/>
                                        </p:tgtEl>
                                        <p:attrNameLst>
                                          <p:attrName>style.visibility</p:attrName>
                                        </p:attrNameLst>
                                      </p:cBhvr>
                                      <p:to>
                                        <p:strVal val="visible"/>
                                      </p:to>
                                    </p:set>
                                    <p:animEffect transition="in" filter="fade">
                                      <p:cBhvr>
                                        <p:cTn id="456" dur="800" decel="100000"/>
                                        <p:tgtEl>
                                          <p:spTgt spid="22562"/>
                                        </p:tgtEl>
                                      </p:cBhvr>
                                    </p:animEffect>
                                    <p:anim calcmode="lin" valueType="num">
                                      <p:cBhvr>
                                        <p:cTn id="457" dur="800" decel="100000" fill="hold"/>
                                        <p:tgtEl>
                                          <p:spTgt spid="22562"/>
                                        </p:tgtEl>
                                        <p:attrNameLst>
                                          <p:attrName>style.rotation</p:attrName>
                                        </p:attrNameLst>
                                      </p:cBhvr>
                                      <p:tavLst>
                                        <p:tav tm="0">
                                          <p:val>
                                            <p:fltVal val="-90"/>
                                          </p:val>
                                        </p:tav>
                                        <p:tav tm="100000">
                                          <p:val>
                                            <p:fltVal val="0"/>
                                          </p:val>
                                        </p:tav>
                                      </p:tavLst>
                                    </p:anim>
                                    <p:anim calcmode="lin" valueType="num">
                                      <p:cBhvr>
                                        <p:cTn id="458" dur="800" decel="100000" fill="hold"/>
                                        <p:tgtEl>
                                          <p:spTgt spid="22562"/>
                                        </p:tgtEl>
                                        <p:attrNameLst>
                                          <p:attrName>ppt_x</p:attrName>
                                        </p:attrNameLst>
                                      </p:cBhvr>
                                      <p:tavLst>
                                        <p:tav tm="0">
                                          <p:val>
                                            <p:strVal val="#ppt_x+0.4"/>
                                          </p:val>
                                        </p:tav>
                                        <p:tav tm="100000">
                                          <p:val>
                                            <p:strVal val="#ppt_x-0.05"/>
                                          </p:val>
                                        </p:tav>
                                      </p:tavLst>
                                    </p:anim>
                                    <p:anim calcmode="lin" valueType="num">
                                      <p:cBhvr>
                                        <p:cTn id="459" dur="800" decel="100000" fill="hold"/>
                                        <p:tgtEl>
                                          <p:spTgt spid="22562"/>
                                        </p:tgtEl>
                                        <p:attrNameLst>
                                          <p:attrName>ppt_y</p:attrName>
                                        </p:attrNameLst>
                                      </p:cBhvr>
                                      <p:tavLst>
                                        <p:tav tm="0">
                                          <p:val>
                                            <p:strVal val="#ppt_y-0.4"/>
                                          </p:val>
                                        </p:tav>
                                        <p:tav tm="100000">
                                          <p:val>
                                            <p:strVal val="#ppt_y+0.1"/>
                                          </p:val>
                                        </p:tav>
                                      </p:tavLst>
                                    </p:anim>
                                    <p:anim calcmode="lin" valueType="num">
                                      <p:cBhvr>
                                        <p:cTn id="460" dur="200" accel="100000" fill="hold">
                                          <p:stCondLst>
                                            <p:cond delay="800"/>
                                          </p:stCondLst>
                                        </p:cTn>
                                        <p:tgtEl>
                                          <p:spTgt spid="22562"/>
                                        </p:tgtEl>
                                        <p:attrNameLst>
                                          <p:attrName>ppt_x</p:attrName>
                                        </p:attrNameLst>
                                      </p:cBhvr>
                                      <p:tavLst>
                                        <p:tav tm="0">
                                          <p:val>
                                            <p:strVal val="#ppt_x-0.05"/>
                                          </p:val>
                                        </p:tav>
                                        <p:tav tm="100000">
                                          <p:val>
                                            <p:strVal val="#ppt_x"/>
                                          </p:val>
                                        </p:tav>
                                      </p:tavLst>
                                    </p:anim>
                                    <p:anim calcmode="lin" valueType="num">
                                      <p:cBhvr>
                                        <p:cTn id="461" dur="200" accel="100000" fill="hold">
                                          <p:stCondLst>
                                            <p:cond delay="800"/>
                                          </p:stCondLst>
                                        </p:cTn>
                                        <p:tgtEl>
                                          <p:spTgt spid="22562"/>
                                        </p:tgtEl>
                                        <p:attrNameLst>
                                          <p:attrName>ppt_y</p:attrName>
                                        </p:attrNameLst>
                                      </p:cBhvr>
                                      <p:tavLst>
                                        <p:tav tm="0">
                                          <p:val>
                                            <p:strVal val="#ppt_y+0.1"/>
                                          </p:val>
                                        </p:tav>
                                        <p:tav tm="100000">
                                          <p:val>
                                            <p:strVal val="#ppt_y"/>
                                          </p:val>
                                        </p:tav>
                                      </p:tavLst>
                                    </p:anim>
                                  </p:childTnLst>
                                </p:cTn>
                              </p:par>
                              <p:par>
                                <p:cTn id="462" presetID="30" presetClass="entr" presetSubtype="0" fill="hold" grpId="1" nodeType="withEffect">
                                  <p:stCondLst>
                                    <p:cond delay="0"/>
                                  </p:stCondLst>
                                  <p:childTnLst>
                                    <p:set>
                                      <p:cBhvr>
                                        <p:cTn id="463" dur="1" fill="hold">
                                          <p:stCondLst>
                                            <p:cond delay="0"/>
                                          </p:stCondLst>
                                        </p:cTn>
                                        <p:tgtEl>
                                          <p:spTgt spid="22563"/>
                                        </p:tgtEl>
                                        <p:attrNameLst>
                                          <p:attrName>style.visibility</p:attrName>
                                        </p:attrNameLst>
                                      </p:cBhvr>
                                      <p:to>
                                        <p:strVal val="visible"/>
                                      </p:to>
                                    </p:set>
                                    <p:animEffect transition="in" filter="fade">
                                      <p:cBhvr>
                                        <p:cTn id="464" dur="800" decel="100000"/>
                                        <p:tgtEl>
                                          <p:spTgt spid="22563"/>
                                        </p:tgtEl>
                                      </p:cBhvr>
                                    </p:animEffect>
                                    <p:anim calcmode="lin" valueType="num">
                                      <p:cBhvr>
                                        <p:cTn id="465" dur="800" decel="100000" fill="hold"/>
                                        <p:tgtEl>
                                          <p:spTgt spid="22563"/>
                                        </p:tgtEl>
                                        <p:attrNameLst>
                                          <p:attrName>style.rotation</p:attrName>
                                        </p:attrNameLst>
                                      </p:cBhvr>
                                      <p:tavLst>
                                        <p:tav tm="0">
                                          <p:val>
                                            <p:fltVal val="-90"/>
                                          </p:val>
                                        </p:tav>
                                        <p:tav tm="100000">
                                          <p:val>
                                            <p:fltVal val="0"/>
                                          </p:val>
                                        </p:tav>
                                      </p:tavLst>
                                    </p:anim>
                                    <p:anim calcmode="lin" valueType="num">
                                      <p:cBhvr>
                                        <p:cTn id="466" dur="800" decel="100000" fill="hold"/>
                                        <p:tgtEl>
                                          <p:spTgt spid="22563"/>
                                        </p:tgtEl>
                                        <p:attrNameLst>
                                          <p:attrName>ppt_x</p:attrName>
                                        </p:attrNameLst>
                                      </p:cBhvr>
                                      <p:tavLst>
                                        <p:tav tm="0">
                                          <p:val>
                                            <p:strVal val="#ppt_x+0.4"/>
                                          </p:val>
                                        </p:tav>
                                        <p:tav tm="100000">
                                          <p:val>
                                            <p:strVal val="#ppt_x-0.05"/>
                                          </p:val>
                                        </p:tav>
                                      </p:tavLst>
                                    </p:anim>
                                    <p:anim calcmode="lin" valueType="num">
                                      <p:cBhvr>
                                        <p:cTn id="467" dur="800" decel="100000" fill="hold"/>
                                        <p:tgtEl>
                                          <p:spTgt spid="22563"/>
                                        </p:tgtEl>
                                        <p:attrNameLst>
                                          <p:attrName>ppt_y</p:attrName>
                                        </p:attrNameLst>
                                      </p:cBhvr>
                                      <p:tavLst>
                                        <p:tav tm="0">
                                          <p:val>
                                            <p:strVal val="#ppt_y-0.4"/>
                                          </p:val>
                                        </p:tav>
                                        <p:tav tm="100000">
                                          <p:val>
                                            <p:strVal val="#ppt_y+0.1"/>
                                          </p:val>
                                        </p:tav>
                                      </p:tavLst>
                                    </p:anim>
                                    <p:anim calcmode="lin" valueType="num">
                                      <p:cBhvr>
                                        <p:cTn id="468" dur="200" accel="100000" fill="hold">
                                          <p:stCondLst>
                                            <p:cond delay="800"/>
                                          </p:stCondLst>
                                        </p:cTn>
                                        <p:tgtEl>
                                          <p:spTgt spid="22563"/>
                                        </p:tgtEl>
                                        <p:attrNameLst>
                                          <p:attrName>ppt_x</p:attrName>
                                        </p:attrNameLst>
                                      </p:cBhvr>
                                      <p:tavLst>
                                        <p:tav tm="0">
                                          <p:val>
                                            <p:strVal val="#ppt_x-0.05"/>
                                          </p:val>
                                        </p:tav>
                                        <p:tav tm="100000">
                                          <p:val>
                                            <p:strVal val="#ppt_x"/>
                                          </p:val>
                                        </p:tav>
                                      </p:tavLst>
                                    </p:anim>
                                    <p:anim calcmode="lin" valueType="num">
                                      <p:cBhvr>
                                        <p:cTn id="469" dur="200" accel="100000" fill="hold">
                                          <p:stCondLst>
                                            <p:cond delay="800"/>
                                          </p:stCondLst>
                                        </p:cTn>
                                        <p:tgtEl>
                                          <p:spTgt spid="22563"/>
                                        </p:tgtEl>
                                        <p:attrNameLst>
                                          <p:attrName>ppt_y</p:attrName>
                                        </p:attrNameLst>
                                      </p:cBhvr>
                                      <p:tavLst>
                                        <p:tav tm="0">
                                          <p:val>
                                            <p:strVal val="#ppt_y+0.1"/>
                                          </p:val>
                                        </p:tav>
                                        <p:tav tm="100000">
                                          <p:val>
                                            <p:strVal val="#ppt_y"/>
                                          </p:val>
                                        </p:tav>
                                      </p:tavLst>
                                    </p:anim>
                                  </p:childTnLst>
                                </p:cTn>
                              </p:par>
                              <p:par>
                                <p:cTn id="470" presetID="30" presetClass="entr" presetSubtype="0" fill="hold" grpId="1" nodeType="withEffect">
                                  <p:stCondLst>
                                    <p:cond delay="0"/>
                                  </p:stCondLst>
                                  <p:childTnLst>
                                    <p:set>
                                      <p:cBhvr>
                                        <p:cTn id="471" dur="1" fill="hold">
                                          <p:stCondLst>
                                            <p:cond delay="0"/>
                                          </p:stCondLst>
                                        </p:cTn>
                                        <p:tgtEl>
                                          <p:spTgt spid="22564"/>
                                        </p:tgtEl>
                                        <p:attrNameLst>
                                          <p:attrName>style.visibility</p:attrName>
                                        </p:attrNameLst>
                                      </p:cBhvr>
                                      <p:to>
                                        <p:strVal val="visible"/>
                                      </p:to>
                                    </p:set>
                                    <p:animEffect transition="in" filter="fade">
                                      <p:cBhvr>
                                        <p:cTn id="472" dur="800" decel="100000"/>
                                        <p:tgtEl>
                                          <p:spTgt spid="22564"/>
                                        </p:tgtEl>
                                      </p:cBhvr>
                                    </p:animEffect>
                                    <p:anim calcmode="lin" valueType="num">
                                      <p:cBhvr>
                                        <p:cTn id="473" dur="800" decel="100000" fill="hold"/>
                                        <p:tgtEl>
                                          <p:spTgt spid="22564"/>
                                        </p:tgtEl>
                                        <p:attrNameLst>
                                          <p:attrName>style.rotation</p:attrName>
                                        </p:attrNameLst>
                                      </p:cBhvr>
                                      <p:tavLst>
                                        <p:tav tm="0">
                                          <p:val>
                                            <p:fltVal val="-90"/>
                                          </p:val>
                                        </p:tav>
                                        <p:tav tm="100000">
                                          <p:val>
                                            <p:fltVal val="0"/>
                                          </p:val>
                                        </p:tav>
                                      </p:tavLst>
                                    </p:anim>
                                    <p:anim calcmode="lin" valueType="num">
                                      <p:cBhvr>
                                        <p:cTn id="474" dur="800" decel="100000" fill="hold"/>
                                        <p:tgtEl>
                                          <p:spTgt spid="22564"/>
                                        </p:tgtEl>
                                        <p:attrNameLst>
                                          <p:attrName>ppt_x</p:attrName>
                                        </p:attrNameLst>
                                      </p:cBhvr>
                                      <p:tavLst>
                                        <p:tav tm="0">
                                          <p:val>
                                            <p:strVal val="#ppt_x+0.4"/>
                                          </p:val>
                                        </p:tav>
                                        <p:tav tm="100000">
                                          <p:val>
                                            <p:strVal val="#ppt_x-0.05"/>
                                          </p:val>
                                        </p:tav>
                                      </p:tavLst>
                                    </p:anim>
                                    <p:anim calcmode="lin" valueType="num">
                                      <p:cBhvr>
                                        <p:cTn id="475" dur="800" decel="100000" fill="hold"/>
                                        <p:tgtEl>
                                          <p:spTgt spid="22564"/>
                                        </p:tgtEl>
                                        <p:attrNameLst>
                                          <p:attrName>ppt_y</p:attrName>
                                        </p:attrNameLst>
                                      </p:cBhvr>
                                      <p:tavLst>
                                        <p:tav tm="0">
                                          <p:val>
                                            <p:strVal val="#ppt_y-0.4"/>
                                          </p:val>
                                        </p:tav>
                                        <p:tav tm="100000">
                                          <p:val>
                                            <p:strVal val="#ppt_y+0.1"/>
                                          </p:val>
                                        </p:tav>
                                      </p:tavLst>
                                    </p:anim>
                                    <p:anim calcmode="lin" valueType="num">
                                      <p:cBhvr>
                                        <p:cTn id="476" dur="200" accel="100000" fill="hold">
                                          <p:stCondLst>
                                            <p:cond delay="800"/>
                                          </p:stCondLst>
                                        </p:cTn>
                                        <p:tgtEl>
                                          <p:spTgt spid="22564"/>
                                        </p:tgtEl>
                                        <p:attrNameLst>
                                          <p:attrName>ppt_x</p:attrName>
                                        </p:attrNameLst>
                                      </p:cBhvr>
                                      <p:tavLst>
                                        <p:tav tm="0">
                                          <p:val>
                                            <p:strVal val="#ppt_x-0.05"/>
                                          </p:val>
                                        </p:tav>
                                        <p:tav tm="100000">
                                          <p:val>
                                            <p:strVal val="#ppt_x"/>
                                          </p:val>
                                        </p:tav>
                                      </p:tavLst>
                                    </p:anim>
                                    <p:anim calcmode="lin" valueType="num">
                                      <p:cBhvr>
                                        <p:cTn id="477" dur="200" accel="100000" fill="hold">
                                          <p:stCondLst>
                                            <p:cond delay="800"/>
                                          </p:stCondLst>
                                        </p:cTn>
                                        <p:tgtEl>
                                          <p:spTgt spid="22564"/>
                                        </p:tgtEl>
                                        <p:attrNameLst>
                                          <p:attrName>ppt_y</p:attrName>
                                        </p:attrNameLst>
                                      </p:cBhvr>
                                      <p:tavLst>
                                        <p:tav tm="0">
                                          <p:val>
                                            <p:strVal val="#ppt_y+0.1"/>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2" presetClass="entr" presetSubtype="1" fill="hold" nodeType="clickEffect">
                                  <p:stCondLst>
                                    <p:cond delay="0"/>
                                  </p:stCondLst>
                                  <p:childTnLst>
                                    <p:set>
                                      <p:cBhvr>
                                        <p:cTn id="481" dur="1" fill="hold">
                                          <p:stCondLst>
                                            <p:cond delay="0"/>
                                          </p:stCondLst>
                                        </p:cTn>
                                        <p:tgtEl>
                                          <p:spTgt spid="22567"/>
                                        </p:tgtEl>
                                        <p:attrNameLst>
                                          <p:attrName>style.visibility</p:attrName>
                                        </p:attrNameLst>
                                      </p:cBhvr>
                                      <p:to>
                                        <p:strVal val="visible"/>
                                      </p:to>
                                    </p:set>
                                    <p:animEffect transition="in" filter="wipe(up)">
                                      <p:cBhvr>
                                        <p:cTn id="482" dur="500"/>
                                        <p:tgtEl>
                                          <p:spTgt spid="22567"/>
                                        </p:tgtEl>
                                      </p:cBhvr>
                                    </p:animEffect>
                                  </p:childTnLst>
                                </p:cTn>
                              </p:par>
                            </p:childTnLst>
                          </p:cTn>
                        </p:par>
                      </p:childTnLst>
                    </p:cTn>
                  </p:par>
                  <p:par>
                    <p:cTn id="483" fill="hold">
                      <p:stCondLst>
                        <p:cond delay="indefinite"/>
                      </p:stCondLst>
                      <p:childTnLst>
                        <p:par>
                          <p:cTn id="484" fill="hold">
                            <p:stCondLst>
                              <p:cond delay="0"/>
                            </p:stCondLst>
                            <p:childTnLst>
                              <p:par>
                                <p:cTn id="485" presetID="41" presetClass="entr" presetSubtype="0" fill="hold" grpId="0" nodeType="clickEffect">
                                  <p:stCondLst>
                                    <p:cond delay="0"/>
                                  </p:stCondLst>
                                  <p:iterate type="lt">
                                    <p:tmPct val="10000"/>
                                  </p:iterate>
                                  <p:childTnLst>
                                    <p:set>
                                      <p:cBhvr>
                                        <p:cTn id="486" dur="1" fill="hold">
                                          <p:stCondLst>
                                            <p:cond delay="0"/>
                                          </p:stCondLst>
                                        </p:cTn>
                                        <p:tgtEl>
                                          <p:spTgt spid="22569"/>
                                        </p:tgtEl>
                                        <p:attrNameLst>
                                          <p:attrName>style.visibility</p:attrName>
                                        </p:attrNameLst>
                                      </p:cBhvr>
                                      <p:to>
                                        <p:strVal val="visible"/>
                                      </p:to>
                                    </p:set>
                                    <p:anim calcmode="lin" valueType="num">
                                      <p:cBhvr>
                                        <p:cTn id="487" dur="500" fill="hold"/>
                                        <p:tgtEl>
                                          <p:spTgt spid="22569"/>
                                        </p:tgtEl>
                                        <p:attrNameLst>
                                          <p:attrName>ppt_x</p:attrName>
                                        </p:attrNameLst>
                                      </p:cBhvr>
                                      <p:tavLst>
                                        <p:tav tm="0">
                                          <p:val>
                                            <p:strVal val="#ppt_x"/>
                                          </p:val>
                                        </p:tav>
                                        <p:tav tm="50000">
                                          <p:val>
                                            <p:strVal val="#ppt_x+.1"/>
                                          </p:val>
                                        </p:tav>
                                        <p:tav tm="100000">
                                          <p:val>
                                            <p:strVal val="#ppt_x"/>
                                          </p:val>
                                        </p:tav>
                                      </p:tavLst>
                                    </p:anim>
                                    <p:anim calcmode="lin" valueType="num">
                                      <p:cBhvr>
                                        <p:cTn id="488" dur="500" fill="hold"/>
                                        <p:tgtEl>
                                          <p:spTgt spid="22569"/>
                                        </p:tgtEl>
                                        <p:attrNameLst>
                                          <p:attrName>ppt_y</p:attrName>
                                        </p:attrNameLst>
                                      </p:cBhvr>
                                      <p:tavLst>
                                        <p:tav tm="0">
                                          <p:val>
                                            <p:strVal val="#ppt_y"/>
                                          </p:val>
                                        </p:tav>
                                        <p:tav tm="100000">
                                          <p:val>
                                            <p:strVal val="#ppt_y"/>
                                          </p:val>
                                        </p:tav>
                                      </p:tavLst>
                                    </p:anim>
                                    <p:anim calcmode="lin" valueType="num">
                                      <p:cBhvr>
                                        <p:cTn id="489" dur="500" fill="hold"/>
                                        <p:tgtEl>
                                          <p:spTgt spid="22569"/>
                                        </p:tgtEl>
                                        <p:attrNameLst>
                                          <p:attrName>ppt_h</p:attrName>
                                        </p:attrNameLst>
                                      </p:cBhvr>
                                      <p:tavLst>
                                        <p:tav tm="0">
                                          <p:val>
                                            <p:strVal val="#ppt_h/10"/>
                                          </p:val>
                                        </p:tav>
                                        <p:tav tm="50000">
                                          <p:val>
                                            <p:strVal val="#ppt_h+.01"/>
                                          </p:val>
                                        </p:tav>
                                        <p:tav tm="100000">
                                          <p:val>
                                            <p:strVal val="#ppt_h"/>
                                          </p:val>
                                        </p:tav>
                                      </p:tavLst>
                                    </p:anim>
                                    <p:anim calcmode="lin" valueType="num">
                                      <p:cBhvr>
                                        <p:cTn id="490" dur="500" fill="hold"/>
                                        <p:tgtEl>
                                          <p:spTgt spid="22569"/>
                                        </p:tgtEl>
                                        <p:attrNameLst>
                                          <p:attrName>ppt_w</p:attrName>
                                        </p:attrNameLst>
                                      </p:cBhvr>
                                      <p:tavLst>
                                        <p:tav tm="0">
                                          <p:val>
                                            <p:strVal val="#ppt_w/10"/>
                                          </p:val>
                                        </p:tav>
                                        <p:tav tm="50000">
                                          <p:val>
                                            <p:strVal val="#ppt_w+.01"/>
                                          </p:val>
                                        </p:tav>
                                        <p:tav tm="100000">
                                          <p:val>
                                            <p:strVal val="#ppt_w"/>
                                          </p:val>
                                        </p:tav>
                                      </p:tavLst>
                                    </p:anim>
                                    <p:animEffect transition="in" filter="fade">
                                      <p:cBhvr>
                                        <p:cTn id="491" dur="500" tmFilter="0,0; .5, 1; 1, 1"/>
                                        <p:tgtEl>
                                          <p:spTgt spid="22569"/>
                                        </p:tgtEl>
                                      </p:cBhvr>
                                    </p:animEffect>
                                  </p:childTnLst>
                                </p:cTn>
                              </p:par>
                              <p:par>
                                <p:cTn id="492" presetID="41" presetClass="entr" presetSubtype="0" fill="hold" grpId="0" nodeType="withEffect">
                                  <p:stCondLst>
                                    <p:cond delay="0"/>
                                  </p:stCondLst>
                                  <p:iterate type="lt">
                                    <p:tmPct val="10000"/>
                                  </p:iterate>
                                  <p:childTnLst>
                                    <p:set>
                                      <p:cBhvr>
                                        <p:cTn id="493" dur="1" fill="hold">
                                          <p:stCondLst>
                                            <p:cond delay="0"/>
                                          </p:stCondLst>
                                        </p:cTn>
                                        <p:tgtEl>
                                          <p:spTgt spid="22570"/>
                                        </p:tgtEl>
                                        <p:attrNameLst>
                                          <p:attrName>style.visibility</p:attrName>
                                        </p:attrNameLst>
                                      </p:cBhvr>
                                      <p:to>
                                        <p:strVal val="visible"/>
                                      </p:to>
                                    </p:set>
                                    <p:anim calcmode="lin" valueType="num">
                                      <p:cBhvr>
                                        <p:cTn id="494" dur="500" fill="hold"/>
                                        <p:tgtEl>
                                          <p:spTgt spid="22570"/>
                                        </p:tgtEl>
                                        <p:attrNameLst>
                                          <p:attrName>ppt_x</p:attrName>
                                        </p:attrNameLst>
                                      </p:cBhvr>
                                      <p:tavLst>
                                        <p:tav tm="0">
                                          <p:val>
                                            <p:strVal val="#ppt_x"/>
                                          </p:val>
                                        </p:tav>
                                        <p:tav tm="50000">
                                          <p:val>
                                            <p:strVal val="#ppt_x+.1"/>
                                          </p:val>
                                        </p:tav>
                                        <p:tav tm="100000">
                                          <p:val>
                                            <p:strVal val="#ppt_x"/>
                                          </p:val>
                                        </p:tav>
                                      </p:tavLst>
                                    </p:anim>
                                    <p:anim calcmode="lin" valueType="num">
                                      <p:cBhvr>
                                        <p:cTn id="495" dur="500" fill="hold"/>
                                        <p:tgtEl>
                                          <p:spTgt spid="22570"/>
                                        </p:tgtEl>
                                        <p:attrNameLst>
                                          <p:attrName>ppt_y</p:attrName>
                                        </p:attrNameLst>
                                      </p:cBhvr>
                                      <p:tavLst>
                                        <p:tav tm="0">
                                          <p:val>
                                            <p:strVal val="#ppt_y"/>
                                          </p:val>
                                        </p:tav>
                                        <p:tav tm="100000">
                                          <p:val>
                                            <p:strVal val="#ppt_y"/>
                                          </p:val>
                                        </p:tav>
                                      </p:tavLst>
                                    </p:anim>
                                    <p:anim calcmode="lin" valueType="num">
                                      <p:cBhvr>
                                        <p:cTn id="496" dur="500" fill="hold"/>
                                        <p:tgtEl>
                                          <p:spTgt spid="22570"/>
                                        </p:tgtEl>
                                        <p:attrNameLst>
                                          <p:attrName>ppt_h</p:attrName>
                                        </p:attrNameLst>
                                      </p:cBhvr>
                                      <p:tavLst>
                                        <p:tav tm="0">
                                          <p:val>
                                            <p:strVal val="#ppt_h/10"/>
                                          </p:val>
                                        </p:tav>
                                        <p:tav tm="50000">
                                          <p:val>
                                            <p:strVal val="#ppt_h+.01"/>
                                          </p:val>
                                        </p:tav>
                                        <p:tav tm="100000">
                                          <p:val>
                                            <p:strVal val="#ppt_h"/>
                                          </p:val>
                                        </p:tav>
                                      </p:tavLst>
                                    </p:anim>
                                    <p:anim calcmode="lin" valueType="num">
                                      <p:cBhvr>
                                        <p:cTn id="497" dur="500" fill="hold"/>
                                        <p:tgtEl>
                                          <p:spTgt spid="22570"/>
                                        </p:tgtEl>
                                        <p:attrNameLst>
                                          <p:attrName>ppt_w</p:attrName>
                                        </p:attrNameLst>
                                      </p:cBhvr>
                                      <p:tavLst>
                                        <p:tav tm="0">
                                          <p:val>
                                            <p:strVal val="#ppt_w/10"/>
                                          </p:val>
                                        </p:tav>
                                        <p:tav tm="50000">
                                          <p:val>
                                            <p:strVal val="#ppt_w+.01"/>
                                          </p:val>
                                        </p:tav>
                                        <p:tav tm="100000">
                                          <p:val>
                                            <p:strVal val="#ppt_w"/>
                                          </p:val>
                                        </p:tav>
                                      </p:tavLst>
                                    </p:anim>
                                    <p:animEffect transition="in" filter="fade">
                                      <p:cBhvr>
                                        <p:cTn id="498" dur="500" tmFilter="0,0; .5, 1; 1, 1"/>
                                        <p:tgtEl>
                                          <p:spTgt spid="22570"/>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4" fill="hold" nodeType="clickEffect">
                                  <p:stCondLst>
                                    <p:cond delay="0"/>
                                  </p:stCondLst>
                                  <p:childTnLst>
                                    <p:set>
                                      <p:cBhvr>
                                        <p:cTn id="502" dur="1" fill="hold">
                                          <p:stCondLst>
                                            <p:cond delay="0"/>
                                          </p:stCondLst>
                                        </p:cTn>
                                        <p:tgtEl>
                                          <p:spTgt spid="22566"/>
                                        </p:tgtEl>
                                        <p:attrNameLst>
                                          <p:attrName>style.visibility</p:attrName>
                                        </p:attrNameLst>
                                      </p:cBhvr>
                                      <p:to>
                                        <p:strVal val="visible"/>
                                      </p:to>
                                    </p:set>
                                    <p:animEffect transition="in" filter="wipe(down)">
                                      <p:cBhvr>
                                        <p:cTn id="503" dur="500"/>
                                        <p:tgtEl>
                                          <p:spTgt spid="22566"/>
                                        </p:tgtEl>
                                      </p:cBhvr>
                                    </p:animEffect>
                                  </p:childTnLst>
                                </p:cTn>
                              </p:par>
                            </p:childTnLst>
                          </p:cTn>
                        </p:par>
                      </p:childTnLst>
                    </p:cTn>
                  </p:par>
                  <p:par>
                    <p:cTn id="504" fill="hold">
                      <p:stCondLst>
                        <p:cond delay="indefinite"/>
                      </p:stCondLst>
                      <p:childTnLst>
                        <p:par>
                          <p:cTn id="505" fill="hold">
                            <p:stCondLst>
                              <p:cond delay="0"/>
                            </p:stCondLst>
                            <p:childTnLst>
                              <p:par>
                                <p:cTn id="506" presetID="41" presetClass="entr" presetSubtype="0" fill="hold" grpId="0" nodeType="clickEffect">
                                  <p:stCondLst>
                                    <p:cond delay="0"/>
                                  </p:stCondLst>
                                  <p:iterate type="lt">
                                    <p:tmPct val="10000"/>
                                  </p:iterate>
                                  <p:childTnLst>
                                    <p:set>
                                      <p:cBhvr>
                                        <p:cTn id="507" dur="1" fill="hold">
                                          <p:stCondLst>
                                            <p:cond delay="0"/>
                                          </p:stCondLst>
                                        </p:cTn>
                                        <p:tgtEl>
                                          <p:spTgt spid="22573"/>
                                        </p:tgtEl>
                                        <p:attrNameLst>
                                          <p:attrName>style.visibility</p:attrName>
                                        </p:attrNameLst>
                                      </p:cBhvr>
                                      <p:to>
                                        <p:strVal val="visible"/>
                                      </p:to>
                                    </p:set>
                                    <p:anim calcmode="lin" valueType="num">
                                      <p:cBhvr>
                                        <p:cTn id="508" dur="500" fill="hold"/>
                                        <p:tgtEl>
                                          <p:spTgt spid="22573"/>
                                        </p:tgtEl>
                                        <p:attrNameLst>
                                          <p:attrName>ppt_x</p:attrName>
                                        </p:attrNameLst>
                                      </p:cBhvr>
                                      <p:tavLst>
                                        <p:tav tm="0">
                                          <p:val>
                                            <p:strVal val="#ppt_x"/>
                                          </p:val>
                                        </p:tav>
                                        <p:tav tm="50000">
                                          <p:val>
                                            <p:strVal val="#ppt_x+.1"/>
                                          </p:val>
                                        </p:tav>
                                        <p:tav tm="100000">
                                          <p:val>
                                            <p:strVal val="#ppt_x"/>
                                          </p:val>
                                        </p:tav>
                                      </p:tavLst>
                                    </p:anim>
                                    <p:anim calcmode="lin" valueType="num">
                                      <p:cBhvr>
                                        <p:cTn id="509" dur="500" fill="hold"/>
                                        <p:tgtEl>
                                          <p:spTgt spid="22573"/>
                                        </p:tgtEl>
                                        <p:attrNameLst>
                                          <p:attrName>ppt_y</p:attrName>
                                        </p:attrNameLst>
                                      </p:cBhvr>
                                      <p:tavLst>
                                        <p:tav tm="0">
                                          <p:val>
                                            <p:strVal val="#ppt_y"/>
                                          </p:val>
                                        </p:tav>
                                        <p:tav tm="100000">
                                          <p:val>
                                            <p:strVal val="#ppt_y"/>
                                          </p:val>
                                        </p:tav>
                                      </p:tavLst>
                                    </p:anim>
                                    <p:anim calcmode="lin" valueType="num">
                                      <p:cBhvr>
                                        <p:cTn id="510" dur="500" fill="hold"/>
                                        <p:tgtEl>
                                          <p:spTgt spid="22573"/>
                                        </p:tgtEl>
                                        <p:attrNameLst>
                                          <p:attrName>ppt_h</p:attrName>
                                        </p:attrNameLst>
                                      </p:cBhvr>
                                      <p:tavLst>
                                        <p:tav tm="0">
                                          <p:val>
                                            <p:strVal val="#ppt_h/10"/>
                                          </p:val>
                                        </p:tav>
                                        <p:tav tm="50000">
                                          <p:val>
                                            <p:strVal val="#ppt_h+.01"/>
                                          </p:val>
                                        </p:tav>
                                        <p:tav tm="100000">
                                          <p:val>
                                            <p:strVal val="#ppt_h"/>
                                          </p:val>
                                        </p:tav>
                                      </p:tavLst>
                                    </p:anim>
                                    <p:anim calcmode="lin" valueType="num">
                                      <p:cBhvr>
                                        <p:cTn id="511" dur="500" fill="hold"/>
                                        <p:tgtEl>
                                          <p:spTgt spid="22573"/>
                                        </p:tgtEl>
                                        <p:attrNameLst>
                                          <p:attrName>ppt_w</p:attrName>
                                        </p:attrNameLst>
                                      </p:cBhvr>
                                      <p:tavLst>
                                        <p:tav tm="0">
                                          <p:val>
                                            <p:strVal val="#ppt_w/10"/>
                                          </p:val>
                                        </p:tav>
                                        <p:tav tm="50000">
                                          <p:val>
                                            <p:strVal val="#ppt_w+.01"/>
                                          </p:val>
                                        </p:tav>
                                        <p:tav tm="100000">
                                          <p:val>
                                            <p:strVal val="#ppt_w"/>
                                          </p:val>
                                        </p:tav>
                                      </p:tavLst>
                                    </p:anim>
                                    <p:animEffect transition="in" filter="fade">
                                      <p:cBhvr>
                                        <p:cTn id="512" dur="500" tmFilter="0,0; .5, 1; 1, 1"/>
                                        <p:tgtEl>
                                          <p:spTgt spid="22573"/>
                                        </p:tgtEl>
                                      </p:cBhvr>
                                    </p:animEffect>
                                  </p:childTnLst>
                                </p:cTn>
                              </p:par>
                              <p:par>
                                <p:cTn id="513" presetID="41" presetClass="entr" presetSubtype="0" fill="hold" grpId="0" nodeType="withEffect">
                                  <p:stCondLst>
                                    <p:cond delay="0"/>
                                  </p:stCondLst>
                                  <p:iterate type="lt">
                                    <p:tmPct val="10000"/>
                                  </p:iterate>
                                  <p:childTnLst>
                                    <p:set>
                                      <p:cBhvr>
                                        <p:cTn id="514" dur="1" fill="hold">
                                          <p:stCondLst>
                                            <p:cond delay="0"/>
                                          </p:stCondLst>
                                        </p:cTn>
                                        <p:tgtEl>
                                          <p:spTgt spid="22574"/>
                                        </p:tgtEl>
                                        <p:attrNameLst>
                                          <p:attrName>style.visibility</p:attrName>
                                        </p:attrNameLst>
                                      </p:cBhvr>
                                      <p:to>
                                        <p:strVal val="visible"/>
                                      </p:to>
                                    </p:set>
                                    <p:anim calcmode="lin" valueType="num">
                                      <p:cBhvr>
                                        <p:cTn id="515" dur="500" fill="hold"/>
                                        <p:tgtEl>
                                          <p:spTgt spid="22574"/>
                                        </p:tgtEl>
                                        <p:attrNameLst>
                                          <p:attrName>ppt_x</p:attrName>
                                        </p:attrNameLst>
                                      </p:cBhvr>
                                      <p:tavLst>
                                        <p:tav tm="0">
                                          <p:val>
                                            <p:strVal val="#ppt_x"/>
                                          </p:val>
                                        </p:tav>
                                        <p:tav tm="50000">
                                          <p:val>
                                            <p:strVal val="#ppt_x+.1"/>
                                          </p:val>
                                        </p:tav>
                                        <p:tav tm="100000">
                                          <p:val>
                                            <p:strVal val="#ppt_x"/>
                                          </p:val>
                                        </p:tav>
                                      </p:tavLst>
                                    </p:anim>
                                    <p:anim calcmode="lin" valueType="num">
                                      <p:cBhvr>
                                        <p:cTn id="516" dur="500" fill="hold"/>
                                        <p:tgtEl>
                                          <p:spTgt spid="22574"/>
                                        </p:tgtEl>
                                        <p:attrNameLst>
                                          <p:attrName>ppt_y</p:attrName>
                                        </p:attrNameLst>
                                      </p:cBhvr>
                                      <p:tavLst>
                                        <p:tav tm="0">
                                          <p:val>
                                            <p:strVal val="#ppt_y"/>
                                          </p:val>
                                        </p:tav>
                                        <p:tav tm="100000">
                                          <p:val>
                                            <p:strVal val="#ppt_y"/>
                                          </p:val>
                                        </p:tav>
                                      </p:tavLst>
                                    </p:anim>
                                    <p:anim calcmode="lin" valueType="num">
                                      <p:cBhvr>
                                        <p:cTn id="517" dur="500" fill="hold"/>
                                        <p:tgtEl>
                                          <p:spTgt spid="22574"/>
                                        </p:tgtEl>
                                        <p:attrNameLst>
                                          <p:attrName>ppt_h</p:attrName>
                                        </p:attrNameLst>
                                      </p:cBhvr>
                                      <p:tavLst>
                                        <p:tav tm="0">
                                          <p:val>
                                            <p:strVal val="#ppt_h/10"/>
                                          </p:val>
                                        </p:tav>
                                        <p:tav tm="50000">
                                          <p:val>
                                            <p:strVal val="#ppt_h+.01"/>
                                          </p:val>
                                        </p:tav>
                                        <p:tav tm="100000">
                                          <p:val>
                                            <p:strVal val="#ppt_h"/>
                                          </p:val>
                                        </p:tav>
                                      </p:tavLst>
                                    </p:anim>
                                    <p:anim calcmode="lin" valueType="num">
                                      <p:cBhvr>
                                        <p:cTn id="518" dur="500" fill="hold"/>
                                        <p:tgtEl>
                                          <p:spTgt spid="22574"/>
                                        </p:tgtEl>
                                        <p:attrNameLst>
                                          <p:attrName>ppt_w</p:attrName>
                                        </p:attrNameLst>
                                      </p:cBhvr>
                                      <p:tavLst>
                                        <p:tav tm="0">
                                          <p:val>
                                            <p:strVal val="#ppt_w/10"/>
                                          </p:val>
                                        </p:tav>
                                        <p:tav tm="50000">
                                          <p:val>
                                            <p:strVal val="#ppt_w+.01"/>
                                          </p:val>
                                        </p:tav>
                                        <p:tav tm="100000">
                                          <p:val>
                                            <p:strVal val="#ppt_w"/>
                                          </p:val>
                                        </p:tav>
                                      </p:tavLst>
                                    </p:anim>
                                    <p:animEffect transition="in" filter="fade">
                                      <p:cBhvr>
                                        <p:cTn id="519" dur="500" tmFilter="0,0; .5, 1; 1, 1"/>
                                        <p:tgtEl>
                                          <p:spTgt spid="22574"/>
                                        </p:tgtEl>
                                      </p:cBhvr>
                                    </p:animEffect>
                                  </p:childTnLst>
                                </p:cTn>
                              </p:par>
                            </p:childTnLst>
                          </p:cTn>
                        </p:par>
                      </p:childTnLst>
                    </p:cTn>
                  </p:par>
                  <p:par>
                    <p:cTn id="520" fill="hold">
                      <p:stCondLst>
                        <p:cond delay="indefinite"/>
                      </p:stCondLst>
                      <p:childTnLst>
                        <p:par>
                          <p:cTn id="521" fill="hold">
                            <p:stCondLst>
                              <p:cond delay="0"/>
                            </p:stCondLst>
                            <p:childTnLst>
                              <p:par>
                                <p:cTn id="522" presetID="22" presetClass="entr" presetSubtype="8" fill="hold" nodeType="clickEffect">
                                  <p:stCondLst>
                                    <p:cond delay="0"/>
                                  </p:stCondLst>
                                  <p:childTnLst>
                                    <p:set>
                                      <p:cBhvr>
                                        <p:cTn id="523" dur="1" fill="hold">
                                          <p:stCondLst>
                                            <p:cond delay="0"/>
                                          </p:stCondLst>
                                        </p:cTn>
                                        <p:tgtEl>
                                          <p:spTgt spid="22568"/>
                                        </p:tgtEl>
                                        <p:attrNameLst>
                                          <p:attrName>style.visibility</p:attrName>
                                        </p:attrNameLst>
                                      </p:cBhvr>
                                      <p:to>
                                        <p:strVal val="visible"/>
                                      </p:to>
                                    </p:set>
                                    <p:animEffect transition="in" filter="wipe(left)">
                                      <p:cBhvr>
                                        <p:cTn id="524" dur="500"/>
                                        <p:tgtEl>
                                          <p:spTgt spid="22568"/>
                                        </p:tgtEl>
                                      </p:cBhvr>
                                    </p:animEffect>
                                  </p:childTnLst>
                                </p:cTn>
                              </p:par>
                            </p:childTnLst>
                          </p:cTn>
                        </p:par>
                      </p:childTnLst>
                    </p:cTn>
                  </p:par>
                  <p:par>
                    <p:cTn id="525" fill="hold">
                      <p:stCondLst>
                        <p:cond delay="indefinite"/>
                      </p:stCondLst>
                      <p:childTnLst>
                        <p:par>
                          <p:cTn id="526" fill="hold">
                            <p:stCondLst>
                              <p:cond delay="0"/>
                            </p:stCondLst>
                            <p:childTnLst>
                              <p:par>
                                <p:cTn id="527" presetID="41" presetClass="entr" presetSubtype="0" fill="hold" grpId="0" nodeType="clickEffect">
                                  <p:stCondLst>
                                    <p:cond delay="0"/>
                                  </p:stCondLst>
                                  <p:iterate type="lt">
                                    <p:tmPct val="10000"/>
                                  </p:iterate>
                                  <p:childTnLst>
                                    <p:set>
                                      <p:cBhvr>
                                        <p:cTn id="528" dur="1" fill="hold">
                                          <p:stCondLst>
                                            <p:cond delay="0"/>
                                          </p:stCondLst>
                                        </p:cTn>
                                        <p:tgtEl>
                                          <p:spTgt spid="22571"/>
                                        </p:tgtEl>
                                        <p:attrNameLst>
                                          <p:attrName>style.visibility</p:attrName>
                                        </p:attrNameLst>
                                      </p:cBhvr>
                                      <p:to>
                                        <p:strVal val="visible"/>
                                      </p:to>
                                    </p:set>
                                    <p:anim calcmode="lin" valueType="num">
                                      <p:cBhvr>
                                        <p:cTn id="529" dur="500" fill="hold"/>
                                        <p:tgtEl>
                                          <p:spTgt spid="22571"/>
                                        </p:tgtEl>
                                        <p:attrNameLst>
                                          <p:attrName>ppt_x</p:attrName>
                                        </p:attrNameLst>
                                      </p:cBhvr>
                                      <p:tavLst>
                                        <p:tav tm="0">
                                          <p:val>
                                            <p:strVal val="#ppt_x"/>
                                          </p:val>
                                        </p:tav>
                                        <p:tav tm="50000">
                                          <p:val>
                                            <p:strVal val="#ppt_x+.1"/>
                                          </p:val>
                                        </p:tav>
                                        <p:tav tm="100000">
                                          <p:val>
                                            <p:strVal val="#ppt_x"/>
                                          </p:val>
                                        </p:tav>
                                      </p:tavLst>
                                    </p:anim>
                                    <p:anim calcmode="lin" valueType="num">
                                      <p:cBhvr>
                                        <p:cTn id="530" dur="500" fill="hold"/>
                                        <p:tgtEl>
                                          <p:spTgt spid="22571"/>
                                        </p:tgtEl>
                                        <p:attrNameLst>
                                          <p:attrName>ppt_y</p:attrName>
                                        </p:attrNameLst>
                                      </p:cBhvr>
                                      <p:tavLst>
                                        <p:tav tm="0">
                                          <p:val>
                                            <p:strVal val="#ppt_y"/>
                                          </p:val>
                                        </p:tav>
                                        <p:tav tm="100000">
                                          <p:val>
                                            <p:strVal val="#ppt_y"/>
                                          </p:val>
                                        </p:tav>
                                      </p:tavLst>
                                    </p:anim>
                                    <p:anim calcmode="lin" valueType="num">
                                      <p:cBhvr>
                                        <p:cTn id="531" dur="500" fill="hold"/>
                                        <p:tgtEl>
                                          <p:spTgt spid="22571"/>
                                        </p:tgtEl>
                                        <p:attrNameLst>
                                          <p:attrName>ppt_h</p:attrName>
                                        </p:attrNameLst>
                                      </p:cBhvr>
                                      <p:tavLst>
                                        <p:tav tm="0">
                                          <p:val>
                                            <p:strVal val="#ppt_h/10"/>
                                          </p:val>
                                        </p:tav>
                                        <p:tav tm="50000">
                                          <p:val>
                                            <p:strVal val="#ppt_h+.01"/>
                                          </p:val>
                                        </p:tav>
                                        <p:tav tm="100000">
                                          <p:val>
                                            <p:strVal val="#ppt_h"/>
                                          </p:val>
                                        </p:tav>
                                      </p:tavLst>
                                    </p:anim>
                                    <p:anim calcmode="lin" valueType="num">
                                      <p:cBhvr>
                                        <p:cTn id="532" dur="500" fill="hold"/>
                                        <p:tgtEl>
                                          <p:spTgt spid="22571"/>
                                        </p:tgtEl>
                                        <p:attrNameLst>
                                          <p:attrName>ppt_w</p:attrName>
                                        </p:attrNameLst>
                                      </p:cBhvr>
                                      <p:tavLst>
                                        <p:tav tm="0">
                                          <p:val>
                                            <p:strVal val="#ppt_w/10"/>
                                          </p:val>
                                        </p:tav>
                                        <p:tav tm="50000">
                                          <p:val>
                                            <p:strVal val="#ppt_w+.01"/>
                                          </p:val>
                                        </p:tav>
                                        <p:tav tm="100000">
                                          <p:val>
                                            <p:strVal val="#ppt_w"/>
                                          </p:val>
                                        </p:tav>
                                      </p:tavLst>
                                    </p:anim>
                                    <p:animEffect transition="in" filter="fade">
                                      <p:cBhvr>
                                        <p:cTn id="533" dur="500" tmFilter="0,0; .5, 1; 1, 1"/>
                                        <p:tgtEl>
                                          <p:spTgt spid="22571"/>
                                        </p:tgtEl>
                                      </p:cBhvr>
                                    </p:animEffect>
                                  </p:childTnLst>
                                </p:cTn>
                              </p:par>
                              <p:par>
                                <p:cTn id="534" presetID="41" presetClass="entr" presetSubtype="0" fill="hold" grpId="0" nodeType="withEffect">
                                  <p:stCondLst>
                                    <p:cond delay="0"/>
                                  </p:stCondLst>
                                  <p:iterate type="lt">
                                    <p:tmPct val="10000"/>
                                  </p:iterate>
                                  <p:childTnLst>
                                    <p:set>
                                      <p:cBhvr>
                                        <p:cTn id="535" dur="1" fill="hold">
                                          <p:stCondLst>
                                            <p:cond delay="0"/>
                                          </p:stCondLst>
                                        </p:cTn>
                                        <p:tgtEl>
                                          <p:spTgt spid="22572"/>
                                        </p:tgtEl>
                                        <p:attrNameLst>
                                          <p:attrName>style.visibility</p:attrName>
                                        </p:attrNameLst>
                                      </p:cBhvr>
                                      <p:to>
                                        <p:strVal val="visible"/>
                                      </p:to>
                                    </p:set>
                                    <p:anim calcmode="lin" valueType="num">
                                      <p:cBhvr>
                                        <p:cTn id="536" dur="500" fill="hold"/>
                                        <p:tgtEl>
                                          <p:spTgt spid="22572"/>
                                        </p:tgtEl>
                                        <p:attrNameLst>
                                          <p:attrName>ppt_x</p:attrName>
                                        </p:attrNameLst>
                                      </p:cBhvr>
                                      <p:tavLst>
                                        <p:tav tm="0">
                                          <p:val>
                                            <p:strVal val="#ppt_x"/>
                                          </p:val>
                                        </p:tav>
                                        <p:tav tm="50000">
                                          <p:val>
                                            <p:strVal val="#ppt_x+.1"/>
                                          </p:val>
                                        </p:tav>
                                        <p:tav tm="100000">
                                          <p:val>
                                            <p:strVal val="#ppt_x"/>
                                          </p:val>
                                        </p:tav>
                                      </p:tavLst>
                                    </p:anim>
                                    <p:anim calcmode="lin" valueType="num">
                                      <p:cBhvr>
                                        <p:cTn id="537" dur="500" fill="hold"/>
                                        <p:tgtEl>
                                          <p:spTgt spid="22572"/>
                                        </p:tgtEl>
                                        <p:attrNameLst>
                                          <p:attrName>ppt_y</p:attrName>
                                        </p:attrNameLst>
                                      </p:cBhvr>
                                      <p:tavLst>
                                        <p:tav tm="0">
                                          <p:val>
                                            <p:strVal val="#ppt_y"/>
                                          </p:val>
                                        </p:tav>
                                        <p:tav tm="100000">
                                          <p:val>
                                            <p:strVal val="#ppt_y"/>
                                          </p:val>
                                        </p:tav>
                                      </p:tavLst>
                                    </p:anim>
                                    <p:anim calcmode="lin" valueType="num">
                                      <p:cBhvr>
                                        <p:cTn id="538" dur="500" fill="hold"/>
                                        <p:tgtEl>
                                          <p:spTgt spid="22572"/>
                                        </p:tgtEl>
                                        <p:attrNameLst>
                                          <p:attrName>ppt_h</p:attrName>
                                        </p:attrNameLst>
                                      </p:cBhvr>
                                      <p:tavLst>
                                        <p:tav tm="0">
                                          <p:val>
                                            <p:strVal val="#ppt_h/10"/>
                                          </p:val>
                                        </p:tav>
                                        <p:tav tm="50000">
                                          <p:val>
                                            <p:strVal val="#ppt_h+.01"/>
                                          </p:val>
                                        </p:tav>
                                        <p:tav tm="100000">
                                          <p:val>
                                            <p:strVal val="#ppt_h"/>
                                          </p:val>
                                        </p:tav>
                                      </p:tavLst>
                                    </p:anim>
                                    <p:anim calcmode="lin" valueType="num">
                                      <p:cBhvr>
                                        <p:cTn id="539" dur="500" fill="hold"/>
                                        <p:tgtEl>
                                          <p:spTgt spid="22572"/>
                                        </p:tgtEl>
                                        <p:attrNameLst>
                                          <p:attrName>ppt_w</p:attrName>
                                        </p:attrNameLst>
                                      </p:cBhvr>
                                      <p:tavLst>
                                        <p:tav tm="0">
                                          <p:val>
                                            <p:strVal val="#ppt_w/10"/>
                                          </p:val>
                                        </p:tav>
                                        <p:tav tm="50000">
                                          <p:val>
                                            <p:strVal val="#ppt_w+.01"/>
                                          </p:val>
                                        </p:tav>
                                        <p:tav tm="100000">
                                          <p:val>
                                            <p:strVal val="#ppt_w"/>
                                          </p:val>
                                        </p:tav>
                                      </p:tavLst>
                                    </p:anim>
                                    <p:animEffect transition="in" filter="fade">
                                      <p:cBhvr>
                                        <p:cTn id="540" dur="500" tmFilter="0,0; .5, 1; 1, 1"/>
                                        <p:tgtEl>
                                          <p:spTgt spid="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1" grpId="1" animBg="1"/>
      <p:bldP spid="22532" grpId="0" animBg="1"/>
      <p:bldP spid="22532" grpId="1" animBg="1"/>
      <p:bldP spid="22535" grpId="0" animBg="1"/>
      <p:bldP spid="22535" grpId="1" animBg="1"/>
      <p:bldP spid="22538" grpId="0" animBg="1"/>
      <p:bldP spid="22538" grpId="1" animBg="1"/>
      <p:bldP spid="22540" grpId="0" animBg="1"/>
      <p:bldP spid="22540" grpId="1" animBg="1"/>
      <p:bldP spid="22541" grpId="0" animBg="1"/>
      <p:bldP spid="22541" grpId="1" animBg="1"/>
      <p:bldP spid="22544" grpId="0" animBg="1"/>
      <p:bldP spid="22544" grpId="1" animBg="1"/>
      <p:bldP spid="22545" grpId="0" animBg="1"/>
      <p:bldP spid="22545" grpId="1" animBg="1"/>
      <p:bldP spid="22546" grpId="0" animBg="1"/>
      <p:bldP spid="22546" grpId="1" animBg="1"/>
      <p:bldP spid="22547" grpId="0" animBg="1"/>
      <p:bldP spid="22547" grpId="1" animBg="1"/>
      <p:bldP spid="22548" grpId="0" animBg="1"/>
      <p:bldP spid="22548" grpId="1" animBg="1"/>
      <p:bldP spid="22549" grpId="0" animBg="1"/>
      <p:bldP spid="22549" grpId="1" animBg="1"/>
      <p:bldP spid="22550" grpId="0" animBg="1"/>
      <p:bldP spid="22550" grpId="1" animBg="1"/>
      <p:bldP spid="22551" grpId="0" animBg="1"/>
      <p:bldP spid="22551" grpId="1" animBg="1"/>
      <p:bldP spid="22552" grpId="0" animBg="1"/>
      <p:bldP spid="22552" grpId="1" animBg="1"/>
      <p:bldP spid="22553" grpId="0" animBg="1"/>
      <p:bldP spid="22553" grpId="1" animBg="1"/>
      <p:bldP spid="22554" grpId="0" animBg="1"/>
      <p:bldP spid="22554" grpId="1" animBg="1"/>
      <p:bldP spid="22555" grpId="0" animBg="1"/>
      <p:bldP spid="22555" grpId="1" animBg="1"/>
      <p:bldP spid="22556" grpId="0" animBg="1"/>
      <p:bldP spid="22556" grpId="1" animBg="1"/>
      <p:bldP spid="22557" grpId="0" animBg="1"/>
      <p:bldP spid="22557" grpId="1" animBg="1"/>
      <p:bldP spid="22558" grpId="0" animBg="1"/>
      <p:bldP spid="22558" grpId="1" animBg="1"/>
      <p:bldP spid="22559" grpId="0" animBg="1"/>
      <p:bldP spid="22559" grpId="1" animBg="1"/>
      <p:bldP spid="22560" grpId="0" animBg="1"/>
      <p:bldP spid="22560" grpId="1" animBg="1"/>
      <p:bldP spid="22561" grpId="0" animBg="1"/>
      <p:bldP spid="22561" grpId="1" animBg="1"/>
      <p:bldP spid="22562" grpId="0" animBg="1"/>
      <p:bldP spid="22562" grpId="1" animBg="1"/>
      <p:bldP spid="22563" grpId="0" animBg="1"/>
      <p:bldP spid="22563" grpId="1" animBg="1"/>
      <p:bldP spid="22564" grpId="0" animBg="1"/>
      <p:bldP spid="22564" grpId="1" animBg="1"/>
      <p:bldP spid="22569" grpId="0"/>
      <p:bldP spid="22570" grpId="0"/>
      <p:bldP spid="22571" grpId="0"/>
      <p:bldP spid="22572" grpId="0"/>
      <p:bldP spid="22573" grpId="0"/>
      <p:bldP spid="22574" grpId="0"/>
      <p:bldP spid="22576" grpId="0"/>
      <p:bldP spid="2257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2957513" y="41417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Microsoft YaHei" panose="020B0503020204020204" pitchFamily="34" charset="-122"/>
              </a:rPr>
              <a:t>单击此处添加标题</a:t>
            </a:r>
            <a:endParaRPr lang="zh-CN" altLang="en-US" sz="4800" dirty="0">
              <a:solidFill>
                <a:schemeClr val="tx1">
                  <a:lumMod val="75000"/>
                </a:schemeClr>
              </a:solidFill>
              <a:latin typeface="Microsoft YaHei"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3</a:t>
            </a:r>
            <a:endParaRPr lang="zh-CN" altLang="en-US" sz="16600">
              <a:solidFill>
                <a:srgbClr val="333F4F"/>
              </a:solidFill>
              <a:latin typeface="Impact" panose="020B0806030902050204" pitchFamily="34" charset="0"/>
            </a:endParaRPr>
          </a:p>
        </p:txBody>
      </p:sp>
      <p:sp>
        <p:nvSpPr>
          <p:cNvPr id="24580" name="文本框 19"/>
          <p:cNvSpPr txBox="1">
            <a:spLocks noChangeArrowheads="1"/>
          </p:cNvSpPr>
          <p:nvPr/>
        </p:nvSpPr>
        <p:spPr bwMode="auto">
          <a:xfrm>
            <a:off x="4872038" y="49244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Microsoft YaHei" panose="020B0503020204020204" pitchFamily="34" charset="-122"/>
              </a:rPr>
              <a:t>单击此处添加标题</a:t>
            </a:r>
          </a:p>
        </p:txBody>
      </p:sp>
    </p:spTree>
    <p:custDataLst>
      <p:tags r:id="rId1"/>
    </p:custDataLst>
  </p:cSld>
  <p:clrMapOvr>
    <a:masterClrMapping/>
  </p:clrMapOvr>
  <p:transition spd="slow" advTm="176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4579"/>
                                        </p:tgtEl>
                                        <p:attrNameLst>
                                          <p:attrName>style.visibility</p:attrName>
                                        </p:attrNameLst>
                                      </p:cBhvr>
                                      <p:to>
                                        <p:strVal val="visible"/>
                                      </p:to>
                                    </p:set>
                                    <p:anim by="(-#ppt_w*2)" calcmode="lin" valueType="num">
                                      <p:cBhvr rctx="PPT">
                                        <p:cTn id="7" dur="250" autoRev="1" fill="hold">
                                          <p:stCondLst>
                                            <p:cond delay="0"/>
                                          </p:stCondLst>
                                        </p:cTn>
                                        <p:tgtEl>
                                          <p:spTgt spid="24579"/>
                                        </p:tgtEl>
                                        <p:attrNameLst>
                                          <p:attrName>ppt_w</p:attrName>
                                        </p:attrNameLst>
                                      </p:cBhvr>
                                    </p:anim>
                                    <p:anim by="(#ppt_w*0.50)" calcmode="lin" valueType="num">
                                      <p:cBhvr>
                                        <p:cTn id="8" dur="250" decel="50000" autoRev="1" fill="hold">
                                          <p:stCondLst>
                                            <p:cond delay="0"/>
                                          </p:stCondLst>
                                        </p:cTn>
                                        <p:tgtEl>
                                          <p:spTgt spid="24579"/>
                                        </p:tgtEl>
                                        <p:attrNameLst>
                                          <p:attrName>ppt_x</p:attrName>
                                        </p:attrNameLst>
                                      </p:cBhvr>
                                    </p:anim>
                                    <p:anim from="(-#ppt_h/2)" to="(#ppt_y)" calcmode="lin" valueType="num">
                                      <p:cBhvr>
                                        <p:cTn id="9" dur="500" fill="hold">
                                          <p:stCondLst>
                                            <p:cond delay="0"/>
                                          </p:stCondLst>
                                        </p:cTn>
                                        <p:tgtEl>
                                          <p:spTgt spid="24579"/>
                                        </p:tgtEl>
                                        <p:attrNameLst>
                                          <p:attrName>ppt_y</p:attrName>
                                        </p:attrNameLst>
                                      </p:cBhvr>
                                    </p:anim>
                                    <p:animRot by="21600000">
                                      <p:cBhvr>
                                        <p:cTn id="10" dur="500" fill="hold">
                                          <p:stCondLst>
                                            <p:cond delay="0"/>
                                          </p:stCondLst>
                                        </p:cTn>
                                        <p:tgtEl>
                                          <p:spTgt spid="2457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5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578"/>
                                        </p:tgtEl>
                                        <p:attrNameLst>
                                          <p:attrName>ppt_y</p:attrName>
                                        </p:attrNameLst>
                                      </p:cBhvr>
                                      <p:tavLst>
                                        <p:tav tm="0">
                                          <p:val>
                                            <p:strVal val="#ppt_y"/>
                                          </p:val>
                                        </p:tav>
                                        <p:tav tm="100000">
                                          <p:val>
                                            <p:strVal val="#ppt_y"/>
                                          </p:val>
                                        </p:tav>
                                      </p:tavLst>
                                    </p:anim>
                                    <p:anim calcmode="lin" valueType="num">
                                      <p:cBhvr>
                                        <p:cTn id="17" dur="5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57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24580"/>
                                        </p:tgtEl>
                                        <p:attrNameLst>
                                          <p:attrName>style.visibility</p:attrName>
                                        </p:attrNameLst>
                                      </p:cBhvr>
                                      <p:to>
                                        <p:strVal val="visible"/>
                                      </p:to>
                                    </p:set>
                                    <p:anim calcmode="lin" valueType="num">
                                      <p:cBhvr>
                                        <p:cTn id="22" dur="500" fill="hold"/>
                                        <p:tgtEl>
                                          <p:spTgt spid="245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4580"/>
                                        </p:tgtEl>
                                        <p:attrNameLst>
                                          <p:attrName>ppt_y</p:attrName>
                                        </p:attrNameLst>
                                      </p:cBhvr>
                                      <p:tavLst>
                                        <p:tav tm="0">
                                          <p:val>
                                            <p:strVal val="#ppt_y"/>
                                          </p:val>
                                        </p:tav>
                                        <p:tav tm="100000">
                                          <p:val>
                                            <p:strVal val="#ppt_y"/>
                                          </p:val>
                                        </p:tav>
                                      </p:tavLst>
                                    </p:anim>
                                    <p:anim calcmode="lin" valueType="num">
                                      <p:cBhvr>
                                        <p:cTn id="24" dur="500" fill="hold"/>
                                        <p:tgtEl>
                                          <p:spTgt spid="245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45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Microsoft YaHei"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Microsoft YaHei" panose="020B0503020204020204" pitchFamily="34" charset="-122"/>
              </a:rPr>
              <a:t>1</a:t>
            </a:r>
            <a:endParaRPr lang="zh-CN" altLang="en-US" sz="3065" dirty="0">
              <a:solidFill>
                <a:schemeClr val="bg1"/>
              </a:solidFill>
              <a:latin typeface="Microsoft YaHei" panose="020B0503020204020204" pitchFamily="34" charset="-122"/>
            </a:endParaRPr>
          </a:p>
        </p:txBody>
      </p:sp>
      <p:sp>
        <p:nvSpPr>
          <p:cNvPr id="25" name="矩形 24"/>
          <p:cNvSpPr/>
          <p:nvPr/>
        </p:nvSpPr>
        <p:spPr>
          <a:xfrm>
            <a:off x="1677988" y="2317750"/>
            <a:ext cx="1754187" cy="563563"/>
          </a:xfrm>
          <a:prstGeom prst="rect">
            <a:avLst/>
          </a:prstGeom>
        </p:spPr>
        <p:txBody>
          <a:bodyPr wrap="none">
            <a:spAutoFit/>
          </a:bodyPr>
          <a:lstStyle/>
          <a:p>
            <a:pPr>
              <a:defRPr/>
            </a:pPr>
            <a:r>
              <a:rPr lang="zh-CN" altLang="en-US" sz="3065" b="1" dirty="0">
                <a:solidFill>
                  <a:schemeClr val="bg1"/>
                </a:solidFill>
                <a:latin typeface="Microsoft YaHei" panose="020B0503020204020204" pitchFamily="34" charset="-122"/>
              </a:rPr>
              <a:t>添加标题</a:t>
            </a: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Microsoft YaHei"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Microsoft YaHei" panose="020B0503020204020204" pitchFamily="34" charset="-122"/>
              </a:rPr>
              <a:t>2</a:t>
            </a:r>
            <a:endParaRPr lang="zh-CN" altLang="en-US" sz="3065" dirty="0">
              <a:solidFill>
                <a:schemeClr val="bg1"/>
              </a:solidFill>
              <a:latin typeface="Microsoft YaHei"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Microsoft YaHei" panose="020B0503020204020204" pitchFamily="34" charset="-122"/>
              </a:rPr>
              <a:t>3</a:t>
            </a:r>
            <a:endParaRPr lang="zh-CN" altLang="en-US" sz="3065" dirty="0">
              <a:solidFill>
                <a:schemeClr val="bg1"/>
              </a:solidFill>
              <a:latin typeface="Microsoft YaHei" panose="020B0503020204020204" pitchFamily="34" charset="-122"/>
            </a:endParaRPr>
          </a:p>
        </p:txBody>
      </p:sp>
      <p:sp>
        <p:nvSpPr>
          <p:cNvPr id="36" name="矩形 35"/>
          <p:cNvSpPr/>
          <p:nvPr/>
        </p:nvSpPr>
        <p:spPr>
          <a:xfrm>
            <a:off x="5218113" y="2317750"/>
            <a:ext cx="1755775" cy="563563"/>
          </a:xfrm>
          <a:prstGeom prst="rect">
            <a:avLst/>
          </a:prstGeom>
        </p:spPr>
        <p:txBody>
          <a:bodyPr wrap="none">
            <a:spAutoFit/>
          </a:bodyPr>
          <a:lstStyle/>
          <a:p>
            <a:pPr>
              <a:defRPr/>
            </a:pPr>
            <a:r>
              <a:rPr lang="zh-CN" altLang="en-US" sz="3065" b="1" dirty="0">
                <a:solidFill>
                  <a:schemeClr val="bg1"/>
                </a:solidFill>
                <a:latin typeface="Microsoft YaHei" panose="020B0503020204020204" pitchFamily="34" charset="-122"/>
              </a:rPr>
              <a:t>添加标题</a:t>
            </a:r>
          </a:p>
        </p:txBody>
      </p:sp>
      <p:sp>
        <p:nvSpPr>
          <p:cNvPr id="37" name="矩形 36"/>
          <p:cNvSpPr/>
          <p:nvPr/>
        </p:nvSpPr>
        <p:spPr>
          <a:xfrm>
            <a:off x="8769350" y="2317750"/>
            <a:ext cx="1755775" cy="563563"/>
          </a:xfrm>
          <a:prstGeom prst="rect">
            <a:avLst/>
          </a:prstGeom>
        </p:spPr>
        <p:txBody>
          <a:bodyPr wrap="none">
            <a:spAutoFit/>
          </a:bodyPr>
          <a:lstStyle/>
          <a:p>
            <a:pPr>
              <a:defRPr/>
            </a:pPr>
            <a:r>
              <a:rPr lang="zh-CN" altLang="en-US" sz="3065" b="1" dirty="0">
                <a:solidFill>
                  <a:schemeClr val="bg1"/>
                </a:solidFill>
                <a:latin typeface="Microsoft YaHei" panose="020B0503020204020204" pitchFamily="34" charset="-122"/>
              </a:rPr>
              <a:t>添加标题</a:t>
            </a: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Microsoft YaHei"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Microsoft YaHei" panose="020B0503020204020204" pitchFamily="34" charset="-122"/>
            </a:endParaRPr>
          </a:p>
          <a:p>
            <a:pPr>
              <a:lnSpc>
                <a:spcPct val="130000"/>
              </a:lnSpc>
              <a:defRPr/>
            </a:pPr>
            <a:r>
              <a:rPr lang="zh-CN" altLang="en-US" sz="1300" dirty="0">
                <a:latin typeface="Microsoft YaHei" panose="020B0503020204020204" pitchFamily="34" charset="-122"/>
              </a:rPr>
              <a:t>       点击输入简要文字内容，文字内容需概括精炼，不用多余的文字修饰。</a:t>
            </a:r>
            <a:endParaRPr lang="zh-CN" altLang="en-US" sz="2080" b="1" dirty="0">
              <a:latin typeface="Microsoft YaHei"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Microsoft YaHei"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Microsoft YaHei" panose="020B0503020204020204" pitchFamily="34" charset="-122"/>
            </a:endParaRPr>
          </a:p>
          <a:p>
            <a:pPr>
              <a:lnSpc>
                <a:spcPct val="130000"/>
              </a:lnSpc>
              <a:defRPr/>
            </a:pPr>
            <a:r>
              <a:rPr lang="zh-CN" altLang="en-US" sz="1300" dirty="0">
                <a:latin typeface="Microsoft YaHei" panose="020B0503020204020204" pitchFamily="34" charset="-122"/>
              </a:rPr>
              <a:t>       点击输入简要文字内容，文字内容需概括精炼，不用多余的文字修饰。</a:t>
            </a:r>
            <a:endParaRPr lang="zh-CN" altLang="en-US" sz="2080" b="1" dirty="0">
              <a:latin typeface="Microsoft YaHei"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Microsoft YaHei"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Microsoft YaHei" panose="020B0503020204020204" pitchFamily="34" charset="-122"/>
            </a:endParaRPr>
          </a:p>
          <a:p>
            <a:pPr>
              <a:lnSpc>
                <a:spcPct val="130000"/>
              </a:lnSpc>
              <a:defRPr/>
            </a:pPr>
            <a:r>
              <a:rPr lang="zh-CN" altLang="en-US" sz="1300" dirty="0">
                <a:latin typeface="Microsoft YaHei" panose="020B0503020204020204" pitchFamily="34" charset="-122"/>
              </a:rPr>
              <a:t>       点击输入简要文字内容，文字内容需概括精炼，不用多余的文字修饰。</a:t>
            </a:r>
            <a:endParaRPr lang="zh-CN" altLang="en-US" sz="2080" b="1" dirty="0">
              <a:latin typeface="Microsoft YaHei" panose="020B0503020204020204" pitchFamily="34" charset="-122"/>
            </a:endParaRPr>
          </a:p>
        </p:txBody>
      </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稻壳儿小白白(http://dwz.cn/Wu2UP)"/>
          <p:cNvSpPr>
            <a:spLocks noChangeArrowheads="1"/>
          </p:cNvSpPr>
          <p:nvPr/>
        </p:nvSpPr>
        <p:spPr bwMode="auto">
          <a:xfrm>
            <a:off x="827088"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5" name="稻壳儿小白白(http://dwz.cn/Wu2UP)"/>
          <p:cNvSpPr>
            <a:spLocks noChangeArrowheads="1"/>
          </p:cNvSpPr>
          <p:nvPr/>
        </p:nvSpPr>
        <p:spPr bwMode="auto">
          <a:xfrm>
            <a:off x="35560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6" name="稻壳儿小白白(http://dwz.cn/Wu2UP)"/>
          <p:cNvSpPr>
            <a:spLocks noChangeArrowheads="1"/>
          </p:cNvSpPr>
          <p:nvPr/>
        </p:nvSpPr>
        <p:spPr bwMode="auto">
          <a:xfrm>
            <a:off x="6197600"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7" name="稻壳儿小白白(http://dwz.cn/Wu2UP)"/>
          <p:cNvSpPr>
            <a:spLocks noChangeArrowheads="1"/>
          </p:cNvSpPr>
          <p:nvPr/>
        </p:nvSpPr>
        <p:spPr bwMode="auto">
          <a:xfrm>
            <a:off x="88392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8" name="稻壳儿小白白(http://dwz.cn/Wu2UP)"/>
          <p:cNvSpPr>
            <a:spLocks noChangeArrowheads="1"/>
          </p:cNvSpPr>
          <p:nvPr/>
        </p:nvSpPr>
        <p:spPr bwMode="auto">
          <a:xfrm>
            <a:off x="827088" y="52244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a:solidFill>
                  <a:srgbClr val="333F4F"/>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333F4F"/>
              </a:solidFill>
              <a:sym typeface="Arial" panose="020B0604020202020204" pitchFamily="34" charset="0"/>
            </a:endParaRPr>
          </a:p>
        </p:txBody>
      </p:sp>
      <p:sp>
        <p:nvSpPr>
          <p:cNvPr id="28680"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4637">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680"/>
                                        </p:tgtEl>
                                        <p:attrNameLst>
                                          <p:attrName>style.visibility</p:attrName>
                                        </p:attrNameLst>
                                      </p:cBhvr>
                                      <p:to>
                                        <p:strVal val="visible"/>
                                      </p:to>
                                    </p:set>
                                    <p:anim calcmode="lin" valueType="num">
                                      <p:cBhvr>
                                        <p:cTn id="7" dur="500" fill="hold"/>
                                        <p:tgtEl>
                                          <p:spTgt spid="286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680"/>
                                        </p:tgtEl>
                                        <p:attrNameLst>
                                          <p:attrName>ppt_y</p:attrName>
                                        </p:attrNameLst>
                                      </p:cBhvr>
                                      <p:tavLst>
                                        <p:tav tm="0">
                                          <p:val>
                                            <p:strVal val="#ppt_y"/>
                                          </p:val>
                                        </p:tav>
                                        <p:tav tm="100000">
                                          <p:val>
                                            <p:strVal val="#ppt_y"/>
                                          </p:val>
                                        </p:tav>
                                      </p:tavLst>
                                    </p:anim>
                                    <p:anim calcmode="lin" valueType="num">
                                      <p:cBhvr>
                                        <p:cTn id="9" dur="500" fill="hold"/>
                                        <p:tgtEl>
                                          <p:spTgt spid="286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6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6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8681"/>
                                        </p:tgtEl>
                                        <p:attrNameLst>
                                          <p:attrName>style.visibility</p:attrName>
                                        </p:attrNameLst>
                                      </p:cBhvr>
                                      <p:to>
                                        <p:strVal val="visible"/>
                                      </p:to>
                                    </p:set>
                                    <p:anim calcmode="lin" valueType="num">
                                      <p:cBhvr>
                                        <p:cTn id="14" dur="500" fill="hold"/>
                                        <p:tgtEl>
                                          <p:spTgt spid="286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8681"/>
                                        </p:tgtEl>
                                        <p:attrNameLst>
                                          <p:attrName>ppt_y</p:attrName>
                                        </p:attrNameLst>
                                      </p:cBhvr>
                                      <p:tavLst>
                                        <p:tav tm="0">
                                          <p:val>
                                            <p:strVal val="#ppt_y"/>
                                          </p:val>
                                        </p:tav>
                                        <p:tav tm="100000">
                                          <p:val>
                                            <p:strVal val="#ppt_y"/>
                                          </p:val>
                                        </p:tav>
                                      </p:tavLst>
                                    </p:anim>
                                    <p:anim calcmode="lin" valueType="num">
                                      <p:cBhvr>
                                        <p:cTn id="16" dur="500" fill="hold"/>
                                        <p:tgtEl>
                                          <p:spTgt spid="286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86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868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8674"/>
                                        </p:tgtEl>
                                        <p:attrNameLst>
                                          <p:attrName>style.visibility</p:attrName>
                                        </p:attrNameLst>
                                      </p:cBhvr>
                                      <p:to>
                                        <p:strVal val="visible"/>
                                      </p:to>
                                    </p:set>
                                    <p:animEffect transition="in" filter="randombar(horizontal)">
                                      <p:cBhvr>
                                        <p:cTn id="23" dur="500"/>
                                        <p:tgtEl>
                                          <p:spTgt spid="2867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675"/>
                                        </p:tgtEl>
                                        <p:attrNameLst>
                                          <p:attrName>style.visibility</p:attrName>
                                        </p:attrNameLst>
                                      </p:cBhvr>
                                      <p:to>
                                        <p:strVal val="visible"/>
                                      </p:to>
                                    </p:set>
                                    <p:animEffect transition="in" filter="randombar(horizontal)">
                                      <p:cBhvr>
                                        <p:cTn id="26" dur="500"/>
                                        <p:tgtEl>
                                          <p:spTgt spid="2867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8676"/>
                                        </p:tgtEl>
                                        <p:attrNameLst>
                                          <p:attrName>style.visibility</p:attrName>
                                        </p:attrNameLst>
                                      </p:cBhvr>
                                      <p:to>
                                        <p:strVal val="visible"/>
                                      </p:to>
                                    </p:set>
                                    <p:animEffect transition="in" filter="randombar(horizontal)">
                                      <p:cBhvr>
                                        <p:cTn id="29" dur="500"/>
                                        <p:tgtEl>
                                          <p:spTgt spid="2867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randombar(horizontal)">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28678"/>
                                        </p:tgtEl>
                                        <p:attrNameLst>
                                          <p:attrName>style.visibility</p:attrName>
                                        </p:attrNameLst>
                                      </p:cBhvr>
                                      <p:to>
                                        <p:strVal val="visible"/>
                                      </p:to>
                                    </p:set>
                                    <p:anim calcmode="lin" valueType="num">
                                      <p:cBhvr>
                                        <p:cTn id="37"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8678"/>
                                        </p:tgtEl>
                                        <p:attrNameLst>
                                          <p:attrName>ppt_y</p:attrName>
                                        </p:attrNameLst>
                                      </p:cBhvr>
                                      <p:tavLst>
                                        <p:tav tm="0">
                                          <p:val>
                                            <p:strVal val="#ppt_y"/>
                                          </p:val>
                                        </p:tav>
                                        <p:tav tm="100000">
                                          <p:val>
                                            <p:strVal val="#ppt_y"/>
                                          </p:val>
                                        </p:tav>
                                      </p:tavLst>
                                    </p:anim>
                                    <p:anim calcmode="lin" valueType="num">
                                      <p:cBhvr>
                                        <p:cTn id="39"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p:bldP spid="28680" grpId="0"/>
      <p:bldP spid="2868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5" name="文本框 3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30736" name="文本框 3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16" name="组合 15"/>
          <p:cNvGrpSpPr/>
          <p:nvPr/>
        </p:nvGrpSpPr>
        <p:grpSpPr bwMode="auto">
          <a:xfrm>
            <a:off x="2151063" y="2024063"/>
            <a:ext cx="1262062" cy="1263650"/>
            <a:chOff x="2546623" y="2257822"/>
            <a:chExt cx="1296144" cy="1296144"/>
          </a:xfrm>
        </p:grpSpPr>
        <p:sp>
          <p:nvSpPr>
            <p:cNvPr id="17" name="菱形 16"/>
            <p:cNvSpPr/>
            <p:nvPr/>
          </p:nvSpPr>
          <p:spPr>
            <a:xfrm>
              <a:off x="2546623" y="2257822"/>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7" name="Picture 7" descr="C:\Users\Administrator\Downloads\20140811011225727_easyicon_net_301.9516728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243" y="2702070"/>
              <a:ext cx="432048" cy="40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bwMode="auto">
          <a:xfrm>
            <a:off x="4413250" y="2024063"/>
            <a:ext cx="1263650" cy="1263650"/>
            <a:chOff x="4460433" y="2092083"/>
            <a:chExt cx="1296144" cy="1296144"/>
          </a:xfrm>
        </p:grpSpPr>
        <p:sp>
          <p:nvSpPr>
            <p:cNvPr id="25" name="菱形 24"/>
            <p:cNvSpPr/>
            <p:nvPr/>
          </p:nvSpPr>
          <p:spPr>
            <a:xfrm>
              <a:off x="4460433"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5" name="Picture 5" descr="C:\Users\Administrator\Downloads\20140811010613621_easyicon_net_2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513" y="2578669"/>
              <a:ext cx="383983" cy="38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组合 28"/>
          <p:cNvGrpSpPr/>
          <p:nvPr/>
        </p:nvGrpSpPr>
        <p:grpSpPr bwMode="auto">
          <a:xfrm>
            <a:off x="6626225" y="2024063"/>
            <a:ext cx="1262063" cy="1263650"/>
            <a:chOff x="6731732" y="2092083"/>
            <a:chExt cx="1296144" cy="1296144"/>
          </a:xfrm>
        </p:grpSpPr>
        <p:sp>
          <p:nvSpPr>
            <p:cNvPr id="32" name="菱形 31"/>
            <p:cNvSpPr/>
            <p:nvPr/>
          </p:nvSpPr>
          <p:spPr>
            <a:xfrm>
              <a:off x="6731732"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3" name="Picture 6" descr="C:\Users\Administrator\Downloads\20140811010827497_easyicon_net_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235" y="2578669"/>
              <a:ext cx="398389" cy="39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p:cNvGrpSpPr/>
          <p:nvPr/>
        </p:nvGrpSpPr>
        <p:grpSpPr bwMode="auto">
          <a:xfrm>
            <a:off x="8839200" y="2024063"/>
            <a:ext cx="1262063" cy="1263650"/>
            <a:chOff x="9003030" y="2092083"/>
            <a:chExt cx="1296144" cy="1296144"/>
          </a:xfrm>
        </p:grpSpPr>
        <p:sp>
          <p:nvSpPr>
            <p:cNvPr id="39" name="菱形 38"/>
            <p:cNvSpPr/>
            <p:nvPr/>
          </p:nvSpPr>
          <p:spPr>
            <a:xfrm>
              <a:off x="9003030"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1" name="Picture 4" descr="C:\Users\Administrator\Download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8147" y="2547703"/>
              <a:ext cx="413434" cy="41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2190170" y="3291823"/>
            <a:ext cx="1329291" cy="355636"/>
            <a:chOff x="2177457" y="3393185"/>
            <a:chExt cx="1364642" cy="364998"/>
          </a:xfrm>
          <a:solidFill>
            <a:srgbClr val="333F4F"/>
          </a:solidFill>
        </p:grpSpPr>
        <p:sp>
          <p:nvSpPr>
            <p:cNvPr id="44" name="矩形 43"/>
            <p:cNvSpPr/>
            <p:nvPr/>
          </p:nvSpPr>
          <p:spPr>
            <a:xfrm>
              <a:off x="2177457"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5" name="TextBox 8"/>
            <p:cNvSpPr txBox="1">
              <a:spLocks noChangeArrowheads="1"/>
            </p:cNvSpPr>
            <p:nvPr/>
          </p:nvSpPr>
          <p:spPr bwMode="auto">
            <a:xfrm>
              <a:off x="2251552"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defRPr/>
              </a:pPr>
              <a:r>
                <a:rPr lang="zh-CN" altLang="en-US" sz="1300" b="1" dirty="0">
                  <a:solidFill>
                    <a:schemeClr val="bg1"/>
                  </a:solidFill>
                  <a:latin typeface="Microsoft YaHei" panose="020B0503020204020204" pitchFamily="34" charset="-122"/>
                  <a:ea typeface="Microsoft YaHei" panose="020B0503020204020204" pitchFamily="34" charset="-122"/>
                </a:rPr>
                <a:t>点击添加标题</a:t>
              </a:r>
              <a:endParaRPr lang="en-US" altLang="zh-CN" sz="1300" b="1" dirty="0">
                <a:solidFill>
                  <a:schemeClr val="bg1"/>
                </a:solidFill>
                <a:latin typeface="Microsoft YaHei" panose="020B0503020204020204" pitchFamily="34" charset="-122"/>
                <a:ea typeface="Microsoft YaHei" panose="020B0503020204020204" pitchFamily="34" charset="-122"/>
              </a:endParaRPr>
            </a:p>
          </p:txBody>
        </p:sp>
      </p:grpSp>
      <p:grpSp>
        <p:nvGrpSpPr>
          <p:cNvPr id="46" name="组合 45"/>
          <p:cNvGrpSpPr/>
          <p:nvPr/>
        </p:nvGrpSpPr>
        <p:grpSpPr>
          <a:xfrm>
            <a:off x="4414005" y="3291823"/>
            <a:ext cx="1329291" cy="355636"/>
            <a:chOff x="4460433" y="3393185"/>
            <a:chExt cx="1364642" cy="364998"/>
          </a:xfrm>
          <a:solidFill>
            <a:srgbClr val="333F4F"/>
          </a:solidFill>
        </p:grpSpPr>
        <p:sp>
          <p:nvSpPr>
            <p:cNvPr id="47" name="矩形 46"/>
            <p:cNvSpPr/>
            <p:nvPr/>
          </p:nvSpPr>
          <p:spPr>
            <a:xfrm>
              <a:off x="4460433"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8" name="TextBox 8"/>
            <p:cNvSpPr txBox="1">
              <a:spLocks noChangeArrowheads="1"/>
            </p:cNvSpPr>
            <p:nvPr/>
          </p:nvSpPr>
          <p:spPr bwMode="auto">
            <a:xfrm>
              <a:off x="452221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defRPr/>
              </a:pPr>
              <a:r>
                <a:rPr lang="zh-CN" altLang="en-US" sz="1300" b="1" dirty="0">
                  <a:solidFill>
                    <a:schemeClr val="bg1"/>
                  </a:solidFill>
                  <a:latin typeface="Microsoft YaHei" panose="020B0503020204020204" pitchFamily="34" charset="-122"/>
                  <a:ea typeface="Microsoft YaHei" panose="020B0503020204020204" pitchFamily="34" charset="-122"/>
                </a:rPr>
                <a:t>点击添加标题</a:t>
              </a:r>
              <a:endParaRPr lang="en-US" altLang="zh-CN" sz="1300" b="1" dirty="0">
                <a:solidFill>
                  <a:schemeClr val="bg1"/>
                </a:solidFill>
                <a:latin typeface="Microsoft YaHei" panose="020B0503020204020204" pitchFamily="34" charset="-122"/>
                <a:ea typeface="Microsoft YaHei" panose="020B0503020204020204" pitchFamily="34" charset="-122"/>
              </a:endParaRPr>
            </a:p>
          </p:txBody>
        </p:sp>
      </p:grpSp>
      <p:grpSp>
        <p:nvGrpSpPr>
          <p:cNvPr id="49" name="组合 48"/>
          <p:cNvGrpSpPr/>
          <p:nvPr/>
        </p:nvGrpSpPr>
        <p:grpSpPr>
          <a:xfrm>
            <a:off x="6579629" y="3291823"/>
            <a:ext cx="1329291" cy="355636"/>
            <a:chOff x="6683650" y="3393185"/>
            <a:chExt cx="1364642" cy="364998"/>
          </a:xfrm>
          <a:solidFill>
            <a:srgbClr val="333F4F"/>
          </a:solidFill>
        </p:grpSpPr>
        <p:sp>
          <p:nvSpPr>
            <p:cNvPr id="50" name="矩形 49"/>
            <p:cNvSpPr/>
            <p:nvPr/>
          </p:nvSpPr>
          <p:spPr>
            <a:xfrm>
              <a:off x="6683650"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1" name="TextBox 8"/>
            <p:cNvSpPr txBox="1">
              <a:spLocks noChangeArrowheads="1"/>
            </p:cNvSpPr>
            <p:nvPr/>
          </p:nvSpPr>
          <p:spPr bwMode="auto">
            <a:xfrm>
              <a:off x="677157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defRPr/>
              </a:pPr>
              <a:r>
                <a:rPr lang="zh-CN" altLang="en-US" sz="1300" b="1" dirty="0">
                  <a:solidFill>
                    <a:schemeClr val="bg1"/>
                  </a:solidFill>
                  <a:latin typeface="Microsoft YaHei" panose="020B0503020204020204" pitchFamily="34" charset="-122"/>
                  <a:ea typeface="Microsoft YaHei" panose="020B0503020204020204" pitchFamily="34" charset="-122"/>
                </a:rPr>
                <a:t>点击添加标题</a:t>
              </a:r>
              <a:endParaRPr lang="en-US" altLang="zh-CN" sz="1300" b="1" dirty="0">
                <a:solidFill>
                  <a:schemeClr val="bg1"/>
                </a:solidFill>
                <a:latin typeface="Microsoft YaHei" panose="020B0503020204020204" pitchFamily="34" charset="-122"/>
                <a:ea typeface="Microsoft YaHei" panose="020B0503020204020204" pitchFamily="34" charset="-122"/>
              </a:endParaRPr>
            </a:p>
          </p:txBody>
        </p:sp>
      </p:grpSp>
      <p:grpSp>
        <p:nvGrpSpPr>
          <p:cNvPr id="52" name="组合 51"/>
          <p:cNvGrpSpPr/>
          <p:nvPr/>
        </p:nvGrpSpPr>
        <p:grpSpPr>
          <a:xfrm>
            <a:off x="8805564" y="3291823"/>
            <a:ext cx="1329291" cy="355636"/>
            <a:chOff x="8968781" y="3393185"/>
            <a:chExt cx="1364642" cy="364998"/>
          </a:xfrm>
          <a:solidFill>
            <a:srgbClr val="333F4F"/>
          </a:solidFill>
        </p:grpSpPr>
        <p:sp>
          <p:nvSpPr>
            <p:cNvPr id="53" name="矩形 52"/>
            <p:cNvSpPr/>
            <p:nvPr/>
          </p:nvSpPr>
          <p:spPr>
            <a:xfrm>
              <a:off x="8968781"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4" name="TextBox 8"/>
            <p:cNvSpPr txBox="1">
              <a:spLocks noChangeArrowheads="1"/>
            </p:cNvSpPr>
            <p:nvPr/>
          </p:nvSpPr>
          <p:spPr bwMode="auto">
            <a:xfrm>
              <a:off x="9064815"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defRPr/>
              </a:pPr>
              <a:r>
                <a:rPr lang="zh-CN" altLang="en-US" sz="1300" b="1" dirty="0">
                  <a:solidFill>
                    <a:schemeClr val="bg1"/>
                  </a:solidFill>
                  <a:latin typeface="Microsoft YaHei" panose="020B0503020204020204" pitchFamily="34" charset="-122"/>
                  <a:ea typeface="Microsoft YaHei" panose="020B0503020204020204" pitchFamily="34" charset="-122"/>
                </a:rPr>
                <a:t>点击添加标题</a:t>
              </a:r>
              <a:endParaRPr lang="en-US" altLang="zh-CN" sz="1300" b="1" dirty="0">
                <a:solidFill>
                  <a:schemeClr val="bg1"/>
                </a:solidFill>
                <a:latin typeface="Microsoft YaHei" panose="020B0503020204020204" pitchFamily="34" charset="-122"/>
                <a:ea typeface="Microsoft YaHei" panose="020B0503020204020204" pitchFamily="34" charset="-122"/>
              </a:endParaRPr>
            </a:p>
          </p:txBody>
        </p:sp>
      </p:grpSp>
      <p:sp>
        <p:nvSpPr>
          <p:cNvPr id="55" name="TextBox 42"/>
          <p:cNvSpPr txBox="1"/>
          <p:nvPr/>
        </p:nvSpPr>
        <p:spPr>
          <a:xfrm>
            <a:off x="20113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p:txBody>
      </p:sp>
      <p:sp>
        <p:nvSpPr>
          <p:cNvPr id="56" name="TextBox 43"/>
          <p:cNvSpPr txBox="1"/>
          <p:nvPr/>
        </p:nvSpPr>
        <p:spPr>
          <a:xfrm>
            <a:off x="42338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p:txBody>
      </p:sp>
      <p:sp>
        <p:nvSpPr>
          <p:cNvPr id="57" name="TextBox 44"/>
          <p:cNvSpPr txBox="1"/>
          <p:nvPr/>
        </p:nvSpPr>
        <p:spPr>
          <a:xfrm>
            <a:off x="6407150"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p:txBody>
      </p:sp>
      <p:sp>
        <p:nvSpPr>
          <p:cNvPr id="58" name="TextBox 45"/>
          <p:cNvSpPr txBox="1"/>
          <p:nvPr/>
        </p:nvSpPr>
        <p:spPr>
          <a:xfrm>
            <a:off x="8651875"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a:p>
            <a:pPr algn="just">
              <a:lnSpc>
                <a:spcPct val="150000"/>
              </a:lnSpc>
              <a:defRPr/>
            </a:pPr>
            <a:r>
              <a:rPr lang="zh-CN" altLang="en-US" sz="1300" dirty="0">
                <a:latin typeface="Microsoft YaHei" panose="020B0503020204020204" pitchFamily="34" charset="-122"/>
              </a:rPr>
              <a:t>点击添加文本内容</a:t>
            </a:r>
            <a:endParaRPr lang="en-US" altLang="zh-CN" sz="1300" dirty="0">
              <a:latin typeface="Microsoft YaHei" panose="020B0503020204020204" pitchFamily="34" charset="-122"/>
            </a:endParaRPr>
          </a:p>
        </p:txBody>
      </p:sp>
    </p:spTree>
    <p:custDataLst>
      <p:tags r:id="rId1"/>
    </p:custDataLst>
  </p:cSld>
  <p:clrMapOvr>
    <a:masterClrMapping/>
  </p:clrMapOvr>
  <p:transition spd="slow" advClick="0" advTm="2749">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0735"/>
                                        </p:tgtEl>
                                        <p:attrNameLst>
                                          <p:attrName>style.visibility</p:attrName>
                                        </p:attrNameLst>
                                      </p:cBhvr>
                                      <p:to>
                                        <p:strVal val="visible"/>
                                      </p:to>
                                    </p:set>
                                    <p:anim calcmode="lin" valueType="num">
                                      <p:cBhvr>
                                        <p:cTn id="7"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35"/>
                                        </p:tgtEl>
                                        <p:attrNameLst>
                                          <p:attrName>ppt_y</p:attrName>
                                        </p:attrNameLst>
                                      </p:cBhvr>
                                      <p:tavLst>
                                        <p:tav tm="0">
                                          <p:val>
                                            <p:strVal val="#ppt_y"/>
                                          </p:val>
                                        </p:tav>
                                        <p:tav tm="100000">
                                          <p:val>
                                            <p:strVal val="#ppt_y"/>
                                          </p:val>
                                        </p:tav>
                                      </p:tavLst>
                                    </p:anim>
                                    <p:anim calcmode="lin" valueType="num">
                                      <p:cBhvr>
                                        <p:cTn id="9"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0736"/>
                                        </p:tgtEl>
                                        <p:attrNameLst>
                                          <p:attrName>style.visibility</p:attrName>
                                        </p:attrNameLst>
                                      </p:cBhvr>
                                      <p:to>
                                        <p:strVal val="visible"/>
                                      </p:to>
                                    </p:set>
                                    <p:anim calcmode="lin" valueType="num">
                                      <p:cBhvr>
                                        <p:cTn id="14"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36"/>
                                        </p:tgtEl>
                                        <p:attrNameLst>
                                          <p:attrName>ppt_y</p:attrName>
                                        </p:attrNameLst>
                                      </p:cBhvr>
                                      <p:tavLst>
                                        <p:tav tm="0">
                                          <p:val>
                                            <p:strVal val="#ppt_y"/>
                                          </p:val>
                                        </p:tav>
                                        <p:tav tm="100000">
                                          <p:val>
                                            <p:strVal val="#ppt_y"/>
                                          </p:val>
                                        </p:tav>
                                      </p:tavLst>
                                    </p:anim>
                                    <p:anim calcmode="lin" valueType="num">
                                      <p:cBhvr>
                                        <p:cTn id="16"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36"/>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0-#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3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3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0-#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par>
                          <p:cTn id="52" fill="hold">
                            <p:stCondLst>
                              <p:cond delay="1250"/>
                            </p:stCondLst>
                            <p:childTnLst>
                              <p:par>
                                <p:cTn id="53" presetID="47"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anim calcmode="lin" valueType="num">
                                      <p:cBhvr>
                                        <p:cTn id="56" dur="500" fill="hold"/>
                                        <p:tgtEl>
                                          <p:spTgt spid="55"/>
                                        </p:tgtEl>
                                        <p:attrNameLst>
                                          <p:attrName>ppt_x</p:attrName>
                                        </p:attrNameLst>
                                      </p:cBhvr>
                                      <p:tavLst>
                                        <p:tav tm="0">
                                          <p:val>
                                            <p:strVal val="#ppt_x"/>
                                          </p:val>
                                        </p:tav>
                                        <p:tav tm="100000">
                                          <p:val>
                                            <p:strVal val="#ppt_x"/>
                                          </p:val>
                                        </p:tav>
                                      </p:tavLst>
                                    </p:anim>
                                    <p:anim calcmode="lin" valueType="num">
                                      <p:cBhvr>
                                        <p:cTn id="57" dur="500" fill="hold"/>
                                        <p:tgtEl>
                                          <p:spTgt spid="5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anim calcmode="lin" valueType="num">
                                      <p:cBhvr>
                                        <p:cTn id="61" dur="500" fill="hold"/>
                                        <p:tgtEl>
                                          <p:spTgt spid="56"/>
                                        </p:tgtEl>
                                        <p:attrNameLst>
                                          <p:attrName>ppt_x</p:attrName>
                                        </p:attrNameLst>
                                      </p:cBhvr>
                                      <p:tavLst>
                                        <p:tav tm="0">
                                          <p:val>
                                            <p:strVal val="#ppt_x"/>
                                          </p:val>
                                        </p:tav>
                                        <p:tav tm="100000">
                                          <p:val>
                                            <p:strVal val="#ppt_x"/>
                                          </p:val>
                                        </p:tav>
                                      </p:tavLst>
                                    </p:anim>
                                    <p:anim calcmode="lin" valueType="num">
                                      <p:cBhvr>
                                        <p:cTn id="62" dur="500" fill="hold"/>
                                        <p:tgtEl>
                                          <p:spTgt spid="5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anim calcmode="lin" valueType="num">
                                      <p:cBhvr>
                                        <p:cTn id="66" dur="500" fill="hold"/>
                                        <p:tgtEl>
                                          <p:spTgt spid="57"/>
                                        </p:tgtEl>
                                        <p:attrNameLst>
                                          <p:attrName>ppt_x</p:attrName>
                                        </p:attrNameLst>
                                      </p:cBhvr>
                                      <p:tavLst>
                                        <p:tav tm="0">
                                          <p:val>
                                            <p:strVal val="#ppt_x"/>
                                          </p:val>
                                        </p:tav>
                                        <p:tav tm="100000">
                                          <p:val>
                                            <p:strVal val="#ppt_x"/>
                                          </p:val>
                                        </p:tav>
                                      </p:tavLst>
                                    </p:anim>
                                    <p:anim calcmode="lin" valueType="num">
                                      <p:cBhvr>
                                        <p:cTn id="67" dur="500" fill="hold"/>
                                        <p:tgtEl>
                                          <p:spTgt spid="5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anim calcmode="lin" valueType="num">
                                      <p:cBhvr>
                                        <p:cTn id="71" dur="500" fill="hold"/>
                                        <p:tgtEl>
                                          <p:spTgt spid="58"/>
                                        </p:tgtEl>
                                        <p:attrNameLst>
                                          <p:attrName>ppt_x</p:attrName>
                                        </p:attrNameLst>
                                      </p:cBhvr>
                                      <p:tavLst>
                                        <p:tav tm="0">
                                          <p:val>
                                            <p:strVal val="#ppt_x"/>
                                          </p:val>
                                        </p:tav>
                                        <p:tav tm="100000">
                                          <p:val>
                                            <p:strVal val="#ppt_x"/>
                                          </p:val>
                                        </p:tav>
                                      </p:tavLst>
                                    </p:anim>
                                    <p:anim calcmode="lin" valueType="num">
                                      <p:cBhvr>
                                        <p:cTn id="72"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6" grpId="0"/>
      <p:bldP spid="55" grpId="0"/>
      <p:bldP spid="56" grpId="0"/>
      <p:bldP spid="57" grpId="0"/>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Microsoft YaHei" panose="020B0503020204020204" pitchFamily="34" charset="-122"/>
              </a:rPr>
              <a:t>单击此处添加标题</a:t>
            </a:r>
            <a:endParaRPr lang="zh-CN" altLang="en-US" sz="4800" dirty="0">
              <a:solidFill>
                <a:schemeClr val="tx1">
                  <a:lumMod val="75000"/>
                </a:schemeClr>
              </a:solidFill>
              <a:latin typeface="Microsoft YaHei" panose="020B0503020204020204" pitchFamily="34" charset="-122"/>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4</a:t>
            </a:r>
            <a:endParaRPr lang="zh-CN" altLang="en-US" sz="16600">
              <a:solidFill>
                <a:srgbClr val="333F4F"/>
              </a:solidFill>
              <a:latin typeface="Impact" panose="020B0806030902050204" pitchFamily="34" charset="0"/>
            </a:endParaRPr>
          </a:p>
        </p:txBody>
      </p:sp>
      <p:sp>
        <p:nvSpPr>
          <p:cNvPr id="34820"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Microsoft YaHei" panose="020B0503020204020204" pitchFamily="34" charset="-122"/>
              </a:rPr>
              <a:t>单击此处添加标题</a:t>
            </a:r>
          </a:p>
        </p:txBody>
      </p:sp>
    </p:spTree>
    <p:custDataLst>
      <p:tags r:id="rId1"/>
    </p:custDataLst>
  </p:cSld>
  <p:clrMapOvr>
    <a:masterClrMapping/>
  </p:clrMapOvr>
  <p:transition spd="slow" advTm="1814">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gtEl>
                                        <p:attrNameLst>
                                          <p:attrName>style.visibility</p:attrName>
                                        </p:attrNameLst>
                                      </p:cBhvr>
                                      <p:to>
                                        <p:strVal val="visible"/>
                                      </p:to>
                                    </p:set>
                                    <p:anim by="(-#ppt_w*2)" calcmode="lin" valueType="num">
                                      <p:cBhvr rctx="PPT">
                                        <p:cTn id="7" dur="250" autoRev="1" fill="hold">
                                          <p:stCondLst>
                                            <p:cond delay="0"/>
                                          </p:stCondLst>
                                        </p:cTn>
                                        <p:tgtEl>
                                          <p:spTgt spid="34819"/>
                                        </p:tgtEl>
                                        <p:attrNameLst>
                                          <p:attrName>ppt_w</p:attrName>
                                        </p:attrNameLst>
                                      </p:cBhvr>
                                    </p:anim>
                                    <p:anim by="(#ppt_w*0.50)" calcmode="lin" valueType="num">
                                      <p:cBhvr>
                                        <p:cTn id="8" dur="250" decel="50000" autoRev="1" fill="hold">
                                          <p:stCondLst>
                                            <p:cond delay="0"/>
                                          </p:stCondLst>
                                        </p:cTn>
                                        <p:tgtEl>
                                          <p:spTgt spid="34819"/>
                                        </p:tgtEl>
                                        <p:attrNameLst>
                                          <p:attrName>ppt_x</p:attrName>
                                        </p:attrNameLst>
                                      </p:cBhvr>
                                    </p:anim>
                                    <p:anim from="(-#ppt_h/2)" to="(#ppt_y)" calcmode="lin" valueType="num">
                                      <p:cBhvr>
                                        <p:cTn id="9" dur="500" fill="hold">
                                          <p:stCondLst>
                                            <p:cond delay="0"/>
                                          </p:stCondLst>
                                        </p:cTn>
                                        <p:tgtEl>
                                          <p:spTgt spid="34819"/>
                                        </p:tgtEl>
                                        <p:attrNameLst>
                                          <p:attrName>ppt_y</p:attrName>
                                        </p:attrNameLst>
                                      </p:cBhvr>
                                    </p:anim>
                                    <p:animRot by="21600000">
                                      <p:cBhvr>
                                        <p:cTn id="10" dur="500" fill="hold">
                                          <p:stCondLst>
                                            <p:cond delay="0"/>
                                          </p:stCondLst>
                                        </p:cTn>
                                        <p:tgtEl>
                                          <p:spTgt spid="348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4818"/>
                                        </p:tgtEl>
                                        <p:attrNameLst>
                                          <p:attrName>style.visibility</p:attrName>
                                        </p:attrNameLst>
                                      </p:cBhvr>
                                      <p:to>
                                        <p:strVal val="visible"/>
                                      </p:to>
                                    </p:set>
                                    <p:anim calcmode="lin" valueType="num">
                                      <p:cBhvr>
                                        <p:cTn id="15" dur="5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818"/>
                                        </p:tgtEl>
                                        <p:attrNameLst>
                                          <p:attrName>ppt_y</p:attrName>
                                        </p:attrNameLst>
                                      </p:cBhvr>
                                      <p:tavLst>
                                        <p:tav tm="0">
                                          <p:val>
                                            <p:strVal val="#ppt_y"/>
                                          </p:val>
                                        </p:tav>
                                        <p:tav tm="100000">
                                          <p:val>
                                            <p:strVal val="#ppt_y"/>
                                          </p:val>
                                        </p:tav>
                                      </p:tavLst>
                                    </p:anim>
                                    <p:anim calcmode="lin" valueType="num">
                                      <p:cBhvr>
                                        <p:cTn id="17" dur="5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81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820"/>
                                        </p:tgtEl>
                                        <p:attrNameLst>
                                          <p:attrName>ppt_y</p:attrName>
                                        </p:attrNameLst>
                                      </p:cBhvr>
                                      <p:tavLst>
                                        <p:tav tm="0">
                                          <p:val>
                                            <p:strVal val="#ppt_y"/>
                                          </p:val>
                                        </p:tav>
                                        <p:tav tm="100000">
                                          <p:val>
                                            <p:strVal val="#ppt_y"/>
                                          </p:val>
                                        </p:tav>
                                      </p:tavLst>
                                    </p:anim>
                                    <p:anim calcmode="lin" valueType="num">
                                      <p:cBhvr>
                                        <p:cTn id="24" dur="500" fill="hold"/>
                                        <p:tgtEl>
                                          <p:spTgt spid="3482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82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稻壳儿小白白(http://dwz.cn/Wu2UP)"/>
          <p:cNvSpPr>
            <a:spLocks noChangeArrowheads="1"/>
          </p:cNvSpPr>
          <p:nvPr/>
        </p:nvSpPr>
        <p:spPr bwMode="auto">
          <a:xfrm>
            <a:off x="5699125" y="4451350"/>
            <a:ext cx="774700" cy="3905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7" name="稻壳儿小白白(http://dwz.cn/Wu2UP)"/>
          <p:cNvSpPr>
            <a:spLocks noChangeArrowheads="1"/>
          </p:cNvSpPr>
          <p:nvPr/>
        </p:nvSpPr>
        <p:spPr bwMode="auto">
          <a:xfrm>
            <a:off x="4468813" y="3832225"/>
            <a:ext cx="3246437" cy="1631950"/>
          </a:xfrm>
          <a:prstGeom prst="ellipse">
            <a:avLst/>
          </a:prstGeom>
          <a:noFill/>
          <a:ln w="12700">
            <a:solidFill>
              <a:srgbClr val="333F4F"/>
            </a:solidFill>
            <a:prstDash val="lgDash"/>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8" name="稻壳儿小白白(http://dwz.cn/Wu2UP)"/>
          <p:cNvSpPr>
            <a:spLocks noChangeArrowheads="1"/>
          </p:cNvSpPr>
          <p:nvPr/>
        </p:nvSpPr>
        <p:spPr bwMode="auto">
          <a:xfrm>
            <a:off x="4406900" y="4611688"/>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9" name="稻壳儿小白白(http://dwz.cn/Wu2UP)"/>
          <p:cNvSpPr>
            <a:spLocks noChangeArrowheads="1"/>
          </p:cNvSpPr>
          <p:nvPr/>
        </p:nvSpPr>
        <p:spPr bwMode="auto">
          <a:xfrm>
            <a:off x="7654925" y="4611688"/>
            <a:ext cx="134938"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0" name="稻壳儿小白白(http://dwz.cn/Wu2UP)"/>
          <p:cNvSpPr>
            <a:spLocks noChangeArrowheads="1"/>
          </p:cNvSpPr>
          <p:nvPr/>
        </p:nvSpPr>
        <p:spPr bwMode="auto">
          <a:xfrm>
            <a:off x="6837363" y="3903663"/>
            <a:ext cx="134937"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1" name="稻壳儿小白白(http://dwz.cn/Wu2UP)"/>
          <p:cNvSpPr>
            <a:spLocks noChangeArrowheads="1"/>
          </p:cNvSpPr>
          <p:nvPr/>
        </p:nvSpPr>
        <p:spPr bwMode="auto">
          <a:xfrm>
            <a:off x="5226050" y="3903663"/>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2" name="稻壳儿小白白(http://dwz.cn/Wu2UP)"/>
          <p:cNvSpPr>
            <a:spLocks noChangeArrowheads="1"/>
          </p:cNvSpPr>
          <p:nvPr/>
        </p:nvSpPr>
        <p:spPr bwMode="auto">
          <a:xfrm>
            <a:off x="6837363" y="5321300"/>
            <a:ext cx="134937"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3" name="稻壳儿小白白(http://dwz.cn/Wu2UP)"/>
          <p:cNvSpPr>
            <a:spLocks noChangeArrowheads="1"/>
          </p:cNvSpPr>
          <p:nvPr/>
        </p:nvSpPr>
        <p:spPr bwMode="auto">
          <a:xfrm>
            <a:off x="5226050" y="5321300"/>
            <a:ext cx="136525"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4" name="稻壳儿小白白(http://dwz.cn/Wu2UP)"/>
          <p:cNvSpPr>
            <a:spLocks noChangeArrowheads="1"/>
          </p:cNvSpPr>
          <p:nvPr/>
        </p:nvSpPr>
        <p:spPr bwMode="auto">
          <a:xfrm flipH="1">
            <a:off x="404653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1995" name="稻壳儿小白白(http://dwz.cn/Wu2UP)"/>
          <p:cNvSpPr>
            <a:spLocks noEditPoints="1"/>
          </p:cNvSpPr>
          <p:nvPr/>
        </p:nvSpPr>
        <p:spPr bwMode="auto">
          <a:xfrm>
            <a:off x="4137025" y="2052638"/>
            <a:ext cx="377825" cy="296862"/>
          </a:xfrm>
          <a:custGeom>
            <a:avLst/>
            <a:gdLst>
              <a:gd name="T0" fmla="*/ 2147483646 w 106"/>
              <a:gd name="T1" fmla="*/ 2147483646 h 83"/>
              <a:gd name="T2" fmla="*/ 2147483646 w 106"/>
              <a:gd name="T3" fmla="*/ 2147483646 h 83"/>
              <a:gd name="T4" fmla="*/ 2147483646 w 106"/>
              <a:gd name="T5" fmla="*/ 2147483646 h 83"/>
              <a:gd name="T6" fmla="*/ 2147483646 w 106"/>
              <a:gd name="T7" fmla="*/ 2147483646 h 83"/>
              <a:gd name="T8" fmla="*/ 2147483646 w 106"/>
              <a:gd name="T9" fmla="*/ 2147483646 h 83"/>
              <a:gd name="T10" fmla="*/ 2147483646 w 106"/>
              <a:gd name="T11" fmla="*/ 2147483646 h 83"/>
              <a:gd name="T12" fmla="*/ 2147483646 w 106"/>
              <a:gd name="T13" fmla="*/ 2147483646 h 83"/>
              <a:gd name="T14" fmla="*/ 2147483646 w 106"/>
              <a:gd name="T15" fmla="*/ 2147483646 h 83"/>
              <a:gd name="T16" fmla="*/ 2147483646 w 106"/>
              <a:gd name="T17" fmla="*/ 2147483646 h 83"/>
              <a:gd name="T18" fmla="*/ 2147483646 w 106"/>
              <a:gd name="T19" fmla="*/ 2147483646 h 83"/>
              <a:gd name="T20" fmla="*/ 2147483646 w 106"/>
              <a:gd name="T21" fmla="*/ 2147483646 h 83"/>
              <a:gd name="T22" fmla="*/ 2147483646 w 106"/>
              <a:gd name="T23" fmla="*/ 2147483646 h 83"/>
              <a:gd name="T24" fmla="*/ 2147483646 w 106"/>
              <a:gd name="T25" fmla="*/ 2147483646 h 83"/>
              <a:gd name="T26" fmla="*/ 2147483646 w 106"/>
              <a:gd name="T27" fmla="*/ 2147483646 h 83"/>
              <a:gd name="T28" fmla="*/ 2147483646 w 106"/>
              <a:gd name="T29" fmla="*/ 2147483646 h 83"/>
              <a:gd name="T30" fmla="*/ 2147483646 w 106"/>
              <a:gd name="T31" fmla="*/ 2147483646 h 83"/>
              <a:gd name="T32" fmla="*/ 2147483646 w 106"/>
              <a:gd name="T33" fmla="*/ 2147483646 h 83"/>
              <a:gd name="T34" fmla="*/ 2147483646 w 106"/>
              <a:gd name="T35" fmla="*/ 2147483646 h 83"/>
              <a:gd name="T36" fmla="*/ 2147483646 w 106"/>
              <a:gd name="T37" fmla="*/ 2147483646 h 83"/>
              <a:gd name="T38" fmla="*/ 2147483646 w 106"/>
              <a:gd name="T39" fmla="*/ 0 h 83"/>
              <a:gd name="T40" fmla="*/ 2147483646 w 106"/>
              <a:gd name="T41" fmla="*/ 2147483646 h 83"/>
              <a:gd name="T42" fmla="*/ 2147483646 w 106"/>
              <a:gd name="T43" fmla="*/ 2147483646 h 83"/>
              <a:gd name="T44" fmla="*/ 2147483646 w 106"/>
              <a:gd name="T45" fmla="*/ 2147483646 h 83"/>
              <a:gd name="T46" fmla="*/ 2147483646 w 106"/>
              <a:gd name="T47" fmla="*/ 2147483646 h 83"/>
              <a:gd name="T48" fmla="*/ 2147483646 w 106"/>
              <a:gd name="T49" fmla="*/ 2147483646 h 83"/>
              <a:gd name="T50" fmla="*/ 2147483646 w 106"/>
              <a:gd name="T51" fmla="*/ 2147483646 h 83"/>
              <a:gd name="T52" fmla="*/ 2147483646 w 106"/>
              <a:gd name="T53" fmla="*/ 2147483646 h 83"/>
              <a:gd name="T54" fmla="*/ 2147483646 w 106"/>
              <a:gd name="T55" fmla="*/ 0 h 83"/>
              <a:gd name="T56" fmla="*/ 0 w 106"/>
              <a:gd name="T57" fmla="*/ 2147483646 h 83"/>
              <a:gd name="T58" fmla="*/ 2147483646 w 106"/>
              <a:gd name="T59" fmla="*/ 2147483646 h 83"/>
              <a:gd name="T60" fmla="*/ 2147483646 w 106"/>
              <a:gd name="T61" fmla="*/ 2147483646 h 83"/>
              <a:gd name="T62" fmla="*/ 2147483646 w 106"/>
              <a:gd name="T63" fmla="*/ 2147483646 h 83"/>
              <a:gd name="T64" fmla="*/ 2147483646 w 106"/>
              <a:gd name="T65" fmla="*/ 2147483646 h 83"/>
              <a:gd name="T66" fmla="*/ 2147483646 w 106"/>
              <a:gd name="T67" fmla="*/ 2147483646 h 83"/>
              <a:gd name="T68" fmla="*/ 2147483646 w 106"/>
              <a:gd name="T69" fmla="*/ 2147483646 h 83"/>
              <a:gd name="T70" fmla="*/ 2147483646 w 106"/>
              <a:gd name="T71" fmla="*/ 2147483646 h 83"/>
              <a:gd name="T72" fmla="*/ 2147483646 w 106"/>
              <a:gd name="T73" fmla="*/ 2147483646 h 83"/>
              <a:gd name="T74" fmla="*/ 2147483646 w 106"/>
              <a:gd name="T75" fmla="*/ 2147483646 h 83"/>
              <a:gd name="T76" fmla="*/ 2147483646 w 106"/>
              <a:gd name="T77" fmla="*/ 2147483646 h 83"/>
              <a:gd name="T78" fmla="*/ 2147483646 w 106"/>
              <a:gd name="T79" fmla="*/ 2147483646 h 83"/>
              <a:gd name="T80" fmla="*/ 2147483646 w 106"/>
              <a:gd name="T81" fmla="*/ 2147483646 h 83"/>
              <a:gd name="T82" fmla="*/ 2147483646 w 106"/>
              <a:gd name="T83" fmla="*/ 2147483646 h 83"/>
              <a:gd name="T84" fmla="*/ 2147483646 w 106"/>
              <a:gd name="T85" fmla="*/ 2147483646 h 83"/>
              <a:gd name="T86" fmla="*/ 2147483646 w 106"/>
              <a:gd name="T87" fmla="*/ 2147483646 h 83"/>
              <a:gd name="T88" fmla="*/ 2147483646 w 106"/>
              <a:gd name="T89" fmla="*/ 2147483646 h 83"/>
              <a:gd name="T90" fmla="*/ 2147483646 w 106"/>
              <a:gd name="T91" fmla="*/ 2147483646 h 83"/>
              <a:gd name="T92" fmla="*/ 2147483646 w 106"/>
              <a:gd name="T93" fmla="*/ 2147483646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
              <a:gd name="T142" fmla="*/ 0 h 83"/>
              <a:gd name="T143" fmla="*/ 106 w 106"/>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6" name="稻壳儿小白白(http://dwz.cn/Wu2UP)"/>
          <p:cNvSpPr>
            <a:spLocks noChangeArrowheads="1"/>
          </p:cNvSpPr>
          <p:nvPr/>
        </p:nvSpPr>
        <p:spPr bwMode="auto">
          <a:xfrm flipH="1">
            <a:off x="3200400"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7" name="稻壳儿小白白(http://dwz.cn/Wu2UP)"/>
          <p:cNvSpPr>
            <a:spLocks noEditPoints="1"/>
          </p:cNvSpPr>
          <p:nvPr/>
        </p:nvSpPr>
        <p:spPr bwMode="auto">
          <a:xfrm>
            <a:off x="3260725" y="3584575"/>
            <a:ext cx="412750" cy="341313"/>
          </a:xfrm>
          <a:custGeom>
            <a:avLst/>
            <a:gdLst>
              <a:gd name="T0" fmla="*/ 2147483646 w 107"/>
              <a:gd name="T1" fmla="*/ 2147483646 h 88"/>
              <a:gd name="T2" fmla="*/ 2147483646 w 107"/>
              <a:gd name="T3" fmla="*/ 2147483646 h 88"/>
              <a:gd name="T4" fmla="*/ 2147483646 w 107"/>
              <a:gd name="T5" fmla="*/ 2147483646 h 88"/>
              <a:gd name="T6" fmla="*/ 2147483646 w 107"/>
              <a:gd name="T7" fmla="*/ 0 h 88"/>
              <a:gd name="T8" fmla="*/ 2147483646 w 107"/>
              <a:gd name="T9" fmla="*/ 0 h 88"/>
              <a:gd name="T10" fmla="*/ 2147483646 w 107"/>
              <a:gd name="T11" fmla="*/ 0 h 88"/>
              <a:gd name="T12" fmla="*/ 2147483646 w 107"/>
              <a:gd name="T13" fmla="*/ 2147483646 h 88"/>
              <a:gd name="T14" fmla="*/ 2147483646 w 107"/>
              <a:gd name="T15" fmla="*/ 2147483646 h 88"/>
              <a:gd name="T16" fmla="*/ 2147483646 w 107"/>
              <a:gd name="T17" fmla="*/ 2147483646 h 88"/>
              <a:gd name="T18" fmla="*/ 2147483646 w 107"/>
              <a:gd name="T19" fmla="*/ 2147483646 h 88"/>
              <a:gd name="T20" fmla="*/ 2147483646 w 107"/>
              <a:gd name="T21" fmla="*/ 2147483646 h 88"/>
              <a:gd name="T22" fmla="*/ 2147483646 w 107"/>
              <a:gd name="T23" fmla="*/ 2147483646 h 88"/>
              <a:gd name="T24" fmla="*/ 2147483646 w 107"/>
              <a:gd name="T25" fmla="*/ 2147483646 h 88"/>
              <a:gd name="T26" fmla="*/ 2147483646 w 107"/>
              <a:gd name="T27" fmla="*/ 2147483646 h 88"/>
              <a:gd name="T28" fmla="*/ 2147483646 w 107"/>
              <a:gd name="T29" fmla="*/ 0 h 88"/>
              <a:gd name="T30" fmla="*/ 2147483646 w 107"/>
              <a:gd name="T31" fmla="*/ 0 h 88"/>
              <a:gd name="T32" fmla="*/ 2147483646 w 107"/>
              <a:gd name="T33" fmla="*/ 0 h 88"/>
              <a:gd name="T34" fmla="*/ 2147483646 w 107"/>
              <a:gd name="T35" fmla="*/ 2147483646 h 88"/>
              <a:gd name="T36" fmla="*/ 2147483646 w 107"/>
              <a:gd name="T37" fmla="*/ 2147483646 h 88"/>
              <a:gd name="T38" fmla="*/ 2147483646 w 107"/>
              <a:gd name="T39" fmla="*/ 2147483646 h 88"/>
              <a:gd name="T40" fmla="*/ 2147483646 w 107"/>
              <a:gd name="T41" fmla="*/ 2147483646 h 88"/>
              <a:gd name="T42" fmla="*/ 2147483646 w 107"/>
              <a:gd name="T43" fmla="*/ 2147483646 h 88"/>
              <a:gd name="T44" fmla="*/ 2147483646 w 107"/>
              <a:gd name="T45" fmla="*/ 2147483646 h 88"/>
              <a:gd name="T46" fmla="*/ 2147483646 w 107"/>
              <a:gd name="T47" fmla="*/ 2147483646 h 88"/>
              <a:gd name="T48" fmla="*/ 2147483646 w 107"/>
              <a:gd name="T49" fmla="*/ 2147483646 h 88"/>
              <a:gd name="T50" fmla="*/ 2147483646 w 107"/>
              <a:gd name="T51" fmla="*/ 2147483646 h 88"/>
              <a:gd name="T52" fmla="*/ 2147483646 w 107"/>
              <a:gd name="T53" fmla="*/ 2147483646 h 88"/>
              <a:gd name="T54" fmla="*/ 2147483646 w 107"/>
              <a:gd name="T55" fmla="*/ 2147483646 h 88"/>
              <a:gd name="T56" fmla="*/ 2147483646 w 107"/>
              <a:gd name="T57" fmla="*/ 2147483646 h 88"/>
              <a:gd name="T58" fmla="*/ 2147483646 w 107"/>
              <a:gd name="T59" fmla="*/ 2147483646 h 88"/>
              <a:gd name="T60" fmla="*/ 2147483646 w 107"/>
              <a:gd name="T61" fmla="*/ 2147483646 h 88"/>
              <a:gd name="T62" fmla="*/ 2147483646 w 107"/>
              <a:gd name="T63" fmla="*/ 2147483646 h 88"/>
              <a:gd name="T64" fmla="*/ 2147483646 w 107"/>
              <a:gd name="T65" fmla="*/ 2147483646 h 88"/>
              <a:gd name="T66" fmla="*/ 2147483646 w 107"/>
              <a:gd name="T67" fmla="*/ 2147483646 h 88"/>
              <a:gd name="T68" fmla="*/ 2147483646 w 107"/>
              <a:gd name="T69" fmla="*/ 2147483646 h 88"/>
              <a:gd name="T70" fmla="*/ 2147483646 w 107"/>
              <a:gd name="T71" fmla="*/ 2147483646 h 88"/>
              <a:gd name="T72" fmla="*/ 2147483646 w 107"/>
              <a:gd name="T73" fmla="*/ 2147483646 h 88"/>
              <a:gd name="T74" fmla="*/ 2147483646 w 107"/>
              <a:gd name="T75" fmla="*/ 2147483646 h 88"/>
              <a:gd name="T76" fmla="*/ 2147483646 w 107"/>
              <a:gd name="T77" fmla="*/ 2147483646 h 88"/>
              <a:gd name="T78" fmla="*/ 2147483646 w 107"/>
              <a:gd name="T79" fmla="*/ 2147483646 h 88"/>
              <a:gd name="T80" fmla="*/ 2147483646 w 107"/>
              <a:gd name="T81" fmla="*/ 2147483646 h 88"/>
              <a:gd name="T82" fmla="*/ 2147483646 w 107"/>
              <a:gd name="T83" fmla="*/ 2147483646 h 88"/>
              <a:gd name="T84" fmla="*/ 2147483646 w 107"/>
              <a:gd name="T85" fmla="*/ 2147483646 h 88"/>
              <a:gd name="T86" fmla="*/ 2147483646 w 107"/>
              <a:gd name="T87" fmla="*/ 2147483646 h 88"/>
              <a:gd name="T88" fmla="*/ 2147483646 w 107"/>
              <a:gd name="T89" fmla="*/ 2147483646 h 88"/>
              <a:gd name="T90" fmla="*/ 2147483646 w 107"/>
              <a:gd name="T91" fmla="*/ 2147483646 h 88"/>
              <a:gd name="T92" fmla="*/ 2147483646 w 107"/>
              <a:gd name="T93" fmla="*/ 2147483646 h 88"/>
              <a:gd name="T94" fmla="*/ 2147483646 w 107"/>
              <a:gd name="T95" fmla="*/ 2147483646 h 88"/>
              <a:gd name="T96" fmla="*/ 2147483646 w 107"/>
              <a:gd name="T97" fmla="*/ 2147483646 h 88"/>
              <a:gd name="T98" fmla="*/ 2147483646 w 107"/>
              <a:gd name="T99" fmla="*/ 2147483646 h 88"/>
              <a:gd name="T100" fmla="*/ 2147483646 w 107"/>
              <a:gd name="T101" fmla="*/ 2147483646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88"/>
              <a:gd name="T155" fmla="*/ 107 w 107"/>
              <a:gd name="T156" fmla="*/ 88 h 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8" name="稻壳儿小白白(http://dwz.cn/Wu2UP)"/>
          <p:cNvSpPr>
            <a:spLocks noChangeArrowheads="1"/>
          </p:cNvSpPr>
          <p:nvPr/>
        </p:nvSpPr>
        <p:spPr bwMode="auto">
          <a:xfrm>
            <a:off x="8480425"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9" name="稻壳儿小白白(http://dwz.cn/Wu2UP)"/>
          <p:cNvSpPr/>
          <p:nvPr/>
        </p:nvSpPr>
        <p:spPr bwMode="auto">
          <a:xfrm>
            <a:off x="8623300" y="3656013"/>
            <a:ext cx="254000" cy="228600"/>
          </a:xfrm>
          <a:custGeom>
            <a:avLst/>
            <a:gdLst>
              <a:gd name="T0" fmla="*/ 0 w 161"/>
              <a:gd name="T1" fmla="*/ 2147483646 h 145"/>
              <a:gd name="T2" fmla="*/ 0 w 161"/>
              <a:gd name="T3" fmla="*/ 2147483646 h 145"/>
              <a:gd name="T4" fmla="*/ 2147483646 w 161"/>
              <a:gd name="T5" fmla="*/ 2147483646 h 145"/>
              <a:gd name="T6" fmla="*/ 2147483646 w 161"/>
              <a:gd name="T7" fmla="*/ 2147483646 h 145"/>
              <a:gd name="T8" fmla="*/ 2147483646 w 161"/>
              <a:gd name="T9" fmla="*/ 2147483646 h 145"/>
              <a:gd name="T10" fmla="*/ 2147483646 w 161"/>
              <a:gd name="T11" fmla="*/ 2147483646 h 145"/>
              <a:gd name="T12" fmla="*/ 2147483646 w 161"/>
              <a:gd name="T13" fmla="*/ 0 h 145"/>
              <a:gd name="T14" fmla="*/ 0 w 161"/>
              <a:gd name="T15" fmla="*/ 2147483646 h 14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145"/>
              <a:gd name="T26" fmla="*/ 161 w 161"/>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0" name="稻壳儿小白白(http://dwz.cn/Wu2UP)"/>
          <p:cNvSpPr/>
          <p:nvPr/>
        </p:nvSpPr>
        <p:spPr bwMode="auto">
          <a:xfrm>
            <a:off x="8556625" y="3559175"/>
            <a:ext cx="387350" cy="193675"/>
          </a:xfrm>
          <a:custGeom>
            <a:avLst/>
            <a:gdLst>
              <a:gd name="T0" fmla="*/ 2147483646 w 246"/>
              <a:gd name="T1" fmla="*/ 2147483646 h 123"/>
              <a:gd name="T2" fmla="*/ 2147483646 w 246"/>
              <a:gd name="T3" fmla="*/ 2147483646 h 123"/>
              <a:gd name="T4" fmla="*/ 2147483646 w 246"/>
              <a:gd name="T5" fmla="*/ 2147483646 h 123"/>
              <a:gd name="T6" fmla="*/ 2147483646 w 246"/>
              <a:gd name="T7" fmla="*/ 2147483646 h 123"/>
              <a:gd name="T8" fmla="*/ 2147483646 w 246"/>
              <a:gd name="T9" fmla="*/ 0 h 123"/>
              <a:gd name="T10" fmla="*/ 2147483646 w 246"/>
              <a:gd name="T11" fmla="*/ 0 h 123"/>
              <a:gd name="T12" fmla="*/ 2147483646 w 246"/>
              <a:gd name="T13" fmla="*/ 0 h 123"/>
              <a:gd name="T14" fmla="*/ 2147483646 w 246"/>
              <a:gd name="T15" fmla="*/ 0 h 123"/>
              <a:gd name="T16" fmla="*/ 2147483646 w 246"/>
              <a:gd name="T17" fmla="*/ 0 h 123"/>
              <a:gd name="T18" fmla="*/ 0 w 246"/>
              <a:gd name="T19" fmla="*/ 2147483646 h 123"/>
              <a:gd name="T20" fmla="*/ 2147483646 w 246"/>
              <a:gd name="T21" fmla="*/ 2147483646 h 123"/>
              <a:gd name="T22" fmla="*/ 2147483646 w 246"/>
              <a:gd name="T23" fmla="*/ 2147483646 h 123"/>
              <a:gd name="T24" fmla="*/ 2147483646 w 246"/>
              <a:gd name="T25" fmla="*/ 2147483646 h 123"/>
              <a:gd name="T26" fmla="*/ 2147483646 w 246"/>
              <a:gd name="T27" fmla="*/ 2147483646 h 123"/>
              <a:gd name="T28" fmla="*/ 2147483646 w 246"/>
              <a:gd name="T29" fmla="*/ 214748364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6"/>
              <a:gd name="T46" fmla="*/ 0 h 123"/>
              <a:gd name="T47" fmla="*/ 246 w 246"/>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1" name="稻壳儿小白白(http://dwz.cn/Wu2UP)"/>
          <p:cNvSpPr>
            <a:spLocks noChangeArrowheads="1"/>
          </p:cNvSpPr>
          <p:nvPr/>
        </p:nvSpPr>
        <p:spPr bwMode="auto">
          <a:xfrm>
            <a:off x="798671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2" name="稻壳儿小白白(http://dwz.cn/Wu2UP)"/>
          <p:cNvSpPr>
            <a:spLocks noEditPoints="1"/>
          </p:cNvSpPr>
          <p:nvPr/>
        </p:nvSpPr>
        <p:spPr bwMode="auto">
          <a:xfrm>
            <a:off x="8051800" y="5346700"/>
            <a:ext cx="379413" cy="349250"/>
          </a:xfrm>
          <a:custGeom>
            <a:avLst/>
            <a:gdLst>
              <a:gd name="T0" fmla="*/ 2147483646 w 68"/>
              <a:gd name="T1" fmla="*/ 2147483646 h 63"/>
              <a:gd name="T2" fmla="*/ 2147483646 w 68"/>
              <a:gd name="T3" fmla="*/ 2147483646 h 63"/>
              <a:gd name="T4" fmla="*/ 2147483646 w 68"/>
              <a:gd name="T5" fmla="*/ 2147483646 h 63"/>
              <a:gd name="T6" fmla="*/ 2147483646 w 68"/>
              <a:gd name="T7" fmla="*/ 2147483646 h 63"/>
              <a:gd name="T8" fmla="*/ 2147483646 w 68"/>
              <a:gd name="T9" fmla="*/ 2147483646 h 63"/>
              <a:gd name="T10" fmla="*/ 2147483646 w 68"/>
              <a:gd name="T11" fmla="*/ 2147483646 h 63"/>
              <a:gd name="T12" fmla="*/ 2147483646 w 68"/>
              <a:gd name="T13" fmla="*/ 2147483646 h 63"/>
              <a:gd name="T14" fmla="*/ 2147483646 w 68"/>
              <a:gd name="T15" fmla="*/ 2147483646 h 63"/>
              <a:gd name="T16" fmla="*/ 0 w 68"/>
              <a:gd name="T17" fmla="*/ 2147483646 h 63"/>
              <a:gd name="T18" fmla="*/ 2147483646 w 68"/>
              <a:gd name="T19" fmla="*/ 2147483646 h 63"/>
              <a:gd name="T20" fmla="*/ 2147483646 w 68"/>
              <a:gd name="T21" fmla="*/ 2147483646 h 63"/>
              <a:gd name="T22" fmla="*/ 2147483646 w 68"/>
              <a:gd name="T23" fmla="*/ 2147483646 h 63"/>
              <a:gd name="T24" fmla="*/ 2147483646 w 68"/>
              <a:gd name="T25" fmla="*/ 2147483646 h 63"/>
              <a:gd name="T26" fmla="*/ 2147483646 w 68"/>
              <a:gd name="T27" fmla="*/ 2147483646 h 63"/>
              <a:gd name="T28" fmla="*/ 2147483646 w 68"/>
              <a:gd name="T29" fmla="*/ 2147483646 h 63"/>
              <a:gd name="T30" fmla="*/ 2147483646 w 68"/>
              <a:gd name="T31" fmla="*/ 2147483646 h 63"/>
              <a:gd name="T32" fmla="*/ 2147483646 w 68"/>
              <a:gd name="T33" fmla="*/ 2147483646 h 63"/>
              <a:gd name="T34" fmla="*/ 2147483646 w 68"/>
              <a:gd name="T35" fmla="*/ 2147483646 h 63"/>
              <a:gd name="T36" fmla="*/ 2147483646 w 68"/>
              <a:gd name="T37" fmla="*/ 2147483646 h 63"/>
              <a:gd name="T38" fmla="*/ 2147483646 w 68"/>
              <a:gd name="T39" fmla="*/ 2147483646 h 63"/>
              <a:gd name="T40" fmla="*/ 2147483646 w 68"/>
              <a:gd name="T41" fmla="*/ 2147483646 h 63"/>
              <a:gd name="T42" fmla="*/ 2147483646 w 68"/>
              <a:gd name="T43" fmla="*/ 2147483646 h 63"/>
              <a:gd name="T44" fmla="*/ 2147483646 w 68"/>
              <a:gd name="T45" fmla="*/ 2147483646 h 63"/>
              <a:gd name="T46" fmla="*/ 2147483646 w 68"/>
              <a:gd name="T47" fmla="*/ 2147483646 h 63"/>
              <a:gd name="T48" fmla="*/ 2147483646 w 68"/>
              <a:gd name="T49" fmla="*/ 2147483646 h 63"/>
              <a:gd name="T50" fmla="*/ 2147483646 w 68"/>
              <a:gd name="T51" fmla="*/ 2147483646 h 63"/>
              <a:gd name="T52" fmla="*/ 2147483646 w 68"/>
              <a:gd name="T53" fmla="*/ 2147483646 h 63"/>
              <a:gd name="T54" fmla="*/ 2147483646 w 68"/>
              <a:gd name="T55" fmla="*/ 0 h 63"/>
              <a:gd name="T56" fmla="*/ 2147483646 w 68"/>
              <a:gd name="T57" fmla="*/ 2147483646 h 63"/>
              <a:gd name="T58" fmla="*/ 2147483646 w 68"/>
              <a:gd name="T59" fmla="*/ 2147483646 h 63"/>
              <a:gd name="T60" fmla="*/ 2147483646 w 68"/>
              <a:gd name="T61" fmla="*/ 2147483646 h 63"/>
              <a:gd name="T62" fmla="*/ 2147483646 w 68"/>
              <a:gd name="T63" fmla="*/ 2147483646 h 63"/>
              <a:gd name="T64" fmla="*/ 2147483646 w 68"/>
              <a:gd name="T65" fmla="*/ 2147483646 h 63"/>
              <a:gd name="T66" fmla="*/ 2147483646 w 68"/>
              <a:gd name="T67" fmla="*/ 2147483646 h 63"/>
              <a:gd name="T68" fmla="*/ 2147483646 w 68"/>
              <a:gd name="T69" fmla="*/ 2147483646 h 63"/>
              <a:gd name="T70" fmla="*/ 2147483646 w 68"/>
              <a:gd name="T71" fmla="*/ 2147483646 h 63"/>
              <a:gd name="T72" fmla="*/ 2147483646 w 68"/>
              <a:gd name="T73" fmla="*/ 2147483646 h 63"/>
              <a:gd name="T74" fmla="*/ 2147483646 w 68"/>
              <a:gd name="T75" fmla="*/ 2147483646 h 63"/>
              <a:gd name="T76" fmla="*/ 2147483646 w 68"/>
              <a:gd name="T77" fmla="*/ 2147483646 h 63"/>
              <a:gd name="T78" fmla="*/ 2147483646 w 68"/>
              <a:gd name="T79" fmla="*/ 2147483646 h 63"/>
              <a:gd name="T80" fmla="*/ 2147483646 w 68"/>
              <a:gd name="T81" fmla="*/ 2147483646 h 63"/>
              <a:gd name="T82" fmla="*/ 2147483646 w 68"/>
              <a:gd name="T83" fmla="*/ 2147483646 h 63"/>
              <a:gd name="T84" fmla="*/ 2147483646 w 68"/>
              <a:gd name="T85" fmla="*/ 2147483646 h 63"/>
              <a:gd name="T86" fmla="*/ 2147483646 w 68"/>
              <a:gd name="T87" fmla="*/ 2147483646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2003" name="稻壳儿小白白(http://dwz.cn/Wu2UP)"/>
          <p:cNvPicPr>
            <a:picLocks noChangeArrowheads="1"/>
          </p:cNvPicPr>
          <p:nvPr/>
        </p:nvPicPr>
        <p:blipFill>
          <a:blip r:embed="rId4">
            <a:biLevel thresh="50000"/>
            <a:grayscl/>
          </a:blip>
          <a:srcRect/>
          <a:stretch>
            <a:fillRect/>
          </a:stretch>
        </p:blipFill>
        <p:spPr bwMode="auto">
          <a:xfrm>
            <a:off x="5970588" y="2074863"/>
            <a:ext cx="781050" cy="2738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4" name="稻壳儿小白白(http://dwz.cn/Wu2UP)"/>
          <p:cNvPicPr>
            <a:picLocks noChangeArrowheads="1"/>
          </p:cNvPicPr>
          <p:nvPr/>
        </p:nvPicPr>
        <p:blipFill>
          <a:blip r:embed="rId5">
            <a:biLevel thresh="50000"/>
            <a:grayscl/>
          </a:blip>
          <a:srcRect/>
          <a:stretch>
            <a:fillRect/>
          </a:stretch>
        </p:blipFill>
        <p:spPr bwMode="auto">
          <a:xfrm>
            <a:off x="5529263" y="2298700"/>
            <a:ext cx="744537" cy="2543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稻壳儿小白白(http://dwz.cn/Wu2UP)"/>
          <p:cNvSpPr>
            <a:spLocks noChangeArrowheads="1"/>
          </p:cNvSpPr>
          <p:nvPr/>
        </p:nvSpPr>
        <p:spPr bwMode="auto">
          <a:xfrm>
            <a:off x="763428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6" name="稻壳儿小白白(http://dwz.cn/Wu2UP)"/>
          <p:cNvSpPr>
            <a:spLocks noEditPoints="1"/>
          </p:cNvSpPr>
          <p:nvPr/>
        </p:nvSpPr>
        <p:spPr bwMode="auto">
          <a:xfrm>
            <a:off x="7729538" y="2036763"/>
            <a:ext cx="379412" cy="314325"/>
          </a:xfrm>
          <a:custGeom>
            <a:avLst/>
            <a:gdLst>
              <a:gd name="T0" fmla="*/ 2147483646 w 287"/>
              <a:gd name="T1" fmla="*/ 2147483646 h 237"/>
              <a:gd name="T2" fmla="*/ 2147483646 w 287"/>
              <a:gd name="T3" fmla="*/ 2147483646 h 237"/>
              <a:gd name="T4" fmla="*/ 2147483646 w 287"/>
              <a:gd name="T5" fmla="*/ 2147483646 h 237"/>
              <a:gd name="T6" fmla="*/ 2147483646 w 287"/>
              <a:gd name="T7" fmla="*/ 2147483646 h 237"/>
              <a:gd name="T8" fmla="*/ 2147483646 w 287"/>
              <a:gd name="T9" fmla="*/ 2147483646 h 237"/>
              <a:gd name="T10" fmla="*/ 2147483646 w 287"/>
              <a:gd name="T11" fmla="*/ 2147483646 h 237"/>
              <a:gd name="T12" fmla="*/ 2147483646 w 287"/>
              <a:gd name="T13" fmla="*/ 2147483646 h 237"/>
              <a:gd name="T14" fmla="*/ 2147483646 w 287"/>
              <a:gd name="T15" fmla="*/ 2147483646 h 237"/>
              <a:gd name="T16" fmla="*/ 2147483646 w 287"/>
              <a:gd name="T17" fmla="*/ 2147483646 h 237"/>
              <a:gd name="T18" fmla="*/ 2147483646 w 287"/>
              <a:gd name="T19" fmla="*/ 2147483646 h 237"/>
              <a:gd name="T20" fmla="*/ 2147483646 w 287"/>
              <a:gd name="T21" fmla="*/ 2147483646 h 237"/>
              <a:gd name="T22" fmla="*/ 2147483646 w 287"/>
              <a:gd name="T23" fmla="*/ 2147483646 h 237"/>
              <a:gd name="T24" fmla="*/ 2147483646 w 287"/>
              <a:gd name="T25" fmla="*/ 2147483646 h 237"/>
              <a:gd name="T26" fmla="*/ 2147483646 w 287"/>
              <a:gd name="T27" fmla="*/ 2147483646 h 237"/>
              <a:gd name="T28" fmla="*/ 2147483646 w 287"/>
              <a:gd name="T29" fmla="*/ 2147483646 h 237"/>
              <a:gd name="T30" fmla="*/ 2147483646 w 287"/>
              <a:gd name="T31" fmla="*/ 2147483646 h 237"/>
              <a:gd name="T32" fmla="*/ 2147483646 w 287"/>
              <a:gd name="T33" fmla="*/ 2147483646 h 237"/>
              <a:gd name="T34" fmla="*/ 2147483646 w 287"/>
              <a:gd name="T35" fmla="*/ 2147483646 h 237"/>
              <a:gd name="T36" fmla="*/ 2147483646 w 287"/>
              <a:gd name="T37" fmla="*/ 2147483646 h 237"/>
              <a:gd name="T38" fmla="*/ 2147483646 w 287"/>
              <a:gd name="T39" fmla="*/ 2147483646 h 237"/>
              <a:gd name="T40" fmla="*/ 2147483646 w 287"/>
              <a:gd name="T41" fmla="*/ 2147483646 h 237"/>
              <a:gd name="T42" fmla="*/ 2147483646 w 287"/>
              <a:gd name="T43" fmla="*/ 2147483646 h 237"/>
              <a:gd name="T44" fmla="*/ 2147483646 w 287"/>
              <a:gd name="T45" fmla="*/ 2147483646 h 237"/>
              <a:gd name="T46" fmla="*/ 2147483646 w 287"/>
              <a:gd name="T47" fmla="*/ 2147483646 h 237"/>
              <a:gd name="T48" fmla="*/ 2147483646 w 287"/>
              <a:gd name="T49" fmla="*/ 2147483646 h 237"/>
              <a:gd name="T50" fmla="*/ 2147483646 w 287"/>
              <a:gd name="T51" fmla="*/ 2147483646 h 237"/>
              <a:gd name="T52" fmla="*/ 2147483646 w 287"/>
              <a:gd name="T53" fmla="*/ 2147483646 h 237"/>
              <a:gd name="T54" fmla="*/ 2147483646 w 287"/>
              <a:gd name="T55" fmla="*/ 2147483646 h 237"/>
              <a:gd name="T56" fmla="*/ 2147483646 w 287"/>
              <a:gd name="T57" fmla="*/ 2147483646 h 237"/>
              <a:gd name="T58" fmla="*/ 2147483646 w 287"/>
              <a:gd name="T59" fmla="*/ 2147483646 h 237"/>
              <a:gd name="T60" fmla="*/ 2147483646 w 287"/>
              <a:gd name="T61" fmla="*/ 2147483646 h 237"/>
              <a:gd name="T62" fmla="*/ 0 w 287"/>
              <a:gd name="T63" fmla="*/ 2147483646 h 237"/>
              <a:gd name="T64" fmla="*/ 0 w 287"/>
              <a:gd name="T65" fmla="*/ 2147483646 h 237"/>
              <a:gd name="T66" fmla="*/ 2147483646 w 287"/>
              <a:gd name="T67" fmla="*/ 2147483646 h 237"/>
              <a:gd name="T68" fmla="*/ 2147483646 w 287"/>
              <a:gd name="T69" fmla="*/ 0 h 237"/>
              <a:gd name="T70" fmla="*/ 2147483646 w 287"/>
              <a:gd name="T71" fmla="*/ 2147483646 h 237"/>
              <a:gd name="T72" fmla="*/ 2147483646 w 287"/>
              <a:gd name="T73" fmla="*/ 2147483646 h 237"/>
              <a:gd name="T74" fmla="*/ 2147483646 w 287"/>
              <a:gd name="T75" fmla="*/ 2147483646 h 237"/>
              <a:gd name="T76" fmla="*/ 2147483646 w 287"/>
              <a:gd name="T77" fmla="*/ 0 h 237"/>
              <a:gd name="T78" fmla="*/ 2147483646 w 287"/>
              <a:gd name="T79" fmla="*/ 2147483646 h 237"/>
              <a:gd name="T80" fmla="*/ 2147483646 w 287"/>
              <a:gd name="T81" fmla="*/ 2147483646 h 237"/>
              <a:gd name="T82" fmla="*/ 2147483646 w 287"/>
              <a:gd name="T83" fmla="*/ 2147483646 h 237"/>
              <a:gd name="T84" fmla="*/ 2147483646 w 287"/>
              <a:gd name="T85" fmla="*/ 2147483646 h 237"/>
              <a:gd name="T86" fmla="*/ 2147483646 w 287"/>
              <a:gd name="T87" fmla="*/ 2147483646 h 237"/>
              <a:gd name="T88" fmla="*/ 2147483646 w 287"/>
              <a:gd name="T89" fmla="*/ 2147483646 h 237"/>
              <a:gd name="T90" fmla="*/ 2147483646 w 287"/>
              <a:gd name="T91" fmla="*/ 2147483646 h 237"/>
              <a:gd name="T92" fmla="*/ 2147483646 w 287"/>
              <a:gd name="T93" fmla="*/ 2147483646 h 237"/>
              <a:gd name="T94" fmla="*/ 2147483646 w 287"/>
              <a:gd name="T95" fmla="*/ 2147483646 h 237"/>
              <a:gd name="T96" fmla="*/ 2147483646 w 287"/>
              <a:gd name="T97" fmla="*/ 2147483646 h 237"/>
              <a:gd name="T98" fmla="*/ 2147483646 w 287"/>
              <a:gd name="T99" fmla="*/ 2147483646 h 237"/>
              <a:gd name="T100" fmla="*/ 2147483646 w 287"/>
              <a:gd name="T101" fmla="*/ 2147483646 h 237"/>
              <a:gd name="T102" fmla="*/ 2147483646 w 287"/>
              <a:gd name="T103" fmla="*/ 2147483646 h 237"/>
              <a:gd name="T104" fmla="*/ 2147483646 w 287"/>
              <a:gd name="T105" fmla="*/ 2147483646 h 237"/>
              <a:gd name="T106" fmla="*/ 2147483646 w 287"/>
              <a:gd name="T107" fmla="*/ 2147483646 h 237"/>
              <a:gd name="T108" fmla="*/ 2147483646 w 287"/>
              <a:gd name="T109" fmla="*/ 2147483646 h 237"/>
              <a:gd name="T110" fmla="*/ 2147483646 w 287"/>
              <a:gd name="T111" fmla="*/ 2147483646 h 237"/>
              <a:gd name="T112" fmla="*/ 2147483646 w 287"/>
              <a:gd name="T113" fmla="*/ 2147483646 h 237"/>
              <a:gd name="T114" fmla="*/ 2147483646 w 287"/>
              <a:gd name="T115" fmla="*/ 2147483646 h 237"/>
              <a:gd name="T116" fmla="*/ 2147483646 w 287"/>
              <a:gd name="T117" fmla="*/ 2147483646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7" name="稻壳儿小白白(http://dwz.cn/Wu2UP)"/>
          <p:cNvSpPr>
            <a:spLocks noChangeArrowheads="1"/>
          </p:cNvSpPr>
          <p:nvPr/>
        </p:nvSpPr>
        <p:spPr bwMode="auto">
          <a:xfrm flipH="1">
            <a:off x="367506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8" name="稻壳儿小白白(http://dwz.cn/Wu2UP)"/>
          <p:cNvSpPr/>
          <p:nvPr/>
        </p:nvSpPr>
        <p:spPr bwMode="auto">
          <a:xfrm>
            <a:off x="3771900" y="5337175"/>
            <a:ext cx="358775" cy="358775"/>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0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9" name="稻壳儿小白白(http://dwz.cn/Wu2UP)"/>
          <p:cNvSpPr txBox="1">
            <a:spLocks noChangeArrowheads="1"/>
          </p:cNvSpPr>
          <p:nvPr/>
        </p:nvSpPr>
        <p:spPr bwMode="auto">
          <a:xfrm>
            <a:off x="1947863"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0" name="稻壳儿小白白(http://dwz.cn/Wu2UP)"/>
          <p:cNvSpPr txBox="1">
            <a:spLocks noChangeArrowheads="1"/>
          </p:cNvSpPr>
          <p:nvPr/>
        </p:nvSpPr>
        <p:spPr bwMode="auto">
          <a:xfrm>
            <a:off x="1866900" y="220821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1" name="稻壳儿小白白(http://dwz.cn/Wu2UP)"/>
          <p:cNvSpPr txBox="1">
            <a:spLocks noChangeArrowheads="1"/>
          </p:cNvSpPr>
          <p:nvPr/>
        </p:nvSpPr>
        <p:spPr bwMode="auto">
          <a:xfrm>
            <a:off x="1109663"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2" name="稻壳儿小白白(http://dwz.cn/Wu2UP)"/>
          <p:cNvSpPr txBox="1">
            <a:spLocks noChangeArrowheads="1"/>
          </p:cNvSpPr>
          <p:nvPr/>
        </p:nvSpPr>
        <p:spPr bwMode="auto">
          <a:xfrm>
            <a:off x="1028700" y="375126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3" name="稻壳儿小白白(http://dwz.cn/Wu2UP)"/>
          <p:cNvSpPr txBox="1">
            <a:spLocks noChangeArrowheads="1"/>
          </p:cNvSpPr>
          <p:nvPr/>
        </p:nvSpPr>
        <p:spPr bwMode="auto">
          <a:xfrm>
            <a:off x="1519238"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4" name="稻壳儿小白白(http://dwz.cn/Wu2UP)"/>
          <p:cNvSpPr txBox="1">
            <a:spLocks noChangeArrowheads="1"/>
          </p:cNvSpPr>
          <p:nvPr/>
        </p:nvSpPr>
        <p:spPr bwMode="auto">
          <a:xfrm>
            <a:off x="1439863" y="5529263"/>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5" name="稻壳儿小白白(http://dwz.cn/Wu2UP)"/>
          <p:cNvSpPr txBox="1">
            <a:spLocks noChangeArrowheads="1"/>
          </p:cNvSpPr>
          <p:nvPr/>
        </p:nvSpPr>
        <p:spPr bwMode="auto">
          <a:xfrm>
            <a:off x="8377238"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6" name="稻壳儿小白白(http://dwz.cn/Wu2UP)"/>
          <p:cNvSpPr txBox="1">
            <a:spLocks noChangeArrowheads="1"/>
          </p:cNvSpPr>
          <p:nvPr/>
        </p:nvSpPr>
        <p:spPr bwMode="auto">
          <a:xfrm>
            <a:off x="8377238" y="2208213"/>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7" name="稻壳儿小白白(http://dwz.cn/Wu2UP)"/>
          <p:cNvSpPr txBox="1">
            <a:spLocks noChangeArrowheads="1"/>
          </p:cNvSpPr>
          <p:nvPr/>
        </p:nvSpPr>
        <p:spPr bwMode="auto">
          <a:xfrm>
            <a:off x="9231313" y="3409950"/>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8" name="稻壳儿小白白(http://dwz.cn/Wu2UP)"/>
          <p:cNvSpPr txBox="1">
            <a:spLocks noChangeArrowheads="1"/>
          </p:cNvSpPr>
          <p:nvPr/>
        </p:nvSpPr>
        <p:spPr bwMode="auto">
          <a:xfrm>
            <a:off x="9231313" y="37242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9" name="稻壳儿小白白(http://dwz.cn/Wu2UP)"/>
          <p:cNvSpPr txBox="1">
            <a:spLocks noChangeArrowheads="1"/>
          </p:cNvSpPr>
          <p:nvPr/>
        </p:nvSpPr>
        <p:spPr bwMode="auto">
          <a:xfrm>
            <a:off x="8713788"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20" name="稻壳儿小白白(http://dwz.cn/Wu2UP)"/>
          <p:cNvSpPr txBox="1">
            <a:spLocks noChangeArrowheads="1"/>
          </p:cNvSpPr>
          <p:nvPr/>
        </p:nvSpPr>
        <p:spPr bwMode="auto">
          <a:xfrm>
            <a:off x="8713788" y="551338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21" name="文本框 8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42022" name="文本框 8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619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2021"/>
                                        </p:tgtEl>
                                        <p:attrNameLst>
                                          <p:attrName>style.visibility</p:attrName>
                                        </p:attrNameLst>
                                      </p:cBhvr>
                                      <p:to>
                                        <p:strVal val="visible"/>
                                      </p:to>
                                    </p:set>
                                    <p:anim calcmode="lin" valueType="num">
                                      <p:cBhvr>
                                        <p:cTn id="7" dur="500" fill="hold"/>
                                        <p:tgtEl>
                                          <p:spTgt spid="420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021"/>
                                        </p:tgtEl>
                                        <p:attrNameLst>
                                          <p:attrName>ppt_y</p:attrName>
                                        </p:attrNameLst>
                                      </p:cBhvr>
                                      <p:tavLst>
                                        <p:tav tm="0">
                                          <p:val>
                                            <p:strVal val="#ppt_y"/>
                                          </p:val>
                                        </p:tav>
                                        <p:tav tm="100000">
                                          <p:val>
                                            <p:strVal val="#ppt_y"/>
                                          </p:val>
                                        </p:tav>
                                      </p:tavLst>
                                    </p:anim>
                                    <p:anim calcmode="lin" valueType="num">
                                      <p:cBhvr>
                                        <p:cTn id="9" dur="500" fill="hold"/>
                                        <p:tgtEl>
                                          <p:spTgt spid="420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0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02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2022"/>
                                        </p:tgtEl>
                                        <p:attrNameLst>
                                          <p:attrName>style.visibility</p:attrName>
                                        </p:attrNameLst>
                                      </p:cBhvr>
                                      <p:to>
                                        <p:strVal val="visible"/>
                                      </p:to>
                                    </p:set>
                                    <p:anim calcmode="lin" valueType="num">
                                      <p:cBhvr>
                                        <p:cTn id="14" dur="500" fill="hold"/>
                                        <p:tgtEl>
                                          <p:spTgt spid="420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2022"/>
                                        </p:tgtEl>
                                        <p:attrNameLst>
                                          <p:attrName>ppt_y</p:attrName>
                                        </p:attrNameLst>
                                      </p:cBhvr>
                                      <p:tavLst>
                                        <p:tav tm="0">
                                          <p:val>
                                            <p:strVal val="#ppt_y"/>
                                          </p:val>
                                        </p:tav>
                                        <p:tav tm="100000">
                                          <p:val>
                                            <p:strVal val="#ppt_y"/>
                                          </p:val>
                                        </p:tav>
                                      </p:tavLst>
                                    </p:anim>
                                    <p:anim calcmode="lin" valueType="num">
                                      <p:cBhvr>
                                        <p:cTn id="16" dur="500" fill="hold"/>
                                        <p:tgtEl>
                                          <p:spTgt spid="420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20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20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1994"/>
                                        </p:tgtEl>
                                        <p:attrNameLst>
                                          <p:attrName>style.visibility</p:attrName>
                                        </p:attrNameLst>
                                      </p:cBhvr>
                                      <p:to>
                                        <p:strVal val="visible"/>
                                      </p:to>
                                    </p:set>
                                    <p:anim calcmode="lin" valueType="num">
                                      <p:cBhvr additive="base">
                                        <p:cTn id="23" dur="500" fill="hold"/>
                                        <p:tgtEl>
                                          <p:spTgt spid="41994"/>
                                        </p:tgtEl>
                                        <p:attrNameLst>
                                          <p:attrName>ppt_x</p:attrName>
                                        </p:attrNameLst>
                                      </p:cBhvr>
                                      <p:tavLst>
                                        <p:tav tm="0">
                                          <p:val>
                                            <p:strVal val="#ppt_x"/>
                                          </p:val>
                                        </p:tav>
                                        <p:tav tm="100000">
                                          <p:val>
                                            <p:strVal val="#ppt_x"/>
                                          </p:val>
                                        </p:tav>
                                      </p:tavLst>
                                    </p:anim>
                                    <p:anim calcmode="lin" valueType="num">
                                      <p:cBhvr additive="base">
                                        <p:cTn id="24" dur="500" fill="hold"/>
                                        <p:tgtEl>
                                          <p:spTgt spid="4199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995"/>
                                        </p:tgtEl>
                                        <p:attrNameLst>
                                          <p:attrName>style.visibility</p:attrName>
                                        </p:attrNameLst>
                                      </p:cBhvr>
                                      <p:to>
                                        <p:strVal val="visible"/>
                                      </p:to>
                                    </p:set>
                                    <p:anim calcmode="lin" valueType="num">
                                      <p:cBhvr additive="base">
                                        <p:cTn id="27" dur="500" fill="hold"/>
                                        <p:tgtEl>
                                          <p:spTgt spid="41995"/>
                                        </p:tgtEl>
                                        <p:attrNameLst>
                                          <p:attrName>ppt_x</p:attrName>
                                        </p:attrNameLst>
                                      </p:cBhvr>
                                      <p:tavLst>
                                        <p:tav tm="0">
                                          <p:val>
                                            <p:strVal val="#ppt_x"/>
                                          </p:val>
                                        </p:tav>
                                        <p:tav tm="100000">
                                          <p:val>
                                            <p:strVal val="#ppt_x"/>
                                          </p:val>
                                        </p:tav>
                                      </p:tavLst>
                                    </p:anim>
                                    <p:anim calcmode="lin" valueType="num">
                                      <p:cBhvr additive="base">
                                        <p:cTn id="28" dur="500" fill="hold"/>
                                        <p:tgtEl>
                                          <p:spTgt spid="4199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1996"/>
                                        </p:tgtEl>
                                        <p:attrNameLst>
                                          <p:attrName>style.visibility</p:attrName>
                                        </p:attrNameLst>
                                      </p:cBhvr>
                                      <p:to>
                                        <p:strVal val="visible"/>
                                      </p:to>
                                    </p:set>
                                    <p:anim calcmode="lin" valueType="num">
                                      <p:cBhvr additive="base">
                                        <p:cTn id="31" dur="500" fill="hold"/>
                                        <p:tgtEl>
                                          <p:spTgt spid="41996"/>
                                        </p:tgtEl>
                                        <p:attrNameLst>
                                          <p:attrName>ppt_x</p:attrName>
                                        </p:attrNameLst>
                                      </p:cBhvr>
                                      <p:tavLst>
                                        <p:tav tm="0">
                                          <p:val>
                                            <p:strVal val="#ppt_x"/>
                                          </p:val>
                                        </p:tav>
                                        <p:tav tm="100000">
                                          <p:val>
                                            <p:strVal val="#ppt_x"/>
                                          </p:val>
                                        </p:tav>
                                      </p:tavLst>
                                    </p:anim>
                                    <p:anim calcmode="lin" valueType="num">
                                      <p:cBhvr additive="base">
                                        <p:cTn id="32" dur="500" fill="hold"/>
                                        <p:tgtEl>
                                          <p:spTgt spid="4199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1997"/>
                                        </p:tgtEl>
                                        <p:attrNameLst>
                                          <p:attrName>style.visibility</p:attrName>
                                        </p:attrNameLst>
                                      </p:cBhvr>
                                      <p:to>
                                        <p:strVal val="visible"/>
                                      </p:to>
                                    </p:set>
                                    <p:anim calcmode="lin" valueType="num">
                                      <p:cBhvr additive="base">
                                        <p:cTn id="35" dur="500" fill="hold"/>
                                        <p:tgtEl>
                                          <p:spTgt spid="41997"/>
                                        </p:tgtEl>
                                        <p:attrNameLst>
                                          <p:attrName>ppt_x</p:attrName>
                                        </p:attrNameLst>
                                      </p:cBhvr>
                                      <p:tavLst>
                                        <p:tav tm="0">
                                          <p:val>
                                            <p:strVal val="#ppt_x"/>
                                          </p:val>
                                        </p:tav>
                                        <p:tav tm="100000">
                                          <p:val>
                                            <p:strVal val="#ppt_x"/>
                                          </p:val>
                                        </p:tav>
                                      </p:tavLst>
                                    </p:anim>
                                    <p:anim calcmode="lin" valueType="num">
                                      <p:cBhvr additive="base">
                                        <p:cTn id="36" dur="500" fill="hold"/>
                                        <p:tgtEl>
                                          <p:spTgt spid="4199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007"/>
                                        </p:tgtEl>
                                        <p:attrNameLst>
                                          <p:attrName>style.visibility</p:attrName>
                                        </p:attrNameLst>
                                      </p:cBhvr>
                                      <p:to>
                                        <p:strVal val="visible"/>
                                      </p:to>
                                    </p:set>
                                    <p:anim calcmode="lin" valueType="num">
                                      <p:cBhvr additive="base">
                                        <p:cTn id="39" dur="500" fill="hold"/>
                                        <p:tgtEl>
                                          <p:spTgt spid="42007"/>
                                        </p:tgtEl>
                                        <p:attrNameLst>
                                          <p:attrName>ppt_x</p:attrName>
                                        </p:attrNameLst>
                                      </p:cBhvr>
                                      <p:tavLst>
                                        <p:tav tm="0">
                                          <p:val>
                                            <p:strVal val="#ppt_x"/>
                                          </p:val>
                                        </p:tav>
                                        <p:tav tm="100000">
                                          <p:val>
                                            <p:strVal val="#ppt_x"/>
                                          </p:val>
                                        </p:tav>
                                      </p:tavLst>
                                    </p:anim>
                                    <p:anim calcmode="lin" valueType="num">
                                      <p:cBhvr additive="base">
                                        <p:cTn id="40" dur="500" fill="hold"/>
                                        <p:tgtEl>
                                          <p:spTgt spid="4200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2008"/>
                                        </p:tgtEl>
                                        <p:attrNameLst>
                                          <p:attrName>style.visibility</p:attrName>
                                        </p:attrNameLst>
                                      </p:cBhvr>
                                      <p:to>
                                        <p:strVal val="visible"/>
                                      </p:to>
                                    </p:set>
                                    <p:anim calcmode="lin" valueType="num">
                                      <p:cBhvr additive="base">
                                        <p:cTn id="43" dur="500" fill="hold"/>
                                        <p:tgtEl>
                                          <p:spTgt spid="42008"/>
                                        </p:tgtEl>
                                        <p:attrNameLst>
                                          <p:attrName>ppt_x</p:attrName>
                                        </p:attrNameLst>
                                      </p:cBhvr>
                                      <p:tavLst>
                                        <p:tav tm="0">
                                          <p:val>
                                            <p:strVal val="#ppt_x"/>
                                          </p:val>
                                        </p:tav>
                                        <p:tav tm="100000">
                                          <p:val>
                                            <p:strVal val="#ppt_x"/>
                                          </p:val>
                                        </p:tav>
                                      </p:tavLst>
                                    </p:anim>
                                    <p:anim calcmode="lin" valueType="num">
                                      <p:cBhvr additive="base">
                                        <p:cTn id="44" dur="500" fill="hold"/>
                                        <p:tgtEl>
                                          <p:spTgt spid="4200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2009"/>
                                        </p:tgtEl>
                                        <p:attrNameLst>
                                          <p:attrName>style.visibility</p:attrName>
                                        </p:attrNameLst>
                                      </p:cBhvr>
                                      <p:to>
                                        <p:strVal val="visible"/>
                                      </p:to>
                                    </p:set>
                                    <p:anim calcmode="lin" valueType="num">
                                      <p:cBhvr additive="base">
                                        <p:cTn id="47" dur="500" fill="hold"/>
                                        <p:tgtEl>
                                          <p:spTgt spid="42009"/>
                                        </p:tgtEl>
                                        <p:attrNameLst>
                                          <p:attrName>ppt_x</p:attrName>
                                        </p:attrNameLst>
                                      </p:cBhvr>
                                      <p:tavLst>
                                        <p:tav tm="0">
                                          <p:val>
                                            <p:strVal val="#ppt_x"/>
                                          </p:val>
                                        </p:tav>
                                        <p:tav tm="100000">
                                          <p:val>
                                            <p:strVal val="#ppt_x"/>
                                          </p:val>
                                        </p:tav>
                                      </p:tavLst>
                                    </p:anim>
                                    <p:anim calcmode="lin" valueType="num">
                                      <p:cBhvr additive="base">
                                        <p:cTn id="48" dur="500" fill="hold"/>
                                        <p:tgtEl>
                                          <p:spTgt spid="4200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2010"/>
                                        </p:tgtEl>
                                        <p:attrNameLst>
                                          <p:attrName>style.visibility</p:attrName>
                                        </p:attrNameLst>
                                      </p:cBhvr>
                                      <p:to>
                                        <p:strVal val="visible"/>
                                      </p:to>
                                    </p:set>
                                    <p:anim calcmode="lin" valueType="num">
                                      <p:cBhvr additive="base">
                                        <p:cTn id="51" dur="500" fill="hold"/>
                                        <p:tgtEl>
                                          <p:spTgt spid="42010"/>
                                        </p:tgtEl>
                                        <p:attrNameLst>
                                          <p:attrName>ppt_x</p:attrName>
                                        </p:attrNameLst>
                                      </p:cBhvr>
                                      <p:tavLst>
                                        <p:tav tm="0">
                                          <p:val>
                                            <p:strVal val="#ppt_x"/>
                                          </p:val>
                                        </p:tav>
                                        <p:tav tm="100000">
                                          <p:val>
                                            <p:strVal val="#ppt_x"/>
                                          </p:val>
                                        </p:tav>
                                      </p:tavLst>
                                    </p:anim>
                                    <p:anim calcmode="lin" valueType="num">
                                      <p:cBhvr additive="base">
                                        <p:cTn id="52" dur="500" fill="hold"/>
                                        <p:tgtEl>
                                          <p:spTgt spid="4201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2011"/>
                                        </p:tgtEl>
                                        <p:attrNameLst>
                                          <p:attrName>style.visibility</p:attrName>
                                        </p:attrNameLst>
                                      </p:cBhvr>
                                      <p:to>
                                        <p:strVal val="visible"/>
                                      </p:to>
                                    </p:set>
                                    <p:anim calcmode="lin" valueType="num">
                                      <p:cBhvr additive="base">
                                        <p:cTn id="55" dur="500" fill="hold"/>
                                        <p:tgtEl>
                                          <p:spTgt spid="42011"/>
                                        </p:tgtEl>
                                        <p:attrNameLst>
                                          <p:attrName>ppt_x</p:attrName>
                                        </p:attrNameLst>
                                      </p:cBhvr>
                                      <p:tavLst>
                                        <p:tav tm="0">
                                          <p:val>
                                            <p:strVal val="#ppt_x"/>
                                          </p:val>
                                        </p:tav>
                                        <p:tav tm="100000">
                                          <p:val>
                                            <p:strVal val="#ppt_x"/>
                                          </p:val>
                                        </p:tav>
                                      </p:tavLst>
                                    </p:anim>
                                    <p:anim calcmode="lin" valueType="num">
                                      <p:cBhvr additive="base">
                                        <p:cTn id="56" dur="500" fill="hold"/>
                                        <p:tgtEl>
                                          <p:spTgt spid="4201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2012"/>
                                        </p:tgtEl>
                                        <p:attrNameLst>
                                          <p:attrName>style.visibility</p:attrName>
                                        </p:attrNameLst>
                                      </p:cBhvr>
                                      <p:to>
                                        <p:strVal val="visible"/>
                                      </p:to>
                                    </p:set>
                                    <p:anim calcmode="lin" valueType="num">
                                      <p:cBhvr additive="base">
                                        <p:cTn id="59" dur="500" fill="hold"/>
                                        <p:tgtEl>
                                          <p:spTgt spid="42012"/>
                                        </p:tgtEl>
                                        <p:attrNameLst>
                                          <p:attrName>ppt_x</p:attrName>
                                        </p:attrNameLst>
                                      </p:cBhvr>
                                      <p:tavLst>
                                        <p:tav tm="0">
                                          <p:val>
                                            <p:strVal val="#ppt_x"/>
                                          </p:val>
                                        </p:tav>
                                        <p:tav tm="100000">
                                          <p:val>
                                            <p:strVal val="#ppt_x"/>
                                          </p:val>
                                        </p:tav>
                                      </p:tavLst>
                                    </p:anim>
                                    <p:anim calcmode="lin" valueType="num">
                                      <p:cBhvr additive="base">
                                        <p:cTn id="60" dur="500" fill="hold"/>
                                        <p:tgtEl>
                                          <p:spTgt spid="4201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2013"/>
                                        </p:tgtEl>
                                        <p:attrNameLst>
                                          <p:attrName>style.visibility</p:attrName>
                                        </p:attrNameLst>
                                      </p:cBhvr>
                                      <p:to>
                                        <p:strVal val="visible"/>
                                      </p:to>
                                    </p:set>
                                    <p:anim calcmode="lin" valueType="num">
                                      <p:cBhvr additive="base">
                                        <p:cTn id="63" dur="500" fill="hold"/>
                                        <p:tgtEl>
                                          <p:spTgt spid="42013"/>
                                        </p:tgtEl>
                                        <p:attrNameLst>
                                          <p:attrName>ppt_x</p:attrName>
                                        </p:attrNameLst>
                                      </p:cBhvr>
                                      <p:tavLst>
                                        <p:tav tm="0">
                                          <p:val>
                                            <p:strVal val="#ppt_x"/>
                                          </p:val>
                                        </p:tav>
                                        <p:tav tm="100000">
                                          <p:val>
                                            <p:strVal val="#ppt_x"/>
                                          </p:val>
                                        </p:tav>
                                      </p:tavLst>
                                    </p:anim>
                                    <p:anim calcmode="lin" valueType="num">
                                      <p:cBhvr additive="base">
                                        <p:cTn id="64" dur="500" fill="hold"/>
                                        <p:tgtEl>
                                          <p:spTgt spid="4201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42014"/>
                                        </p:tgtEl>
                                        <p:attrNameLst>
                                          <p:attrName>style.visibility</p:attrName>
                                        </p:attrNameLst>
                                      </p:cBhvr>
                                      <p:to>
                                        <p:strVal val="visible"/>
                                      </p:to>
                                    </p:set>
                                    <p:anim calcmode="lin" valueType="num">
                                      <p:cBhvr additive="base">
                                        <p:cTn id="67" dur="500" fill="hold"/>
                                        <p:tgtEl>
                                          <p:spTgt spid="42014"/>
                                        </p:tgtEl>
                                        <p:attrNameLst>
                                          <p:attrName>ppt_x</p:attrName>
                                        </p:attrNameLst>
                                      </p:cBhvr>
                                      <p:tavLst>
                                        <p:tav tm="0">
                                          <p:val>
                                            <p:strVal val="#ppt_x"/>
                                          </p:val>
                                        </p:tav>
                                        <p:tav tm="100000">
                                          <p:val>
                                            <p:strVal val="#ppt_x"/>
                                          </p:val>
                                        </p:tav>
                                      </p:tavLst>
                                    </p:anim>
                                    <p:anim calcmode="lin" valueType="num">
                                      <p:cBhvr additive="base">
                                        <p:cTn id="68" dur="500" fill="hold"/>
                                        <p:tgtEl>
                                          <p:spTgt spid="420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41998"/>
                                        </p:tgtEl>
                                        <p:attrNameLst>
                                          <p:attrName>style.visibility</p:attrName>
                                        </p:attrNameLst>
                                      </p:cBhvr>
                                      <p:to>
                                        <p:strVal val="visible"/>
                                      </p:to>
                                    </p:set>
                                    <p:anim calcmode="lin" valueType="num">
                                      <p:cBhvr additive="base">
                                        <p:cTn id="71" dur="500" fill="hold"/>
                                        <p:tgtEl>
                                          <p:spTgt spid="41998"/>
                                        </p:tgtEl>
                                        <p:attrNameLst>
                                          <p:attrName>ppt_x</p:attrName>
                                        </p:attrNameLst>
                                      </p:cBhvr>
                                      <p:tavLst>
                                        <p:tav tm="0">
                                          <p:val>
                                            <p:strVal val="#ppt_x"/>
                                          </p:val>
                                        </p:tav>
                                        <p:tav tm="100000">
                                          <p:val>
                                            <p:strVal val="#ppt_x"/>
                                          </p:val>
                                        </p:tav>
                                      </p:tavLst>
                                    </p:anim>
                                    <p:anim calcmode="lin" valueType="num">
                                      <p:cBhvr additive="base">
                                        <p:cTn id="72" dur="500" fill="hold"/>
                                        <p:tgtEl>
                                          <p:spTgt spid="41998"/>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41999"/>
                                        </p:tgtEl>
                                        <p:attrNameLst>
                                          <p:attrName>style.visibility</p:attrName>
                                        </p:attrNameLst>
                                      </p:cBhvr>
                                      <p:to>
                                        <p:strVal val="visible"/>
                                      </p:to>
                                    </p:set>
                                    <p:anim calcmode="lin" valueType="num">
                                      <p:cBhvr additive="base">
                                        <p:cTn id="75" dur="500" fill="hold"/>
                                        <p:tgtEl>
                                          <p:spTgt spid="41999"/>
                                        </p:tgtEl>
                                        <p:attrNameLst>
                                          <p:attrName>ppt_x</p:attrName>
                                        </p:attrNameLst>
                                      </p:cBhvr>
                                      <p:tavLst>
                                        <p:tav tm="0">
                                          <p:val>
                                            <p:strVal val="#ppt_x"/>
                                          </p:val>
                                        </p:tav>
                                        <p:tav tm="100000">
                                          <p:val>
                                            <p:strVal val="#ppt_x"/>
                                          </p:val>
                                        </p:tav>
                                      </p:tavLst>
                                    </p:anim>
                                    <p:anim calcmode="lin" valueType="num">
                                      <p:cBhvr additive="base">
                                        <p:cTn id="76" dur="500" fill="hold"/>
                                        <p:tgtEl>
                                          <p:spTgt spid="41999"/>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2000"/>
                                        </p:tgtEl>
                                        <p:attrNameLst>
                                          <p:attrName>style.visibility</p:attrName>
                                        </p:attrNameLst>
                                      </p:cBhvr>
                                      <p:to>
                                        <p:strVal val="visible"/>
                                      </p:to>
                                    </p:set>
                                    <p:anim calcmode="lin" valueType="num">
                                      <p:cBhvr additive="base">
                                        <p:cTn id="79" dur="500" fill="hold"/>
                                        <p:tgtEl>
                                          <p:spTgt spid="42000"/>
                                        </p:tgtEl>
                                        <p:attrNameLst>
                                          <p:attrName>ppt_x</p:attrName>
                                        </p:attrNameLst>
                                      </p:cBhvr>
                                      <p:tavLst>
                                        <p:tav tm="0">
                                          <p:val>
                                            <p:strVal val="#ppt_x"/>
                                          </p:val>
                                        </p:tav>
                                        <p:tav tm="100000">
                                          <p:val>
                                            <p:strVal val="#ppt_x"/>
                                          </p:val>
                                        </p:tav>
                                      </p:tavLst>
                                    </p:anim>
                                    <p:anim calcmode="lin" valueType="num">
                                      <p:cBhvr additive="base">
                                        <p:cTn id="80" dur="500" fill="hold"/>
                                        <p:tgtEl>
                                          <p:spTgt spid="4200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42005"/>
                                        </p:tgtEl>
                                        <p:attrNameLst>
                                          <p:attrName>style.visibility</p:attrName>
                                        </p:attrNameLst>
                                      </p:cBhvr>
                                      <p:to>
                                        <p:strVal val="visible"/>
                                      </p:to>
                                    </p:set>
                                    <p:anim calcmode="lin" valueType="num">
                                      <p:cBhvr additive="base">
                                        <p:cTn id="83" dur="500" fill="hold"/>
                                        <p:tgtEl>
                                          <p:spTgt spid="42005"/>
                                        </p:tgtEl>
                                        <p:attrNameLst>
                                          <p:attrName>ppt_x</p:attrName>
                                        </p:attrNameLst>
                                      </p:cBhvr>
                                      <p:tavLst>
                                        <p:tav tm="0">
                                          <p:val>
                                            <p:strVal val="#ppt_x"/>
                                          </p:val>
                                        </p:tav>
                                        <p:tav tm="100000">
                                          <p:val>
                                            <p:strVal val="#ppt_x"/>
                                          </p:val>
                                        </p:tav>
                                      </p:tavLst>
                                    </p:anim>
                                    <p:anim calcmode="lin" valueType="num">
                                      <p:cBhvr additive="base">
                                        <p:cTn id="84" dur="500" fill="hold"/>
                                        <p:tgtEl>
                                          <p:spTgt spid="42005"/>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2006"/>
                                        </p:tgtEl>
                                        <p:attrNameLst>
                                          <p:attrName>style.visibility</p:attrName>
                                        </p:attrNameLst>
                                      </p:cBhvr>
                                      <p:to>
                                        <p:strVal val="visible"/>
                                      </p:to>
                                    </p:set>
                                    <p:anim calcmode="lin" valueType="num">
                                      <p:cBhvr additive="base">
                                        <p:cTn id="87" dur="500" fill="hold"/>
                                        <p:tgtEl>
                                          <p:spTgt spid="42006"/>
                                        </p:tgtEl>
                                        <p:attrNameLst>
                                          <p:attrName>ppt_x</p:attrName>
                                        </p:attrNameLst>
                                      </p:cBhvr>
                                      <p:tavLst>
                                        <p:tav tm="0">
                                          <p:val>
                                            <p:strVal val="#ppt_x"/>
                                          </p:val>
                                        </p:tav>
                                        <p:tav tm="100000">
                                          <p:val>
                                            <p:strVal val="#ppt_x"/>
                                          </p:val>
                                        </p:tav>
                                      </p:tavLst>
                                    </p:anim>
                                    <p:anim calcmode="lin" valueType="num">
                                      <p:cBhvr additive="base">
                                        <p:cTn id="88" dur="500" fill="hold"/>
                                        <p:tgtEl>
                                          <p:spTgt spid="42006"/>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2015"/>
                                        </p:tgtEl>
                                        <p:attrNameLst>
                                          <p:attrName>style.visibility</p:attrName>
                                        </p:attrNameLst>
                                      </p:cBhvr>
                                      <p:to>
                                        <p:strVal val="visible"/>
                                      </p:to>
                                    </p:set>
                                    <p:anim calcmode="lin" valueType="num">
                                      <p:cBhvr additive="base">
                                        <p:cTn id="91" dur="500" fill="hold"/>
                                        <p:tgtEl>
                                          <p:spTgt spid="42015"/>
                                        </p:tgtEl>
                                        <p:attrNameLst>
                                          <p:attrName>ppt_x</p:attrName>
                                        </p:attrNameLst>
                                      </p:cBhvr>
                                      <p:tavLst>
                                        <p:tav tm="0">
                                          <p:val>
                                            <p:strVal val="#ppt_x"/>
                                          </p:val>
                                        </p:tav>
                                        <p:tav tm="100000">
                                          <p:val>
                                            <p:strVal val="#ppt_x"/>
                                          </p:val>
                                        </p:tav>
                                      </p:tavLst>
                                    </p:anim>
                                    <p:anim calcmode="lin" valueType="num">
                                      <p:cBhvr additive="base">
                                        <p:cTn id="92" dur="500" fill="hold"/>
                                        <p:tgtEl>
                                          <p:spTgt spid="4201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42016"/>
                                        </p:tgtEl>
                                        <p:attrNameLst>
                                          <p:attrName>style.visibility</p:attrName>
                                        </p:attrNameLst>
                                      </p:cBhvr>
                                      <p:to>
                                        <p:strVal val="visible"/>
                                      </p:to>
                                    </p:set>
                                    <p:anim calcmode="lin" valueType="num">
                                      <p:cBhvr additive="base">
                                        <p:cTn id="95" dur="500" fill="hold"/>
                                        <p:tgtEl>
                                          <p:spTgt spid="42016"/>
                                        </p:tgtEl>
                                        <p:attrNameLst>
                                          <p:attrName>ppt_x</p:attrName>
                                        </p:attrNameLst>
                                      </p:cBhvr>
                                      <p:tavLst>
                                        <p:tav tm="0">
                                          <p:val>
                                            <p:strVal val="#ppt_x"/>
                                          </p:val>
                                        </p:tav>
                                        <p:tav tm="100000">
                                          <p:val>
                                            <p:strVal val="#ppt_x"/>
                                          </p:val>
                                        </p:tav>
                                      </p:tavLst>
                                    </p:anim>
                                    <p:anim calcmode="lin" valueType="num">
                                      <p:cBhvr additive="base">
                                        <p:cTn id="96" dur="500" fill="hold"/>
                                        <p:tgtEl>
                                          <p:spTgt spid="42016"/>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42017"/>
                                        </p:tgtEl>
                                        <p:attrNameLst>
                                          <p:attrName>style.visibility</p:attrName>
                                        </p:attrNameLst>
                                      </p:cBhvr>
                                      <p:to>
                                        <p:strVal val="visible"/>
                                      </p:to>
                                    </p:set>
                                    <p:anim calcmode="lin" valueType="num">
                                      <p:cBhvr additive="base">
                                        <p:cTn id="99" dur="500" fill="hold"/>
                                        <p:tgtEl>
                                          <p:spTgt spid="42017"/>
                                        </p:tgtEl>
                                        <p:attrNameLst>
                                          <p:attrName>ppt_x</p:attrName>
                                        </p:attrNameLst>
                                      </p:cBhvr>
                                      <p:tavLst>
                                        <p:tav tm="0">
                                          <p:val>
                                            <p:strVal val="#ppt_x"/>
                                          </p:val>
                                        </p:tav>
                                        <p:tav tm="100000">
                                          <p:val>
                                            <p:strVal val="#ppt_x"/>
                                          </p:val>
                                        </p:tav>
                                      </p:tavLst>
                                    </p:anim>
                                    <p:anim calcmode="lin" valueType="num">
                                      <p:cBhvr additive="base">
                                        <p:cTn id="100" dur="500" fill="hold"/>
                                        <p:tgtEl>
                                          <p:spTgt spid="42017"/>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2018"/>
                                        </p:tgtEl>
                                        <p:attrNameLst>
                                          <p:attrName>style.visibility</p:attrName>
                                        </p:attrNameLst>
                                      </p:cBhvr>
                                      <p:to>
                                        <p:strVal val="visible"/>
                                      </p:to>
                                    </p:set>
                                    <p:anim calcmode="lin" valueType="num">
                                      <p:cBhvr additive="base">
                                        <p:cTn id="103" dur="500" fill="hold"/>
                                        <p:tgtEl>
                                          <p:spTgt spid="42018"/>
                                        </p:tgtEl>
                                        <p:attrNameLst>
                                          <p:attrName>ppt_x</p:attrName>
                                        </p:attrNameLst>
                                      </p:cBhvr>
                                      <p:tavLst>
                                        <p:tav tm="0">
                                          <p:val>
                                            <p:strVal val="#ppt_x"/>
                                          </p:val>
                                        </p:tav>
                                        <p:tav tm="100000">
                                          <p:val>
                                            <p:strVal val="#ppt_x"/>
                                          </p:val>
                                        </p:tav>
                                      </p:tavLst>
                                    </p:anim>
                                    <p:anim calcmode="lin" valueType="num">
                                      <p:cBhvr additive="base">
                                        <p:cTn id="104" dur="500" fill="hold"/>
                                        <p:tgtEl>
                                          <p:spTgt spid="42018"/>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2001"/>
                                        </p:tgtEl>
                                        <p:attrNameLst>
                                          <p:attrName>style.visibility</p:attrName>
                                        </p:attrNameLst>
                                      </p:cBhvr>
                                      <p:to>
                                        <p:strVal val="visible"/>
                                      </p:to>
                                    </p:set>
                                    <p:anim calcmode="lin" valueType="num">
                                      <p:cBhvr additive="base">
                                        <p:cTn id="107" dur="500" fill="hold"/>
                                        <p:tgtEl>
                                          <p:spTgt spid="42001"/>
                                        </p:tgtEl>
                                        <p:attrNameLst>
                                          <p:attrName>ppt_x</p:attrName>
                                        </p:attrNameLst>
                                      </p:cBhvr>
                                      <p:tavLst>
                                        <p:tav tm="0">
                                          <p:val>
                                            <p:strVal val="#ppt_x"/>
                                          </p:val>
                                        </p:tav>
                                        <p:tav tm="100000">
                                          <p:val>
                                            <p:strVal val="#ppt_x"/>
                                          </p:val>
                                        </p:tav>
                                      </p:tavLst>
                                    </p:anim>
                                    <p:anim calcmode="lin" valueType="num">
                                      <p:cBhvr additive="base">
                                        <p:cTn id="108" dur="500" fill="hold"/>
                                        <p:tgtEl>
                                          <p:spTgt spid="4200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2002"/>
                                        </p:tgtEl>
                                        <p:attrNameLst>
                                          <p:attrName>style.visibility</p:attrName>
                                        </p:attrNameLst>
                                      </p:cBhvr>
                                      <p:to>
                                        <p:strVal val="visible"/>
                                      </p:to>
                                    </p:set>
                                    <p:anim calcmode="lin" valueType="num">
                                      <p:cBhvr additive="base">
                                        <p:cTn id="111" dur="500" fill="hold"/>
                                        <p:tgtEl>
                                          <p:spTgt spid="42002"/>
                                        </p:tgtEl>
                                        <p:attrNameLst>
                                          <p:attrName>ppt_x</p:attrName>
                                        </p:attrNameLst>
                                      </p:cBhvr>
                                      <p:tavLst>
                                        <p:tav tm="0">
                                          <p:val>
                                            <p:strVal val="#ppt_x"/>
                                          </p:val>
                                        </p:tav>
                                        <p:tav tm="100000">
                                          <p:val>
                                            <p:strVal val="#ppt_x"/>
                                          </p:val>
                                        </p:tav>
                                      </p:tavLst>
                                    </p:anim>
                                    <p:anim calcmode="lin" valueType="num">
                                      <p:cBhvr additive="base">
                                        <p:cTn id="112" dur="500" fill="hold"/>
                                        <p:tgtEl>
                                          <p:spTgt spid="42002"/>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0"/>
                                  </p:stCondLst>
                                  <p:childTnLst>
                                    <p:set>
                                      <p:cBhvr>
                                        <p:cTn id="114" dur="1" fill="hold">
                                          <p:stCondLst>
                                            <p:cond delay="0"/>
                                          </p:stCondLst>
                                        </p:cTn>
                                        <p:tgtEl>
                                          <p:spTgt spid="42019"/>
                                        </p:tgtEl>
                                        <p:attrNameLst>
                                          <p:attrName>style.visibility</p:attrName>
                                        </p:attrNameLst>
                                      </p:cBhvr>
                                      <p:to>
                                        <p:strVal val="visible"/>
                                      </p:to>
                                    </p:set>
                                    <p:anim calcmode="lin" valueType="num">
                                      <p:cBhvr additive="base">
                                        <p:cTn id="115" dur="500" fill="hold"/>
                                        <p:tgtEl>
                                          <p:spTgt spid="42019"/>
                                        </p:tgtEl>
                                        <p:attrNameLst>
                                          <p:attrName>ppt_x</p:attrName>
                                        </p:attrNameLst>
                                      </p:cBhvr>
                                      <p:tavLst>
                                        <p:tav tm="0">
                                          <p:val>
                                            <p:strVal val="#ppt_x"/>
                                          </p:val>
                                        </p:tav>
                                        <p:tav tm="100000">
                                          <p:val>
                                            <p:strVal val="#ppt_x"/>
                                          </p:val>
                                        </p:tav>
                                      </p:tavLst>
                                    </p:anim>
                                    <p:anim calcmode="lin" valueType="num">
                                      <p:cBhvr additive="base">
                                        <p:cTn id="116" dur="500" fill="hold"/>
                                        <p:tgtEl>
                                          <p:spTgt spid="42019"/>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42020"/>
                                        </p:tgtEl>
                                        <p:attrNameLst>
                                          <p:attrName>style.visibility</p:attrName>
                                        </p:attrNameLst>
                                      </p:cBhvr>
                                      <p:to>
                                        <p:strVal val="visible"/>
                                      </p:to>
                                    </p:set>
                                    <p:anim calcmode="lin" valueType="num">
                                      <p:cBhvr additive="base">
                                        <p:cTn id="119" dur="500" fill="hold"/>
                                        <p:tgtEl>
                                          <p:spTgt spid="42020"/>
                                        </p:tgtEl>
                                        <p:attrNameLst>
                                          <p:attrName>ppt_x</p:attrName>
                                        </p:attrNameLst>
                                      </p:cBhvr>
                                      <p:tavLst>
                                        <p:tav tm="0">
                                          <p:val>
                                            <p:strVal val="#ppt_x"/>
                                          </p:val>
                                        </p:tav>
                                        <p:tav tm="100000">
                                          <p:val>
                                            <p:strVal val="#ppt_x"/>
                                          </p:val>
                                        </p:tav>
                                      </p:tavLst>
                                    </p:anim>
                                    <p:anim calcmode="lin" valueType="num">
                                      <p:cBhvr additive="base">
                                        <p:cTn id="120" dur="500" fill="hold"/>
                                        <p:tgtEl>
                                          <p:spTgt spid="42020"/>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1" presetClass="entr" presetSubtype="1" fill="hold" grpId="0" nodeType="clickEffect">
                                  <p:stCondLst>
                                    <p:cond delay="0"/>
                                  </p:stCondLst>
                                  <p:childTnLst>
                                    <p:set>
                                      <p:cBhvr>
                                        <p:cTn id="124" dur="1" fill="hold">
                                          <p:stCondLst>
                                            <p:cond delay="0"/>
                                          </p:stCondLst>
                                        </p:cTn>
                                        <p:tgtEl>
                                          <p:spTgt spid="41986"/>
                                        </p:tgtEl>
                                        <p:attrNameLst>
                                          <p:attrName>style.visibility</p:attrName>
                                        </p:attrNameLst>
                                      </p:cBhvr>
                                      <p:to>
                                        <p:strVal val="visible"/>
                                      </p:to>
                                    </p:set>
                                    <p:animEffect transition="in" filter="wheel(1)">
                                      <p:cBhvr>
                                        <p:cTn id="125" dur="2000"/>
                                        <p:tgtEl>
                                          <p:spTgt spid="41986"/>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41987"/>
                                        </p:tgtEl>
                                        <p:attrNameLst>
                                          <p:attrName>style.visibility</p:attrName>
                                        </p:attrNameLst>
                                      </p:cBhvr>
                                      <p:to>
                                        <p:strVal val="visible"/>
                                      </p:to>
                                    </p:set>
                                    <p:animEffect transition="in" filter="wheel(1)">
                                      <p:cBhvr>
                                        <p:cTn id="128" dur="2000"/>
                                        <p:tgtEl>
                                          <p:spTgt spid="41987"/>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41988"/>
                                        </p:tgtEl>
                                        <p:attrNameLst>
                                          <p:attrName>style.visibility</p:attrName>
                                        </p:attrNameLst>
                                      </p:cBhvr>
                                      <p:to>
                                        <p:strVal val="visible"/>
                                      </p:to>
                                    </p:set>
                                    <p:animEffect transition="in" filter="wheel(1)">
                                      <p:cBhvr>
                                        <p:cTn id="131" dur="2000"/>
                                        <p:tgtEl>
                                          <p:spTgt spid="41988"/>
                                        </p:tgtEl>
                                      </p:cBhvr>
                                    </p:animEffect>
                                  </p:childTnLst>
                                </p:cTn>
                              </p:par>
                              <p:par>
                                <p:cTn id="132" presetID="21" presetClass="entr" presetSubtype="1" fill="hold" grpId="0" nodeType="withEffect">
                                  <p:stCondLst>
                                    <p:cond delay="0"/>
                                  </p:stCondLst>
                                  <p:childTnLst>
                                    <p:set>
                                      <p:cBhvr>
                                        <p:cTn id="133" dur="1" fill="hold">
                                          <p:stCondLst>
                                            <p:cond delay="0"/>
                                          </p:stCondLst>
                                        </p:cTn>
                                        <p:tgtEl>
                                          <p:spTgt spid="41990"/>
                                        </p:tgtEl>
                                        <p:attrNameLst>
                                          <p:attrName>style.visibility</p:attrName>
                                        </p:attrNameLst>
                                      </p:cBhvr>
                                      <p:to>
                                        <p:strVal val="visible"/>
                                      </p:to>
                                    </p:set>
                                    <p:animEffect transition="in" filter="wheel(1)">
                                      <p:cBhvr>
                                        <p:cTn id="134" dur="2000"/>
                                        <p:tgtEl>
                                          <p:spTgt spid="41990"/>
                                        </p:tgtEl>
                                      </p:cBhvr>
                                    </p:animEffect>
                                  </p:childTnLst>
                                </p:cTn>
                              </p:par>
                              <p:par>
                                <p:cTn id="135" presetID="21" presetClass="entr" presetSubtype="1" fill="hold" grpId="0" nodeType="withEffect">
                                  <p:stCondLst>
                                    <p:cond delay="0"/>
                                  </p:stCondLst>
                                  <p:childTnLst>
                                    <p:set>
                                      <p:cBhvr>
                                        <p:cTn id="136" dur="1" fill="hold">
                                          <p:stCondLst>
                                            <p:cond delay="0"/>
                                          </p:stCondLst>
                                        </p:cTn>
                                        <p:tgtEl>
                                          <p:spTgt spid="41991"/>
                                        </p:tgtEl>
                                        <p:attrNameLst>
                                          <p:attrName>style.visibility</p:attrName>
                                        </p:attrNameLst>
                                      </p:cBhvr>
                                      <p:to>
                                        <p:strVal val="visible"/>
                                      </p:to>
                                    </p:set>
                                    <p:animEffect transition="in" filter="wheel(1)">
                                      <p:cBhvr>
                                        <p:cTn id="137" dur="2000"/>
                                        <p:tgtEl>
                                          <p:spTgt spid="41991"/>
                                        </p:tgtEl>
                                      </p:cBhvr>
                                    </p:animEffect>
                                  </p:childTnLst>
                                </p:cTn>
                              </p:par>
                              <p:par>
                                <p:cTn id="138" presetID="21" presetClass="entr" presetSubtype="1" fill="hold" grpId="0" nodeType="withEffect">
                                  <p:stCondLst>
                                    <p:cond delay="0"/>
                                  </p:stCondLst>
                                  <p:childTnLst>
                                    <p:set>
                                      <p:cBhvr>
                                        <p:cTn id="139" dur="1" fill="hold">
                                          <p:stCondLst>
                                            <p:cond delay="0"/>
                                          </p:stCondLst>
                                        </p:cTn>
                                        <p:tgtEl>
                                          <p:spTgt spid="41992"/>
                                        </p:tgtEl>
                                        <p:attrNameLst>
                                          <p:attrName>style.visibility</p:attrName>
                                        </p:attrNameLst>
                                      </p:cBhvr>
                                      <p:to>
                                        <p:strVal val="visible"/>
                                      </p:to>
                                    </p:set>
                                    <p:animEffect transition="in" filter="wheel(1)">
                                      <p:cBhvr>
                                        <p:cTn id="140" dur="2000"/>
                                        <p:tgtEl>
                                          <p:spTgt spid="41992"/>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41993"/>
                                        </p:tgtEl>
                                        <p:attrNameLst>
                                          <p:attrName>style.visibility</p:attrName>
                                        </p:attrNameLst>
                                      </p:cBhvr>
                                      <p:to>
                                        <p:strVal val="visible"/>
                                      </p:to>
                                    </p:set>
                                    <p:animEffect transition="in" filter="wheel(1)">
                                      <p:cBhvr>
                                        <p:cTn id="143" dur="2000"/>
                                        <p:tgtEl>
                                          <p:spTgt spid="41993"/>
                                        </p:tgtEl>
                                      </p:cBhvr>
                                    </p:animEffec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nodeType="clickEffect">
                                  <p:stCondLst>
                                    <p:cond delay="0"/>
                                  </p:stCondLst>
                                  <p:childTnLst>
                                    <p:set>
                                      <p:cBhvr>
                                        <p:cTn id="147" dur="1" fill="hold">
                                          <p:stCondLst>
                                            <p:cond delay="0"/>
                                          </p:stCondLst>
                                        </p:cTn>
                                        <p:tgtEl>
                                          <p:spTgt spid="42004"/>
                                        </p:tgtEl>
                                        <p:attrNameLst>
                                          <p:attrName>style.visibility</p:attrName>
                                        </p:attrNameLst>
                                      </p:cBhvr>
                                      <p:to>
                                        <p:strVal val="visible"/>
                                      </p:to>
                                    </p:set>
                                    <p:animEffect transition="in" filter="fade">
                                      <p:cBhvr>
                                        <p:cTn id="148" dur="1000"/>
                                        <p:tgtEl>
                                          <p:spTgt spid="42004"/>
                                        </p:tgtEl>
                                      </p:cBhvr>
                                    </p:animEffect>
                                    <p:anim calcmode="lin" valueType="num">
                                      <p:cBhvr>
                                        <p:cTn id="149" dur="1000" fill="hold"/>
                                        <p:tgtEl>
                                          <p:spTgt spid="42004"/>
                                        </p:tgtEl>
                                        <p:attrNameLst>
                                          <p:attrName>ppt_x</p:attrName>
                                        </p:attrNameLst>
                                      </p:cBhvr>
                                      <p:tavLst>
                                        <p:tav tm="0">
                                          <p:val>
                                            <p:strVal val="#ppt_x"/>
                                          </p:val>
                                        </p:tav>
                                        <p:tav tm="100000">
                                          <p:val>
                                            <p:strVal val="#ppt_x"/>
                                          </p:val>
                                        </p:tav>
                                      </p:tavLst>
                                    </p:anim>
                                    <p:anim calcmode="lin" valueType="num">
                                      <p:cBhvr>
                                        <p:cTn id="150" dur="1000" fill="hold"/>
                                        <p:tgtEl>
                                          <p:spTgt spid="42004"/>
                                        </p:tgtEl>
                                        <p:attrNameLst>
                                          <p:attrName>ppt_y</p:attrName>
                                        </p:attrNameLst>
                                      </p:cBhvr>
                                      <p:tavLst>
                                        <p:tav tm="0">
                                          <p:val>
                                            <p:strVal val="#ppt_y-.1"/>
                                          </p:val>
                                        </p:tav>
                                        <p:tav tm="100000">
                                          <p:val>
                                            <p:strVal val="#ppt_y"/>
                                          </p:val>
                                        </p:tav>
                                      </p:tavLst>
                                    </p:anim>
                                  </p:childTnLst>
                                </p:cTn>
                              </p:par>
                              <p:par>
                                <p:cTn id="151" presetID="47" presetClass="entr" presetSubtype="0" fill="hold" nodeType="withEffect">
                                  <p:stCondLst>
                                    <p:cond delay="0"/>
                                  </p:stCondLst>
                                  <p:childTnLst>
                                    <p:set>
                                      <p:cBhvr>
                                        <p:cTn id="152" dur="1" fill="hold">
                                          <p:stCondLst>
                                            <p:cond delay="0"/>
                                          </p:stCondLst>
                                        </p:cTn>
                                        <p:tgtEl>
                                          <p:spTgt spid="42003"/>
                                        </p:tgtEl>
                                        <p:attrNameLst>
                                          <p:attrName>style.visibility</p:attrName>
                                        </p:attrNameLst>
                                      </p:cBhvr>
                                      <p:to>
                                        <p:strVal val="visible"/>
                                      </p:to>
                                    </p:set>
                                    <p:animEffect transition="in" filter="fade">
                                      <p:cBhvr>
                                        <p:cTn id="153" dur="1000"/>
                                        <p:tgtEl>
                                          <p:spTgt spid="42003"/>
                                        </p:tgtEl>
                                      </p:cBhvr>
                                    </p:animEffect>
                                    <p:anim calcmode="lin" valueType="num">
                                      <p:cBhvr>
                                        <p:cTn id="154" dur="1000" fill="hold"/>
                                        <p:tgtEl>
                                          <p:spTgt spid="42003"/>
                                        </p:tgtEl>
                                        <p:attrNameLst>
                                          <p:attrName>ppt_x</p:attrName>
                                        </p:attrNameLst>
                                      </p:cBhvr>
                                      <p:tavLst>
                                        <p:tav tm="0">
                                          <p:val>
                                            <p:strVal val="#ppt_x"/>
                                          </p:val>
                                        </p:tav>
                                        <p:tav tm="100000">
                                          <p:val>
                                            <p:strVal val="#ppt_x"/>
                                          </p:val>
                                        </p:tav>
                                      </p:tavLst>
                                    </p:anim>
                                    <p:anim calcmode="lin" valueType="num">
                                      <p:cBhvr>
                                        <p:cTn id="155" dur="1000" fill="hold"/>
                                        <p:tgtEl>
                                          <p:spTgt spid="42003"/>
                                        </p:tgtEl>
                                        <p:attrNameLst>
                                          <p:attrName>ppt_y</p:attrName>
                                        </p:attrNameLst>
                                      </p:cBhvr>
                                      <p:tavLst>
                                        <p:tav tm="0">
                                          <p:val>
                                            <p:strVal val="#ppt_y-.1"/>
                                          </p:val>
                                        </p:tav>
                                        <p:tav tm="100000">
                                          <p:val>
                                            <p:strVal val="#ppt_y"/>
                                          </p:val>
                                        </p:tav>
                                      </p:tavLst>
                                    </p:anim>
                                  </p:childTnLst>
                                </p:cTn>
                              </p:par>
                              <p:par>
                                <p:cTn id="156" presetID="21" presetClass="entr" presetSubtype="1" fill="hold" grpId="0" nodeType="withEffect">
                                  <p:stCondLst>
                                    <p:cond delay="0"/>
                                  </p:stCondLst>
                                  <p:childTnLst>
                                    <p:set>
                                      <p:cBhvr>
                                        <p:cTn id="157" dur="1" fill="hold">
                                          <p:stCondLst>
                                            <p:cond delay="0"/>
                                          </p:stCondLst>
                                        </p:cTn>
                                        <p:tgtEl>
                                          <p:spTgt spid="41989"/>
                                        </p:tgtEl>
                                        <p:attrNameLst>
                                          <p:attrName>style.visibility</p:attrName>
                                        </p:attrNameLst>
                                      </p:cBhvr>
                                      <p:to>
                                        <p:strVal val="visible"/>
                                      </p:to>
                                    </p:set>
                                    <p:animEffect transition="in" filter="wheel(1)">
                                      <p:cBhvr>
                                        <p:cTn id="158" dur="20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animBg="1"/>
      <p:bldP spid="41991" grpId="0" animBg="1"/>
      <p:bldP spid="41992" grpId="0" animBg="1"/>
      <p:bldP spid="41993" grpId="0" animBg="1"/>
      <p:bldP spid="41994" grpId="0" animBg="1"/>
      <p:bldP spid="41995" grpId="0" animBg="1"/>
      <p:bldP spid="41996" grpId="0" animBg="1"/>
      <p:bldP spid="41997" grpId="0" animBg="1"/>
      <p:bldP spid="41998" grpId="0" animBg="1"/>
      <p:bldP spid="41999" grpId="0" animBg="1"/>
      <p:bldP spid="42000" grpId="0" animBg="1"/>
      <p:bldP spid="42001" grpId="0" animBg="1"/>
      <p:bldP spid="42002" grpId="0" animBg="1"/>
      <p:bldP spid="42005" grpId="0" animBg="1"/>
      <p:bldP spid="42006" grpId="0" animBg="1"/>
      <p:bldP spid="42007" grpId="0" animBg="1"/>
      <p:bldP spid="42008" grpId="0" animBg="1"/>
      <p:bldP spid="42009" grpId="0"/>
      <p:bldP spid="42010" grpId="0"/>
      <p:bldP spid="42011" grpId="0"/>
      <p:bldP spid="42012" grpId="0"/>
      <p:bldP spid="42013" grpId="0"/>
      <p:bldP spid="42014" grpId="0"/>
      <p:bldP spid="42015" grpId="0"/>
      <p:bldP spid="42016" grpId="0"/>
      <p:bldP spid="42017" grpId="0"/>
      <p:bldP spid="42018" grpId="0"/>
      <p:bldP spid="42019" grpId="0"/>
      <p:bldP spid="42020" grpId="0"/>
      <p:bldP spid="42021" grpId="0"/>
      <p:bldP spid="4202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稻壳儿小白白(http://dwz.cn/Wu2UP)"/>
          <p:cNvSpPr>
            <a:spLocks noChangeArrowheads="1"/>
          </p:cNvSpPr>
          <p:nvPr/>
        </p:nvSpPr>
        <p:spPr bwMode="auto">
          <a:xfrm rot="-848703">
            <a:off x="4135438" y="2357438"/>
            <a:ext cx="1589087"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5" name="稻壳儿小白白(http://dwz.cn/Wu2UP)"/>
          <p:cNvSpPr>
            <a:spLocks noChangeArrowheads="1"/>
          </p:cNvSpPr>
          <p:nvPr/>
        </p:nvSpPr>
        <p:spPr bwMode="auto">
          <a:xfrm rot="4551297">
            <a:off x="4948238" y="1322388"/>
            <a:ext cx="1589087" cy="3176587"/>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6" name="稻壳儿小白白(http://dwz.cn/Wu2UP)"/>
          <p:cNvSpPr>
            <a:spLocks noChangeArrowheads="1"/>
          </p:cNvSpPr>
          <p:nvPr/>
        </p:nvSpPr>
        <p:spPr bwMode="auto">
          <a:xfrm rot="9951297">
            <a:off x="5984875" y="2136775"/>
            <a:ext cx="1589088"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7" name="稻壳儿小白白(http://dwz.cn/Wu2UP)"/>
          <p:cNvSpPr>
            <a:spLocks noChangeArrowheads="1"/>
          </p:cNvSpPr>
          <p:nvPr/>
        </p:nvSpPr>
        <p:spPr bwMode="auto">
          <a:xfrm rot="-6248703">
            <a:off x="5184775" y="3160713"/>
            <a:ext cx="1589087" cy="3176588"/>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8" name="稻壳儿小白白(http://dwz.cn/Wu2UP)"/>
          <p:cNvSpPr>
            <a:spLocks noChangeArrowheads="1"/>
          </p:cNvSpPr>
          <p:nvPr/>
        </p:nvSpPr>
        <p:spPr bwMode="auto">
          <a:xfrm flipH="1">
            <a:off x="4848225" y="3533775"/>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zh-CN" altLang="en-US" sz="2400" b="1">
                <a:solidFill>
                  <a:srgbClr val="333F4F"/>
                </a:solidFill>
                <a:sym typeface="Arial" panose="020B0604020202020204" pitchFamily="34" charset="0"/>
              </a:rPr>
              <a:t>工作存在不足</a:t>
            </a:r>
          </a:p>
        </p:txBody>
      </p:sp>
      <p:sp>
        <p:nvSpPr>
          <p:cNvPr id="44039" name="稻壳儿小白白(http://dwz.cn/Wu2UP)"/>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稻壳儿小白白(http://dwz.cn/Wu2UP)"/>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稻壳儿小白白(http://dwz.cn/Wu2UP)"/>
          <p:cNvSpPr txBox="1">
            <a:spLocks noChangeArrowheads="1"/>
          </p:cNvSpPr>
          <p:nvPr/>
        </p:nvSpPr>
        <p:spPr bwMode="auto">
          <a:xfrm>
            <a:off x="1066800"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2" name="稻壳儿小白白(http://dwz.cn/Wu2UP)"/>
          <p:cNvSpPr txBox="1">
            <a:spLocks noChangeArrowheads="1"/>
          </p:cNvSpPr>
          <p:nvPr/>
        </p:nvSpPr>
        <p:spPr bwMode="auto">
          <a:xfrm>
            <a:off x="817563" y="3167063"/>
            <a:ext cx="2201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3" name="稻壳儿小白白(http://dwz.cn/Wu2UP)"/>
          <p:cNvSpPr txBox="1">
            <a:spLocks noChangeArrowheads="1"/>
          </p:cNvSpPr>
          <p:nvPr/>
        </p:nvSpPr>
        <p:spPr bwMode="auto">
          <a:xfrm>
            <a:off x="7666038" y="199548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4" name="稻壳儿小白白(http://dwz.cn/Wu2UP)"/>
          <p:cNvSpPr txBox="1">
            <a:spLocks noChangeArrowheads="1"/>
          </p:cNvSpPr>
          <p:nvPr/>
        </p:nvSpPr>
        <p:spPr bwMode="auto">
          <a:xfrm>
            <a:off x="7666038" y="2278063"/>
            <a:ext cx="238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5" name="稻壳儿小白白(http://dwz.cn/Wu2UP)"/>
          <p:cNvSpPr txBox="1">
            <a:spLocks noChangeArrowheads="1"/>
          </p:cNvSpPr>
          <p:nvPr/>
        </p:nvSpPr>
        <p:spPr bwMode="auto">
          <a:xfrm>
            <a:off x="1817688"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6" name="稻壳儿小白白(http://dwz.cn/Wu2UP)"/>
          <p:cNvSpPr txBox="1">
            <a:spLocks noChangeArrowheads="1"/>
          </p:cNvSpPr>
          <p:nvPr/>
        </p:nvSpPr>
        <p:spPr bwMode="auto">
          <a:xfrm>
            <a:off x="1366838" y="5349875"/>
            <a:ext cx="2439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7" name="稻壳儿小白白(http://dwz.cn/Wu2UP)"/>
          <p:cNvSpPr txBox="1">
            <a:spLocks noChangeArrowheads="1"/>
          </p:cNvSpPr>
          <p:nvPr/>
        </p:nvSpPr>
        <p:spPr bwMode="auto">
          <a:xfrm>
            <a:off x="8599488" y="42418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8" name="稻壳儿小白白(http://dwz.cn/Wu2UP)"/>
          <p:cNvSpPr txBox="1">
            <a:spLocks noChangeArrowheads="1"/>
          </p:cNvSpPr>
          <p:nvPr/>
        </p:nvSpPr>
        <p:spPr bwMode="auto">
          <a:xfrm>
            <a:off x="8593138" y="4557713"/>
            <a:ext cx="234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9" name="稻壳儿小白白(http://dwz.cn/Wu2UP)"/>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稻壳儿小白白(http://dwz.cn/Wu2UP)"/>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文本框 36"/>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44052" name="文本框 3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5334">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4051"/>
                                        </p:tgtEl>
                                        <p:attrNameLst>
                                          <p:attrName>style.visibility</p:attrName>
                                        </p:attrNameLst>
                                      </p:cBhvr>
                                      <p:to>
                                        <p:strVal val="visible"/>
                                      </p:to>
                                    </p:set>
                                    <p:anim calcmode="lin" valueType="num">
                                      <p:cBhvr>
                                        <p:cTn id="7" dur="500" fill="hold"/>
                                        <p:tgtEl>
                                          <p:spTgt spid="440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4051"/>
                                        </p:tgtEl>
                                        <p:attrNameLst>
                                          <p:attrName>ppt_y</p:attrName>
                                        </p:attrNameLst>
                                      </p:cBhvr>
                                      <p:tavLst>
                                        <p:tav tm="0">
                                          <p:val>
                                            <p:strVal val="#ppt_y"/>
                                          </p:val>
                                        </p:tav>
                                        <p:tav tm="100000">
                                          <p:val>
                                            <p:strVal val="#ppt_y"/>
                                          </p:val>
                                        </p:tav>
                                      </p:tavLst>
                                    </p:anim>
                                    <p:anim calcmode="lin" valueType="num">
                                      <p:cBhvr>
                                        <p:cTn id="9" dur="500" fill="hold"/>
                                        <p:tgtEl>
                                          <p:spTgt spid="440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40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40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4052"/>
                                        </p:tgtEl>
                                        <p:attrNameLst>
                                          <p:attrName>style.visibility</p:attrName>
                                        </p:attrNameLst>
                                      </p:cBhvr>
                                      <p:to>
                                        <p:strVal val="visible"/>
                                      </p:to>
                                    </p:set>
                                    <p:anim calcmode="lin" valueType="num">
                                      <p:cBhvr>
                                        <p:cTn id="14" dur="500" fill="hold"/>
                                        <p:tgtEl>
                                          <p:spTgt spid="4405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4052"/>
                                        </p:tgtEl>
                                        <p:attrNameLst>
                                          <p:attrName>ppt_y</p:attrName>
                                        </p:attrNameLst>
                                      </p:cBhvr>
                                      <p:tavLst>
                                        <p:tav tm="0">
                                          <p:val>
                                            <p:strVal val="#ppt_y"/>
                                          </p:val>
                                        </p:tav>
                                        <p:tav tm="100000">
                                          <p:val>
                                            <p:strVal val="#ppt_y"/>
                                          </p:val>
                                        </p:tav>
                                      </p:tavLst>
                                    </p:anim>
                                    <p:anim calcmode="lin" valueType="num">
                                      <p:cBhvr>
                                        <p:cTn id="16" dur="500" fill="hold"/>
                                        <p:tgtEl>
                                          <p:spTgt spid="4405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405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4052"/>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44034"/>
                                        </p:tgtEl>
                                        <p:attrNameLst>
                                          <p:attrName>style.visibility</p:attrName>
                                        </p:attrNameLst>
                                      </p:cBhvr>
                                      <p:to>
                                        <p:strVal val="visible"/>
                                      </p:to>
                                    </p:set>
                                    <p:anim calcmode="lin" valueType="num">
                                      <p:cBhvr>
                                        <p:cTn id="23" dur="500" fill="hold"/>
                                        <p:tgtEl>
                                          <p:spTgt spid="44034"/>
                                        </p:tgtEl>
                                        <p:attrNameLst>
                                          <p:attrName>ppt_w</p:attrName>
                                        </p:attrNameLst>
                                      </p:cBhvr>
                                      <p:tavLst>
                                        <p:tav tm="0">
                                          <p:val>
                                            <p:fltVal val="0"/>
                                          </p:val>
                                        </p:tav>
                                        <p:tav tm="100000">
                                          <p:val>
                                            <p:strVal val="#ppt_w"/>
                                          </p:val>
                                        </p:tav>
                                      </p:tavLst>
                                    </p:anim>
                                    <p:anim calcmode="lin" valueType="num">
                                      <p:cBhvr>
                                        <p:cTn id="24" dur="500" fill="hold"/>
                                        <p:tgtEl>
                                          <p:spTgt spid="44034"/>
                                        </p:tgtEl>
                                        <p:attrNameLst>
                                          <p:attrName>ppt_h</p:attrName>
                                        </p:attrNameLst>
                                      </p:cBhvr>
                                      <p:tavLst>
                                        <p:tav tm="0">
                                          <p:val>
                                            <p:fltVal val="0"/>
                                          </p:val>
                                        </p:tav>
                                        <p:tav tm="100000">
                                          <p:val>
                                            <p:strVal val="#ppt_h"/>
                                          </p:val>
                                        </p:tav>
                                      </p:tavLst>
                                    </p:anim>
                                    <p:anim calcmode="lin" valueType="num">
                                      <p:cBhvr>
                                        <p:cTn id="25" dur="500" fill="hold"/>
                                        <p:tgtEl>
                                          <p:spTgt spid="44034"/>
                                        </p:tgtEl>
                                        <p:attrNameLst>
                                          <p:attrName>style.rotation</p:attrName>
                                        </p:attrNameLst>
                                      </p:cBhvr>
                                      <p:tavLst>
                                        <p:tav tm="0">
                                          <p:val>
                                            <p:fltVal val="360"/>
                                          </p:val>
                                        </p:tav>
                                        <p:tav tm="100000">
                                          <p:val>
                                            <p:fltVal val="0"/>
                                          </p:val>
                                        </p:tav>
                                      </p:tavLst>
                                    </p:anim>
                                    <p:animEffect transition="in" filter="fade">
                                      <p:cBhvr>
                                        <p:cTn id="26" dur="500"/>
                                        <p:tgtEl>
                                          <p:spTgt spid="44034"/>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4035"/>
                                        </p:tgtEl>
                                        <p:attrNameLst>
                                          <p:attrName>style.visibility</p:attrName>
                                        </p:attrNameLst>
                                      </p:cBhvr>
                                      <p:to>
                                        <p:strVal val="visible"/>
                                      </p:to>
                                    </p:set>
                                    <p:anim calcmode="lin" valueType="num">
                                      <p:cBhvr>
                                        <p:cTn id="29" dur="500" fill="hold"/>
                                        <p:tgtEl>
                                          <p:spTgt spid="44035"/>
                                        </p:tgtEl>
                                        <p:attrNameLst>
                                          <p:attrName>ppt_w</p:attrName>
                                        </p:attrNameLst>
                                      </p:cBhvr>
                                      <p:tavLst>
                                        <p:tav tm="0">
                                          <p:val>
                                            <p:fltVal val="0"/>
                                          </p:val>
                                        </p:tav>
                                        <p:tav tm="100000">
                                          <p:val>
                                            <p:strVal val="#ppt_w"/>
                                          </p:val>
                                        </p:tav>
                                      </p:tavLst>
                                    </p:anim>
                                    <p:anim calcmode="lin" valueType="num">
                                      <p:cBhvr>
                                        <p:cTn id="30" dur="500" fill="hold"/>
                                        <p:tgtEl>
                                          <p:spTgt spid="44035"/>
                                        </p:tgtEl>
                                        <p:attrNameLst>
                                          <p:attrName>ppt_h</p:attrName>
                                        </p:attrNameLst>
                                      </p:cBhvr>
                                      <p:tavLst>
                                        <p:tav tm="0">
                                          <p:val>
                                            <p:fltVal val="0"/>
                                          </p:val>
                                        </p:tav>
                                        <p:tav tm="100000">
                                          <p:val>
                                            <p:strVal val="#ppt_h"/>
                                          </p:val>
                                        </p:tav>
                                      </p:tavLst>
                                    </p:anim>
                                    <p:anim calcmode="lin" valueType="num">
                                      <p:cBhvr>
                                        <p:cTn id="31" dur="500" fill="hold"/>
                                        <p:tgtEl>
                                          <p:spTgt spid="44035"/>
                                        </p:tgtEl>
                                        <p:attrNameLst>
                                          <p:attrName>style.rotation</p:attrName>
                                        </p:attrNameLst>
                                      </p:cBhvr>
                                      <p:tavLst>
                                        <p:tav tm="0">
                                          <p:val>
                                            <p:fltVal val="360"/>
                                          </p:val>
                                        </p:tav>
                                        <p:tav tm="100000">
                                          <p:val>
                                            <p:fltVal val="0"/>
                                          </p:val>
                                        </p:tav>
                                      </p:tavLst>
                                    </p:anim>
                                    <p:animEffect transition="in" filter="fade">
                                      <p:cBhvr>
                                        <p:cTn id="32" dur="500"/>
                                        <p:tgtEl>
                                          <p:spTgt spid="44035"/>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4036"/>
                                        </p:tgtEl>
                                        <p:attrNameLst>
                                          <p:attrName>style.visibility</p:attrName>
                                        </p:attrNameLst>
                                      </p:cBhvr>
                                      <p:to>
                                        <p:strVal val="visible"/>
                                      </p:to>
                                    </p:set>
                                    <p:anim calcmode="lin" valueType="num">
                                      <p:cBhvr>
                                        <p:cTn id="35" dur="500" fill="hold"/>
                                        <p:tgtEl>
                                          <p:spTgt spid="44036"/>
                                        </p:tgtEl>
                                        <p:attrNameLst>
                                          <p:attrName>ppt_w</p:attrName>
                                        </p:attrNameLst>
                                      </p:cBhvr>
                                      <p:tavLst>
                                        <p:tav tm="0">
                                          <p:val>
                                            <p:fltVal val="0"/>
                                          </p:val>
                                        </p:tav>
                                        <p:tav tm="100000">
                                          <p:val>
                                            <p:strVal val="#ppt_w"/>
                                          </p:val>
                                        </p:tav>
                                      </p:tavLst>
                                    </p:anim>
                                    <p:anim calcmode="lin" valueType="num">
                                      <p:cBhvr>
                                        <p:cTn id="36" dur="500" fill="hold"/>
                                        <p:tgtEl>
                                          <p:spTgt spid="44036"/>
                                        </p:tgtEl>
                                        <p:attrNameLst>
                                          <p:attrName>ppt_h</p:attrName>
                                        </p:attrNameLst>
                                      </p:cBhvr>
                                      <p:tavLst>
                                        <p:tav tm="0">
                                          <p:val>
                                            <p:fltVal val="0"/>
                                          </p:val>
                                        </p:tav>
                                        <p:tav tm="100000">
                                          <p:val>
                                            <p:strVal val="#ppt_h"/>
                                          </p:val>
                                        </p:tav>
                                      </p:tavLst>
                                    </p:anim>
                                    <p:anim calcmode="lin" valueType="num">
                                      <p:cBhvr>
                                        <p:cTn id="37" dur="500" fill="hold"/>
                                        <p:tgtEl>
                                          <p:spTgt spid="44036"/>
                                        </p:tgtEl>
                                        <p:attrNameLst>
                                          <p:attrName>style.rotation</p:attrName>
                                        </p:attrNameLst>
                                      </p:cBhvr>
                                      <p:tavLst>
                                        <p:tav tm="0">
                                          <p:val>
                                            <p:fltVal val="360"/>
                                          </p:val>
                                        </p:tav>
                                        <p:tav tm="100000">
                                          <p:val>
                                            <p:fltVal val="0"/>
                                          </p:val>
                                        </p:tav>
                                      </p:tavLst>
                                    </p:anim>
                                    <p:animEffect transition="in" filter="fade">
                                      <p:cBhvr>
                                        <p:cTn id="38" dur="500"/>
                                        <p:tgtEl>
                                          <p:spTgt spid="44036"/>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4038"/>
                                        </p:tgtEl>
                                        <p:attrNameLst>
                                          <p:attrName>style.visibility</p:attrName>
                                        </p:attrNameLst>
                                      </p:cBhvr>
                                      <p:to>
                                        <p:strVal val="visible"/>
                                      </p:to>
                                    </p:set>
                                    <p:anim calcmode="lin" valueType="num">
                                      <p:cBhvr>
                                        <p:cTn id="47" dur="500" fill="hold"/>
                                        <p:tgtEl>
                                          <p:spTgt spid="44038"/>
                                        </p:tgtEl>
                                        <p:attrNameLst>
                                          <p:attrName>ppt_w</p:attrName>
                                        </p:attrNameLst>
                                      </p:cBhvr>
                                      <p:tavLst>
                                        <p:tav tm="0">
                                          <p:val>
                                            <p:fltVal val="0"/>
                                          </p:val>
                                        </p:tav>
                                        <p:tav tm="100000">
                                          <p:val>
                                            <p:strVal val="#ppt_w"/>
                                          </p:val>
                                        </p:tav>
                                      </p:tavLst>
                                    </p:anim>
                                    <p:anim calcmode="lin" valueType="num">
                                      <p:cBhvr>
                                        <p:cTn id="48" dur="500" fill="hold"/>
                                        <p:tgtEl>
                                          <p:spTgt spid="44038"/>
                                        </p:tgtEl>
                                        <p:attrNameLst>
                                          <p:attrName>ppt_h</p:attrName>
                                        </p:attrNameLst>
                                      </p:cBhvr>
                                      <p:tavLst>
                                        <p:tav tm="0">
                                          <p:val>
                                            <p:fltVal val="0"/>
                                          </p:val>
                                        </p:tav>
                                        <p:tav tm="100000">
                                          <p:val>
                                            <p:strVal val="#ppt_h"/>
                                          </p:val>
                                        </p:tav>
                                      </p:tavLst>
                                    </p:anim>
                                    <p:anim calcmode="lin" valueType="num">
                                      <p:cBhvr>
                                        <p:cTn id="49" dur="500" fill="hold"/>
                                        <p:tgtEl>
                                          <p:spTgt spid="44038"/>
                                        </p:tgtEl>
                                        <p:attrNameLst>
                                          <p:attrName>style.rotation</p:attrName>
                                        </p:attrNameLst>
                                      </p:cBhvr>
                                      <p:tavLst>
                                        <p:tav tm="0">
                                          <p:val>
                                            <p:fltVal val="360"/>
                                          </p:val>
                                        </p:tav>
                                        <p:tav tm="100000">
                                          <p:val>
                                            <p:fltVal val="0"/>
                                          </p:val>
                                        </p:tav>
                                      </p:tavLst>
                                    </p:anim>
                                    <p:animEffect transition="in" filter="fade">
                                      <p:cBhvr>
                                        <p:cTn id="50" dur="500"/>
                                        <p:tgtEl>
                                          <p:spTgt spid="440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049"/>
                                        </p:tgtEl>
                                        <p:attrNameLst>
                                          <p:attrName>style.visibility</p:attrName>
                                        </p:attrNameLst>
                                      </p:cBhvr>
                                      <p:to>
                                        <p:strVal val="visible"/>
                                      </p:to>
                                    </p:set>
                                    <p:animEffect transition="in" filter="wipe(left)">
                                      <p:cBhvr>
                                        <p:cTn id="55" dur="500"/>
                                        <p:tgtEl>
                                          <p:spTgt spid="440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043"/>
                                        </p:tgtEl>
                                        <p:attrNameLst>
                                          <p:attrName>style.visibility</p:attrName>
                                        </p:attrNameLst>
                                      </p:cBhvr>
                                      <p:to>
                                        <p:strVal val="visible"/>
                                      </p:to>
                                    </p:set>
                                    <p:animEffect transition="in" filter="fade">
                                      <p:cBhvr>
                                        <p:cTn id="60" dur="500"/>
                                        <p:tgtEl>
                                          <p:spTgt spid="440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044"/>
                                        </p:tgtEl>
                                        <p:attrNameLst>
                                          <p:attrName>style.visibility</p:attrName>
                                        </p:attrNameLst>
                                      </p:cBhvr>
                                      <p:to>
                                        <p:strVal val="visible"/>
                                      </p:to>
                                    </p:set>
                                    <p:animEffect transition="in" filter="fade">
                                      <p:cBhvr>
                                        <p:cTn id="63" dur="500"/>
                                        <p:tgtEl>
                                          <p:spTgt spid="440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44039"/>
                                        </p:tgtEl>
                                        <p:attrNameLst>
                                          <p:attrName>style.visibility</p:attrName>
                                        </p:attrNameLst>
                                      </p:cBhvr>
                                      <p:to>
                                        <p:strVal val="visible"/>
                                      </p:to>
                                    </p:set>
                                    <p:animEffect transition="in" filter="wipe(right)">
                                      <p:cBhvr>
                                        <p:cTn id="68" dur="500"/>
                                        <p:tgtEl>
                                          <p:spTgt spid="440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041"/>
                                        </p:tgtEl>
                                        <p:attrNameLst>
                                          <p:attrName>style.visibility</p:attrName>
                                        </p:attrNameLst>
                                      </p:cBhvr>
                                      <p:to>
                                        <p:strVal val="visible"/>
                                      </p:to>
                                    </p:set>
                                    <p:animEffect transition="in" filter="fade">
                                      <p:cBhvr>
                                        <p:cTn id="73" dur="500"/>
                                        <p:tgtEl>
                                          <p:spTgt spid="440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042"/>
                                        </p:tgtEl>
                                        <p:attrNameLst>
                                          <p:attrName>style.visibility</p:attrName>
                                        </p:attrNameLst>
                                      </p:cBhvr>
                                      <p:to>
                                        <p:strVal val="visible"/>
                                      </p:to>
                                    </p:set>
                                    <p:animEffect transition="in" filter="fade">
                                      <p:cBhvr>
                                        <p:cTn id="76" dur="500"/>
                                        <p:tgtEl>
                                          <p:spTgt spid="440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050"/>
                                        </p:tgtEl>
                                        <p:attrNameLst>
                                          <p:attrName>style.visibility</p:attrName>
                                        </p:attrNameLst>
                                      </p:cBhvr>
                                      <p:to>
                                        <p:strVal val="visible"/>
                                      </p:to>
                                    </p:set>
                                    <p:animEffect transition="in" filter="wipe(left)">
                                      <p:cBhvr>
                                        <p:cTn id="81" dur="500"/>
                                        <p:tgtEl>
                                          <p:spTgt spid="4405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4047"/>
                                        </p:tgtEl>
                                        <p:attrNameLst>
                                          <p:attrName>style.visibility</p:attrName>
                                        </p:attrNameLst>
                                      </p:cBhvr>
                                      <p:to>
                                        <p:strVal val="visible"/>
                                      </p:to>
                                    </p:set>
                                    <p:animEffect transition="in" filter="fade">
                                      <p:cBhvr>
                                        <p:cTn id="86" dur="500"/>
                                        <p:tgtEl>
                                          <p:spTgt spid="440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048"/>
                                        </p:tgtEl>
                                        <p:attrNameLst>
                                          <p:attrName>style.visibility</p:attrName>
                                        </p:attrNameLst>
                                      </p:cBhvr>
                                      <p:to>
                                        <p:strVal val="visible"/>
                                      </p:to>
                                    </p:set>
                                    <p:animEffect transition="in" filter="fade">
                                      <p:cBhvr>
                                        <p:cTn id="89" dur="500"/>
                                        <p:tgtEl>
                                          <p:spTgt spid="440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44040"/>
                                        </p:tgtEl>
                                        <p:attrNameLst>
                                          <p:attrName>style.visibility</p:attrName>
                                        </p:attrNameLst>
                                      </p:cBhvr>
                                      <p:to>
                                        <p:strVal val="visible"/>
                                      </p:to>
                                    </p:set>
                                    <p:animEffect transition="in" filter="wipe(right)">
                                      <p:cBhvr>
                                        <p:cTn id="94" dur="500"/>
                                        <p:tgtEl>
                                          <p:spTgt spid="4404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045"/>
                                        </p:tgtEl>
                                        <p:attrNameLst>
                                          <p:attrName>style.visibility</p:attrName>
                                        </p:attrNameLst>
                                      </p:cBhvr>
                                      <p:to>
                                        <p:strVal val="visible"/>
                                      </p:to>
                                    </p:set>
                                    <p:animEffect transition="in" filter="fade">
                                      <p:cBhvr>
                                        <p:cTn id="99" dur="500"/>
                                        <p:tgtEl>
                                          <p:spTgt spid="4404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4046"/>
                                        </p:tgtEl>
                                        <p:attrNameLst>
                                          <p:attrName>style.visibility</p:attrName>
                                        </p:attrNameLst>
                                      </p:cBhvr>
                                      <p:to>
                                        <p:strVal val="visible"/>
                                      </p:to>
                                    </p:set>
                                    <p:animEffect transition="in" filter="fade">
                                      <p:cBhvr>
                                        <p:cTn id="102"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animBg="1"/>
      <p:bldP spid="44036" grpId="0" animBg="1"/>
      <p:bldP spid="44037" grpId="0" animBg="1"/>
      <p:bldP spid="44038" grpId="0"/>
      <p:bldP spid="44039" grpId="0" animBg="1"/>
      <p:bldP spid="44040" grpId="0" animBg="1"/>
      <p:bldP spid="44041" grpId="0"/>
      <p:bldP spid="44042" grpId="0"/>
      <p:bldP spid="44043" grpId="0"/>
      <p:bldP spid="44044" grpId="0"/>
      <p:bldP spid="44045" grpId="0"/>
      <p:bldP spid="44046" grpId="0"/>
      <p:bldP spid="44047" grpId="0"/>
      <p:bldP spid="44048" grpId="0"/>
      <p:bldP spid="44049" grpId="0" animBg="1"/>
      <p:bldP spid="44050" grpId="0" animBg="1"/>
      <p:bldP spid="44051" grpId="0"/>
      <p:bldP spid="4405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grpSp>
        <p:nvGrpSpPr>
          <p:cNvPr id="39" name="组合 38"/>
          <p:cNvGrpSpPr/>
          <p:nvPr/>
        </p:nvGrpSpPr>
        <p:grpSpPr bwMode="auto">
          <a:xfrm>
            <a:off x="1928813" y="2065338"/>
            <a:ext cx="5059362" cy="1778000"/>
            <a:chOff x="1980253" y="2205769"/>
            <a:chExt cx="5194887" cy="1826048"/>
          </a:xfrm>
        </p:grpSpPr>
        <p:sp>
          <p:nvSpPr>
            <p:cNvPr id="40" name="圆角矩形 3"/>
            <p:cNvSpPr/>
            <p:nvPr/>
          </p:nvSpPr>
          <p:spPr>
            <a:xfrm>
              <a:off x="1980253" y="3816604"/>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Microsoft YaHei" panose="020B0503020204020204" pitchFamily="34" charset="-122"/>
              </a:endParaRPr>
            </a:p>
          </p:txBody>
        </p:sp>
        <p:sp>
          <p:nvSpPr>
            <p:cNvPr id="41" name="圆角矩形 4"/>
            <p:cNvSpPr/>
            <p:nvPr/>
          </p:nvSpPr>
          <p:spPr>
            <a:xfrm>
              <a:off x="1980253" y="3286724"/>
              <a:ext cx="5194887" cy="21684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Microsoft YaHei" panose="020B0503020204020204" pitchFamily="34" charset="-122"/>
              </a:endParaRPr>
            </a:p>
          </p:txBody>
        </p:sp>
        <p:sp>
          <p:nvSpPr>
            <p:cNvPr id="42" name="圆角矩形 5"/>
            <p:cNvSpPr/>
            <p:nvPr/>
          </p:nvSpPr>
          <p:spPr>
            <a:xfrm>
              <a:off x="1980253" y="2737279"/>
              <a:ext cx="5194887" cy="21847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Microsoft YaHei" panose="020B0503020204020204" pitchFamily="34" charset="-122"/>
              </a:endParaRPr>
            </a:p>
          </p:txBody>
        </p:sp>
        <p:sp>
          <p:nvSpPr>
            <p:cNvPr id="43" name="圆角矩形 6"/>
            <p:cNvSpPr/>
            <p:nvPr/>
          </p:nvSpPr>
          <p:spPr>
            <a:xfrm>
              <a:off x="1980253" y="2205769"/>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Microsoft YaHei" panose="020B0503020204020204" pitchFamily="34" charset="-122"/>
              </a:endParaRPr>
            </a:p>
          </p:txBody>
        </p:sp>
      </p:grpSp>
      <p:sp>
        <p:nvSpPr>
          <p:cNvPr id="44" name="文本框 8"/>
          <p:cNvSpPr txBox="1">
            <a:spLocks noChangeArrowheads="1"/>
          </p:cNvSpPr>
          <p:nvPr/>
        </p:nvSpPr>
        <p:spPr bwMode="auto">
          <a:xfrm>
            <a:off x="557213" y="195103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eaLnBrk="1" hangingPunct="1">
              <a:defRPr/>
            </a:pPr>
            <a:r>
              <a:rPr lang="zh-CN" altLang="en-US" sz="1820" b="1" dirty="0">
                <a:latin typeface="Microsoft YaHei" panose="020B0503020204020204" pitchFamily="34" charset="-122"/>
                <a:ea typeface="Microsoft YaHei" panose="020B0503020204020204" pitchFamily="34" charset="-122"/>
              </a:rPr>
              <a:t>输入标题</a:t>
            </a:r>
          </a:p>
        </p:txBody>
      </p:sp>
      <p:sp>
        <p:nvSpPr>
          <p:cNvPr id="45" name="文本框 9"/>
          <p:cNvSpPr txBox="1">
            <a:spLocks noChangeArrowheads="1"/>
          </p:cNvSpPr>
          <p:nvPr/>
        </p:nvSpPr>
        <p:spPr bwMode="auto">
          <a:xfrm>
            <a:off x="7529513" y="197643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eaLnBrk="1" hangingPunct="1">
              <a:defRPr/>
            </a:pPr>
            <a:r>
              <a:rPr lang="en-US" altLang="zh-CN" sz="2860" b="1" dirty="0">
                <a:ea typeface="Microsoft YaHei" panose="020B0503020204020204" pitchFamily="34" charset="-122"/>
              </a:rPr>
              <a:t>40</a:t>
            </a:r>
            <a:r>
              <a:rPr lang="en-US" altLang="zh-CN" sz="1820" b="1" dirty="0">
                <a:ea typeface="Microsoft YaHei" panose="020B0503020204020204" pitchFamily="34" charset="-122"/>
              </a:rPr>
              <a:t>%</a:t>
            </a:r>
            <a:endParaRPr lang="zh-CN" altLang="en-US" sz="1820" b="1" dirty="0">
              <a:ea typeface="Microsoft YaHei" panose="020B0503020204020204" pitchFamily="34" charset="-122"/>
            </a:endParaRPr>
          </a:p>
        </p:txBody>
      </p:sp>
      <p:sp>
        <p:nvSpPr>
          <p:cNvPr id="46" name="文本框 23"/>
          <p:cNvSpPr txBox="1">
            <a:spLocks noChangeArrowheads="1"/>
          </p:cNvSpPr>
          <p:nvPr/>
        </p:nvSpPr>
        <p:spPr bwMode="auto">
          <a:xfrm>
            <a:off x="557213" y="2473325"/>
            <a:ext cx="11874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a:defRPr/>
            </a:pPr>
            <a:r>
              <a:rPr lang="zh-CN" altLang="en-US" sz="1820" b="1" dirty="0">
                <a:latin typeface="Microsoft YaHei" panose="020B0503020204020204" pitchFamily="34" charset="-122"/>
                <a:ea typeface="Microsoft YaHei" panose="020B0503020204020204" pitchFamily="34" charset="-122"/>
              </a:rPr>
              <a:t>输入标题</a:t>
            </a:r>
          </a:p>
        </p:txBody>
      </p:sp>
      <p:sp>
        <p:nvSpPr>
          <p:cNvPr id="47" name="文本框 24"/>
          <p:cNvSpPr txBox="1">
            <a:spLocks noChangeArrowheads="1"/>
          </p:cNvSpPr>
          <p:nvPr/>
        </p:nvSpPr>
        <p:spPr bwMode="auto">
          <a:xfrm>
            <a:off x="7529513" y="2498725"/>
            <a:ext cx="9350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eaLnBrk="1" hangingPunct="1">
              <a:defRPr/>
            </a:pPr>
            <a:r>
              <a:rPr lang="en-US" altLang="zh-CN" sz="2860" b="1">
                <a:ea typeface="Microsoft YaHei" panose="020B0503020204020204" pitchFamily="34" charset="-122"/>
              </a:rPr>
              <a:t>50</a:t>
            </a:r>
            <a:r>
              <a:rPr lang="en-US" altLang="zh-CN" sz="1820" b="1">
                <a:ea typeface="Microsoft YaHei" panose="020B0503020204020204" pitchFamily="34" charset="-122"/>
              </a:rPr>
              <a:t>%</a:t>
            </a:r>
            <a:endParaRPr lang="zh-CN" altLang="en-US" sz="1820" b="1">
              <a:ea typeface="Microsoft YaHei" panose="020B0503020204020204" pitchFamily="34" charset="-122"/>
            </a:endParaRPr>
          </a:p>
        </p:txBody>
      </p:sp>
      <p:sp>
        <p:nvSpPr>
          <p:cNvPr id="48" name="文本框 27"/>
          <p:cNvSpPr txBox="1">
            <a:spLocks noChangeArrowheads="1"/>
          </p:cNvSpPr>
          <p:nvPr/>
        </p:nvSpPr>
        <p:spPr bwMode="auto">
          <a:xfrm>
            <a:off x="557213" y="2995613"/>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a:defRPr/>
            </a:pPr>
            <a:r>
              <a:rPr lang="zh-CN" altLang="en-US" sz="1820" b="1" dirty="0">
                <a:latin typeface="Microsoft YaHei" panose="020B0503020204020204" pitchFamily="34" charset="-122"/>
                <a:ea typeface="Microsoft YaHei" panose="020B0503020204020204" pitchFamily="34" charset="-122"/>
              </a:rPr>
              <a:t>输入标题</a:t>
            </a:r>
          </a:p>
        </p:txBody>
      </p:sp>
      <p:sp>
        <p:nvSpPr>
          <p:cNvPr id="49" name="文本框 28"/>
          <p:cNvSpPr txBox="1">
            <a:spLocks noChangeArrowheads="1"/>
          </p:cNvSpPr>
          <p:nvPr/>
        </p:nvSpPr>
        <p:spPr bwMode="auto">
          <a:xfrm>
            <a:off x="7529513" y="302418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eaLnBrk="1" hangingPunct="1">
              <a:defRPr/>
            </a:pPr>
            <a:r>
              <a:rPr lang="en-US" altLang="zh-CN" sz="2860" b="1">
                <a:ea typeface="Microsoft YaHei" panose="020B0503020204020204" pitchFamily="34" charset="-122"/>
              </a:rPr>
              <a:t>80</a:t>
            </a:r>
            <a:r>
              <a:rPr lang="en-US" altLang="zh-CN" sz="1820" b="1">
                <a:ea typeface="Microsoft YaHei" panose="020B0503020204020204" pitchFamily="34" charset="-122"/>
              </a:rPr>
              <a:t>%</a:t>
            </a:r>
            <a:endParaRPr lang="zh-CN" altLang="en-US" sz="1820" b="1">
              <a:ea typeface="Microsoft YaHei" panose="020B0503020204020204" pitchFamily="34" charset="-122"/>
            </a:endParaRPr>
          </a:p>
        </p:txBody>
      </p:sp>
      <p:sp>
        <p:nvSpPr>
          <p:cNvPr id="50" name="文本框 31"/>
          <p:cNvSpPr txBox="1">
            <a:spLocks noChangeArrowheads="1"/>
          </p:cNvSpPr>
          <p:nvPr/>
        </p:nvSpPr>
        <p:spPr bwMode="auto">
          <a:xfrm>
            <a:off x="557213" y="351948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a:defRPr/>
            </a:pPr>
            <a:r>
              <a:rPr lang="zh-CN" altLang="en-US" sz="1820" b="1" dirty="0">
                <a:latin typeface="Microsoft YaHei" panose="020B0503020204020204" pitchFamily="34" charset="-122"/>
                <a:ea typeface="Microsoft YaHei" panose="020B0503020204020204" pitchFamily="34" charset="-122"/>
              </a:rPr>
              <a:t>输入标题</a:t>
            </a:r>
          </a:p>
        </p:txBody>
      </p:sp>
      <p:sp>
        <p:nvSpPr>
          <p:cNvPr id="51" name="文本框 32"/>
          <p:cNvSpPr txBox="1">
            <a:spLocks noChangeArrowheads="1"/>
          </p:cNvSpPr>
          <p:nvPr/>
        </p:nvSpPr>
        <p:spPr bwMode="auto">
          <a:xfrm>
            <a:off x="7529513" y="3546475"/>
            <a:ext cx="9350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eaLnBrk="1" hangingPunct="1">
              <a:defRPr/>
            </a:pPr>
            <a:r>
              <a:rPr lang="en-US" altLang="zh-CN" sz="2860" b="1">
                <a:ea typeface="Microsoft YaHei" panose="020B0503020204020204" pitchFamily="34" charset="-122"/>
              </a:rPr>
              <a:t>20</a:t>
            </a:r>
            <a:r>
              <a:rPr lang="en-US" altLang="zh-CN" sz="1820" b="1">
                <a:ea typeface="Microsoft YaHei" panose="020B0503020204020204" pitchFamily="34" charset="-122"/>
              </a:rPr>
              <a:t>%</a:t>
            </a:r>
            <a:endParaRPr lang="zh-CN" altLang="en-US" sz="1820" b="1">
              <a:ea typeface="Microsoft YaHei" panose="020B0503020204020204" pitchFamily="34" charset="-122"/>
            </a:endParaRPr>
          </a:p>
        </p:txBody>
      </p:sp>
      <p:sp>
        <p:nvSpPr>
          <p:cNvPr id="52" name="矩形 51"/>
          <p:cNvSpPr/>
          <p:nvPr/>
        </p:nvSpPr>
        <p:spPr>
          <a:xfrm>
            <a:off x="519113" y="4308475"/>
            <a:ext cx="7783512" cy="1235075"/>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Microsoft YaHei"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grpSp>
        <p:nvGrpSpPr>
          <p:cNvPr id="53" name="组合 52"/>
          <p:cNvGrpSpPr/>
          <p:nvPr/>
        </p:nvGrpSpPr>
        <p:grpSpPr bwMode="auto">
          <a:xfrm>
            <a:off x="1928813" y="2065338"/>
            <a:ext cx="4346575" cy="1778000"/>
            <a:chOff x="1980252" y="2205769"/>
            <a:chExt cx="4464257" cy="1826048"/>
          </a:xfrm>
        </p:grpSpPr>
        <p:sp>
          <p:nvSpPr>
            <p:cNvPr id="54" name="圆角矩形 18"/>
            <p:cNvSpPr/>
            <p:nvPr/>
          </p:nvSpPr>
          <p:spPr>
            <a:xfrm>
              <a:off x="1980252" y="2737279"/>
              <a:ext cx="2551702" cy="21847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Microsoft YaHei" panose="020B0503020204020204" pitchFamily="34" charset="-122"/>
              </a:endParaRPr>
            </a:p>
          </p:txBody>
        </p:sp>
        <p:sp>
          <p:nvSpPr>
            <p:cNvPr id="55" name="圆角矩形 19"/>
            <p:cNvSpPr/>
            <p:nvPr/>
          </p:nvSpPr>
          <p:spPr>
            <a:xfrm>
              <a:off x="1980252" y="3286724"/>
              <a:ext cx="4464257" cy="21684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Microsoft YaHei" panose="020B0503020204020204" pitchFamily="34" charset="-122"/>
              </a:endParaRPr>
            </a:p>
          </p:txBody>
        </p:sp>
        <p:sp>
          <p:nvSpPr>
            <p:cNvPr id="56" name="圆角矩形 20"/>
            <p:cNvSpPr/>
            <p:nvPr/>
          </p:nvSpPr>
          <p:spPr>
            <a:xfrm>
              <a:off x="1980252" y="3816604"/>
              <a:ext cx="1275036"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Microsoft YaHei" panose="020B0503020204020204" pitchFamily="34" charset="-122"/>
              </a:endParaRPr>
            </a:p>
          </p:txBody>
        </p:sp>
        <p:sp>
          <p:nvSpPr>
            <p:cNvPr id="57" name="圆角矩形 21"/>
            <p:cNvSpPr/>
            <p:nvPr/>
          </p:nvSpPr>
          <p:spPr>
            <a:xfrm>
              <a:off x="1980252" y="2205769"/>
              <a:ext cx="1912554"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dirty="0">
                <a:solidFill>
                  <a:schemeClr val="tx1"/>
                </a:solidFill>
                <a:latin typeface="Microsoft YaHei" panose="020B0503020204020204" pitchFamily="34" charset="-122"/>
              </a:endParaRPr>
            </a:p>
          </p:txBody>
        </p:sp>
      </p:grpSp>
      <p:sp>
        <p:nvSpPr>
          <p:cNvPr id="58" name="圆角矩形 22"/>
          <p:cNvSpPr>
            <a:spLocks noChangeAspect="1"/>
          </p:cNvSpPr>
          <p:nvPr/>
        </p:nvSpPr>
        <p:spPr>
          <a:xfrm>
            <a:off x="8604250" y="1744663"/>
            <a:ext cx="2703513" cy="3827462"/>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Microsoft YaHei" panose="020B0503020204020204" pitchFamily="34" charset="-122"/>
            </a:endParaRPr>
          </a:p>
        </p:txBody>
      </p:sp>
      <p:sp>
        <p:nvSpPr>
          <p:cNvPr id="59" name="任意多边形 23"/>
          <p:cNvSpPr/>
          <p:nvPr/>
        </p:nvSpPr>
        <p:spPr>
          <a:xfrm>
            <a:off x="9034463" y="1665288"/>
            <a:ext cx="200025" cy="793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Microsoft YaHei" panose="020B0503020204020204" pitchFamily="34" charset="-122"/>
            </a:endParaRPr>
          </a:p>
        </p:txBody>
      </p:sp>
      <p:sp>
        <p:nvSpPr>
          <p:cNvPr id="60" name="任意多边形 24"/>
          <p:cNvSpPr/>
          <p:nvPr/>
        </p:nvSpPr>
        <p:spPr>
          <a:xfrm>
            <a:off x="10726738" y="1665288"/>
            <a:ext cx="190500" cy="793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Microsoft YaHei" panose="020B0503020204020204" pitchFamily="34" charset="-122"/>
            </a:endParaRPr>
          </a:p>
        </p:txBody>
      </p:sp>
      <p:sp>
        <p:nvSpPr>
          <p:cNvPr id="61" name="任意多边形 25"/>
          <p:cNvSpPr/>
          <p:nvPr/>
        </p:nvSpPr>
        <p:spPr>
          <a:xfrm>
            <a:off x="9136063" y="1665288"/>
            <a:ext cx="1677987" cy="42703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Microsoft YaHei" panose="020B0503020204020204" pitchFamily="34" charset="-122"/>
              </a:rPr>
              <a:t>输入标题</a:t>
            </a:r>
          </a:p>
        </p:txBody>
      </p:sp>
      <p:sp>
        <p:nvSpPr>
          <p:cNvPr id="62" name="矩形 61"/>
          <p:cNvSpPr/>
          <p:nvPr/>
        </p:nvSpPr>
        <p:spPr>
          <a:xfrm>
            <a:off x="8815388" y="2192338"/>
            <a:ext cx="2382837" cy="3238500"/>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Microsoft YaHei"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0-#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par>
                          <p:cTn id="36" fill="hold">
                            <p:stCondLst>
                              <p:cond delay="1250"/>
                            </p:stCondLst>
                            <p:childTnLst>
                              <p:par>
                                <p:cTn id="37" presetID="22" presetClass="entr" presetSubtype="8"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250"/>
                                        <p:tgtEl>
                                          <p:spTgt spid="39"/>
                                        </p:tgtEl>
                                      </p:cBhvr>
                                    </p:animEffect>
                                  </p:childTnLst>
                                </p:cTn>
                              </p:par>
                              <p:par>
                                <p:cTn id="40" presetID="22" presetClass="entr" presetSubtype="8" fill="hold" nodeType="withEffect">
                                  <p:stCondLst>
                                    <p:cond delay="25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1250"/>
                                        <p:tgtEl>
                                          <p:spTgt spid="53"/>
                                        </p:tgtEl>
                                      </p:cBhvr>
                                    </p:animEffect>
                                  </p:childTnLst>
                                </p:cTn>
                              </p:par>
                            </p:childTnLst>
                          </p:cTn>
                        </p:par>
                        <p:par>
                          <p:cTn id="43" fill="hold">
                            <p:stCondLst>
                              <p:cond delay="2750"/>
                            </p:stCondLst>
                            <p:childTnLst>
                              <p:par>
                                <p:cTn id="44" presetID="22" presetClass="entr" presetSubtype="4"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anim calcmode="lin" valueType="num">
                                      <p:cBhvr>
                                        <p:cTn id="60" dur="1000" fill="hold"/>
                                        <p:tgtEl>
                                          <p:spTgt spid="52"/>
                                        </p:tgtEl>
                                        <p:attrNameLst>
                                          <p:attrName>ppt_x</p:attrName>
                                        </p:attrNameLst>
                                      </p:cBhvr>
                                      <p:tavLst>
                                        <p:tav tm="0">
                                          <p:val>
                                            <p:strVal val="#ppt_x"/>
                                          </p:val>
                                        </p:tav>
                                        <p:tav tm="100000">
                                          <p:val>
                                            <p:strVal val="#ppt_x"/>
                                          </p:val>
                                        </p:tav>
                                      </p:tavLst>
                                    </p:anim>
                                    <p:anim calcmode="lin" valueType="num">
                                      <p:cBhvr>
                                        <p:cTn id="61" dur="1000" fill="hold"/>
                                        <p:tgtEl>
                                          <p:spTgt spid="52"/>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4" presetClass="entr" presetSubtype="10"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randombar(horizontal)">
                                      <p:cBhvr>
                                        <p:cTn id="65" dur="500"/>
                                        <p:tgtEl>
                                          <p:spTgt spid="59"/>
                                        </p:tgtEl>
                                      </p:cBhvr>
                                    </p:animEffect>
                                  </p:childTnLst>
                                </p:cTn>
                              </p:par>
                              <p:par>
                                <p:cTn id="66" presetID="14" presetClass="entr" presetSubtype="1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randombar(horizontal)">
                                      <p:cBhvr>
                                        <p:cTn id="71" dur="500"/>
                                        <p:tgtEl>
                                          <p:spTgt spid="61"/>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par>
                          <p:cTn id="76" fill="hold">
                            <p:stCondLst>
                              <p:cond delay="5250"/>
                            </p:stCondLst>
                            <p:childTnLst>
                              <p:par>
                                <p:cTn id="77" presetID="42"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0"/>
                                        <p:tgtEl>
                                          <p:spTgt spid="62"/>
                                        </p:tgtEl>
                                      </p:cBhvr>
                                    </p:animEffect>
                                    <p:anim calcmode="lin" valueType="num">
                                      <p:cBhvr>
                                        <p:cTn id="80" dur="1000" fill="hold"/>
                                        <p:tgtEl>
                                          <p:spTgt spid="62"/>
                                        </p:tgtEl>
                                        <p:attrNameLst>
                                          <p:attrName>ppt_x</p:attrName>
                                        </p:attrNameLst>
                                      </p:cBhvr>
                                      <p:tavLst>
                                        <p:tav tm="0">
                                          <p:val>
                                            <p:strVal val="#ppt_x"/>
                                          </p:val>
                                        </p:tav>
                                        <p:tav tm="100000">
                                          <p:val>
                                            <p:strVal val="#ppt_x"/>
                                          </p:val>
                                        </p:tav>
                                      </p:tavLst>
                                    </p:anim>
                                    <p:anim calcmode="lin" valueType="num">
                                      <p:cBhvr>
                                        <p:cTn id="8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P spid="44" grpId="0"/>
      <p:bldP spid="45" grpId="0"/>
      <p:bldP spid="46" grpId="0"/>
      <p:bldP spid="47" grpId="0"/>
      <p:bldP spid="48" grpId="0"/>
      <p:bldP spid="49" grpId="0"/>
      <p:bldP spid="50" grpId="0"/>
      <p:bldP spid="51" grpId="0"/>
      <p:bldP spid="52" grpId="0"/>
      <p:bldP spid="58" grpId="0" animBg="1"/>
      <p:bldP spid="61" grpId="0" animBg="1"/>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3765550" y="1868488"/>
            <a:ext cx="660717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1      </a:t>
            </a:r>
            <a:r>
              <a:rPr lang="zh-CN" altLang="en-US" sz="2800" dirty="0">
                <a:solidFill>
                  <a:schemeClr val="tx1">
                    <a:lumMod val="75000"/>
                  </a:schemeClr>
                </a:solidFill>
                <a:latin typeface="Microsoft YaHei" panose="020B0503020204020204" pitchFamily="34" charset="-122"/>
              </a:rPr>
              <a:t>单击添加标题</a:t>
            </a:r>
          </a:p>
          <a:p>
            <a:pPr algn="ctr" eaLnBrk="1" hangingPunct="1">
              <a:defRPr/>
            </a:pPr>
            <a:endParaRPr lang="zh-CN" altLang="en-US" sz="2800" b="1" dirty="0">
              <a:solidFill>
                <a:schemeClr val="tx1">
                  <a:lumMod val="75000"/>
                </a:schemeClr>
              </a:solidFill>
              <a:latin typeface="Microsoft YaHei"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3765550" y="263683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2       </a:t>
            </a:r>
            <a:r>
              <a:rPr lang="zh-CN" altLang="en-US" sz="2800" dirty="0">
                <a:solidFill>
                  <a:schemeClr val="tx1">
                    <a:lumMod val="75000"/>
                  </a:schemeClr>
                </a:solidFill>
                <a:latin typeface="Microsoft YaHei" panose="020B0503020204020204" pitchFamily="34" charset="-122"/>
              </a:rPr>
              <a:t>单击添加标题</a:t>
            </a:r>
          </a:p>
          <a:p>
            <a:pPr algn="ctr" eaLnBrk="1" hangingPunct="1">
              <a:defRPr/>
            </a:pPr>
            <a:endParaRPr lang="zh-CN" altLang="en-US" sz="2800" b="1" dirty="0">
              <a:solidFill>
                <a:schemeClr val="tx1">
                  <a:lumMod val="75000"/>
                </a:schemeClr>
              </a:solidFill>
              <a:latin typeface="Microsoft YaHei"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3765550" y="337343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3      </a:t>
            </a:r>
            <a:r>
              <a:rPr lang="zh-CN" altLang="en-US" sz="2800" dirty="0">
                <a:solidFill>
                  <a:schemeClr val="tx1">
                    <a:lumMod val="75000"/>
                  </a:schemeClr>
                </a:solidFill>
                <a:latin typeface="Microsoft YaHei" panose="020B0503020204020204" pitchFamily="34" charset="-122"/>
              </a:rPr>
              <a:t>单击添加标题</a:t>
            </a:r>
          </a:p>
          <a:p>
            <a:pPr algn="ctr" eaLnBrk="1" hangingPunct="1">
              <a:defRPr/>
            </a:pPr>
            <a:endParaRPr lang="zh-CN" altLang="en-US" sz="2800" b="1" dirty="0">
              <a:solidFill>
                <a:schemeClr val="tx1">
                  <a:lumMod val="75000"/>
                </a:schemeClr>
              </a:solidFill>
              <a:latin typeface="Microsoft YaHei"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3765550" y="418941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4      </a:t>
            </a:r>
            <a:r>
              <a:rPr lang="zh-CN" altLang="en-US" sz="2800" dirty="0">
                <a:solidFill>
                  <a:schemeClr val="tx1">
                    <a:lumMod val="75000"/>
                  </a:schemeClr>
                </a:solidFill>
                <a:latin typeface="Microsoft YaHei" panose="020B0503020204020204" pitchFamily="34" charset="-122"/>
              </a:rPr>
              <a:t>单击添加标题</a:t>
            </a:r>
          </a:p>
          <a:p>
            <a:pPr algn="ctr" eaLnBrk="1" hangingPunct="1">
              <a:defRPr/>
            </a:pPr>
            <a:endParaRPr lang="zh-CN" altLang="en-US" sz="2800" b="1" dirty="0">
              <a:solidFill>
                <a:schemeClr val="tx1">
                  <a:lumMod val="75000"/>
                </a:schemeClr>
              </a:solidFill>
              <a:latin typeface="Microsoft YaHei"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3765550" y="479901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5      </a:t>
            </a:r>
            <a:r>
              <a:rPr lang="zh-CN" altLang="en-US" sz="2800" dirty="0">
                <a:solidFill>
                  <a:schemeClr val="tx1">
                    <a:lumMod val="75000"/>
                  </a:schemeClr>
                </a:solidFill>
                <a:latin typeface="Microsoft YaHei" panose="020B0503020204020204" pitchFamily="34" charset="-122"/>
              </a:rPr>
              <a:t>单击添加标题</a:t>
            </a:r>
          </a:p>
          <a:p>
            <a:pPr algn="ctr" eaLnBrk="1" hangingPunct="1">
              <a:defRPr/>
            </a:pPr>
            <a:endParaRPr lang="zh-CN" altLang="en-US" sz="2800" b="1" dirty="0">
              <a:solidFill>
                <a:schemeClr val="tx1">
                  <a:lumMod val="75000"/>
                </a:schemeClr>
              </a:solidFill>
              <a:latin typeface="Microsoft YaHei"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slow" advTm="66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250" autoRev="1" fill="hold">
                                          <p:stCondLst>
                                            <p:cond delay="0"/>
                                          </p:stCondLst>
                                        </p:cTn>
                                        <p:tgtEl>
                                          <p:spTgt spid="5"/>
                                        </p:tgtEl>
                                        <p:attrNameLst>
                                          <p:attrName>ppt_w</p:attrName>
                                        </p:attrNameLst>
                                      </p:cBhvr>
                                    </p:anim>
                                    <p:anim by="(#ppt_w*0.50)" calcmode="lin" valueType="num">
                                      <p:cBhvr>
                                        <p:cTn id="16" dur="250" decel="50000" autoRev="1" fill="hold">
                                          <p:stCondLst>
                                            <p:cond delay="0"/>
                                          </p:stCondLst>
                                        </p:cTn>
                                        <p:tgtEl>
                                          <p:spTgt spid="5"/>
                                        </p:tgtEl>
                                        <p:attrNameLst>
                                          <p:attrName>ppt_x</p:attrName>
                                        </p:attrNameLst>
                                      </p:cBhvr>
                                    </p:anim>
                                    <p:anim from="(-#ppt_h/2)" to="(#ppt_y)" calcmode="lin" valueType="num">
                                      <p:cBhvr>
                                        <p:cTn id="17" dur="500" fill="hold">
                                          <p:stCondLst>
                                            <p:cond delay="0"/>
                                          </p:stCondLst>
                                        </p:cTn>
                                        <p:tgtEl>
                                          <p:spTgt spid="5"/>
                                        </p:tgtEl>
                                        <p:attrNameLst>
                                          <p:attrName>ppt_y</p:attrName>
                                        </p:attrNameLst>
                                      </p:cBhvr>
                                    </p:anim>
                                    <p:animRot by="21600000">
                                      <p:cBhvr>
                                        <p:cTn id="18" dur="500" fill="hold">
                                          <p:stCondLst>
                                            <p:cond delay="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250" autoRev="1" fill="hold">
                                          <p:stCondLst>
                                            <p:cond delay="0"/>
                                          </p:stCondLst>
                                        </p:cTn>
                                        <p:tgtEl>
                                          <p:spTgt spid="6"/>
                                        </p:tgtEl>
                                        <p:attrNameLst>
                                          <p:attrName>ppt_w</p:attrName>
                                        </p:attrNameLst>
                                      </p:cBhvr>
                                    </p:anim>
                                    <p:anim by="(#ppt_w*0.50)" calcmode="lin" valueType="num">
                                      <p:cBhvr>
                                        <p:cTn id="24" dur="250" decel="50000" autoRev="1" fill="hold">
                                          <p:stCondLst>
                                            <p:cond delay="0"/>
                                          </p:stCondLst>
                                        </p:cTn>
                                        <p:tgtEl>
                                          <p:spTgt spid="6"/>
                                        </p:tgtEl>
                                        <p:attrNameLst>
                                          <p:attrName>ppt_x</p:attrName>
                                        </p:attrNameLst>
                                      </p:cBhvr>
                                    </p:anim>
                                    <p:anim from="(-#ppt_h/2)" to="(#ppt_y)" calcmode="lin" valueType="num">
                                      <p:cBhvr>
                                        <p:cTn id="25" dur="500" fill="hold">
                                          <p:stCondLst>
                                            <p:cond delay="0"/>
                                          </p:stCondLst>
                                        </p:cTn>
                                        <p:tgtEl>
                                          <p:spTgt spid="6"/>
                                        </p:tgtEl>
                                        <p:attrNameLst>
                                          <p:attrName>ppt_y</p:attrName>
                                        </p:attrNameLst>
                                      </p:cBhvr>
                                    </p:anim>
                                    <p:animRot by="21600000">
                                      <p:cBhvr>
                                        <p:cTn id="26" dur="5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
                                        </p:tgtEl>
                                        <p:attrNameLst>
                                          <p:attrName>style.visibility</p:attrName>
                                        </p:attrNameLst>
                                      </p:cBhvr>
                                      <p:to>
                                        <p:strVal val="visible"/>
                                      </p:to>
                                    </p:set>
                                    <p:anim by="(-#ppt_w*2)" calcmode="lin" valueType="num">
                                      <p:cBhvr rctx="PPT">
                                        <p:cTn id="31" dur="250" autoRev="1" fill="hold">
                                          <p:stCondLst>
                                            <p:cond delay="0"/>
                                          </p:stCondLst>
                                        </p:cTn>
                                        <p:tgtEl>
                                          <p:spTgt spid="7"/>
                                        </p:tgtEl>
                                        <p:attrNameLst>
                                          <p:attrName>ppt_w</p:attrName>
                                        </p:attrNameLst>
                                      </p:cBhvr>
                                    </p:anim>
                                    <p:anim by="(#ppt_w*0.50)" calcmode="lin" valueType="num">
                                      <p:cBhvr>
                                        <p:cTn id="32" dur="250" decel="50000" autoRev="1" fill="hold">
                                          <p:stCondLst>
                                            <p:cond delay="0"/>
                                          </p:stCondLst>
                                        </p:cTn>
                                        <p:tgtEl>
                                          <p:spTgt spid="7"/>
                                        </p:tgtEl>
                                        <p:attrNameLst>
                                          <p:attrName>ppt_x</p:attrName>
                                        </p:attrNameLst>
                                      </p:cBhvr>
                                    </p:anim>
                                    <p:anim from="(-#ppt_h/2)" to="(#ppt_y)" calcmode="lin" valueType="num">
                                      <p:cBhvr>
                                        <p:cTn id="33" dur="500" fill="hold">
                                          <p:stCondLst>
                                            <p:cond delay="0"/>
                                          </p:stCondLst>
                                        </p:cTn>
                                        <p:tgtEl>
                                          <p:spTgt spid="7"/>
                                        </p:tgtEl>
                                        <p:attrNameLst>
                                          <p:attrName>ppt_y</p:attrName>
                                        </p:attrNameLst>
                                      </p:cBhvr>
                                    </p:anim>
                                    <p:animRot by="21600000">
                                      <p:cBhvr>
                                        <p:cTn id="34" dur="500" fill="hold">
                                          <p:stCondLst>
                                            <p:cond delay="0"/>
                                          </p:stCondLst>
                                        </p:cTn>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by="(-#ppt_w*2)" calcmode="lin" valueType="num">
                                      <p:cBhvr rctx="PPT">
                                        <p:cTn id="39" dur="250" autoRev="1" fill="hold">
                                          <p:stCondLst>
                                            <p:cond delay="0"/>
                                          </p:stCondLst>
                                        </p:cTn>
                                        <p:tgtEl>
                                          <p:spTgt spid="8"/>
                                        </p:tgtEl>
                                        <p:attrNameLst>
                                          <p:attrName>ppt_w</p:attrName>
                                        </p:attrNameLst>
                                      </p:cBhvr>
                                    </p:anim>
                                    <p:anim by="(#ppt_w*0.50)" calcmode="lin" valueType="num">
                                      <p:cBhvr>
                                        <p:cTn id="40" dur="250" decel="50000" autoRev="1" fill="hold">
                                          <p:stCondLst>
                                            <p:cond delay="0"/>
                                          </p:stCondLst>
                                        </p:cTn>
                                        <p:tgtEl>
                                          <p:spTgt spid="8"/>
                                        </p:tgtEl>
                                        <p:attrNameLst>
                                          <p:attrName>ppt_x</p:attrName>
                                        </p:attrNameLst>
                                      </p:cBhvr>
                                    </p:anim>
                                    <p:anim from="(-#ppt_h/2)" to="(#ppt_y)" calcmode="lin" valueType="num">
                                      <p:cBhvr>
                                        <p:cTn id="41" dur="500" fill="hold">
                                          <p:stCondLst>
                                            <p:cond delay="0"/>
                                          </p:stCondLst>
                                        </p:cTn>
                                        <p:tgtEl>
                                          <p:spTgt spid="8"/>
                                        </p:tgtEl>
                                        <p:attrNameLst>
                                          <p:attrName>ppt_y</p:attrName>
                                        </p:attrNameLst>
                                      </p:cBhvr>
                                    </p:anim>
                                    <p:animRot by="21600000">
                                      <p:cBhvr>
                                        <p:cTn id="42" dur="500" fill="hold">
                                          <p:stCondLst>
                                            <p:cond delay="0"/>
                                          </p:stCondLst>
                                        </p:cTn>
                                        <p:tgtEl>
                                          <p:spTgt spid="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by="(-#ppt_w*2)" calcmode="lin" valueType="num">
                                      <p:cBhvr rctx="PPT">
                                        <p:cTn id="47" dur="250" autoRev="1" fill="hold">
                                          <p:stCondLst>
                                            <p:cond delay="0"/>
                                          </p:stCondLst>
                                        </p:cTn>
                                        <p:tgtEl>
                                          <p:spTgt spid="9"/>
                                        </p:tgtEl>
                                        <p:attrNameLst>
                                          <p:attrName>ppt_w</p:attrName>
                                        </p:attrNameLst>
                                      </p:cBhvr>
                                    </p:anim>
                                    <p:anim by="(#ppt_w*0.50)" calcmode="lin" valueType="num">
                                      <p:cBhvr>
                                        <p:cTn id="48" dur="250" decel="50000" autoRev="1" fill="hold">
                                          <p:stCondLst>
                                            <p:cond delay="0"/>
                                          </p:stCondLst>
                                        </p:cTn>
                                        <p:tgtEl>
                                          <p:spTgt spid="9"/>
                                        </p:tgtEl>
                                        <p:attrNameLst>
                                          <p:attrName>ppt_x</p:attrName>
                                        </p:attrNameLst>
                                      </p:cBhvr>
                                    </p:anim>
                                    <p:anim from="(-#ppt_h/2)" to="(#ppt_y)" calcmode="lin" valueType="num">
                                      <p:cBhvr>
                                        <p:cTn id="49" dur="500" fill="hold">
                                          <p:stCondLst>
                                            <p:cond delay="0"/>
                                          </p:stCondLst>
                                        </p:cTn>
                                        <p:tgtEl>
                                          <p:spTgt spid="9"/>
                                        </p:tgtEl>
                                        <p:attrNameLst>
                                          <p:attrName>ppt_y</p:attrName>
                                        </p:attrNameLst>
                                      </p:cBhvr>
                                    </p:anim>
                                    <p:animRot by="21600000">
                                      <p:cBhvr>
                                        <p:cTn id="50"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868613" y="4102100"/>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Microsoft YaHei" panose="020B0503020204020204" pitchFamily="34" charset="-122"/>
              </a:rPr>
              <a:t>单击此处添加标题</a:t>
            </a: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5</a:t>
            </a:r>
            <a:endParaRPr lang="zh-CN" altLang="en-US" sz="16600">
              <a:solidFill>
                <a:srgbClr val="333F4F"/>
              </a:solidFill>
              <a:latin typeface="Impact" panose="020B0806030902050204" pitchFamily="34" charset="0"/>
            </a:endParaRPr>
          </a:p>
        </p:txBody>
      </p:sp>
      <p:sp>
        <p:nvSpPr>
          <p:cNvPr id="48132" name="文本框 19"/>
          <p:cNvSpPr txBox="1">
            <a:spLocks noChangeArrowheads="1"/>
          </p:cNvSpPr>
          <p:nvPr/>
        </p:nvSpPr>
        <p:spPr bwMode="auto">
          <a:xfrm>
            <a:off x="4783138" y="488473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Microsoft YaHei" panose="020B0503020204020204" pitchFamily="34" charset="-122"/>
              </a:rPr>
              <a:t>单击此处添加标题</a:t>
            </a:r>
          </a:p>
        </p:txBody>
      </p:sp>
    </p:spTree>
    <p:custDataLst>
      <p:tags r:id="rId1"/>
    </p:custDataLst>
  </p:cSld>
  <p:clrMapOvr>
    <a:masterClrMapping/>
  </p:clrMapOvr>
  <p:transition spd="slow" advTm="259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8131"/>
                                        </p:tgtEl>
                                        <p:attrNameLst>
                                          <p:attrName>style.visibility</p:attrName>
                                        </p:attrNameLst>
                                      </p:cBhvr>
                                      <p:to>
                                        <p:strVal val="visible"/>
                                      </p:to>
                                    </p:set>
                                    <p:anim by="(-#ppt_w*2)" calcmode="lin" valueType="num">
                                      <p:cBhvr rctx="PPT">
                                        <p:cTn id="7" dur="500" autoRev="1" fill="hold">
                                          <p:stCondLst>
                                            <p:cond delay="0"/>
                                          </p:stCondLst>
                                        </p:cTn>
                                        <p:tgtEl>
                                          <p:spTgt spid="48131"/>
                                        </p:tgtEl>
                                        <p:attrNameLst>
                                          <p:attrName>ppt_w</p:attrName>
                                        </p:attrNameLst>
                                      </p:cBhvr>
                                    </p:anim>
                                    <p:anim by="(#ppt_w*0.50)" calcmode="lin" valueType="num">
                                      <p:cBhvr>
                                        <p:cTn id="8" dur="500" decel="50000" autoRev="1" fill="hold">
                                          <p:stCondLst>
                                            <p:cond delay="0"/>
                                          </p:stCondLst>
                                        </p:cTn>
                                        <p:tgtEl>
                                          <p:spTgt spid="48131"/>
                                        </p:tgtEl>
                                        <p:attrNameLst>
                                          <p:attrName>ppt_x</p:attrName>
                                        </p:attrNameLst>
                                      </p:cBhvr>
                                    </p:anim>
                                    <p:anim from="(-#ppt_h/2)" to="(#ppt_y)" calcmode="lin" valueType="num">
                                      <p:cBhvr>
                                        <p:cTn id="9" dur="1000" fill="hold">
                                          <p:stCondLst>
                                            <p:cond delay="0"/>
                                          </p:stCondLst>
                                        </p:cTn>
                                        <p:tgtEl>
                                          <p:spTgt spid="48131"/>
                                        </p:tgtEl>
                                        <p:attrNameLst>
                                          <p:attrName>ppt_y</p:attrName>
                                        </p:attrNameLst>
                                      </p:cBhvr>
                                    </p:anim>
                                    <p:animRot by="21600000">
                                      <p:cBhvr>
                                        <p:cTn id="10" dur="1000" fill="hold">
                                          <p:stCondLst>
                                            <p:cond delay="0"/>
                                          </p:stCondLst>
                                        </p:cTn>
                                        <p:tgtEl>
                                          <p:spTgt spid="4813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8130"/>
                                        </p:tgtEl>
                                        <p:attrNameLst>
                                          <p:attrName>style.visibility</p:attrName>
                                        </p:attrNameLst>
                                      </p:cBhvr>
                                      <p:to>
                                        <p:strVal val="visible"/>
                                      </p:to>
                                    </p:set>
                                    <p:anim calcmode="lin" valueType="num">
                                      <p:cBhvr>
                                        <p:cTn id="15" dur="500" fill="hold"/>
                                        <p:tgtEl>
                                          <p:spTgt spid="481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130"/>
                                        </p:tgtEl>
                                        <p:attrNameLst>
                                          <p:attrName>ppt_y</p:attrName>
                                        </p:attrNameLst>
                                      </p:cBhvr>
                                      <p:tavLst>
                                        <p:tav tm="0">
                                          <p:val>
                                            <p:strVal val="#ppt_y"/>
                                          </p:val>
                                        </p:tav>
                                        <p:tav tm="100000">
                                          <p:val>
                                            <p:strVal val="#ppt_y"/>
                                          </p:val>
                                        </p:tav>
                                      </p:tavLst>
                                    </p:anim>
                                    <p:anim calcmode="lin" valueType="num">
                                      <p:cBhvr>
                                        <p:cTn id="17" dur="500" fill="hold"/>
                                        <p:tgtEl>
                                          <p:spTgt spid="481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1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13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48132"/>
                                        </p:tgtEl>
                                        <p:attrNameLst>
                                          <p:attrName>style.visibility</p:attrName>
                                        </p:attrNameLst>
                                      </p:cBhvr>
                                      <p:to>
                                        <p:strVal val="visible"/>
                                      </p:to>
                                    </p:set>
                                    <p:anim calcmode="lin" valueType="num">
                                      <p:cBhvr>
                                        <p:cTn id="22" dur="500" fill="hold"/>
                                        <p:tgtEl>
                                          <p:spTgt spid="4813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8132"/>
                                        </p:tgtEl>
                                        <p:attrNameLst>
                                          <p:attrName>ppt_y</p:attrName>
                                        </p:attrNameLst>
                                      </p:cBhvr>
                                      <p:tavLst>
                                        <p:tav tm="0">
                                          <p:val>
                                            <p:strVal val="#ppt_y"/>
                                          </p:val>
                                        </p:tav>
                                        <p:tav tm="100000">
                                          <p:val>
                                            <p:strVal val="#ppt_y"/>
                                          </p:val>
                                        </p:tav>
                                      </p:tavLst>
                                    </p:anim>
                                    <p:anim calcmode="lin" valueType="num">
                                      <p:cBhvr>
                                        <p:cTn id="24" dur="500" fill="hold"/>
                                        <p:tgtEl>
                                          <p:spTgt spid="4813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813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80"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49181"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2" name="TextBox 42"/>
          <p:cNvSpPr txBox="1"/>
          <p:nvPr/>
        </p:nvSpPr>
        <p:spPr>
          <a:xfrm>
            <a:off x="2735263" y="5086350"/>
            <a:ext cx="2176462" cy="890588"/>
          </a:xfrm>
          <a:prstGeom prst="rect">
            <a:avLst/>
          </a:prstGeom>
          <a:noFill/>
        </p:spPr>
        <p:txBody>
          <a:bodyPr lIns="89071" tIns="44536" rIns="89071" bIns="44536">
            <a:spAutoFit/>
          </a:bodyPr>
          <a:lstStyle/>
          <a:p>
            <a:pPr algn="just">
              <a:defRPr/>
            </a:pP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a:t>
            </a:r>
          </a:p>
        </p:txBody>
      </p:sp>
      <p:sp>
        <p:nvSpPr>
          <p:cNvPr id="33" name="TextBox 43"/>
          <p:cNvSpPr txBox="1"/>
          <p:nvPr/>
        </p:nvSpPr>
        <p:spPr>
          <a:xfrm>
            <a:off x="8670925" y="3446463"/>
            <a:ext cx="1847850" cy="1089025"/>
          </a:xfrm>
          <a:prstGeom prst="rect">
            <a:avLst/>
          </a:prstGeom>
          <a:noFill/>
        </p:spPr>
        <p:txBody>
          <a:bodyPr lIns="89071" tIns="44536" rIns="89071" bIns="44536">
            <a:spAutoFit/>
          </a:bodyPr>
          <a:lstStyle/>
          <a:p>
            <a:pPr algn="just">
              <a:defRPr/>
            </a:pP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a:t>
            </a:r>
          </a:p>
        </p:txBody>
      </p:sp>
      <p:sp>
        <p:nvSpPr>
          <p:cNvPr id="34" name="TextBox 44"/>
          <p:cNvSpPr txBox="1"/>
          <p:nvPr/>
        </p:nvSpPr>
        <p:spPr>
          <a:xfrm>
            <a:off x="7399338" y="1806575"/>
            <a:ext cx="2070100" cy="889000"/>
          </a:xfrm>
          <a:prstGeom prst="rect">
            <a:avLst/>
          </a:prstGeom>
          <a:noFill/>
        </p:spPr>
        <p:txBody>
          <a:bodyPr lIns="89071" tIns="44536" rIns="89071" bIns="44536">
            <a:spAutoFit/>
          </a:bodyPr>
          <a:lstStyle/>
          <a:p>
            <a:pPr algn="just">
              <a:defRPr/>
            </a:pP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a:t>
            </a:r>
          </a:p>
        </p:txBody>
      </p:sp>
      <p:sp>
        <p:nvSpPr>
          <p:cNvPr id="35" name="TextBox 45"/>
          <p:cNvSpPr txBox="1"/>
          <p:nvPr/>
        </p:nvSpPr>
        <p:spPr>
          <a:xfrm>
            <a:off x="1824038" y="3332163"/>
            <a:ext cx="1752600" cy="1689100"/>
          </a:xfrm>
          <a:prstGeom prst="rect">
            <a:avLst/>
          </a:prstGeom>
          <a:noFill/>
        </p:spPr>
        <p:txBody>
          <a:bodyPr lIns="89071" tIns="44536" rIns="89071" bIns="44536">
            <a:spAutoFit/>
          </a:bodyPr>
          <a:lstStyle/>
          <a:p>
            <a:pPr algn="just">
              <a:defRPr/>
            </a:pP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a:t>
            </a:r>
            <a:r>
              <a:rPr lang="en-US" altLang="zh-CN" sz="1300" dirty="0">
                <a:latin typeface="Microsoft YaHei" panose="020B0503020204020204" pitchFamily="34" charset="-122"/>
              </a:rPr>
              <a:t>,</a:t>
            </a:r>
            <a:r>
              <a:rPr lang="zh-CN" altLang="en-US" sz="1300" dirty="0">
                <a:latin typeface="Microsoft YaHei" panose="020B0503020204020204" pitchFamily="34" charset="-122"/>
              </a:rPr>
              <a:t>点击添加文本 </a:t>
            </a:r>
            <a:r>
              <a:rPr lang="en-US" altLang="zh-CN" sz="1300" dirty="0">
                <a:latin typeface="Microsoft YaHei" panose="020B0503020204020204" pitchFamily="34" charset="-122"/>
              </a:rPr>
              <a:t>,</a:t>
            </a:r>
            <a:endParaRPr lang="zh-CN" altLang="en-US" sz="1300" dirty="0">
              <a:latin typeface="Microsoft YaHei" panose="020B0503020204020204" pitchFamily="34" charset="-122"/>
            </a:endParaRPr>
          </a:p>
          <a:p>
            <a:pPr algn="just">
              <a:defRPr/>
            </a:pPr>
            <a:endParaRPr lang="zh-CN" altLang="en-US" sz="1300" dirty="0">
              <a:latin typeface="Microsoft YaHei" panose="020B0503020204020204" pitchFamily="34" charset="-122"/>
            </a:endParaRPr>
          </a:p>
          <a:p>
            <a:pPr algn="just">
              <a:defRPr/>
            </a:pPr>
            <a:endParaRPr lang="zh-CN" altLang="en-US" sz="1300" dirty="0">
              <a:latin typeface="Microsoft YaHei" panose="020B0503020204020204" pitchFamily="34" charset="-122"/>
            </a:endParaRPr>
          </a:p>
        </p:txBody>
      </p:sp>
      <p:grpSp>
        <p:nvGrpSpPr>
          <p:cNvPr id="36" name="组合 35"/>
          <p:cNvGrpSpPr/>
          <p:nvPr/>
        </p:nvGrpSpPr>
        <p:grpSpPr bwMode="auto">
          <a:xfrm>
            <a:off x="3867150" y="1622425"/>
            <a:ext cx="4481513" cy="4487863"/>
            <a:chOff x="3154618" y="1584049"/>
            <a:chExt cx="4600823" cy="4606080"/>
          </a:xfrm>
        </p:grpSpPr>
        <p:grpSp>
          <p:nvGrpSpPr>
            <p:cNvPr id="44041" name="Group 5"/>
            <p:cNvGrpSpPr>
              <a:grpSpLocks noChangeAspect="1"/>
            </p:cNvGrpSpPr>
            <p:nvPr/>
          </p:nvGrpSpPr>
          <p:grpSpPr bwMode="auto">
            <a:xfrm>
              <a:off x="3154618" y="1584049"/>
              <a:ext cx="4600823" cy="4606080"/>
              <a:chOff x="1691" y="758"/>
              <a:chExt cx="2626" cy="2629"/>
            </a:xfrm>
          </p:grpSpPr>
          <p:sp>
            <p:nvSpPr>
              <p:cNvPr id="46" name="AutoShape 4"/>
              <p:cNvSpPr>
                <a:spLocks noChangeAspect="1" noChangeArrowheads="1" noTextEdit="1"/>
              </p:cNvSpPr>
              <p:nvPr/>
            </p:nvSpPr>
            <p:spPr bwMode="auto">
              <a:xfrm>
                <a:off x="1699" y="758"/>
                <a:ext cx="2605" cy="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8793" tIns="59396" rIns="118793" bIns="59396"/>
              <a:lstStyle/>
              <a:p>
                <a:pPr>
                  <a:defRPr/>
                </a:pPr>
                <a:endParaRPr lang="zh-CN" altLang="en-US" sz="1950" dirty="0">
                  <a:latin typeface="Microsoft YaHei" panose="020B0503020204020204" pitchFamily="34" charset="-122"/>
                </a:endParaRPr>
              </a:p>
            </p:txBody>
          </p:sp>
          <p:sp>
            <p:nvSpPr>
              <p:cNvPr id="47" name="Freeform 6"/>
              <p:cNvSpPr/>
              <p:nvPr/>
            </p:nvSpPr>
            <p:spPr bwMode="auto">
              <a:xfrm>
                <a:off x="1691" y="2438"/>
                <a:ext cx="1190" cy="232"/>
              </a:xfrm>
              <a:custGeom>
                <a:avLst/>
                <a:gdLst>
                  <a:gd name="T0" fmla="*/ 0 w 1190"/>
                  <a:gd name="T1" fmla="*/ 0 h 234"/>
                  <a:gd name="T2" fmla="*/ 241 w 1190"/>
                  <a:gd name="T3" fmla="*/ 234 h 234"/>
                  <a:gd name="T4" fmla="*/ 957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41" y="234"/>
                    </a:lnTo>
                    <a:lnTo>
                      <a:pt x="957"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48" name="Freeform 7"/>
              <p:cNvSpPr/>
              <p:nvPr/>
            </p:nvSpPr>
            <p:spPr bwMode="auto">
              <a:xfrm>
                <a:off x="1691" y="1482"/>
                <a:ext cx="957" cy="241"/>
              </a:xfrm>
              <a:custGeom>
                <a:avLst/>
                <a:gdLst>
                  <a:gd name="T0" fmla="*/ 474 w 957"/>
                  <a:gd name="T1" fmla="*/ 0 h 241"/>
                  <a:gd name="T2" fmla="*/ 241 w 957"/>
                  <a:gd name="T3" fmla="*/ 0 h 241"/>
                  <a:gd name="T4" fmla="*/ 0 w 957"/>
                  <a:gd name="T5" fmla="*/ 241 h 241"/>
                  <a:gd name="T6" fmla="*/ 241 w 957"/>
                  <a:gd name="T7" fmla="*/ 241 h 241"/>
                  <a:gd name="T8" fmla="*/ 474 w 957"/>
                  <a:gd name="T9" fmla="*/ 241 h 241"/>
                  <a:gd name="T10" fmla="*/ 957 w 957"/>
                  <a:gd name="T11" fmla="*/ 241 h 241"/>
                  <a:gd name="T12" fmla="*/ 957 w 957"/>
                  <a:gd name="T13" fmla="*/ 0 h 241"/>
                  <a:gd name="T14" fmla="*/ 474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4" y="0"/>
                    </a:moveTo>
                    <a:lnTo>
                      <a:pt x="241" y="0"/>
                    </a:lnTo>
                    <a:lnTo>
                      <a:pt x="0" y="241"/>
                    </a:lnTo>
                    <a:lnTo>
                      <a:pt x="241" y="241"/>
                    </a:lnTo>
                    <a:lnTo>
                      <a:pt x="474" y="241"/>
                    </a:lnTo>
                    <a:lnTo>
                      <a:pt x="957" y="241"/>
                    </a:lnTo>
                    <a:lnTo>
                      <a:pt x="957"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49" name="Freeform 8"/>
              <p:cNvSpPr/>
              <p:nvPr/>
            </p:nvSpPr>
            <p:spPr bwMode="auto">
              <a:xfrm>
                <a:off x="2567" y="1482"/>
                <a:ext cx="81" cy="241"/>
              </a:xfrm>
              <a:custGeom>
                <a:avLst/>
                <a:gdLst>
                  <a:gd name="T0" fmla="*/ 81 w 81"/>
                  <a:gd name="T1" fmla="*/ 0 h 241"/>
                  <a:gd name="T2" fmla="*/ 81 w 81"/>
                  <a:gd name="T3" fmla="*/ 241 h 241"/>
                  <a:gd name="T4" fmla="*/ 0 w 81"/>
                  <a:gd name="T5" fmla="*/ 241 h 241"/>
                  <a:gd name="T6" fmla="*/ 81 w 81"/>
                  <a:gd name="T7" fmla="*/ 0 h 241"/>
                </a:gdLst>
                <a:ahLst/>
                <a:cxnLst>
                  <a:cxn ang="0">
                    <a:pos x="T0" y="T1"/>
                  </a:cxn>
                  <a:cxn ang="0">
                    <a:pos x="T2" y="T3"/>
                  </a:cxn>
                  <a:cxn ang="0">
                    <a:pos x="T4" y="T5"/>
                  </a:cxn>
                  <a:cxn ang="0">
                    <a:pos x="T6" y="T7"/>
                  </a:cxn>
                </a:cxnLst>
                <a:rect l="0" t="0" r="r" b="b"/>
                <a:pathLst>
                  <a:path w="81" h="241">
                    <a:moveTo>
                      <a:pt x="81" y="0"/>
                    </a:moveTo>
                    <a:lnTo>
                      <a:pt x="81" y="241"/>
                    </a:lnTo>
                    <a:lnTo>
                      <a:pt x="0" y="241"/>
                    </a:lnTo>
                    <a:lnTo>
                      <a:pt x="81" y="0"/>
                    </a:lnTo>
                    <a:close/>
                  </a:path>
                </a:pathLst>
              </a:custGeom>
              <a:solidFill>
                <a:srgbClr val="BC6C2A"/>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50" name="Freeform 9"/>
              <p:cNvSpPr/>
              <p:nvPr/>
            </p:nvSpPr>
            <p:spPr bwMode="auto">
              <a:xfrm>
                <a:off x="2414" y="2197"/>
                <a:ext cx="957" cy="233"/>
              </a:xfrm>
              <a:custGeom>
                <a:avLst/>
                <a:gdLst>
                  <a:gd name="T0" fmla="*/ 475 w 957"/>
                  <a:gd name="T1" fmla="*/ 0 h 233"/>
                  <a:gd name="T2" fmla="*/ 242 w 957"/>
                  <a:gd name="T3" fmla="*/ 0 h 233"/>
                  <a:gd name="T4" fmla="*/ 0 w 957"/>
                  <a:gd name="T5" fmla="*/ 233 h 233"/>
                  <a:gd name="T6" fmla="*/ 242 w 957"/>
                  <a:gd name="T7" fmla="*/ 233 h 233"/>
                  <a:gd name="T8" fmla="*/ 475 w 957"/>
                  <a:gd name="T9" fmla="*/ 233 h 233"/>
                  <a:gd name="T10" fmla="*/ 957 w 957"/>
                  <a:gd name="T11" fmla="*/ 233 h 233"/>
                  <a:gd name="T12" fmla="*/ 957 w 957"/>
                  <a:gd name="T13" fmla="*/ 0 h 233"/>
                  <a:gd name="T14" fmla="*/ 475 w 957"/>
                  <a:gd name="T15" fmla="*/ 0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33">
                    <a:moveTo>
                      <a:pt x="475" y="0"/>
                    </a:moveTo>
                    <a:lnTo>
                      <a:pt x="242" y="0"/>
                    </a:lnTo>
                    <a:lnTo>
                      <a:pt x="0" y="233"/>
                    </a:lnTo>
                    <a:lnTo>
                      <a:pt x="242" y="233"/>
                    </a:lnTo>
                    <a:lnTo>
                      <a:pt x="475" y="233"/>
                    </a:lnTo>
                    <a:lnTo>
                      <a:pt x="957" y="233"/>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51" name="Freeform 11"/>
              <p:cNvSpPr/>
              <p:nvPr/>
            </p:nvSpPr>
            <p:spPr bwMode="auto">
              <a:xfrm>
                <a:off x="3127" y="1482"/>
                <a:ext cx="949" cy="241"/>
              </a:xfrm>
              <a:custGeom>
                <a:avLst/>
                <a:gdLst>
                  <a:gd name="T0" fmla="*/ 474 w 949"/>
                  <a:gd name="T1" fmla="*/ 0 h 241"/>
                  <a:gd name="T2" fmla="*/ 233 w 949"/>
                  <a:gd name="T3" fmla="*/ 0 h 241"/>
                  <a:gd name="T4" fmla="*/ 0 w 949"/>
                  <a:gd name="T5" fmla="*/ 241 h 241"/>
                  <a:gd name="T6" fmla="*/ 233 w 949"/>
                  <a:gd name="T7" fmla="*/ 241 h 241"/>
                  <a:gd name="T8" fmla="*/ 474 w 949"/>
                  <a:gd name="T9" fmla="*/ 241 h 241"/>
                  <a:gd name="T10" fmla="*/ 949 w 949"/>
                  <a:gd name="T11" fmla="*/ 241 h 241"/>
                  <a:gd name="T12" fmla="*/ 949 w 949"/>
                  <a:gd name="T13" fmla="*/ 0 h 241"/>
                  <a:gd name="T14" fmla="*/ 474 w 949"/>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9" h="241">
                    <a:moveTo>
                      <a:pt x="474" y="0"/>
                    </a:moveTo>
                    <a:lnTo>
                      <a:pt x="233" y="0"/>
                    </a:lnTo>
                    <a:lnTo>
                      <a:pt x="0" y="241"/>
                    </a:lnTo>
                    <a:lnTo>
                      <a:pt x="233" y="241"/>
                    </a:lnTo>
                    <a:lnTo>
                      <a:pt x="474" y="241"/>
                    </a:lnTo>
                    <a:lnTo>
                      <a:pt x="949" y="241"/>
                    </a:lnTo>
                    <a:lnTo>
                      <a:pt x="949"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52" name="Freeform 12"/>
              <p:cNvSpPr/>
              <p:nvPr/>
            </p:nvSpPr>
            <p:spPr bwMode="auto">
              <a:xfrm>
                <a:off x="3363" y="766"/>
                <a:ext cx="233" cy="1198"/>
              </a:xfrm>
              <a:custGeom>
                <a:avLst/>
                <a:gdLst>
                  <a:gd name="T0" fmla="*/ 233 w 233"/>
                  <a:gd name="T1" fmla="*/ 957 h 1198"/>
                  <a:gd name="T2" fmla="*/ 233 w 233"/>
                  <a:gd name="T3" fmla="*/ 241 h 1198"/>
                  <a:gd name="T4" fmla="*/ 0 w 233"/>
                  <a:gd name="T5" fmla="*/ 0 h 1198"/>
                  <a:gd name="T6" fmla="*/ 0 w 233"/>
                  <a:gd name="T7" fmla="*/ 1198 h 1198"/>
                  <a:gd name="T8" fmla="*/ 233 w 233"/>
                  <a:gd name="T9" fmla="*/ 957 h 1198"/>
                </a:gdLst>
                <a:ahLst/>
                <a:cxnLst>
                  <a:cxn ang="0">
                    <a:pos x="T0" y="T1"/>
                  </a:cxn>
                  <a:cxn ang="0">
                    <a:pos x="T2" y="T3"/>
                  </a:cxn>
                  <a:cxn ang="0">
                    <a:pos x="T4" y="T5"/>
                  </a:cxn>
                  <a:cxn ang="0">
                    <a:pos x="T6" y="T7"/>
                  </a:cxn>
                  <a:cxn ang="0">
                    <a:pos x="T8" y="T9"/>
                  </a:cxn>
                </a:cxnLst>
                <a:rect l="0" t="0" r="r" b="b"/>
                <a:pathLst>
                  <a:path w="233" h="1198">
                    <a:moveTo>
                      <a:pt x="233" y="957"/>
                    </a:moveTo>
                    <a:lnTo>
                      <a:pt x="233" y="241"/>
                    </a:lnTo>
                    <a:lnTo>
                      <a:pt x="0" y="0"/>
                    </a:lnTo>
                    <a:lnTo>
                      <a:pt x="0" y="1198"/>
                    </a:lnTo>
                    <a:lnTo>
                      <a:pt x="233" y="957"/>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Microsoft YaHei" panose="020B0503020204020204" pitchFamily="34" charset="-122"/>
                </a:endParaRPr>
              </a:p>
            </p:txBody>
          </p:sp>
          <p:sp>
            <p:nvSpPr>
              <p:cNvPr id="53" name="Freeform 13"/>
              <p:cNvSpPr/>
              <p:nvPr/>
            </p:nvSpPr>
            <p:spPr bwMode="auto">
              <a:xfrm>
                <a:off x="3363" y="1650"/>
                <a:ext cx="233" cy="73"/>
              </a:xfrm>
              <a:custGeom>
                <a:avLst/>
                <a:gdLst>
                  <a:gd name="T0" fmla="*/ 233 w 233"/>
                  <a:gd name="T1" fmla="*/ 73 h 73"/>
                  <a:gd name="T2" fmla="*/ 0 w 233"/>
                  <a:gd name="T3" fmla="*/ 73 h 73"/>
                  <a:gd name="T4" fmla="*/ 0 w 233"/>
                  <a:gd name="T5" fmla="*/ 0 h 73"/>
                  <a:gd name="T6" fmla="*/ 233 w 233"/>
                  <a:gd name="T7" fmla="*/ 73 h 73"/>
                </a:gdLst>
                <a:ahLst/>
                <a:cxnLst>
                  <a:cxn ang="0">
                    <a:pos x="T0" y="T1"/>
                  </a:cxn>
                  <a:cxn ang="0">
                    <a:pos x="T2" y="T3"/>
                  </a:cxn>
                  <a:cxn ang="0">
                    <a:pos x="T4" y="T5"/>
                  </a:cxn>
                  <a:cxn ang="0">
                    <a:pos x="T6" y="T7"/>
                  </a:cxn>
                </a:cxnLst>
                <a:rect l="0" t="0" r="r" b="b"/>
                <a:pathLst>
                  <a:path w="233" h="73">
                    <a:moveTo>
                      <a:pt x="233" y="73"/>
                    </a:moveTo>
                    <a:lnTo>
                      <a:pt x="0" y="73"/>
                    </a:lnTo>
                    <a:lnTo>
                      <a:pt x="0" y="0"/>
                    </a:lnTo>
                    <a:lnTo>
                      <a:pt x="233" y="7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54" name="Freeform 14"/>
              <p:cNvSpPr/>
              <p:nvPr/>
            </p:nvSpPr>
            <p:spPr bwMode="auto">
              <a:xfrm>
                <a:off x="2406" y="1723"/>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55" name="Freeform 15"/>
              <p:cNvSpPr/>
              <p:nvPr/>
            </p:nvSpPr>
            <p:spPr bwMode="auto">
              <a:xfrm>
                <a:off x="2648" y="1723"/>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8E2525"/>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56" name="Freeform 16"/>
              <p:cNvSpPr/>
              <p:nvPr/>
            </p:nvSpPr>
            <p:spPr bwMode="auto">
              <a:xfrm>
                <a:off x="2406" y="766"/>
                <a:ext cx="242" cy="1198"/>
              </a:xfrm>
              <a:custGeom>
                <a:avLst/>
                <a:gdLst>
                  <a:gd name="T0" fmla="*/ 0 w 242"/>
                  <a:gd name="T1" fmla="*/ 241 h 1198"/>
                  <a:gd name="T2" fmla="*/ 0 w 242"/>
                  <a:gd name="T3" fmla="*/ 957 h 1198"/>
                  <a:gd name="T4" fmla="*/ 242 w 242"/>
                  <a:gd name="T5" fmla="*/ 1198 h 1198"/>
                  <a:gd name="T6" fmla="*/ 242 w 242"/>
                  <a:gd name="T7" fmla="*/ 0 h 1198"/>
                  <a:gd name="T8" fmla="*/ 0 w 242"/>
                  <a:gd name="T9" fmla="*/ 241 h 1198"/>
                </a:gdLst>
                <a:ahLst/>
                <a:cxnLst>
                  <a:cxn ang="0">
                    <a:pos x="T0" y="T1"/>
                  </a:cxn>
                  <a:cxn ang="0">
                    <a:pos x="T2" y="T3"/>
                  </a:cxn>
                  <a:cxn ang="0">
                    <a:pos x="T4" y="T5"/>
                  </a:cxn>
                  <a:cxn ang="0">
                    <a:pos x="T6" y="T7"/>
                  </a:cxn>
                  <a:cxn ang="0">
                    <a:pos x="T8" y="T9"/>
                  </a:cxn>
                </a:cxnLst>
                <a:rect l="0" t="0" r="r" b="b"/>
                <a:pathLst>
                  <a:path w="242" h="1198">
                    <a:moveTo>
                      <a:pt x="0" y="241"/>
                    </a:moveTo>
                    <a:lnTo>
                      <a:pt x="0" y="957"/>
                    </a:lnTo>
                    <a:lnTo>
                      <a:pt x="242" y="1198"/>
                    </a:lnTo>
                    <a:lnTo>
                      <a:pt x="24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57" name="Freeform 17"/>
              <p:cNvSpPr/>
              <p:nvPr/>
            </p:nvSpPr>
            <p:spPr bwMode="auto">
              <a:xfrm>
                <a:off x="2406" y="1007"/>
                <a:ext cx="242" cy="73"/>
              </a:xfrm>
              <a:custGeom>
                <a:avLst/>
                <a:gdLst>
                  <a:gd name="T0" fmla="*/ 0 w 242"/>
                  <a:gd name="T1" fmla="*/ 0 h 73"/>
                  <a:gd name="T2" fmla="*/ 242 w 242"/>
                  <a:gd name="T3" fmla="*/ 0 h 73"/>
                  <a:gd name="T4" fmla="*/ 242 w 242"/>
                  <a:gd name="T5" fmla="*/ 73 h 73"/>
                  <a:gd name="T6" fmla="*/ 0 w 242"/>
                  <a:gd name="T7" fmla="*/ 0 h 73"/>
                </a:gdLst>
                <a:ahLst/>
                <a:cxnLst>
                  <a:cxn ang="0">
                    <a:pos x="T0" y="T1"/>
                  </a:cxn>
                  <a:cxn ang="0">
                    <a:pos x="T2" y="T3"/>
                  </a:cxn>
                  <a:cxn ang="0">
                    <a:pos x="T4" y="T5"/>
                  </a:cxn>
                  <a:cxn ang="0">
                    <a:pos x="T6" y="T7"/>
                  </a:cxn>
                </a:cxnLst>
                <a:rect l="0" t="0" r="r" b="b"/>
                <a:pathLst>
                  <a:path w="242" h="73">
                    <a:moveTo>
                      <a:pt x="0" y="0"/>
                    </a:moveTo>
                    <a:lnTo>
                      <a:pt x="242" y="0"/>
                    </a:lnTo>
                    <a:lnTo>
                      <a:pt x="242" y="73"/>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58" name="Freeform 18"/>
              <p:cNvSpPr/>
              <p:nvPr/>
            </p:nvSpPr>
            <p:spPr bwMode="auto">
              <a:xfrm>
                <a:off x="2406" y="766"/>
                <a:ext cx="955" cy="241"/>
              </a:xfrm>
              <a:custGeom>
                <a:avLst/>
                <a:gdLst>
                  <a:gd name="T0" fmla="*/ 475 w 957"/>
                  <a:gd name="T1" fmla="*/ 0 h 241"/>
                  <a:gd name="T2" fmla="*/ 242 w 957"/>
                  <a:gd name="T3" fmla="*/ 0 h 241"/>
                  <a:gd name="T4" fmla="*/ 0 w 957"/>
                  <a:gd name="T5" fmla="*/ 241 h 241"/>
                  <a:gd name="T6" fmla="*/ 242 w 957"/>
                  <a:gd name="T7" fmla="*/ 241 h 241"/>
                  <a:gd name="T8" fmla="*/ 475 w 957"/>
                  <a:gd name="T9" fmla="*/ 241 h 241"/>
                  <a:gd name="T10" fmla="*/ 957 w 957"/>
                  <a:gd name="T11" fmla="*/ 241 h 241"/>
                  <a:gd name="T12" fmla="*/ 957 w 957"/>
                  <a:gd name="T13" fmla="*/ 0 h 241"/>
                  <a:gd name="T14" fmla="*/ 475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5" y="0"/>
                    </a:moveTo>
                    <a:lnTo>
                      <a:pt x="242" y="0"/>
                    </a:lnTo>
                    <a:lnTo>
                      <a:pt x="0" y="241"/>
                    </a:lnTo>
                    <a:lnTo>
                      <a:pt x="242" y="241"/>
                    </a:lnTo>
                    <a:lnTo>
                      <a:pt x="475" y="241"/>
                    </a:lnTo>
                    <a:lnTo>
                      <a:pt x="957" y="241"/>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59" name="Freeform 19"/>
              <p:cNvSpPr/>
              <p:nvPr/>
            </p:nvSpPr>
            <p:spPr bwMode="auto">
              <a:xfrm>
                <a:off x="3283" y="766"/>
                <a:ext cx="80" cy="241"/>
              </a:xfrm>
              <a:custGeom>
                <a:avLst/>
                <a:gdLst>
                  <a:gd name="T0" fmla="*/ 80 w 80"/>
                  <a:gd name="T1" fmla="*/ 0 h 241"/>
                  <a:gd name="T2" fmla="*/ 80 w 80"/>
                  <a:gd name="T3" fmla="*/ 241 h 241"/>
                  <a:gd name="T4" fmla="*/ 0 w 80"/>
                  <a:gd name="T5" fmla="*/ 241 h 241"/>
                  <a:gd name="T6" fmla="*/ 80 w 80"/>
                  <a:gd name="T7" fmla="*/ 0 h 241"/>
                </a:gdLst>
                <a:ahLst/>
                <a:cxnLst>
                  <a:cxn ang="0">
                    <a:pos x="T0" y="T1"/>
                  </a:cxn>
                  <a:cxn ang="0">
                    <a:pos x="T2" y="T3"/>
                  </a:cxn>
                  <a:cxn ang="0">
                    <a:pos x="T4" y="T5"/>
                  </a:cxn>
                  <a:cxn ang="0">
                    <a:pos x="T6" y="T7"/>
                  </a:cxn>
                </a:cxnLst>
                <a:rect l="0" t="0" r="r" b="b"/>
                <a:pathLst>
                  <a:path w="80" h="241">
                    <a:moveTo>
                      <a:pt x="80" y="0"/>
                    </a:moveTo>
                    <a:lnTo>
                      <a:pt x="80" y="241"/>
                    </a:lnTo>
                    <a:lnTo>
                      <a:pt x="0" y="241"/>
                    </a:lnTo>
                    <a:lnTo>
                      <a:pt x="8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60" name="Freeform 20"/>
              <p:cNvSpPr/>
              <p:nvPr/>
            </p:nvSpPr>
            <p:spPr bwMode="auto">
              <a:xfrm>
                <a:off x="4076" y="1482"/>
                <a:ext cx="241" cy="1188"/>
              </a:xfrm>
              <a:custGeom>
                <a:avLst/>
                <a:gdLst>
                  <a:gd name="T0" fmla="*/ 241 w 241"/>
                  <a:gd name="T1" fmla="*/ 956 h 1190"/>
                  <a:gd name="T2" fmla="*/ 241 w 241"/>
                  <a:gd name="T3" fmla="*/ 241 h 1190"/>
                  <a:gd name="T4" fmla="*/ 0 w 241"/>
                  <a:gd name="T5" fmla="*/ 0 h 1190"/>
                  <a:gd name="T6" fmla="*/ 0 w 241"/>
                  <a:gd name="T7" fmla="*/ 1190 h 1190"/>
                  <a:gd name="T8" fmla="*/ 241 w 241"/>
                  <a:gd name="T9" fmla="*/ 956 h 1190"/>
                </a:gdLst>
                <a:ahLst/>
                <a:cxnLst>
                  <a:cxn ang="0">
                    <a:pos x="T0" y="T1"/>
                  </a:cxn>
                  <a:cxn ang="0">
                    <a:pos x="T2" y="T3"/>
                  </a:cxn>
                  <a:cxn ang="0">
                    <a:pos x="T4" y="T5"/>
                  </a:cxn>
                  <a:cxn ang="0">
                    <a:pos x="T6" y="T7"/>
                  </a:cxn>
                  <a:cxn ang="0">
                    <a:pos x="T8" y="T9"/>
                  </a:cxn>
                </a:cxnLst>
                <a:rect l="0" t="0" r="r" b="b"/>
                <a:pathLst>
                  <a:path w="241" h="1190">
                    <a:moveTo>
                      <a:pt x="241" y="956"/>
                    </a:moveTo>
                    <a:lnTo>
                      <a:pt x="241" y="241"/>
                    </a:lnTo>
                    <a:lnTo>
                      <a:pt x="0" y="0"/>
                    </a:lnTo>
                    <a:lnTo>
                      <a:pt x="0" y="1190"/>
                    </a:lnTo>
                    <a:lnTo>
                      <a:pt x="241"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61" name="Freeform 21"/>
              <p:cNvSpPr/>
              <p:nvPr/>
            </p:nvSpPr>
            <p:spPr bwMode="auto">
              <a:xfrm>
                <a:off x="4076" y="2358"/>
                <a:ext cx="241" cy="80"/>
              </a:xfrm>
              <a:custGeom>
                <a:avLst/>
                <a:gdLst>
                  <a:gd name="T0" fmla="*/ 241 w 241"/>
                  <a:gd name="T1" fmla="*/ 80 h 80"/>
                  <a:gd name="T2" fmla="*/ 0 w 241"/>
                  <a:gd name="T3" fmla="*/ 80 h 80"/>
                  <a:gd name="T4" fmla="*/ 0 w 241"/>
                  <a:gd name="T5" fmla="*/ 0 h 80"/>
                  <a:gd name="T6" fmla="*/ 241 w 241"/>
                  <a:gd name="T7" fmla="*/ 80 h 80"/>
                </a:gdLst>
                <a:ahLst/>
                <a:cxnLst>
                  <a:cxn ang="0">
                    <a:pos x="T0" y="T1"/>
                  </a:cxn>
                  <a:cxn ang="0">
                    <a:pos x="T2" y="T3"/>
                  </a:cxn>
                  <a:cxn ang="0">
                    <a:pos x="T4" y="T5"/>
                  </a:cxn>
                  <a:cxn ang="0">
                    <a:pos x="T6" y="T7"/>
                  </a:cxn>
                </a:cxnLst>
                <a:rect l="0" t="0" r="r" b="b"/>
                <a:pathLst>
                  <a:path w="241" h="80">
                    <a:moveTo>
                      <a:pt x="241" y="80"/>
                    </a:moveTo>
                    <a:lnTo>
                      <a:pt x="0" y="80"/>
                    </a:lnTo>
                    <a:lnTo>
                      <a:pt x="0" y="0"/>
                    </a:lnTo>
                    <a:lnTo>
                      <a:pt x="241"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62" name="Freeform 22"/>
              <p:cNvSpPr/>
              <p:nvPr/>
            </p:nvSpPr>
            <p:spPr bwMode="auto">
              <a:xfrm>
                <a:off x="3127" y="2438"/>
                <a:ext cx="1190" cy="232"/>
              </a:xfrm>
              <a:custGeom>
                <a:avLst/>
                <a:gdLst>
                  <a:gd name="T0" fmla="*/ 0 w 1190"/>
                  <a:gd name="T1" fmla="*/ 0 h 234"/>
                  <a:gd name="T2" fmla="*/ 233 w 1190"/>
                  <a:gd name="T3" fmla="*/ 234 h 234"/>
                  <a:gd name="T4" fmla="*/ 949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33" y="234"/>
                    </a:lnTo>
                    <a:lnTo>
                      <a:pt x="949"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63" name="Freeform 24"/>
              <p:cNvSpPr/>
              <p:nvPr/>
            </p:nvSpPr>
            <p:spPr bwMode="auto">
              <a:xfrm>
                <a:off x="3145" y="1482"/>
                <a:ext cx="233" cy="1188"/>
              </a:xfrm>
              <a:custGeom>
                <a:avLst/>
                <a:gdLst>
                  <a:gd name="T0" fmla="*/ 0 w 233"/>
                  <a:gd name="T1" fmla="*/ 241 h 1190"/>
                  <a:gd name="T2" fmla="*/ 0 w 233"/>
                  <a:gd name="T3" fmla="*/ 956 h 1190"/>
                  <a:gd name="T4" fmla="*/ 233 w 233"/>
                  <a:gd name="T5" fmla="*/ 1190 h 1190"/>
                  <a:gd name="T6" fmla="*/ 233 w 233"/>
                  <a:gd name="T7" fmla="*/ 0 h 1190"/>
                  <a:gd name="T8" fmla="*/ 0 w 233"/>
                  <a:gd name="T9" fmla="*/ 241 h 1190"/>
                </a:gdLst>
                <a:ahLst/>
                <a:cxnLst>
                  <a:cxn ang="0">
                    <a:pos x="T0" y="T1"/>
                  </a:cxn>
                  <a:cxn ang="0">
                    <a:pos x="T2" y="T3"/>
                  </a:cxn>
                  <a:cxn ang="0">
                    <a:pos x="T4" y="T5"/>
                  </a:cxn>
                  <a:cxn ang="0">
                    <a:pos x="T6" y="T7"/>
                  </a:cxn>
                  <a:cxn ang="0">
                    <a:pos x="T8" y="T9"/>
                  </a:cxn>
                </a:cxnLst>
                <a:rect l="0" t="0" r="r" b="b"/>
                <a:pathLst>
                  <a:path w="233" h="1190">
                    <a:moveTo>
                      <a:pt x="0" y="241"/>
                    </a:moveTo>
                    <a:lnTo>
                      <a:pt x="0" y="956"/>
                    </a:lnTo>
                    <a:lnTo>
                      <a:pt x="233" y="1190"/>
                    </a:lnTo>
                    <a:lnTo>
                      <a:pt x="233"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64" name="Freeform 25"/>
              <p:cNvSpPr/>
              <p:nvPr/>
            </p:nvSpPr>
            <p:spPr bwMode="auto">
              <a:xfrm>
                <a:off x="3122" y="1723"/>
                <a:ext cx="233" cy="72"/>
              </a:xfrm>
              <a:custGeom>
                <a:avLst/>
                <a:gdLst>
                  <a:gd name="T0" fmla="*/ 0 w 233"/>
                  <a:gd name="T1" fmla="*/ 0 h 72"/>
                  <a:gd name="T2" fmla="*/ 233 w 233"/>
                  <a:gd name="T3" fmla="*/ 0 h 72"/>
                  <a:gd name="T4" fmla="*/ 233 w 233"/>
                  <a:gd name="T5" fmla="*/ 72 h 72"/>
                  <a:gd name="T6" fmla="*/ 0 w 233"/>
                  <a:gd name="T7" fmla="*/ 0 h 72"/>
                </a:gdLst>
                <a:ahLst/>
                <a:cxnLst>
                  <a:cxn ang="0">
                    <a:pos x="T0" y="T1"/>
                  </a:cxn>
                  <a:cxn ang="0">
                    <a:pos x="T2" y="T3"/>
                  </a:cxn>
                  <a:cxn ang="0">
                    <a:pos x="T4" y="T5"/>
                  </a:cxn>
                  <a:cxn ang="0">
                    <a:pos x="T6" y="T7"/>
                  </a:cxn>
                </a:cxnLst>
                <a:rect l="0" t="0" r="r" b="b"/>
                <a:pathLst>
                  <a:path w="233" h="72">
                    <a:moveTo>
                      <a:pt x="0" y="0"/>
                    </a:moveTo>
                    <a:lnTo>
                      <a:pt x="233" y="0"/>
                    </a:lnTo>
                    <a:lnTo>
                      <a:pt x="233"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Microsoft YaHei" panose="020B0503020204020204" pitchFamily="34" charset="-122"/>
                </a:endParaRPr>
              </a:p>
            </p:txBody>
          </p:sp>
          <p:sp>
            <p:nvSpPr>
              <p:cNvPr id="65" name="Freeform 26"/>
              <p:cNvSpPr/>
              <p:nvPr/>
            </p:nvSpPr>
            <p:spPr bwMode="auto">
              <a:xfrm>
                <a:off x="4003" y="1482"/>
                <a:ext cx="73" cy="241"/>
              </a:xfrm>
              <a:custGeom>
                <a:avLst/>
                <a:gdLst>
                  <a:gd name="T0" fmla="*/ 73 w 73"/>
                  <a:gd name="T1" fmla="*/ 0 h 241"/>
                  <a:gd name="T2" fmla="*/ 73 w 73"/>
                  <a:gd name="T3" fmla="*/ 241 h 241"/>
                  <a:gd name="T4" fmla="*/ 0 w 73"/>
                  <a:gd name="T5" fmla="*/ 241 h 241"/>
                  <a:gd name="T6" fmla="*/ 73 w 73"/>
                  <a:gd name="T7" fmla="*/ 0 h 241"/>
                </a:gdLst>
                <a:ahLst/>
                <a:cxnLst>
                  <a:cxn ang="0">
                    <a:pos x="T0" y="T1"/>
                  </a:cxn>
                  <a:cxn ang="0">
                    <a:pos x="T2" y="T3"/>
                  </a:cxn>
                  <a:cxn ang="0">
                    <a:pos x="T4" y="T5"/>
                  </a:cxn>
                  <a:cxn ang="0">
                    <a:pos x="T6" y="T7"/>
                  </a:cxn>
                </a:cxnLst>
                <a:rect l="0" t="0" r="r" b="b"/>
                <a:pathLst>
                  <a:path w="73" h="241">
                    <a:moveTo>
                      <a:pt x="73" y="0"/>
                    </a:moveTo>
                    <a:lnTo>
                      <a:pt x="73" y="241"/>
                    </a:lnTo>
                    <a:lnTo>
                      <a:pt x="0" y="241"/>
                    </a:lnTo>
                    <a:lnTo>
                      <a:pt x="73"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66" name="Freeform 27"/>
              <p:cNvSpPr/>
              <p:nvPr/>
            </p:nvSpPr>
            <p:spPr bwMode="auto">
              <a:xfrm>
                <a:off x="3378" y="2192"/>
                <a:ext cx="233" cy="1190"/>
              </a:xfrm>
              <a:custGeom>
                <a:avLst/>
                <a:gdLst>
                  <a:gd name="T0" fmla="*/ 233 w 233"/>
                  <a:gd name="T1" fmla="*/ 949 h 1190"/>
                  <a:gd name="T2" fmla="*/ 233 w 233"/>
                  <a:gd name="T3" fmla="*/ 233 h 1190"/>
                  <a:gd name="T4" fmla="*/ 0 w 233"/>
                  <a:gd name="T5" fmla="*/ 0 h 1190"/>
                  <a:gd name="T6" fmla="*/ 0 w 233"/>
                  <a:gd name="T7" fmla="*/ 1190 h 1190"/>
                  <a:gd name="T8" fmla="*/ 233 w 233"/>
                  <a:gd name="T9" fmla="*/ 949 h 1190"/>
                </a:gdLst>
                <a:ahLst/>
                <a:cxnLst>
                  <a:cxn ang="0">
                    <a:pos x="T0" y="T1"/>
                  </a:cxn>
                  <a:cxn ang="0">
                    <a:pos x="T2" y="T3"/>
                  </a:cxn>
                  <a:cxn ang="0">
                    <a:pos x="T4" y="T5"/>
                  </a:cxn>
                  <a:cxn ang="0">
                    <a:pos x="T6" y="T7"/>
                  </a:cxn>
                  <a:cxn ang="0">
                    <a:pos x="T8" y="T9"/>
                  </a:cxn>
                </a:cxnLst>
                <a:rect l="0" t="0" r="r" b="b"/>
                <a:pathLst>
                  <a:path w="233" h="1190">
                    <a:moveTo>
                      <a:pt x="233" y="949"/>
                    </a:moveTo>
                    <a:lnTo>
                      <a:pt x="233" y="233"/>
                    </a:lnTo>
                    <a:lnTo>
                      <a:pt x="0" y="0"/>
                    </a:lnTo>
                    <a:lnTo>
                      <a:pt x="0" y="1190"/>
                    </a:lnTo>
                    <a:lnTo>
                      <a:pt x="233" y="949"/>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67" name="Freeform 28"/>
              <p:cNvSpPr/>
              <p:nvPr/>
            </p:nvSpPr>
            <p:spPr bwMode="auto">
              <a:xfrm>
                <a:off x="3363" y="3074"/>
                <a:ext cx="233" cy="73"/>
              </a:xfrm>
              <a:custGeom>
                <a:avLst/>
                <a:gdLst>
                  <a:gd name="T0" fmla="*/ 233 w 233"/>
                  <a:gd name="T1" fmla="*/ 72 h 72"/>
                  <a:gd name="T2" fmla="*/ 0 w 233"/>
                  <a:gd name="T3" fmla="*/ 72 h 72"/>
                  <a:gd name="T4" fmla="*/ 0 w 233"/>
                  <a:gd name="T5" fmla="*/ 0 h 72"/>
                  <a:gd name="T6" fmla="*/ 233 w 233"/>
                  <a:gd name="T7" fmla="*/ 72 h 72"/>
                </a:gdLst>
                <a:ahLst/>
                <a:cxnLst>
                  <a:cxn ang="0">
                    <a:pos x="T0" y="T1"/>
                  </a:cxn>
                  <a:cxn ang="0">
                    <a:pos x="T2" y="T3"/>
                  </a:cxn>
                  <a:cxn ang="0">
                    <a:pos x="T4" y="T5"/>
                  </a:cxn>
                  <a:cxn ang="0">
                    <a:pos x="T6" y="T7"/>
                  </a:cxn>
                </a:cxnLst>
                <a:rect l="0" t="0" r="r" b="b"/>
                <a:pathLst>
                  <a:path w="233" h="72">
                    <a:moveTo>
                      <a:pt x="233" y="72"/>
                    </a:moveTo>
                    <a:lnTo>
                      <a:pt x="0" y="72"/>
                    </a:lnTo>
                    <a:lnTo>
                      <a:pt x="0" y="0"/>
                    </a:lnTo>
                    <a:lnTo>
                      <a:pt x="233" y="72"/>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68" name="Freeform 29"/>
              <p:cNvSpPr/>
              <p:nvPr/>
            </p:nvSpPr>
            <p:spPr bwMode="auto">
              <a:xfrm>
                <a:off x="2406" y="3146"/>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69" name="Freeform 30"/>
              <p:cNvSpPr/>
              <p:nvPr/>
            </p:nvSpPr>
            <p:spPr bwMode="auto">
              <a:xfrm>
                <a:off x="2648" y="3146"/>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70" name="Freeform 31"/>
              <p:cNvSpPr/>
              <p:nvPr/>
            </p:nvSpPr>
            <p:spPr bwMode="auto">
              <a:xfrm>
                <a:off x="2406" y="2197"/>
                <a:ext cx="242" cy="1190"/>
              </a:xfrm>
              <a:custGeom>
                <a:avLst/>
                <a:gdLst>
                  <a:gd name="T0" fmla="*/ 0 w 242"/>
                  <a:gd name="T1" fmla="*/ 233 h 1190"/>
                  <a:gd name="T2" fmla="*/ 0 w 242"/>
                  <a:gd name="T3" fmla="*/ 949 h 1190"/>
                  <a:gd name="T4" fmla="*/ 242 w 242"/>
                  <a:gd name="T5" fmla="*/ 1190 h 1190"/>
                  <a:gd name="T6" fmla="*/ 242 w 242"/>
                  <a:gd name="T7" fmla="*/ 0 h 1190"/>
                  <a:gd name="T8" fmla="*/ 0 w 242"/>
                  <a:gd name="T9" fmla="*/ 233 h 1190"/>
                </a:gdLst>
                <a:ahLst/>
                <a:cxnLst>
                  <a:cxn ang="0">
                    <a:pos x="T0" y="T1"/>
                  </a:cxn>
                  <a:cxn ang="0">
                    <a:pos x="T2" y="T3"/>
                  </a:cxn>
                  <a:cxn ang="0">
                    <a:pos x="T4" y="T5"/>
                  </a:cxn>
                  <a:cxn ang="0">
                    <a:pos x="T6" y="T7"/>
                  </a:cxn>
                  <a:cxn ang="0">
                    <a:pos x="T8" y="T9"/>
                  </a:cxn>
                </a:cxnLst>
                <a:rect l="0" t="0" r="r" b="b"/>
                <a:pathLst>
                  <a:path w="242" h="1190">
                    <a:moveTo>
                      <a:pt x="0" y="233"/>
                    </a:moveTo>
                    <a:lnTo>
                      <a:pt x="0" y="949"/>
                    </a:lnTo>
                    <a:lnTo>
                      <a:pt x="242" y="1190"/>
                    </a:lnTo>
                    <a:lnTo>
                      <a:pt x="242" y="0"/>
                    </a:lnTo>
                    <a:lnTo>
                      <a:pt x="0" y="23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71" name="Freeform 32"/>
              <p:cNvSpPr/>
              <p:nvPr/>
            </p:nvSpPr>
            <p:spPr bwMode="auto">
              <a:xfrm>
                <a:off x="2406" y="2430"/>
                <a:ext cx="242" cy="81"/>
              </a:xfrm>
              <a:custGeom>
                <a:avLst/>
                <a:gdLst>
                  <a:gd name="T0" fmla="*/ 0 w 242"/>
                  <a:gd name="T1" fmla="*/ 0 h 81"/>
                  <a:gd name="T2" fmla="*/ 242 w 242"/>
                  <a:gd name="T3" fmla="*/ 0 h 81"/>
                  <a:gd name="T4" fmla="*/ 242 w 242"/>
                  <a:gd name="T5" fmla="*/ 81 h 81"/>
                  <a:gd name="T6" fmla="*/ 0 w 242"/>
                  <a:gd name="T7" fmla="*/ 0 h 81"/>
                </a:gdLst>
                <a:ahLst/>
                <a:cxnLst>
                  <a:cxn ang="0">
                    <a:pos x="T0" y="T1"/>
                  </a:cxn>
                  <a:cxn ang="0">
                    <a:pos x="T2" y="T3"/>
                  </a:cxn>
                  <a:cxn ang="0">
                    <a:pos x="T4" y="T5"/>
                  </a:cxn>
                  <a:cxn ang="0">
                    <a:pos x="T6" y="T7"/>
                  </a:cxn>
                </a:cxnLst>
                <a:rect l="0" t="0" r="r" b="b"/>
                <a:pathLst>
                  <a:path w="242" h="81">
                    <a:moveTo>
                      <a:pt x="0" y="0"/>
                    </a:moveTo>
                    <a:lnTo>
                      <a:pt x="242" y="0"/>
                    </a:lnTo>
                    <a:lnTo>
                      <a:pt x="242" y="81"/>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72" name="Freeform 33"/>
              <p:cNvSpPr/>
              <p:nvPr/>
            </p:nvSpPr>
            <p:spPr bwMode="auto">
              <a:xfrm>
                <a:off x="2648" y="1482"/>
                <a:ext cx="233" cy="1188"/>
              </a:xfrm>
              <a:custGeom>
                <a:avLst/>
                <a:gdLst>
                  <a:gd name="T0" fmla="*/ 233 w 233"/>
                  <a:gd name="T1" fmla="*/ 956 h 1190"/>
                  <a:gd name="T2" fmla="*/ 233 w 233"/>
                  <a:gd name="T3" fmla="*/ 241 h 1190"/>
                  <a:gd name="T4" fmla="*/ 0 w 233"/>
                  <a:gd name="T5" fmla="*/ 0 h 1190"/>
                  <a:gd name="T6" fmla="*/ 0 w 233"/>
                  <a:gd name="T7" fmla="*/ 1190 h 1190"/>
                  <a:gd name="T8" fmla="*/ 233 w 233"/>
                  <a:gd name="T9" fmla="*/ 956 h 1190"/>
                </a:gdLst>
                <a:ahLst/>
                <a:cxnLst>
                  <a:cxn ang="0">
                    <a:pos x="T0" y="T1"/>
                  </a:cxn>
                  <a:cxn ang="0">
                    <a:pos x="T2" y="T3"/>
                  </a:cxn>
                  <a:cxn ang="0">
                    <a:pos x="T4" y="T5"/>
                  </a:cxn>
                  <a:cxn ang="0">
                    <a:pos x="T6" y="T7"/>
                  </a:cxn>
                  <a:cxn ang="0">
                    <a:pos x="T8" y="T9"/>
                  </a:cxn>
                </a:cxnLst>
                <a:rect l="0" t="0" r="r" b="b"/>
                <a:pathLst>
                  <a:path w="233" h="1190">
                    <a:moveTo>
                      <a:pt x="233" y="956"/>
                    </a:moveTo>
                    <a:lnTo>
                      <a:pt x="233" y="241"/>
                    </a:lnTo>
                    <a:lnTo>
                      <a:pt x="0" y="0"/>
                    </a:lnTo>
                    <a:lnTo>
                      <a:pt x="0" y="1190"/>
                    </a:lnTo>
                    <a:lnTo>
                      <a:pt x="233"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73" name="Freeform 34"/>
              <p:cNvSpPr/>
              <p:nvPr/>
            </p:nvSpPr>
            <p:spPr bwMode="auto">
              <a:xfrm>
                <a:off x="2648" y="2358"/>
                <a:ext cx="233" cy="80"/>
              </a:xfrm>
              <a:custGeom>
                <a:avLst/>
                <a:gdLst>
                  <a:gd name="T0" fmla="*/ 233 w 233"/>
                  <a:gd name="T1" fmla="*/ 80 h 80"/>
                  <a:gd name="T2" fmla="*/ 0 w 233"/>
                  <a:gd name="T3" fmla="*/ 80 h 80"/>
                  <a:gd name="T4" fmla="*/ 0 w 233"/>
                  <a:gd name="T5" fmla="*/ 0 h 80"/>
                  <a:gd name="T6" fmla="*/ 233 w 233"/>
                  <a:gd name="T7" fmla="*/ 80 h 80"/>
                </a:gdLst>
                <a:ahLst/>
                <a:cxnLst>
                  <a:cxn ang="0">
                    <a:pos x="T0" y="T1"/>
                  </a:cxn>
                  <a:cxn ang="0">
                    <a:pos x="T2" y="T3"/>
                  </a:cxn>
                  <a:cxn ang="0">
                    <a:pos x="T4" y="T5"/>
                  </a:cxn>
                  <a:cxn ang="0">
                    <a:pos x="T6" y="T7"/>
                  </a:cxn>
                </a:cxnLst>
                <a:rect l="0" t="0" r="r" b="b"/>
                <a:pathLst>
                  <a:path w="233" h="80">
                    <a:moveTo>
                      <a:pt x="233" y="80"/>
                    </a:moveTo>
                    <a:lnTo>
                      <a:pt x="0" y="80"/>
                    </a:lnTo>
                    <a:lnTo>
                      <a:pt x="0" y="0"/>
                    </a:lnTo>
                    <a:lnTo>
                      <a:pt x="233"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74" name="Freeform 35"/>
              <p:cNvSpPr/>
              <p:nvPr/>
            </p:nvSpPr>
            <p:spPr bwMode="auto">
              <a:xfrm>
                <a:off x="1932" y="2438"/>
                <a:ext cx="72" cy="232"/>
              </a:xfrm>
              <a:custGeom>
                <a:avLst/>
                <a:gdLst>
                  <a:gd name="T0" fmla="*/ 0 w 72"/>
                  <a:gd name="T1" fmla="*/ 234 h 234"/>
                  <a:gd name="T2" fmla="*/ 0 w 72"/>
                  <a:gd name="T3" fmla="*/ 0 h 234"/>
                  <a:gd name="T4" fmla="*/ 72 w 72"/>
                  <a:gd name="T5" fmla="*/ 0 h 234"/>
                  <a:gd name="T6" fmla="*/ 0 w 72"/>
                  <a:gd name="T7" fmla="*/ 234 h 234"/>
                </a:gdLst>
                <a:ahLst/>
                <a:cxnLst>
                  <a:cxn ang="0">
                    <a:pos x="T0" y="T1"/>
                  </a:cxn>
                  <a:cxn ang="0">
                    <a:pos x="T2" y="T3"/>
                  </a:cxn>
                  <a:cxn ang="0">
                    <a:pos x="T4" y="T5"/>
                  </a:cxn>
                  <a:cxn ang="0">
                    <a:pos x="T6" y="T7"/>
                  </a:cxn>
                </a:cxnLst>
                <a:rect l="0" t="0" r="r" b="b"/>
                <a:pathLst>
                  <a:path w="72" h="234">
                    <a:moveTo>
                      <a:pt x="0" y="234"/>
                    </a:moveTo>
                    <a:lnTo>
                      <a:pt x="0" y="0"/>
                    </a:lnTo>
                    <a:lnTo>
                      <a:pt x="72" y="0"/>
                    </a:lnTo>
                    <a:lnTo>
                      <a:pt x="0" y="234"/>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75" name="Freeform 36"/>
              <p:cNvSpPr/>
              <p:nvPr/>
            </p:nvSpPr>
            <p:spPr bwMode="auto">
              <a:xfrm>
                <a:off x="1691" y="1482"/>
                <a:ext cx="241" cy="1188"/>
              </a:xfrm>
              <a:custGeom>
                <a:avLst/>
                <a:gdLst>
                  <a:gd name="T0" fmla="*/ 0 w 241"/>
                  <a:gd name="T1" fmla="*/ 241 h 1190"/>
                  <a:gd name="T2" fmla="*/ 0 w 241"/>
                  <a:gd name="T3" fmla="*/ 956 h 1190"/>
                  <a:gd name="T4" fmla="*/ 241 w 241"/>
                  <a:gd name="T5" fmla="*/ 1190 h 1190"/>
                  <a:gd name="T6" fmla="*/ 241 w 241"/>
                  <a:gd name="T7" fmla="*/ 0 h 1190"/>
                  <a:gd name="T8" fmla="*/ 0 w 241"/>
                  <a:gd name="T9" fmla="*/ 241 h 1190"/>
                </a:gdLst>
                <a:ahLst/>
                <a:cxnLst>
                  <a:cxn ang="0">
                    <a:pos x="T0" y="T1"/>
                  </a:cxn>
                  <a:cxn ang="0">
                    <a:pos x="T2" y="T3"/>
                  </a:cxn>
                  <a:cxn ang="0">
                    <a:pos x="T4" y="T5"/>
                  </a:cxn>
                  <a:cxn ang="0">
                    <a:pos x="T6" y="T7"/>
                  </a:cxn>
                  <a:cxn ang="0">
                    <a:pos x="T8" y="T9"/>
                  </a:cxn>
                </a:cxnLst>
                <a:rect l="0" t="0" r="r" b="b"/>
                <a:pathLst>
                  <a:path w="241" h="1190">
                    <a:moveTo>
                      <a:pt x="0" y="241"/>
                    </a:moveTo>
                    <a:lnTo>
                      <a:pt x="0" y="956"/>
                    </a:lnTo>
                    <a:lnTo>
                      <a:pt x="241" y="1190"/>
                    </a:lnTo>
                    <a:lnTo>
                      <a:pt x="241"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sp>
            <p:nvSpPr>
              <p:cNvPr id="76" name="Freeform 37"/>
              <p:cNvSpPr/>
              <p:nvPr/>
            </p:nvSpPr>
            <p:spPr bwMode="auto">
              <a:xfrm>
                <a:off x="1691" y="1723"/>
                <a:ext cx="241" cy="72"/>
              </a:xfrm>
              <a:custGeom>
                <a:avLst/>
                <a:gdLst>
                  <a:gd name="T0" fmla="*/ 0 w 241"/>
                  <a:gd name="T1" fmla="*/ 0 h 72"/>
                  <a:gd name="T2" fmla="*/ 241 w 241"/>
                  <a:gd name="T3" fmla="*/ 0 h 72"/>
                  <a:gd name="T4" fmla="*/ 241 w 241"/>
                  <a:gd name="T5" fmla="*/ 72 h 72"/>
                  <a:gd name="T6" fmla="*/ 0 w 241"/>
                  <a:gd name="T7" fmla="*/ 0 h 72"/>
                </a:gdLst>
                <a:ahLst/>
                <a:cxnLst>
                  <a:cxn ang="0">
                    <a:pos x="T0" y="T1"/>
                  </a:cxn>
                  <a:cxn ang="0">
                    <a:pos x="T2" y="T3"/>
                  </a:cxn>
                  <a:cxn ang="0">
                    <a:pos x="T4" y="T5"/>
                  </a:cxn>
                  <a:cxn ang="0">
                    <a:pos x="T6" y="T7"/>
                  </a:cxn>
                </a:cxnLst>
                <a:rect l="0" t="0" r="r" b="b"/>
                <a:pathLst>
                  <a:path w="241" h="72">
                    <a:moveTo>
                      <a:pt x="0" y="0"/>
                    </a:moveTo>
                    <a:lnTo>
                      <a:pt x="241" y="0"/>
                    </a:lnTo>
                    <a:lnTo>
                      <a:pt x="241"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Microsoft YaHei" panose="020B0503020204020204" pitchFamily="34" charset="-122"/>
                </a:endParaRPr>
              </a:p>
            </p:txBody>
          </p:sp>
        </p:grpSp>
        <p:sp>
          <p:nvSpPr>
            <p:cNvPr id="38" name="TextBox 48"/>
            <p:cNvSpPr txBox="1"/>
            <p:nvPr/>
          </p:nvSpPr>
          <p:spPr>
            <a:xfrm>
              <a:off x="5159227" y="2020706"/>
              <a:ext cx="790436" cy="710382"/>
            </a:xfrm>
            <a:prstGeom prst="rect">
              <a:avLst/>
            </a:prstGeom>
            <a:noFill/>
          </p:spPr>
          <p:txBody>
            <a:bodyPr wrap="none">
              <a:spAutoFit/>
            </a:bodyPr>
            <a:lstStyle/>
            <a:p>
              <a:pPr>
                <a:defRPr/>
              </a:pPr>
              <a:r>
                <a:rPr lang="en-US" altLang="zh-CN" sz="3895" dirty="0">
                  <a:latin typeface="Microsoft YaHei" panose="020B0503020204020204" pitchFamily="34" charset="-122"/>
                </a:rPr>
                <a:t>01</a:t>
              </a:r>
              <a:endParaRPr lang="zh-CN" altLang="en-US" sz="3895" dirty="0">
                <a:latin typeface="Microsoft YaHei" panose="020B0503020204020204" pitchFamily="34" charset="-122"/>
              </a:endParaRPr>
            </a:p>
          </p:txBody>
        </p:sp>
        <p:sp>
          <p:nvSpPr>
            <p:cNvPr id="39" name="TextBox 49"/>
            <p:cNvSpPr txBox="1"/>
            <p:nvPr/>
          </p:nvSpPr>
          <p:spPr>
            <a:xfrm>
              <a:off x="6459778" y="3311125"/>
              <a:ext cx="792065" cy="710382"/>
            </a:xfrm>
            <a:prstGeom prst="rect">
              <a:avLst/>
            </a:prstGeom>
            <a:noFill/>
          </p:spPr>
          <p:txBody>
            <a:bodyPr wrap="none">
              <a:spAutoFit/>
            </a:bodyPr>
            <a:lstStyle/>
            <a:p>
              <a:pPr>
                <a:defRPr/>
              </a:pPr>
              <a:r>
                <a:rPr lang="en-US" altLang="zh-CN" sz="3895" dirty="0">
                  <a:latin typeface="Microsoft YaHei" panose="020B0503020204020204" pitchFamily="34" charset="-122"/>
                </a:rPr>
                <a:t>02</a:t>
              </a:r>
              <a:endParaRPr lang="zh-CN" altLang="en-US" sz="3895" dirty="0">
                <a:latin typeface="Microsoft YaHei" panose="020B0503020204020204" pitchFamily="34" charset="-122"/>
              </a:endParaRPr>
            </a:p>
          </p:txBody>
        </p:sp>
        <p:sp>
          <p:nvSpPr>
            <p:cNvPr id="40" name="TextBox 50"/>
            <p:cNvSpPr txBox="1"/>
            <p:nvPr/>
          </p:nvSpPr>
          <p:spPr>
            <a:xfrm>
              <a:off x="5159227" y="4606433"/>
              <a:ext cx="790436" cy="710382"/>
            </a:xfrm>
            <a:prstGeom prst="rect">
              <a:avLst/>
            </a:prstGeom>
            <a:noFill/>
          </p:spPr>
          <p:txBody>
            <a:bodyPr wrap="none">
              <a:spAutoFit/>
            </a:bodyPr>
            <a:lstStyle/>
            <a:p>
              <a:pPr>
                <a:defRPr/>
              </a:pPr>
              <a:r>
                <a:rPr lang="en-US" altLang="zh-CN" sz="3895" dirty="0">
                  <a:latin typeface="Microsoft YaHei" panose="020B0503020204020204" pitchFamily="34" charset="-122"/>
                </a:rPr>
                <a:t>03</a:t>
              </a:r>
              <a:endParaRPr lang="zh-CN" altLang="en-US" sz="3895" dirty="0">
                <a:latin typeface="Microsoft YaHei" panose="020B0503020204020204" pitchFamily="34" charset="-122"/>
              </a:endParaRPr>
            </a:p>
          </p:txBody>
        </p:sp>
        <p:sp>
          <p:nvSpPr>
            <p:cNvPr id="41" name="TextBox 51"/>
            <p:cNvSpPr txBox="1"/>
            <p:nvPr/>
          </p:nvSpPr>
          <p:spPr>
            <a:xfrm>
              <a:off x="3723406" y="3320901"/>
              <a:ext cx="792065" cy="710382"/>
            </a:xfrm>
            <a:prstGeom prst="rect">
              <a:avLst/>
            </a:prstGeom>
            <a:noFill/>
          </p:spPr>
          <p:txBody>
            <a:bodyPr wrap="none">
              <a:spAutoFit/>
            </a:bodyPr>
            <a:lstStyle/>
            <a:p>
              <a:pPr>
                <a:defRPr/>
              </a:pPr>
              <a:r>
                <a:rPr lang="en-US" altLang="zh-CN" sz="3895" dirty="0">
                  <a:latin typeface="Microsoft YaHei" panose="020B0503020204020204" pitchFamily="34" charset="-122"/>
                </a:rPr>
                <a:t>04</a:t>
              </a:r>
              <a:endParaRPr lang="zh-CN" altLang="en-US" sz="3895" dirty="0">
                <a:latin typeface="Microsoft YaHei" panose="020B0503020204020204" pitchFamily="34" charset="-122"/>
              </a:endParaRPr>
            </a:p>
          </p:txBody>
        </p:sp>
        <p:sp>
          <p:nvSpPr>
            <p:cNvPr id="42" name="TextBox 52"/>
            <p:cNvSpPr txBox="1"/>
            <p:nvPr/>
          </p:nvSpPr>
          <p:spPr>
            <a:xfrm>
              <a:off x="4875648" y="2517648"/>
              <a:ext cx="1183208" cy="340527"/>
            </a:xfrm>
            <a:prstGeom prst="rect">
              <a:avLst/>
            </a:prstGeom>
            <a:noFill/>
          </p:spPr>
          <p:txBody>
            <a:bodyPr>
              <a:spAutoFit/>
            </a:bodyPr>
            <a:lstStyle/>
            <a:p>
              <a:pPr algn="ctr">
                <a:defRPr/>
              </a:pPr>
              <a:r>
                <a:rPr lang="zh-CN" altLang="en-US" sz="1560" dirty="0">
                  <a:latin typeface="Microsoft YaHei" panose="020B0503020204020204" pitchFamily="34" charset="-122"/>
                </a:rPr>
                <a:t>添加标题</a:t>
              </a:r>
            </a:p>
          </p:txBody>
        </p:sp>
        <p:sp>
          <p:nvSpPr>
            <p:cNvPr id="43" name="TextBox 53"/>
            <p:cNvSpPr txBox="1"/>
            <p:nvPr/>
          </p:nvSpPr>
          <p:spPr>
            <a:xfrm>
              <a:off x="6171311" y="3814585"/>
              <a:ext cx="1183208" cy="340527"/>
            </a:xfrm>
            <a:prstGeom prst="rect">
              <a:avLst/>
            </a:prstGeom>
            <a:noFill/>
          </p:spPr>
          <p:txBody>
            <a:bodyPr>
              <a:spAutoFit/>
            </a:bodyPr>
            <a:lstStyle/>
            <a:p>
              <a:pPr algn="ctr">
                <a:defRPr/>
              </a:pPr>
              <a:r>
                <a:rPr lang="zh-CN" altLang="en-US" sz="1560" dirty="0">
                  <a:latin typeface="Microsoft YaHei" panose="020B0503020204020204" pitchFamily="34" charset="-122"/>
                </a:rPr>
                <a:t>添加标题</a:t>
              </a:r>
            </a:p>
          </p:txBody>
        </p:sp>
        <p:sp>
          <p:nvSpPr>
            <p:cNvPr id="44" name="TextBox 54"/>
            <p:cNvSpPr txBox="1"/>
            <p:nvPr/>
          </p:nvSpPr>
          <p:spPr>
            <a:xfrm>
              <a:off x="4875648" y="5109891"/>
              <a:ext cx="1183208" cy="340528"/>
            </a:xfrm>
            <a:prstGeom prst="rect">
              <a:avLst/>
            </a:prstGeom>
            <a:noFill/>
          </p:spPr>
          <p:txBody>
            <a:bodyPr>
              <a:spAutoFit/>
            </a:bodyPr>
            <a:lstStyle/>
            <a:p>
              <a:pPr algn="ctr">
                <a:defRPr/>
              </a:pPr>
              <a:r>
                <a:rPr lang="zh-CN" altLang="en-US" sz="1560" dirty="0">
                  <a:latin typeface="Microsoft YaHei" panose="020B0503020204020204" pitchFamily="34" charset="-122"/>
                </a:rPr>
                <a:t>添加标题</a:t>
              </a:r>
            </a:p>
          </p:txBody>
        </p:sp>
        <p:sp>
          <p:nvSpPr>
            <p:cNvPr id="45" name="TextBox 55"/>
            <p:cNvSpPr txBox="1"/>
            <p:nvPr/>
          </p:nvSpPr>
          <p:spPr>
            <a:xfrm>
              <a:off x="3506647" y="3814585"/>
              <a:ext cx="1183208" cy="340527"/>
            </a:xfrm>
            <a:prstGeom prst="rect">
              <a:avLst/>
            </a:prstGeom>
            <a:noFill/>
          </p:spPr>
          <p:txBody>
            <a:bodyPr>
              <a:spAutoFit/>
            </a:bodyPr>
            <a:lstStyle/>
            <a:p>
              <a:pPr algn="ctr">
                <a:defRPr/>
              </a:pPr>
              <a:r>
                <a:rPr lang="zh-CN" altLang="en-US" sz="1560" dirty="0">
                  <a:latin typeface="Microsoft YaHei" panose="020B0503020204020204" pitchFamily="34" charset="-122"/>
                </a:rPr>
                <a:t>添加标题</a:t>
              </a:r>
            </a:p>
          </p:txBody>
        </p:sp>
      </p:grpSp>
    </p:spTree>
    <p:custDataLst>
      <p:tags r:id="rId1"/>
    </p:custDataLst>
  </p:cSld>
  <p:clrMapOvr>
    <a:masterClrMapping/>
  </p:clrMapOvr>
  <p:transition spd="slow" advClick="0" advTm="740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9180"/>
                                        </p:tgtEl>
                                        <p:attrNameLst>
                                          <p:attrName>style.visibility</p:attrName>
                                        </p:attrNameLst>
                                      </p:cBhvr>
                                      <p:to>
                                        <p:strVal val="visible"/>
                                      </p:to>
                                    </p:set>
                                    <p:anim calcmode="lin" valueType="num">
                                      <p:cBhvr>
                                        <p:cTn id="7" dur="500" fill="hold"/>
                                        <p:tgtEl>
                                          <p:spTgt spid="491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180"/>
                                        </p:tgtEl>
                                        <p:attrNameLst>
                                          <p:attrName>ppt_y</p:attrName>
                                        </p:attrNameLst>
                                      </p:cBhvr>
                                      <p:tavLst>
                                        <p:tav tm="0">
                                          <p:val>
                                            <p:strVal val="#ppt_y"/>
                                          </p:val>
                                        </p:tav>
                                        <p:tav tm="100000">
                                          <p:val>
                                            <p:strVal val="#ppt_y"/>
                                          </p:val>
                                        </p:tav>
                                      </p:tavLst>
                                    </p:anim>
                                    <p:anim calcmode="lin" valueType="num">
                                      <p:cBhvr>
                                        <p:cTn id="9" dur="500" fill="hold"/>
                                        <p:tgtEl>
                                          <p:spTgt spid="491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1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1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9181"/>
                                        </p:tgtEl>
                                        <p:attrNameLst>
                                          <p:attrName>style.visibility</p:attrName>
                                        </p:attrNameLst>
                                      </p:cBhvr>
                                      <p:to>
                                        <p:strVal val="visible"/>
                                      </p:to>
                                    </p:set>
                                    <p:anim calcmode="lin" valueType="num">
                                      <p:cBhvr>
                                        <p:cTn id="14" dur="500" fill="hold"/>
                                        <p:tgtEl>
                                          <p:spTgt spid="491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9181"/>
                                        </p:tgtEl>
                                        <p:attrNameLst>
                                          <p:attrName>ppt_y</p:attrName>
                                        </p:attrNameLst>
                                      </p:cBhvr>
                                      <p:tavLst>
                                        <p:tav tm="0">
                                          <p:val>
                                            <p:strVal val="#ppt_y"/>
                                          </p:val>
                                        </p:tav>
                                        <p:tav tm="100000">
                                          <p:val>
                                            <p:strVal val="#ppt_y"/>
                                          </p:val>
                                        </p:tav>
                                      </p:tavLst>
                                    </p:anim>
                                    <p:anim calcmode="lin" valueType="num">
                                      <p:cBhvr>
                                        <p:cTn id="16" dur="500" fill="hold"/>
                                        <p:tgtEl>
                                          <p:spTgt spid="491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91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9181"/>
                                        </p:tgtEl>
                                      </p:cBhvr>
                                    </p:animEffect>
                                  </p:childTnLst>
                                </p:cTn>
                              </p:par>
                            </p:childTnLst>
                          </p:cTn>
                        </p:par>
                        <p:par>
                          <p:cTn id="19" fill="hold">
                            <p:stCondLst>
                              <p:cond delay="750"/>
                            </p:stCondLst>
                            <p:childTnLst>
                              <p:par>
                                <p:cTn id="20" presetID="31"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1000" fill="hold"/>
                                        <p:tgtEl>
                                          <p:spTgt spid="36"/>
                                        </p:tgtEl>
                                        <p:attrNameLst>
                                          <p:attrName>ppt_w</p:attrName>
                                        </p:attrNameLst>
                                      </p:cBhvr>
                                      <p:tavLst>
                                        <p:tav tm="0">
                                          <p:val>
                                            <p:fltVal val="0"/>
                                          </p:val>
                                        </p:tav>
                                        <p:tav tm="100000">
                                          <p:val>
                                            <p:strVal val="#ppt_w"/>
                                          </p:val>
                                        </p:tav>
                                      </p:tavLst>
                                    </p:anim>
                                    <p:anim calcmode="lin" valueType="num">
                                      <p:cBhvr>
                                        <p:cTn id="23" dur="1000" fill="hold"/>
                                        <p:tgtEl>
                                          <p:spTgt spid="36"/>
                                        </p:tgtEl>
                                        <p:attrNameLst>
                                          <p:attrName>ppt_h</p:attrName>
                                        </p:attrNameLst>
                                      </p:cBhvr>
                                      <p:tavLst>
                                        <p:tav tm="0">
                                          <p:val>
                                            <p:fltVal val="0"/>
                                          </p:val>
                                        </p:tav>
                                        <p:tav tm="100000">
                                          <p:val>
                                            <p:strVal val="#ppt_h"/>
                                          </p:val>
                                        </p:tav>
                                      </p:tavLst>
                                    </p:anim>
                                    <p:anim calcmode="lin" valueType="num">
                                      <p:cBhvr>
                                        <p:cTn id="24" dur="1000" fill="hold"/>
                                        <p:tgtEl>
                                          <p:spTgt spid="36"/>
                                        </p:tgtEl>
                                        <p:attrNameLst>
                                          <p:attrName>style.rotation</p:attrName>
                                        </p:attrNameLst>
                                      </p:cBhvr>
                                      <p:tavLst>
                                        <p:tav tm="0">
                                          <p:val>
                                            <p:fltVal val="90"/>
                                          </p:val>
                                        </p:tav>
                                        <p:tav tm="100000">
                                          <p:val>
                                            <p:fltVal val="0"/>
                                          </p:val>
                                        </p:tav>
                                      </p:tavLst>
                                    </p:anim>
                                    <p:animEffect transition="in" filter="fade">
                                      <p:cBhvr>
                                        <p:cTn id="25" dur="1000"/>
                                        <p:tgtEl>
                                          <p:spTgt spid="36"/>
                                        </p:tgtEl>
                                      </p:cBhvr>
                                    </p:animEffect>
                                  </p:childTnLst>
                                </p:cTn>
                              </p:par>
                            </p:childTnLst>
                          </p:cTn>
                        </p:par>
                        <p:par>
                          <p:cTn id="26" fill="hold">
                            <p:stCondLst>
                              <p:cond delay="1750"/>
                            </p:stCondLst>
                            <p:childTnLst>
                              <p:par>
                                <p:cTn id="27" presetID="2" presetClass="entr" presetSubtype="9"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0-#ppt_w/2"/>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val 76"/>
          <p:cNvSpPr/>
          <p:nvPr/>
        </p:nvSpPr>
        <p:spPr>
          <a:xfrm>
            <a:off x="1457325" y="1798638"/>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4" name="Text Placeholder 32"/>
          <p:cNvSpPr txBox="1"/>
          <p:nvPr/>
        </p:nvSpPr>
        <p:spPr bwMode="auto">
          <a:xfrm>
            <a:off x="2447925" y="2393950"/>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5" name="Text Placeholder 33"/>
          <p:cNvSpPr txBox="1"/>
          <p:nvPr/>
        </p:nvSpPr>
        <p:spPr bwMode="auto">
          <a:xfrm>
            <a:off x="24336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16" name="Text Placeholder 33"/>
          <p:cNvSpPr txBox="1"/>
          <p:nvPr/>
        </p:nvSpPr>
        <p:spPr bwMode="auto">
          <a:xfrm>
            <a:off x="24336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17" name="Oval 80"/>
          <p:cNvSpPr/>
          <p:nvPr/>
        </p:nvSpPr>
        <p:spPr>
          <a:xfrm>
            <a:off x="1457325" y="3363913"/>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8" name="Text Placeholder 32"/>
          <p:cNvSpPr txBox="1"/>
          <p:nvPr/>
        </p:nvSpPr>
        <p:spPr bwMode="auto">
          <a:xfrm>
            <a:off x="2447925" y="3959225"/>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9" name="Text Placeholder 33"/>
          <p:cNvSpPr txBox="1"/>
          <p:nvPr/>
        </p:nvSpPr>
        <p:spPr bwMode="auto">
          <a:xfrm>
            <a:off x="24336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0" name="Text Placeholder 33"/>
          <p:cNvSpPr txBox="1"/>
          <p:nvPr/>
        </p:nvSpPr>
        <p:spPr bwMode="auto">
          <a:xfrm>
            <a:off x="24336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1" name="Oval 84"/>
          <p:cNvSpPr/>
          <p:nvPr/>
        </p:nvSpPr>
        <p:spPr>
          <a:xfrm>
            <a:off x="6205538" y="1798638"/>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2" name="Text Placeholder 32"/>
          <p:cNvSpPr txBox="1"/>
          <p:nvPr/>
        </p:nvSpPr>
        <p:spPr bwMode="auto">
          <a:xfrm>
            <a:off x="7197725" y="2393950"/>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3" name="Text Placeholder 33"/>
          <p:cNvSpPr txBox="1"/>
          <p:nvPr/>
        </p:nvSpPr>
        <p:spPr bwMode="auto">
          <a:xfrm>
            <a:off x="71834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4" name="Text Placeholder 33"/>
          <p:cNvSpPr txBox="1"/>
          <p:nvPr/>
        </p:nvSpPr>
        <p:spPr bwMode="auto">
          <a:xfrm>
            <a:off x="71834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5" name="Oval 88"/>
          <p:cNvSpPr/>
          <p:nvPr/>
        </p:nvSpPr>
        <p:spPr>
          <a:xfrm>
            <a:off x="6205538" y="3363913"/>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6" name="Text Placeholder 32"/>
          <p:cNvSpPr txBox="1"/>
          <p:nvPr/>
        </p:nvSpPr>
        <p:spPr bwMode="auto">
          <a:xfrm>
            <a:off x="7197725" y="3959225"/>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7" name="Text Placeholder 33"/>
          <p:cNvSpPr txBox="1"/>
          <p:nvPr/>
        </p:nvSpPr>
        <p:spPr bwMode="auto">
          <a:xfrm>
            <a:off x="71834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8" name="Text Placeholder 33"/>
          <p:cNvSpPr txBox="1"/>
          <p:nvPr/>
        </p:nvSpPr>
        <p:spPr bwMode="auto">
          <a:xfrm>
            <a:off x="71834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9" name="Oval 92"/>
          <p:cNvSpPr/>
          <p:nvPr/>
        </p:nvSpPr>
        <p:spPr>
          <a:xfrm>
            <a:off x="1457325" y="4927600"/>
            <a:ext cx="698500"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0" name="Text Placeholder 32"/>
          <p:cNvSpPr txBox="1"/>
          <p:nvPr/>
        </p:nvSpPr>
        <p:spPr bwMode="auto">
          <a:xfrm>
            <a:off x="2447925" y="5522913"/>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1" name="Text Placeholder 33"/>
          <p:cNvSpPr txBox="1"/>
          <p:nvPr/>
        </p:nvSpPr>
        <p:spPr bwMode="auto">
          <a:xfrm>
            <a:off x="24336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2" name="Text Placeholder 33"/>
          <p:cNvSpPr txBox="1"/>
          <p:nvPr/>
        </p:nvSpPr>
        <p:spPr bwMode="auto">
          <a:xfrm>
            <a:off x="24336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3" name="Oval 96"/>
          <p:cNvSpPr/>
          <p:nvPr/>
        </p:nvSpPr>
        <p:spPr>
          <a:xfrm>
            <a:off x="6205538" y="4927600"/>
            <a:ext cx="700087"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4" name="Text Placeholder 32"/>
          <p:cNvSpPr txBox="1"/>
          <p:nvPr/>
        </p:nvSpPr>
        <p:spPr bwMode="auto">
          <a:xfrm>
            <a:off x="7197725" y="5522913"/>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5" name="Text Placeholder 33"/>
          <p:cNvSpPr txBox="1"/>
          <p:nvPr/>
        </p:nvSpPr>
        <p:spPr bwMode="auto">
          <a:xfrm>
            <a:off x="71834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6" name="Text Placeholder 33"/>
          <p:cNvSpPr txBox="1"/>
          <p:nvPr/>
        </p:nvSpPr>
        <p:spPr bwMode="auto">
          <a:xfrm>
            <a:off x="71834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Microsoft YaHei" panose="020B0503020204020204" pitchFamily="34" charset="-122"/>
              </a:defRPr>
            </a:lvl1pPr>
            <a:lvl2pPr marL="514350" indent="-171450" defTabSz="685800">
              <a:defRPr>
                <a:solidFill>
                  <a:schemeClr val="tx1"/>
                </a:solidFill>
                <a:latin typeface="Arial" panose="020B0604020202020204" pitchFamily="34" charset="0"/>
                <a:ea typeface="Microsoft YaHei" panose="020B0503020204020204" pitchFamily="34" charset="-122"/>
              </a:defRPr>
            </a:lvl2pPr>
            <a:lvl3pPr marL="857250" indent="-171450" defTabSz="685800">
              <a:defRPr>
                <a:solidFill>
                  <a:schemeClr val="tx1"/>
                </a:solidFill>
                <a:latin typeface="Arial" panose="020B0604020202020204" pitchFamily="34" charset="0"/>
                <a:ea typeface="Microsoft YaHei" panose="020B0503020204020204" pitchFamily="34" charset="-122"/>
              </a:defRPr>
            </a:lvl3pPr>
            <a:lvl4pPr marL="1200150" indent="-171450" defTabSz="685800">
              <a:defRPr>
                <a:solidFill>
                  <a:schemeClr val="tx1"/>
                </a:solidFill>
                <a:latin typeface="Arial" panose="020B0604020202020204" pitchFamily="34" charset="0"/>
                <a:ea typeface="Microsoft YaHei" panose="020B0503020204020204" pitchFamily="34" charset="-122"/>
              </a:defRPr>
            </a:lvl4pPr>
            <a:lvl5pPr marL="1543050" indent="-171450" defTabSz="685800">
              <a:defRPr>
                <a:solidFill>
                  <a:schemeClr val="tx1"/>
                </a:solidFill>
                <a:latin typeface="Arial" panose="020B0604020202020204" pitchFamily="34" charset="0"/>
                <a:ea typeface="Microsoft YaHei"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7"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38"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445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8"/>
                                        </p:tgtEl>
                                        <p:attrNameLst>
                                          <p:attrName>ppt_y</p:attrName>
                                        </p:attrNameLst>
                                      </p:cBhvr>
                                      <p:tavLst>
                                        <p:tav tm="0">
                                          <p:val>
                                            <p:strVal val="#ppt_y"/>
                                          </p:val>
                                        </p:tav>
                                        <p:tav tm="100000">
                                          <p:val>
                                            <p:strVal val="#ppt_y"/>
                                          </p:val>
                                        </p:tav>
                                      </p:tavLst>
                                    </p:anim>
                                    <p:anim calcmode="lin" valueType="num">
                                      <p:cBhvr>
                                        <p:cTn id="1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wipe(left)">
                                      <p:cBhvr>
                                        <p:cTn id="112" dur="500"/>
                                        <p:tgtEl>
                                          <p:spTgt spid="35"/>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P spid="33" grpId="0" animBg="1"/>
      <p:bldP spid="34" grpId="0"/>
      <p:bldP spid="35" grpId="0"/>
      <p:bldP spid="36" grpId="0"/>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稻壳儿小白白(http://dwz.cn/Wu2UP)"/>
          <p:cNvSpPr>
            <a:spLocks noChangeArrowheads="1"/>
          </p:cNvSpPr>
          <p:nvPr/>
        </p:nvSpPr>
        <p:spPr bwMode="auto">
          <a:xfrm>
            <a:off x="26717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3" name="稻壳儿小白白(http://dwz.cn/Wu2UP)"/>
          <p:cNvSpPr>
            <a:spLocks noChangeArrowheads="1"/>
          </p:cNvSpPr>
          <p:nvPr/>
        </p:nvSpPr>
        <p:spPr bwMode="auto">
          <a:xfrm>
            <a:off x="73326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4" name="稻壳儿小白白(http://dwz.cn/Wu2UP)"/>
          <p:cNvSpPr>
            <a:spLocks noChangeArrowheads="1"/>
          </p:cNvSpPr>
          <p:nvPr/>
        </p:nvSpPr>
        <p:spPr bwMode="auto">
          <a:xfrm>
            <a:off x="26717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5" name="稻壳儿小白白(http://dwz.cn/Wu2UP)"/>
          <p:cNvSpPr>
            <a:spLocks noChangeArrowheads="1"/>
          </p:cNvSpPr>
          <p:nvPr/>
        </p:nvSpPr>
        <p:spPr bwMode="auto">
          <a:xfrm>
            <a:off x="73326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6" name="稻壳儿小白白(http://dwz.cn/Wu2UP)"/>
          <p:cNvSpPr>
            <a:spLocks noChangeArrowheads="1"/>
          </p:cNvSpPr>
          <p:nvPr/>
        </p:nvSpPr>
        <p:spPr bwMode="auto">
          <a:xfrm>
            <a:off x="26717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7" name="稻壳儿小白白(http://dwz.cn/Wu2UP)"/>
          <p:cNvSpPr>
            <a:spLocks noChangeArrowheads="1"/>
          </p:cNvSpPr>
          <p:nvPr/>
        </p:nvSpPr>
        <p:spPr bwMode="auto">
          <a:xfrm>
            <a:off x="73326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8" name="稻壳儿小白白(http://dwz.cn/Wu2UP)"/>
          <p:cNvSpPr>
            <a:spLocks noChangeArrowheads="1"/>
          </p:cNvSpPr>
          <p:nvPr/>
        </p:nvSpPr>
        <p:spPr bwMode="auto">
          <a:xfrm>
            <a:off x="26717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9" name="稻壳儿小白白(http://dwz.cn/Wu2UP)"/>
          <p:cNvSpPr>
            <a:spLocks noChangeArrowheads="1"/>
          </p:cNvSpPr>
          <p:nvPr/>
        </p:nvSpPr>
        <p:spPr bwMode="auto">
          <a:xfrm>
            <a:off x="73326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0" name="稻壳儿小白白(http://dwz.cn/Wu2UP)"/>
          <p:cNvSpPr>
            <a:spLocks noChangeArrowheads="1"/>
          </p:cNvSpPr>
          <p:nvPr/>
        </p:nvSpPr>
        <p:spPr bwMode="auto">
          <a:xfrm>
            <a:off x="1758950" y="1109663"/>
            <a:ext cx="1217613" cy="12160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1" name="稻壳儿小白白(http://dwz.cn/Wu2UP)"/>
          <p:cNvSpPr>
            <a:spLocks noEditPoints="1"/>
          </p:cNvSpPr>
          <p:nvPr/>
        </p:nvSpPr>
        <p:spPr bwMode="auto">
          <a:xfrm>
            <a:off x="2097088" y="1463675"/>
            <a:ext cx="541337" cy="506413"/>
          </a:xfrm>
          <a:custGeom>
            <a:avLst/>
            <a:gdLst>
              <a:gd name="T0" fmla="*/ 2147483646 w 77"/>
              <a:gd name="T1" fmla="*/ 2147483646 h 72"/>
              <a:gd name="T2" fmla="*/ 2147483646 w 77"/>
              <a:gd name="T3" fmla="*/ 2147483646 h 72"/>
              <a:gd name="T4" fmla="*/ 2147483646 w 77"/>
              <a:gd name="T5" fmla="*/ 2147483646 h 72"/>
              <a:gd name="T6" fmla="*/ 2147483646 w 77"/>
              <a:gd name="T7" fmla="*/ 2147483646 h 72"/>
              <a:gd name="T8" fmla="*/ 2147483646 w 77"/>
              <a:gd name="T9" fmla="*/ 2147483646 h 72"/>
              <a:gd name="T10" fmla="*/ 2147483646 w 77"/>
              <a:gd name="T11" fmla="*/ 2147483646 h 72"/>
              <a:gd name="T12" fmla="*/ 0 w 77"/>
              <a:gd name="T13" fmla="*/ 2147483646 h 72"/>
              <a:gd name="T14" fmla="*/ 0 w 77"/>
              <a:gd name="T15" fmla="*/ 2147483646 h 72"/>
              <a:gd name="T16" fmla="*/ 2147483646 w 77"/>
              <a:gd name="T17" fmla="*/ 0 h 72"/>
              <a:gd name="T18" fmla="*/ 2147483646 w 77"/>
              <a:gd name="T19" fmla="*/ 2147483646 h 72"/>
              <a:gd name="T20" fmla="*/ 2147483646 w 77"/>
              <a:gd name="T21" fmla="*/ 2147483646 h 72"/>
              <a:gd name="T22" fmla="*/ 2147483646 w 77"/>
              <a:gd name="T23" fmla="*/ 2147483646 h 72"/>
              <a:gd name="T24" fmla="*/ 0 w 77"/>
              <a:gd name="T25" fmla="*/ 2147483646 h 72"/>
              <a:gd name="T26" fmla="*/ 0 w 77"/>
              <a:gd name="T27" fmla="*/ 2147483646 h 72"/>
              <a:gd name="T28" fmla="*/ 2147483646 w 77"/>
              <a:gd name="T29" fmla="*/ 2147483646 h 72"/>
              <a:gd name="T30" fmla="*/ 2147483646 w 77"/>
              <a:gd name="T31" fmla="*/ 2147483646 h 72"/>
              <a:gd name="T32" fmla="*/ 2147483646 w 77"/>
              <a:gd name="T33" fmla="*/ 2147483646 h 72"/>
              <a:gd name="T34" fmla="*/ 2147483646 w 77"/>
              <a:gd name="T35" fmla="*/ 2147483646 h 72"/>
              <a:gd name="T36" fmla="*/ 2147483646 w 77"/>
              <a:gd name="T37" fmla="*/ 2147483646 h 72"/>
              <a:gd name="T38" fmla="*/ 2147483646 w 77"/>
              <a:gd name="T39" fmla="*/ 2147483646 h 72"/>
              <a:gd name="T40" fmla="*/ 2147483646 w 77"/>
              <a:gd name="T41" fmla="*/ 2147483646 h 72"/>
              <a:gd name="T42" fmla="*/ 2147483646 w 77"/>
              <a:gd name="T43" fmla="*/ 2147483646 h 72"/>
              <a:gd name="T44" fmla="*/ 2147483646 w 77"/>
              <a:gd name="T45" fmla="*/ 2147483646 h 72"/>
              <a:gd name="T46" fmla="*/ 2147483646 w 77"/>
              <a:gd name="T47" fmla="*/ 2147483646 h 72"/>
              <a:gd name="T48" fmla="*/ 2147483646 w 77"/>
              <a:gd name="T49" fmla="*/ 2147483646 h 72"/>
              <a:gd name="T50" fmla="*/ 2147483646 w 77"/>
              <a:gd name="T51" fmla="*/ 2147483646 h 72"/>
              <a:gd name="T52" fmla="*/ 2147483646 w 77"/>
              <a:gd name="T53" fmla="*/ 2147483646 h 72"/>
              <a:gd name="T54" fmla="*/ 2147483646 w 77"/>
              <a:gd name="T55" fmla="*/ 2147483646 h 72"/>
              <a:gd name="T56" fmla="*/ 2147483646 w 77"/>
              <a:gd name="T57" fmla="*/ 2147483646 h 72"/>
              <a:gd name="T58" fmla="*/ 2147483646 w 77"/>
              <a:gd name="T59" fmla="*/ 2147483646 h 72"/>
              <a:gd name="T60" fmla="*/ 2147483646 w 77"/>
              <a:gd name="T61" fmla="*/ 2147483646 h 72"/>
              <a:gd name="T62" fmla="*/ 2147483646 w 77"/>
              <a:gd name="T63" fmla="*/ 2147483646 h 72"/>
              <a:gd name="T64" fmla="*/ 2147483646 w 77"/>
              <a:gd name="T65" fmla="*/ 2147483646 h 72"/>
              <a:gd name="T66" fmla="*/ 2147483646 w 77"/>
              <a:gd name="T67" fmla="*/ 2147483646 h 72"/>
              <a:gd name="T68" fmla="*/ 2147483646 w 77"/>
              <a:gd name="T69" fmla="*/ 2147483646 h 72"/>
              <a:gd name="T70" fmla="*/ 2147483646 w 77"/>
              <a:gd name="T71" fmla="*/ 2147483646 h 72"/>
              <a:gd name="T72" fmla="*/ 2147483646 w 77"/>
              <a:gd name="T73" fmla="*/ 2147483646 h 72"/>
              <a:gd name="T74" fmla="*/ 2147483646 w 77"/>
              <a:gd name="T75" fmla="*/ 2147483646 h 72"/>
              <a:gd name="T76" fmla="*/ 2147483646 w 77"/>
              <a:gd name="T77" fmla="*/ 2147483646 h 72"/>
              <a:gd name="T78" fmla="*/ 2147483646 w 77"/>
              <a:gd name="T79" fmla="*/ 2147483646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72"/>
              <a:gd name="T122" fmla="*/ 77 w 77"/>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2" name="稻壳儿小白白(http://dwz.cn/Wu2UP)"/>
          <p:cNvSpPr>
            <a:spLocks noChangeArrowheads="1"/>
          </p:cNvSpPr>
          <p:nvPr/>
        </p:nvSpPr>
        <p:spPr bwMode="auto">
          <a:xfrm>
            <a:off x="1758950" y="24669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3" name="稻壳儿小白白(http://dwz.cn/Wu2UP)"/>
          <p:cNvSpPr>
            <a:spLocks noEditPoints="1"/>
          </p:cNvSpPr>
          <p:nvPr/>
        </p:nvSpPr>
        <p:spPr bwMode="auto">
          <a:xfrm>
            <a:off x="1998663" y="2832100"/>
            <a:ext cx="736600" cy="487363"/>
          </a:xfrm>
          <a:custGeom>
            <a:avLst/>
            <a:gdLst>
              <a:gd name="T0" fmla="*/ 2147483646 w 77"/>
              <a:gd name="T1" fmla="*/ 2147483646 h 51"/>
              <a:gd name="T2" fmla="*/ 2147483646 w 77"/>
              <a:gd name="T3" fmla="*/ 2147483646 h 51"/>
              <a:gd name="T4" fmla="*/ 2147483646 w 77"/>
              <a:gd name="T5" fmla="*/ 2147483646 h 51"/>
              <a:gd name="T6" fmla="*/ 2147483646 w 77"/>
              <a:gd name="T7" fmla="*/ 2147483646 h 51"/>
              <a:gd name="T8" fmla="*/ 0 w 77"/>
              <a:gd name="T9" fmla="*/ 2147483646 h 51"/>
              <a:gd name="T10" fmla="*/ 0 w 77"/>
              <a:gd name="T11" fmla="*/ 2147483646 h 51"/>
              <a:gd name="T12" fmla="*/ 2147483646 w 77"/>
              <a:gd name="T13" fmla="*/ 2147483646 h 51"/>
              <a:gd name="T14" fmla="*/ 2147483646 w 77"/>
              <a:gd name="T15" fmla="*/ 2147483646 h 51"/>
              <a:gd name="T16" fmla="*/ 2147483646 w 77"/>
              <a:gd name="T17" fmla="*/ 2147483646 h 51"/>
              <a:gd name="T18" fmla="*/ 2147483646 w 77"/>
              <a:gd name="T19" fmla="*/ 2147483646 h 51"/>
              <a:gd name="T20" fmla="*/ 2147483646 w 77"/>
              <a:gd name="T21" fmla="*/ 2147483646 h 51"/>
              <a:gd name="T22" fmla="*/ 2147483646 w 77"/>
              <a:gd name="T23" fmla="*/ 0 h 51"/>
              <a:gd name="T24" fmla="*/ 2147483646 w 77"/>
              <a:gd name="T25" fmla="*/ 0 h 51"/>
              <a:gd name="T26" fmla="*/ 2147483646 w 77"/>
              <a:gd name="T27" fmla="*/ 2147483646 h 51"/>
              <a:gd name="T28" fmla="*/ 2147483646 w 77"/>
              <a:gd name="T29" fmla="*/ 2147483646 h 51"/>
              <a:gd name="T30" fmla="*/ 2147483646 w 77"/>
              <a:gd name="T31" fmla="*/ 2147483646 h 51"/>
              <a:gd name="T32" fmla="*/ 2147483646 w 77"/>
              <a:gd name="T33" fmla="*/ 2147483646 h 51"/>
              <a:gd name="T34" fmla="*/ 2147483646 w 77"/>
              <a:gd name="T35" fmla="*/ 2147483646 h 51"/>
              <a:gd name="T36" fmla="*/ 2147483646 w 77"/>
              <a:gd name="T37" fmla="*/ 2147483646 h 51"/>
              <a:gd name="T38" fmla="*/ 2147483646 w 77"/>
              <a:gd name="T39" fmla="*/ 2147483646 h 51"/>
              <a:gd name="T40" fmla="*/ 2147483646 w 77"/>
              <a:gd name="T41" fmla="*/ 2147483646 h 51"/>
              <a:gd name="T42" fmla="*/ 2147483646 w 77"/>
              <a:gd name="T43" fmla="*/ 2147483646 h 51"/>
              <a:gd name="T44" fmla="*/ 2147483646 w 77"/>
              <a:gd name="T45" fmla="*/ 2147483646 h 51"/>
              <a:gd name="T46" fmla="*/ 2147483646 w 77"/>
              <a:gd name="T47" fmla="*/ 2147483646 h 51"/>
              <a:gd name="T48" fmla="*/ 2147483646 w 77"/>
              <a:gd name="T49" fmla="*/ 2147483646 h 51"/>
              <a:gd name="T50" fmla="*/ 2147483646 w 77"/>
              <a:gd name="T51" fmla="*/ 2147483646 h 51"/>
              <a:gd name="T52" fmla="*/ 2147483646 w 77"/>
              <a:gd name="T53" fmla="*/ 2147483646 h 51"/>
              <a:gd name="T54" fmla="*/ 2147483646 w 77"/>
              <a:gd name="T55" fmla="*/ 2147483646 h 51"/>
              <a:gd name="T56" fmla="*/ 2147483646 w 77"/>
              <a:gd name="T57" fmla="*/ 2147483646 h 51"/>
              <a:gd name="T58" fmla="*/ 2147483646 w 77"/>
              <a:gd name="T59" fmla="*/ 2147483646 h 51"/>
              <a:gd name="T60" fmla="*/ 2147483646 w 77"/>
              <a:gd name="T61" fmla="*/ 2147483646 h 51"/>
              <a:gd name="T62" fmla="*/ 2147483646 w 77"/>
              <a:gd name="T63" fmla="*/ 2147483646 h 51"/>
              <a:gd name="T64" fmla="*/ 2147483646 w 77"/>
              <a:gd name="T65" fmla="*/ 2147483646 h 51"/>
              <a:gd name="T66" fmla="*/ 2147483646 w 77"/>
              <a:gd name="T67" fmla="*/ 2147483646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4" name="稻壳儿小白白(http://dwz.cn/Wu2UP)"/>
          <p:cNvSpPr>
            <a:spLocks noChangeArrowheads="1"/>
          </p:cNvSpPr>
          <p:nvPr/>
        </p:nvSpPr>
        <p:spPr bwMode="auto">
          <a:xfrm>
            <a:off x="6419850" y="51847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5" name="稻壳儿小白白(http://dwz.cn/Wu2UP)"/>
          <p:cNvSpPr>
            <a:spLocks noChangeAspect="1"/>
          </p:cNvSpPr>
          <p:nvPr/>
        </p:nvSpPr>
        <p:spPr bwMode="auto">
          <a:xfrm>
            <a:off x="6842125" y="5440363"/>
            <a:ext cx="374650" cy="706437"/>
          </a:xfrm>
          <a:custGeom>
            <a:avLst/>
            <a:gdLst>
              <a:gd name="T0" fmla="*/ 2147483646 w 36"/>
              <a:gd name="T1" fmla="*/ 2147483646 h 68"/>
              <a:gd name="T2" fmla="*/ 2147483646 w 36"/>
              <a:gd name="T3" fmla="*/ 2147483646 h 68"/>
              <a:gd name="T4" fmla="*/ 2147483646 w 36"/>
              <a:gd name="T5" fmla="*/ 2147483646 h 68"/>
              <a:gd name="T6" fmla="*/ 2147483646 w 36"/>
              <a:gd name="T7" fmla="*/ 2147483646 h 68"/>
              <a:gd name="T8" fmla="*/ 2147483646 w 36"/>
              <a:gd name="T9" fmla="*/ 2147483646 h 68"/>
              <a:gd name="T10" fmla="*/ 2147483646 w 36"/>
              <a:gd name="T11" fmla="*/ 2147483646 h 68"/>
              <a:gd name="T12" fmla="*/ 2147483646 w 36"/>
              <a:gd name="T13" fmla="*/ 2147483646 h 68"/>
              <a:gd name="T14" fmla="*/ 2147483646 w 36"/>
              <a:gd name="T15" fmla="*/ 2147483646 h 68"/>
              <a:gd name="T16" fmla="*/ 2147483646 w 36"/>
              <a:gd name="T17" fmla="*/ 2147483646 h 68"/>
              <a:gd name="T18" fmla="*/ 2147483646 w 36"/>
              <a:gd name="T19" fmla="*/ 2147483646 h 68"/>
              <a:gd name="T20" fmla="*/ 2147483646 w 36"/>
              <a:gd name="T21" fmla="*/ 2147483646 h 68"/>
              <a:gd name="T22" fmla="*/ 2147483646 w 36"/>
              <a:gd name="T23" fmla="*/ 2147483646 h 68"/>
              <a:gd name="T24" fmla="*/ 2147483646 w 36"/>
              <a:gd name="T25" fmla="*/ 2147483646 h 68"/>
              <a:gd name="T26" fmla="*/ 2147483646 w 36"/>
              <a:gd name="T27" fmla="*/ 2147483646 h 68"/>
              <a:gd name="T28" fmla="*/ 2147483646 w 36"/>
              <a:gd name="T29" fmla="*/ 2147483646 h 68"/>
              <a:gd name="T30" fmla="*/ 2147483646 w 36"/>
              <a:gd name="T31" fmla="*/ 2147483646 h 68"/>
              <a:gd name="T32" fmla="*/ 2147483646 w 36"/>
              <a:gd name="T33" fmla="*/ 2147483646 h 68"/>
              <a:gd name="T34" fmla="*/ 2147483646 w 36"/>
              <a:gd name="T35" fmla="*/ 0 h 68"/>
              <a:gd name="T36" fmla="*/ 2147483646 w 36"/>
              <a:gd name="T37" fmla="*/ 0 h 68"/>
              <a:gd name="T38" fmla="*/ 2147483646 w 36"/>
              <a:gd name="T39" fmla="*/ 2147483646 h 68"/>
              <a:gd name="T40" fmla="*/ 2147483646 w 36"/>
              <a:gd name="T41" fmla="*/ 2147483646 h 68"/>
              <a:gd name="T42" fmla="*/ 2147483646 w 36"/>
              <a:gd name="T43" fmla="*/ 2147483646 h 68"/>
              <a:gd name="T44" fmla="*/ 2147483646 w 36"/>
              <a:gd name="T45" fmla="*/ 2147483646 h 68"/>
              <a:gd name="T46" fmla="*/ 2147483646 w 36"/>
              <a:gd name="T47" fmla="*/ 2147483646 h 68"/>
              <a:gd name="T48" fmla="*/ 2147483646 w 36"/>
              <a:gd name="T49" fmla="*/ 2147483646 h 68"/>
              <a:gd name="T50" fmla="*/ 2147483646 w 36"/>
              <a:gd name="T51" fmla="*/ 2147483646 h 68"/>
              <a:gd name="T52" fmla="*/ 2147483646 w 36"/>
              <a:gd name="T53" fmla="*/ 2147483646 h 68"/>
              <a:gd name="T54" fmla="*/ 2147483646 w 36"/>
              <a:gd name="T55" fmla="*/ 2147483646 h 68"/>
              <a:gd name="T56" fmla="*/ 2147483646 w 36"/>
              <a:gd name="T57" fmla="*/ 2147483646 h 68"/>
              <a:gd name="T58" fmla="*/ 2147483646 w 36"/>
              <a:gd name="T59" fmla="*/ 2147483646 h 68"/>
              <a:gd name="T60" fmla="*/ 2147483646 w 36"/>
              <a:gd name="T61" fmla="*/ 2147483646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
              <a:gd name="T94" fmla="*/ 0 h 68"/>
              <a:gd name="T95" fmla="*/ 36 w 36"/>
              <a:gd name="T96" fmla="*/ 68 h 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6" name="稻壳儿小白白(http://dwz.cn/Wu2UP)"/>
          <p:cNvSpPr>
            <a:spLocks noChangeArrowheads="1"/>
          </p:cNvSpPr>
          <p:nvPr/>
        </p:nvSpPr>
        <p:spPr bwMode="auto">
          <a:xfrm>
            <a:off x="1758950" y="38258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7" name="稻壳儿小白白(http://dwz.cn/Wu2UP)"/>
          <p:cNvSpPr>
            <a:spLocks noChangeAspect="1" noEditPoints="1"/>
          </p:cNvSpPr>
          <p:nvPr/>
        </p:nvSpPr>
        <p:spPr bwMode="auto">
          <a:xfrm rot="-5400000">
            <a:off x="2097882" y="4161631"/>
            <a:ext cx="539750" cy="547687"/>
          </a:xfrm>
          <a:custGeom>
            <a:avLst/>
            <a:gdLst>
              <a:gd name="T0" fmla="*/ 2147483646 w 67"/>
              <a:gd name="T1" fmla="*/ 2147483646 h 68"/>
              <a:gd name="T2" fmla="*/ 2147483646 w 67"/>
              <a:gd name="T3" fmla="*/ 2147483646 h 68"/>
              <a:gd name="T4" fmla="*/ 2147483646 w 67"/>
              <a:gd name="T5" fmla="*/ 2147483646 h 68"/>
              <a:gd name="T6" fmla="*/ 2147483646 w 67"/>
              <a:gd name="T7" fmla="*/ 2147483646 h 68"/>
              <a:gd name="T8" fmla="*/ 0 w 67"/>
              <a:gd name="T9" fmla="*/ 2147483646 h 68"/>
              <a:gd name="T10" fmla="*/ 0 w 67"/>
              <a:gd name="T11" fmla="*/ 2147483646 h 68"/>
              <a:gd name="T12" fmla="*/ 2147483646 w 67"/>
              <a:gd name="T13" fmla="*/ 2147483646 h 68"/>
              <a:gd name="T14" fmla="*/ 2147483646 w 67"/>
              <a:gd name="T15" fmla="*/ 2147483646 h 68"/>
              <a:gd name="T16" fmla="*/ 2147483646 w 67"/>
              <a:gd name="T17" fmla="*/ 2147483646 h 68"/>
              <a:gd name="T18" fmla="*/ 2147483646 w 67"/>
              <a:gd name="T19" fmla="*/ 0 h 68"/>
              <a:gd name="T20" fmla="*/ 2147483646 w 67"/>
              <a:gd name="T21" fmla="*/ 0 h 68"/>
              <a:gd name="T22" fmla="*/ 2147483646 w 67"/>
              <a:gd name="T23" fmla="*/ 2147483646 h 68"/>
              <a:gd name="T24" fmla="*/ 2147483646 w 67"/>
              <a:gd name="T25" fmla="*/ 2147483646 h 68"/>
              <a:gd name="T26" fmla="*/ 2147483646 w 67"/>
              <a:gd name="T27" fmla="*/ 2147483646 h 68"/>
              <a:gd name="T28" fmla="*/ 2147483646 w 67"/>
              <a:gd name="T29" fmla="*/ 2147483646 h 68"/>
              <a:gd name="T30" fmla="*/ 2147483646 w 67"/>
              <a:gd name="T31" fmla="*/ 2147483646 h 68"/>
              <a:gd name="T32" fmla="*/ 2147483646 w 67"/>
              <a:gd name="T33" fmla="*/ 2147483646 h 68"/>
              <a:gd name="T34" fmla="*/ 2147483646 w 67"/>
              <a:gd name="T35" fmla="*/ 2147483646 h 68"/>
              <a:gd name="T36" fmla="*/ 2147483646 w 67"/>
              <a:gd name="T37" fmla="*/ 2147483646 h 68"/>
              <a:gd name="T38" fmla="*/ 2147483646 w 67"/>
              <a:gd name="T39" fmla="*/ 2147483646 h 68"/>
              <a:gd name="T40" fmla="*/ 2147483646 w 67"/>
              <a:gd name="T41" fmla="*/ 2147483646 h 68"/>
              <a:gd name="T42" fmla="*/ 2147483646 w 67"/>
              <a:gd name="T43" fmla="*/ 0 h 68"/>
              <a:gd name="T44" fmla="*/ 2147483646 w 67"/>
              <a:gd name="T45" fmla="*/ 0 h 68"/>
              <a:gd name="T46" fmla="*/ 2147483646 w 67"/>
              <a:gd name="T47" fmla="*/ 2147483646 h 68"/>
              <a:gd name="T48" fmla="*/ 2147483646 w 67"/>
              <a:gd name="T49" fmla="*/ 2147483646 h 68"/>
              <a:gd name="T50" fmla="*/ 2147483646 w 67"/>
              <a:gd name="T51" fmla="*/ 2147483646 h 68"/>
              <a:gd name="T52" fmla="*/ 2147483646 w 67"/>
              <a:gd name="T53" fmla="*/ 2147483646 h 68"/>
              <a:gd name="T54" fmla="*/ 2147483646 w 67"/>
              <a:gd name="T55" fmla="*/ 2147483646 h 68"/>
              <a:gd name="T56" fmla="*/ 2147483646 w 67"/>
              <a:gd name="T57" fmla="*/ 2147483646 h 68"/>
              <a:gd name="T58" fmla="*/ 2147483646 w 67"/>
              <a:gd name="T59" fmla="*/ 2147483646 h 68"/>
              <a:gd name="T60" fmla="*/ 2147483646 w 67"/>
              <a:gd name="T61" fmla="*/ 2147483646 h 68"/>
              <a:gd name="T62" fmla="*/ 2147483646 w 67"/>
              <a:gd name="T63" fmla="*/ 2147483646 h 68"/>
              <a:gd name="T64" fmla="*/ 2147483646 w 67"/>
              <a:gd name="T65" fmla="*/ 2147483646 h 68"/>
              <a:gd name="T66" fmla="*/ 2147483646 w 67"/>
              <a:gd name="T67" fmla="*/ 2147483646 h 68"/>
              <a:gd name="T68" fmla="*/ 2147483646 w 67"/>
              <a:gd name="T69" fmla="*/ 2147483646 h 68"/>
              <a:gd name="T70" fmla="*/ 2147483646 w 67"/>
              <a:gd name="T71" fmla="*/ 2147483646 h 68"/>
              <a:gd name="T72" fmla="*/ 2147483646 w 67"/>
              <a:gd name="T73" fmla="*/ 2147483646 h 68"/>
              <a:gd name="T74" fmla="*/ 2147483646 w 67"/>
              <a:gd name="T75" fmla="*/ 2147483646 h 68"/>
              <a:gd name="T76" fmla="*/ 2147483646 w 67"/>
              <a:gd name="T77" fmla="*/ 2147483646 h 68"/>
              <a:gd name="T78" fmla="*/ 2147483646 w 67"/>
              <a:gd name="T79" fmla="*/ 2147483646 h 68"/>
              <a:gd name="T80" fmla="*/ 2147483646 w 67"/>
              <a:gd name="T81" fmla="*/ 2147483646 h 68"/>
              <a:gd name="T82" fmla="*/ 2147483646 w 67"/>
              <a:gd name="T83" fmla="*/ 2147483646 h 68"/>
              <a:gd name="T84" fmla="*/ 2147483646 w 67"/>
              <a:gd name="T85" fmla="*/ 2147483646 h 68"/>
              <a:gd name="T86" fmla="*/ 2147483646 w 67"/>
              <a:gd name="T87" fmla="*/ 2147483646 h 68"/>
              <a:gd name="T88" fmla="*/ 2147483646 w 67"/>
              <a:gd name="T89" fmla="*/ 2147483646 h 68"/>
              <a:gd name="T90" fmla="*/ 2147483646 w 67"/>
              <a:gd name="T91" fmla="*/ 2147483646 h 68"/>
              <a:gd name="T92" fmla="*/ 2147483646 w 67"/>
              <a:gd name="T93" fmla="*/ 2147483646 h 68"/>
              <a:gd name="T94" fmla="*/ 2147483646 w 67"/>
              <a:gd name="T95" fmla="*/ 2147483646 h 68"/>
              <a:gd name="T96" fmla="*/ 2147483646 w 67"/>
              <a:gd name="T97" fmla="*/ 2147483646 h 68"/>
              <a:gd name="T98" fmla="*/ 2147483646 w 67"/>
              <a:gd name="T99" fmla="*/ 2147483646 h 68"/>
              <a:gd name="T100" fmla="*/ 2147483646 w 67"/>
              <a:gd name="T101" fmla="*/ 2147483646 h 68"/>
              <a:gd name="T102" fmla="*/ 2147483646 w 67"/>
              <a:gd name="T103" fmla="*/ 2147483646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
              <a:gd name="T157" fmla="*/ 0 h 68"/>
              <a:gd name="T158" fmla="*/ 67 w 67"/>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8" name="稻壳儿小白白(http://dwz.cn/Wu2UP)"/>
          <p:cNvSpPr>
            <a:spLocks noChangeArrowheads="1"/>
          </p:cNvSpPr>
          <p:nvPr/>
        </p:nvSpPr>
        <p:spPr bwMode="auto">
          <a:xfrm>
            <a:off x="6419850" y="1109663"/>
            <a:ext cx="1217613" cy="1216025"/>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9" name="稻壳儿小白白(http://dwz.cn/Wu2UP)"/>
          <p:cNvSpPr>
            <a:spLocks noEditPoints="1"/>
          </p:cNvSpPr>
          <p:nvPr/>
        </p:nvSpPr>
        <p:spPr bwMode="auto">
          <a:xfrm>
            <a:off x="6756400" y="1423988"/>
            <a:ext cx="544513" cy="585787"/>
          </a:xfrm>
          <a:custGeom>
            <a:avLst/>
            <a:gdLst>
              <a:gd name="T0" fmla="*/ 2147483646 w 55"/>
              <a:gd name="T1" fmla="*/ 2147483646 h 59"/>
              <a:gd name="T2" fmla="*/ 2147483646 w 55"/>
              <a:gd name="T3" fmla="*/ 2147483646 h 59"/>
              <a:gd name="T4" fmla="*/ 2147483646 w 55"/>
              <a:gd name="T5" fmla="*/ 2147483646 h 59"/>
              <a:gd name="T6" fmla="*/ 2147483646 w 55"/>
              <a:gd name="T7" fmla="*/ 2147483646 h 59"/>
              <a:gd name="T8" fmla="*/ 2147483646 w 55"/>
              <a:gd name="T9" fmla="*/ 2147483646 h 59"/>
              <a:gd name="T10" fmla="*/ 2147483646 w 55"/>
              <a:gd name="T11" fmla="*/ 2147483646 h 59"/>
              <a:gd name="T12" fmla="*/ 2147483646 w 55"/>
              <a:gd name="T13" fmla="*/ 2147483646 h 59"/>
              <a:gd name="T14" fmla="*/ 2147483646 w 55"/>
              <a:gd name="T15" fmla="*/ 2147483646 h 59"/>
              <a:gd name="T16" fmla="*/ 2147483646 w 55"/>
              <a:gd name="T17" fmla="*/ 2147483646 h 59"/>
              <a:gd name="T18" fmla="*/ 2147483646 w 55"/>
              <a:gd name="T19" fmla="*/ 2147483646 h 59"/>
              <a:gd name="T20" fmla="*/ 2147483646 w 55"/>
              <a:gd name="T21" fmla="*/ 2147483646 h 59"/>
              <a:gd name="T22" fmla="*/ 0 w 55"/>
              <a:gd name="T23" fmla="*/ 2147483646 h 59"/>
              <a:gd name="T24" fmla="*/ 0 w 55"/>
              <a:gd name="T25" fmla="*/ 2147483646 h 59"/>
              <a:gd name="T26" fmla="*/ 2147483646 w 55"/>
              <a:gd name="T27" fmla="*/ 2147483646 h 59"/>
              <a:gd name="T28" fmla="*/ 2147483646 w 55"/>
              <a:gd name="T29" fmla="*/ 2147483646 h 59"/>
              <a:gd name="T30" fmla="*/ 2147483646 w 55"/>
              <a:gd name="T31" fmla="*/ 2147483646 h 59"/>
              <a:gd name="T32" fmla="*/ 2147483646 w 55"/>
              <a:gd name="T33" fmla="*/ 2147483646 h 59"/>
              <a:gd name="T34" fmla="*/ 2147483646 w 55"/>
              <a:gd name="T35" fmla="*/ 2147483646 h 59"/>
              <a:gd name="T36" fmla="*/ 2147483646 w 55"/>
              <a:gd name="T37" fmla="*/ 0 h 59"/>
              <a:gd name="T38" fmla="*/ 2147483646 w 55"/>
              <a:gd name="T39" fmla="*/ 2147483646 h 59"/>
              <a:gd name="T40" fmla="*/ 2147483646 w 55"/>
              <a:gd name="T41" fmla="*/ 2147483646 h 59"/>
              <a:gd name="T42" fmla="*/ 2147483646 w 55"/>
              <a:gd name="T43" fmla="*/ 2147483646 h 59"/>
              <a:gd name="T44" fmla="*/ 2147483646 w 55"/>
              <a:gd name="T45" fmla="*/ 2147483646 h 59"/>
              <a:gd name="T46" fmla="*/ 2147483646 w 55"/>
              <a:gd name="T47" fmla="*/ 2147483646 h 59"/>
              <a:gd name="T48" fmla="*/ 2147483646 w 55"/>
              <a:gd name="T49" fmla="*/ 2147483646 h 59"/>
              <a:gd name="T50" fmla="*/ 2147483646 w 55"/>
              <a:gd name="T51" fmla="*/ 2147483646 h 59"/>
              <a:gd name="T52" fmla="*/ 2147483646 w 55"/>
              <a:gd name="T53" fmla="*/ 2147483646 h 59"/>
              <a:gd name="T54" fmla="*/ 2147483646 w 55"/>
              <a:gd name="T55" fmla="*/ 2147483646 h 59"/>
              <a:gd name="T56" fmla="*/ 2147483646 w 55"/>
              <a:gd name="T57" fmla="*/ 2147483646 h 59"/>
              <a:gd name="T58" fmla="*/ 2147483646 w 55"/>
              <a:gd name="T59" fmla="*/ 2147483646 h 59"/>
              <a:gd name="T60" fmla="*/ 2147483646 w 55"/>
              <a:gd name="T61" fmla="*/ 2147483646 h 59"/>
              <a:gd name="T62" fmla="*/ 2147483646 w 55"/>
              <a:gd name="T63" fmla="*/ 2147483646 h 59"/>
              <a:gd name="T64" fmla="*/ 2147483646 w 55"/>
              <a:gd name="T65" fmla="*/ 2147483646 h 59"/>
              <a:gd name="T66" fmla="*/ 2147483646 w 55"/>
              <a:gd name="T67" fmla="*/ 2147483646 h 59"/>
              <a:gd name="T68" fmla="*/ 2147483646 w 55"/>
              <a:gd name="T69" fmla="*/ 2147483646 h 59"/>
              <a:gd name="T70" fmla="*/ 2147483646 w 55"/>
              <a:gd name="T71" fmla="*/ 2147483646 h 59"/>
              <a:gd name="T72" fmla="*/ 2147483646 w 55"/>
              <a:gd name="T73" fmla="*/ 2147483646 h 59"/>
              <a:gd name="T74" fmla="*/ 2147483646 w 55"/>
              <a:gd name="T75" fmla="*/ 2147483646 h 59"/>
              <a:gd name="T76" fmla="*/ 2147483646 w 55"/>
              <a:gd name="T77" fmla="*/ 2147483646 h 59"/>
              <a:gd name="T78" fmla="*/ 2147483646 w 55"/>
              <a:gd name="T79" fmla="*/ 2147483646 h 59"/>
              <a:gd name="T80" fmla="*/ 2147483646 w 55"/>
              <a:gd name="T81" fmla="*/ 2147483646 h 59"/>
              <a:gd name="T82" fmla="*/ 2147483646 w 55"/>
              <a:gd name="T83" fmla="*/ 2147483646 h 59"/>
              <a:gd name="T84" fmla="*/ 2147483646 w 55"/>
              <a:gd name="T85" fmla="*/ 2147483646 h 59"/>
              <a:gd name="T86" fmla="*/ 2147483646 w 55"/>
              <a:gd name="T87" fmla="*/ 2147483646 h 59"/>
              <a:gd name="T88" fmla="*/ 2147483646 w 55"/>
              <a:gd name="T89" fmla="*/ 2147483646 h 59"/>
              <a:gd name="T90" fmla="*/ 2147483646 w 55"/>
              <a:gd name="T91" fmla="*/ 2147483646 h 59"/>
              <a:gd name="T92" fmla="*/ 2147483646 w 55"/>
              <a:gd name="T93" fmla="*/ 2147483646 h 59"/>
              <a:gd name="T94" fmla="*/ 2147483646 w 55"/>
              <a:gd name="T95" fmla="*/ 2147483646 h 59"/>
              <a:gd name="T96" fmla="*/ 2147483646 w 55"/>
              <a:gd name="T97" fmla="*/ 2147483646 h 59"/>
              <a:gd name="T98" fmla="*/ 2147483646 w 55"/>
              <a:gd name="T99" fmla="*/ 2147483646 h 59"/>
              <a:gd name="T100" fmla="*/ 2147483646 w 55"/>
              <a:gd name="T101" fmla="*/ 2147483646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59"/>
              <a:gd name="T155" fmla="*/ 55 w 55"/>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0" name="稻壳儿小白白(http://dwz.cn/Wu2UP)"/>
          <p:cNvSpPr>
            <a:spLocks noChangeArrowheads="1"/>
          </p:cNvSpPr>
          <p:nvPr/>
        </p:nvSpPr>
        <p:spPr bwMode="auto">
          <a:xfrm>
            <a:off x="1758950" y="51847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1" name="稻壳儿小白白(http://dwz.cn/Wu2UP)"/>
          <p:cNvSpPr>
            <a:spLocks noEditPoints="1"/>
          </p:cNvSpPr>
          <p:nvPr/>
        </p:nvSpPr>
        <p:spPr bwMode="auto">
          <a:xfrm>
            <a:off x="2097088" y="5394325"/>
            <a:ext cx="541337" cy="798513"/>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2147483646 w 42"/>
              <a:gd name="T21" fmla="*/ 2147483646 h 62"/>
              <a:gd name="T22" fmla="*/ 2147483646 w 42"/>
              <a:gd name="T23" fmla="*/ 2147483646 h 62"/>
              <a:gd name="T24" fmla="*/ 2147483646 w 42"/>
              <a:gd name="T25" fmla="*/ 2147483646 h 62"/>
              <a:gd name="T26" fmla="*/ 2147483646 w 42"/>
              <a:gd name="T27" fmla="*/ 2147483646 h 62"/>
              <a:gd name="T28" fmla="*/ 2147483646 w 42"/>
              <a:gd name="T29" fmla="*/ 2147483646 h 62"/>
              <a:gd name="T30" fmla="*/ 2147483646 w 42"/>
              <a:gd name="T31" fmla="*/ 2147483646 h 62"/>
              <a:gd name="T32" fmla="*/ 2147483646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2147483646 h 62"/>
              <a:gd name="T44" fmla="*/ 2147483646 w 42"/>
              <a:gd name="T45" fmla="*/ 2147483646 h 62"/>
              <a:gd name="T46" fmla="*/ 2147483646 w 42"/>
              <a:gd name="T47" fmla="*/ 2147483646 h 62"/>
              <a:gd name="T48" fmla="*/ 2147483646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2147483646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2147483646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2" name="稻壳儿小白白(http://dwz.cn/Wu2UP)"/>
          <p:cNvSpPr>
            <a:spLocks noChangeArrowheads="1"/>
          </p:cNvSpPr>
          <p:nvPr/>
        </p:nvSpPr>
        <p:spPr bwMode="auto">
          <a:xfrm>
            <a:off x="6419850" y="38258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3" name="稻壳儿小白白(http://dwz.cn/Wu2UP)"/>
          <p:cNvSpPr>
            <a:spLocks noEditPoints="1"/>
          </p:cNvSpPr>
          <p:nvPr/>
        </p:nvSpPr>
        <p:spPr bwMode="auto">
          <a:xfrm>
            <a:off x="6711950" y="4117975"/>
            <a:ext cx="633413" cy="633413"/>
          </a:xfrm>
          <a:custGeom>
            <a:avLst/>
            <a:gdLst>
              <a:gd name="T0" fmla="*/ 0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2147483646 w 62"/>
              <a:gd name="T65" fmla="*/ 2147483646 h 62"/>
              <a:gd name="T66" fmla="*/ 2147483646 w 62"/>
              <a:gd name="T67" fmla="*/ 2147483646 h 62"/>
              <a:gd name="T68" fmla="*/ 2147483646 w 62"/>
              <a:gd name="T69" fmla="*/ 2147483646 h 62"/>
              <a:gd name="T70" fmla="*/ 2147483646 w 62"/>
              <a:gd name="T71" fmla="*/ 2147483646 h 62"/>
              <a:gd name="T72" fmla="*/ 2147483646 w 62"/>
              <a:gd name="T73" fmla="*/ 2147483646 h 62"/>
              <a:gd name="T74" fmla="*/ 2147483646 w 62"/>
              <a:gd name="T75" fmla="*/ 2147483646 h 62"/>
              <a:gd name="T76" fmla="*/ 2147483646 w 62"/>
              <a:gd name="T77" fmla="*/ 2147483646 h 62"/>
              <a:gd name="T78" fmla="*/ 2147483646 w 62"/>
              <a:gd name="T79" fmla="*/ 2147483646 h 62"/>
              <a:gd name="T80" fmla="*/ 2147483646 w 62"/>
              <a:gd name="T81" fmla="*/ 2147483646 h 62"/>
              <a:gd name="T82" fmla="*/ 2147483646 w 62"/>
              <a:gd name="T83" fmla="*/ 2147483646 h 62"/>
              <a:gd name="T84" fmla="*/ 2147483646 w 62"/>
              <a:gd name="T85" fmla="*/ 2147483646 h 62"/>
              <a:gd name="T86" fmla="*/ 2147483646 w 62"/>
              <a:gd name="T87" fmla="*/ 2147483646 h 62"/>
              <a:gd name="T88" fmla="*/ 2147483646 w 62"/>
              <a:gd name="T89" fmla="*/ 2147483646 h 62"/>
              <a:gd name="T90" fmla="*/ 2147483646 w 62"/>
              <a:gd name="T91" fmla="*/ 2147483646 h 62"/>
              <a:gd name="T92" fmla="*/ 2147483646 w 62"/>
              <a:gd name="T93" fmla="*/ 2147483646 h 62"/>
              <a:gd name="T94" fmla="*/ 2147483646 w 62"/>
              <a:gd name="T95" fmla="*/ 2147483646 h 62"/>
              <a:gd name="T96" fmla="*/ 2147483646 w 62"/>
              <a:gd name="T97" fmla="*/ 2147483646 h 62"/>
              <a:gd name="T98" fmla="*/ 2147483646 w 62"/>
              <a:gd name="T99" fmla="*/ 2147483646 h 62"/>
              <a:gd name="T100" fmla="*/ 2147483646 w 62"/>
              <a:gd name="T101" fmla="*/ 2147483646 h 62"/>
              <a:gd name="T102" fmla="*/ 2147483646 w 62"/>
              <a:gd name="T103" fmla="*/ 2147483646 h 62"/>
              <a:gd name="T104" fmla="*/ 2147483646 w 62"/>
              <a:gd name="T105" fmla="*/ 2147483646 h 62"/>
              <a:gd name="T106" fmla="*/ 2147483646 w 62"/>
              <a:gd name="T107" fmla="*/ 2147483646 h 62"/>
              <a:gd name="T108" fmla="*/ 2147483646 w 62"/>
              <a:gd name="T109" fmla="*/ 2147483646 h 62"/>
              <a:gd name="T110" fmla="*/ 2147483646 w 62"/>
              <a:gd name="T111" fmla="*/ 2147483646 h 62"/>
              <a:gd name="T112" fmla="*/ 2147483646 w 62"/>
              <a:gd name="T113" fmla="*/ 2147483646 h 62"/>
              <a:gd name="T114" fmla="*/ 2147483646 w 62"/>
              <a:gd name="T115" fmla="*/ 2147483646 h 62"/>
              <a:gd name="T116" fmla="*/ 2147483646 w 62"/>
              <a:gd name="T117" fmla="*/ 2147483646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
              <a:gd name="T178" fmla="*/ 0 h 62"/>
              <a:gd name="T179" fmla="*/ 62 w 62"/>
              <a:gd name="T180" fmla="*/ 62 h 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4" name="稻壳儿小白白(http://dwz.cn/Wu2UP)"/>
          <p:cNvSpPr>
            <a:spLocks noChangeArrowheads="1"/>
          </p:cNvSpPr>
          <p:nvPr/>
        </p:nvSpPr>
        <p:spPr bwMode="auto">
          <a:xfrm>
            <a:off x="6419850" y="24669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Microsoft YaHei" panose="020B0503020204020204" pitchFamily="34" charset="-122"/>
              </a:defRPr>
            </a:lvl1pPr>
            <a:lvl2pPr marL="742950" indent="-285750" defTabSz="1217295">
              <a:defRPr>
                <a:solidFill>
                  <a:schemeClr val="tx1"/>
                </a:solidFill>
                <a:latin typeface="Arial" panose="020B0604020202020204" pitchFamily="34" charset="0"/>
                <a:ea typeface="Microsoft YaHei" panose="020B0503020204020204" pitchFamily="34" charset="-122"/>
              </a:defRPr>
            </a:lvl2pPr>
            <a:lvl3pPr marL="1143000" indent="-228600" defTabSz="1217295">
              <a:defRPr>
                <a:solidFill>
                  <a:schemeClr val="tx1"/>
                </a:solidFill>
                <a:latin typeface="Arial" panose="020B0604020202020204" pitchFamily="34" charset="0"/>
                <a:ea typeface="Microsoft YaHei" panose="020B0503020204020204" pitchFamily="34" charset="-122"/>
              </a:defRPr>
            </a:lvl3pPr>
            <a:lvl4pPr marL="1600200" indent="-228600" defTabSz="1217295">
              <a:defRPr>
                <a:solidFill>
                  <a:schemeClr val="tx1"/>
                </a:solidFill>
                <a:latin typeface="Arial" panose="020B0604020202020204" pitchFamily="34" charset="0"/>
                <a:ea typeface="Microsoft YaHei" panose="020B0503020204020204" pitchFamily="34" charset="-122"/>
              </a:defRPr>
            </a:lvl4pPr>
            <a:lvl5pPr marL="2057400" indent="-228600" defTabSz="1217295">
              <a:defRPr>
                <a:solidFill>
                  <a:schemeClr val="tx1"/>
                </a:solidFill>
                <a:latin typeface="Arial" panose="020B0604020202020204" pitchFamily="34" charset="0"/>
                <a:ea typeface="Microsoft YaHei"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5" name="稻壳儿小白白(http://dwz.cn/Wu2UP)"/>
          <p:cNvSpPr>
            <a:spLocks noChangeAspect="1" noEditPoints="1"/>
          </p:cNvSpPr>
          <p:nvPr/>
        </p:nvSpPr>
        <p:spPr bwMode="auto">
          <a:xfrm>
            <a:off x="6743700" y="2790825"/>
            <a:ext cx="569913" cy="569913"/>
          </a:xfrm>
          <a:custGeom>
            <a:avLst/>
            <a:gdLst>
              <a:gd name="T0" fmla="*/ 2147483646 w 67"/>
              <a:gd name="T1" fmla="*/ 2147483646 h 67"/>
              <a:gd name="T2" fmla="*/ 2147483646 w 67"/>
              <a:gd name="T3" fmla="*/ 2147483646 h 67"/>
              <a:gd name="T4" fmla="*/ 2147483646 w 67"/>
              <a:gd name="T5" fmla="*/ 2147483646 h 67"/>
              <a:gd name="T6" fmla="*/ 2147483646 w 67"/>
              <a:gd name="T7" fmla="*/ 2147483646 h 67"/>
              <a:gd name="T8" fmla="*/ 0 w 67"/>
              <a:gd name="T9" fmla="*/ 2147483646 h 67"/>
              <a:gd name="T10" fmla="*/ 2147483646 w 67"/>
              <a:gd name="T11" fmla="*/ 0 h 67"/>
              <a:gd name="T12" fmla="*/ 2147483646 w 67"/>
              <a:gd name="T13" fmla="*/ 2147483646 h 67"/>
              <a:gd name="T14" fmla="*/ 2147483646 w 67"/>
              <a:gd name="T15" fmla="*/ 2147483646 h 67"/>
              <a:gd name="T16" fmla="*/ 2147483646 w 67"/>
              <a:gd name="T17" fmla="*/ 2147483646 h 67"/>
              <a:gd name="T18" fmla="*/ 2147483646 w 67"/>
              <a:gd name="T19" fmla="*/ 2147483646 h 67"/>
              <a:gd name="T20" fmla="*/ 2147483646 w 67"/>
              <a:gd name="T21" fmla="*/ 2147483646 h 67"/>
              <a:gd name="T22" fmla="*/ 2147483646 w 67"/>
              <a:gd name="T23" fmla="*/ 2147483646 h 67"/>
              <a:gd name="T24" fmla="*/ 2147483646 w 67"/>
              <a:gd name="T25" fmla="*/ 2147483646 h 67"/>
              <a:gd name="T26" fmla="*/ 2147483646 w 67"/>
              <a:gd name="T27" fmla="*/ 2147483646 h 67"/>
              <a:gd name="T28" fmla="*/ 2147483646 w 67"/>
              <a:gd name="T29" fmla="*/ 2147483646 h 67"/>
              <a:gd name="T30" fmla="*/ 2147483646 w 67"/>
              <a:gd name="T31" fmla="*/ 2147483646 h 67"/>
              <a:gd name="T32" fmla="*/ 2147483646 w 67"/>
              <a:gd name="T33" fmla="*/ 2147483646 h 67"/>
              <a:gd name="T34" fmla="*/ 2147483646 w 67"/>
              <a:gd name="T35" fmla="*/ 2147483646 h 67"/>
              <a:gd name="T36" fmla="*/ 2147483646 w 67"/>
              <a:gd name="T37" fmla="*/ 2147483646 h 67"/>
              <a:gd name="T38" fmla="*/ 2147483646 w 67"/>
              <a:gd name="T39" fmla="*/ 2147483646 h 67"/>
              <a:gd name="T40" fmla="*/ 2147483646 w 67"/>
              <a:gd name="T41" fmla="*/ 2147483646 h 67"/>
              <a:gd name="T42" fmla="*/ 2147483646 w 67"/>
              <a:gd name="T43" fmla="*/ 2147483646 h 67"/>
              <a:gd name="T44" fmla="*/ 2147483646 w 67"/>
              <a:gd name="T45" fmla="*/ 2147483646 h 67"/>
              <a:gd name="T46" fmla="*/ 2147483646 w 67"/>
              <a:gd name="T47" fmla="*/ 2147483646 h 67"/>
              <a:gd name="T48" fmla="*/ 2147483646 w 67"/>
              <a:gd name="T49" fmla="*/ 2147483646 h 67"/>
              <a:gd name="T50" fmla="*/ 2147483646 w 67"/>
              <a:gd name="T51" fmla="*/ 2147483646 h 67"/>
              <a:gd name="T52" fmla="*/ 2147483646 w 67"/>
              <a:gd name="T53" fmla="*/ 2147483646 h 67"/>
              <a:gd name="T54" fmla="*/ 2147483646 w 67"/>
              <a:gd name="T55" fmla="*/ 2147483646 h 67"/>
              <a:gd name="T56" fmla="*/ 2147483646 w 67"/>
              <a:gd name="T57" fmla="*/ 2147483646 h 67"/>
              <a:gd name="T58" fmla="*/ 2147483646 w 67"/>
              <a:gd name="T59" fmla="*/ 2147483646 h 67"/>
              <a:gd name="T60" fmla="*/ 2147483646 w 67"/>
              <a:gd name="T61" fmla="*/ 2147483646 h 67"/>
              <a:gd name="T62" fmla="*/ 2147483646 w 67"/>
              <a:gd name="T63" fmla="*/ 2147483646 h 67"/>
              <a:gd name="T64" fmla="*/ 2147483646 w 67"/>
              <a:gd name="T65" fmla="*/ 2147483646 h 67"/>
              <a:gd name="T66" fmla="*/ 2147483646 w 67"/>
              <a:gd name="T67" fmla="*/ 2147483646 h 67"/>
              <a:gd name="T68" fmla="*/ 2147483646 w 67"/>
              <a:gd name="T69" fmla="*/ 2147483646 h 67"/>
              <a:gd name="T70" fmla="*/ 2147483646 w 67"/>
              <a:gd name="T71" fmla="*/ 2147483646 h 67"/>
              <a:gd name="T72" fmla="*/ 2147483646 w 6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
              <a:gd name="T112" fmla="*/ 0 h 67"/>
              <a:gd name="T113" fmla="*/ 67 w 67"/>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6" name="稻壳儿小白白(http://dwz.cn/Wu2UP)"/>
          <p:cNvSpPr txBox="1">
            <a:spLocks noChangeArrowheads="1"/>
          </p:cNvSpPr>
          <p:nvPr/>
        </p:nvSpPr>
        <p:spPr bwMode="auto">
          <a:xfrm>
            <a:off x="3089275" y="1398588"/>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7" name="稻壳儿小白白(http://dwz.cn/Wu2UP)"/>
          <p:cNvSpPr txBox="1">
            <a:spLocks noChangeArrowheads="1"/>
          </p:cNvSpPr>
          <p:nvPr/>
        </p:nvSpPr>
        <p:spPr bwMode="auto">
          <a:xfrm>
            <a:off x="3184525" y="166528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28" name="稻壳儿小白白(http://dwz.cn/Wu2UP)"/>
          <p:cNvSpPr txBox="1">
            <a:spLocks noChangeArrowheads="1"/>
          </p:cNvSpPr>
          <p:nvPr/>
        </p:nvSpPr>
        <p:spPr bwMode="auto">
          <a:xfrm>
            <a:off x="7705725" y="1398588"/>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9" name="稻壳儿小白白(http://dwz.cn/Wu2UP)"/>
          <p:cNvSpPr txBox="1">
            <a:spLocks noChangeArrowheads="1"/>
          </p:cNvSpPr>
          <p:nvPr/>
        </p:nvSpPr>
        <p:spPr bwMode="auto">
          <a:xfrm>
            <a:off x="7800975" y="16652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0" name="稻壳儿小白白(http://dwz.cn/Wu2UP)"/>
          <p:cNvSpPr txBox="1">
            <a:spLocks noChangeArrowheads="1"/>
          </p:cNvSpPr>
          <p:nvPr/>
        </p:nvSpPr>
        <p:spPr bwMode="auto">
          <a:xfrm>
            <a:off x="3089275" y="2781300"/>
            <a:ext cx="7604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1" name="稻壳儿小白白(http://dwz.cn/Wu2UP)"/>
          <p:cNvSpPr txBox="1">
            <a:spLocks noChangeArrowheads="1"/>
          </p:cNvSpPr>
          <p:nvPr/>
        </p:nvSpPr>
        <p:spPr bwMode="auto">
          <a:xfrm>
            <a:off x="3184525" y="304800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2" name="稻壳儿小白白(http://dwz.cn/Wu2UP)"/>
          <p:cNvSpPr txBox="1">
            <a:spLocks noChangeArrowheads="1"/>
          </p:cNvSpPr>
          <p:nvPr/>
        </p:nvSpPr>
        <p:spPr bwMode="auto">
          <a:xfrm>
            <a:off x="7705725" y="27813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3" name="稻壳儿小白白(http://dwz.cn/Wu2UP)"/>
          <p:cNvSpPr txBox="1">
            <a:spLocks noChangeArrowheads="1"/>
          </p:cNvSpPr>
          <p:nvPr/>
        </p:nvSpPr>
        <p:spPr bwMode="auto">
          <a:xfrm>
            <a:off x="7800975" y="304800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4" name="稻壳儿小白白(http://dwz.cn/Wu2UP)"/>
          <p:cNvSpPr txBox="1">
            <a:spLocks noChangeArrowheads="1"/>
          </p:cNvSpPr>
          <p:nvPr/>
        </p:nvSpPr>
        <p:spPr bwMode="auto">
          <a:xfrm>
            <a:off x="3089275" y="41449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5" name="稻壳儿小白白(http://dwz.cn/Wu2UP)"/>
          <p:cNvSpPr txBox="1">
            <a:spLocks noChangeArrowheads="1"/>
          </p:cNvSpPr>
          <p:nvPr/>
        </p:nvSpPr>
        <p:spPr bwMode="auto">
          <a:xfrm>
            <a:off x="3184525" y="441325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6" name="稻壳儿小白白(http://dwz.cn/Wu2UP)"/>
          <p:cNvSpPr txBox="1">
            <a:spLocks noChangeArrowheads="1"/>
          </p:cNvSpPr>
          <p:nvPr/>
        </p:nvSpPr>
        <p:spPr bwMode="auto">
          <a:xfrm>
            <a:off x="7705725" y="414496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7" name="稻壳儿小白白(http://dwz.cn/Wu2UP)"/>
          <p:cNvSpPr txBox="1">
            <a:spLocks noChangeArrowheads="1"/>
          </p:cNvSpPr>
          <p:nvPr/>
        </p:nvSpPr>
        <p:spPr bwMode="auto">
          <a:xfrm>
            <a:off x="7800975" y="441325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8" name="稻壳儿小白白(http://dwz.cn/Wu2UP)"/>
          <p:cNvSpPr txBox="1">
            <a:spLocks noChangeArrowheads="1"/>
          </p:cNvSpPr>
          <p:nvPr/>
        </p:nvSpPr>
        <p:spPr bwMode="auto">
          <a:xfrm>
            <a:off x="3089275" y="551021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9" name="稻壳儿小白白(http://dwz.cn/Wu2UP)"/>
          <p:cNvSpPr txBox="1">
            <a:spLocks noChangeArrowheads="1"/>
          </p:cNvSpPr>
          <p:nvPr/>
        </p:nvSpPr>
        <p:spPr bwMode="auto">
          <a:xfrm>
            <a:off x="3184525" y="5776913"/>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0" name="稻壳儿小白白(http://dwz.cn/Wu2UP)"/>
          <p:cNvSpPr txBox="1">
            <a:spLocks noChangeArrowheads="1"/>
          </p:cNvSpPr>
          <p:nvPr/>
        </p:nvSpPr>
        <p:spPr bwMode="auto">
          <a:xfrm>
            <a:off x="7705725" y="551021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41" name="稻壳儿小白白(http://dwz.cn/Wu2UP)"/>
          <p:cNvSpPr txBox="1">
            <a:spLocks noChangeArrowheads="1"/>
          </p:cNvSpPr>
          <p:nvPr/>
        </p:nvSpPr>
        <p:spPr bwMode="auto">
          <a:xfrm>
            <a:off x="7800975" y="5776913"/>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2"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51243"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5199">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1242"/>
                                        </p:tgtEl>
                                        <p:attrNameLst>
                                          <p:attrName>style.visibility</p:attrName>
                                        </p:attrNameLst>
                                      </p:cBhvr>
                                      <p:to>
                                        <p:strVal val="visible"/>
                                      </p:to>
                                    </p:set>
                                    <p:anim calcmode="lin" valueType="num">
                                      <p:cBhvr>
                                        <p:cTn id="7" dur="500" fill="hold"/>
                                        <p:tgtEl>
                                          <p:spTgt spid="51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42"/>
                                        </p:tgtEl>
                                        <p:attrNameLst>
                                          <p:attrName>ppt_y</p:attrName>
                                        </p:attrNameLst>
                                      </p:cBhvr>
                                      <p:tavLst>
                                        <p:tav tm="0">
                                          <p:val>
                                            <p:strVal val="#ppt_y"/>
                                          </p:val>
                                        </p:tav>
                                        <p:tav tm="100000">
                                          <p:val>
                                            <p:strVal val="#ppt_y"/>
                                          </p:val>
                                        </p:tav>
                                      </p:tavLst>
                                    </p:anim>
                                    <p:anim calcmode="lin" valueType="num">
                                      <p:cBhvr>
                                        <p:cTn id="9" dur="500" fill="hold"/>
                                        <p:tgtEl>
                                          <p:spTgt spid="51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4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1243"/>
                                        </p:tgtEl>
                                        <p:attrNameLst>
                                          <p:attrName>style.visibility</p:attrName>
                                        </p:attrNameLst>
                                      </p:cBhvr>
                                      <p:to>
                                        <p:strVal val="visible"/>
                                      </p:to>
                                    </p:set>
                                    <p:anim calcmode="lin" valueType="num">
                                      <p:cBhvr>
                                        <p:cTn id="14" dur="500" fill="hold"/>
                                        <p:tgtEl>
                                          <p:spTgt spid="5124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1243"/>
                                        </p:tgtEl>
                                        <p:attrNameLst>
                                          <p:attrName>ppt_y</p:attrName>
                                        </p:attrNameLst>
                                      </p:cBhvr>
                                      <p:tavLst>
                                        <p:tav tm="0">
                                          <p:val>
                                            <p:strVal val="#ppt_y"/>
                                          </p:val>
                                        </p:tav>
                                        <p:tav tm="100000">
                                          <p:val>
                                            <p:strVal val="#ppt_y"/>
                                          </p:val>
                                        </p:tav>
                                      </p:tavLst>
                                    </p:anim>
                                    <p:anim calcmode="lin" valueType="num">
                                      <p:cBhvr>
                                        <p:cTn id="16" dur="500" fill="hold"/>
                                        <p:tgtEl>
                                          <p:spTgt spid="5124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124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12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02"/>
                                        </p:tgtEl>
                                        <p:attrNameLst>
                                          <p:attrName>style.visibility</p:attrName>
                                        </p:attrNameLst>
                                      </p:cBhvr>
                                      <p:to>
                                        <p:strVal val="visible"/>
                                      </p:to>
                                    </p:set>
                                    <p:animEffect transition="in" filter="wipe(left)">
                                      <p:cBhvr>
                                        <p:cTn id="23" dur="500"/>
                                        <p:tgtEl>
                                          <p:spTgt spid="5120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1210"/>
                                        </p:tgtEl>
                                        <p:attrNameLst>
                                          <p:attrName>style.visibility</p:attrName>
                                        </p:attrNameLst>
                                      </p:cBhvr>
                                      <p:to>
                                        <p:strVal val="visible"/>
                                      </p:to>
                                    </p:set>
                                    <p:animEffect transition="in" filter="wipe(left)">
                                      <p:cBhvr>
                                        <p:cTn id="26" dur="500"/>
                                        <p:tgtEl>
                                          <p:spTgt spid="512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211"/>
                                        </p:tgtEl>
                                        <p:attrNameLst>
                                          <p:attrName>style.visibility</p:attrName>
                                        </p:attrNameLst>
                                      </p:cBhvr>
                                      <p:to>
                                        <p:strVal val="visible"/>
                                      </p:to>
                                    </p:set>
                                    <p:animEffect transition="in" filter="wipe(left)">
                                      <p:cBhvr>
                                        <p:cTn id="29" dur="500"/>
                                        <p:tgtEl>
                                          <p:spTgt spid="5121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226"/>
                                        </p:tgtEl>
                                        <p:attrNameLst>
                                          <p:attrName>style.visibility</p:attrName>
                                        </p:attrNameLst>
                                      </p:cBhvr>
                                      <p:to>
                                        <p:strVal val="visible"/>
                                      </p:to>
                                    </p:set>
                                    <p:animEffect transition="in" filter="wipe(left)">
                                      <p:cBhvr>
                                        <p:cTn id="32" dur="500"/>
                                        <p:tgtEl>
                                          <p:spTgt spid="512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227"/>
                                        </p:tgtEl>
                                        <p:attrNameLst>
                                          <p:attrName>style.visibility</p:attrName>
                                        </p:attrNameLst>
                                      </p:cBhvr>
                                      <p:to>
                                        <p:strVal val="visible"/>
                                      </p:to>
                                    </p:set>
                                    <p:animEffect transition="in" filter="wipe(left)">
                                      <p:cBhvr>
                                        <p:cTn id="35" dur="500"/>
                                        <p:tgtEl>
                                          <p:spTgt spid="512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203"/>
                                        </p:tgtEl>
                                        <p:attrNameLst>
                                          <p:attrName>style.visibility</p:attrName>
                                        </p:attrNameLst>
                                      </p:cBhvr>
                                      <p:to>
                                        <p:strVal val="visible"/>
                                      </p:to>
                                    </p:set>
                                    <p:animEffect transition="in" filter="wipe(left)">
                                      <p:cBhvr>
                                        <p:cTn id="40" dur="500"/>
                                        <p:tgtEl>
                                          <p:spTgt spid="5120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1218"/>
                                        </p:tgtEl>
                                        <p:attrNameLst>
                                          <p:attrName>style.visibility</p:attrName>
                                        </p:attrNameLst>
                                      </p:cBhvr>
                                      <p:to>
                                        <p:strVal val="visible"/>
                                      </p:to>
                                    </p:set>
                                    <p:animEffect transition="in" filter="wipe(left)">
                                      <p:cBhvr>
                                        <p:cTn id="43" dur="500"/>
                                        <p:tgtEl>
                                          <p:spTgt spid="512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219"/>
                                        </p:tgtEl>
                                        <p:attrNameLst>
                                          <p:attrName>style.visibility</p:attrName>
                                        </p:attrNameLst>
                                      </p:cBhvr>
                                      <p:to>
                                        <p:strVal val="visible"/>
                                      </p:to>
                                    </p:set>
                                    <p:animEffect transition="in" filter="wipe(left)">
                                      <p:cBhvr>
                                        <p:cTn id="46" dur="500"/>
                                        <p:tgtEl>
                                          <p:spTgt spid="512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228"/>
                                        </p:tgtEl>
                                        <p:attrNameLst>
                                          <p:attrName>style.visibility</p:attrName>
                                        </p:attrNameLst>
                                      </p:cBhvr>
                                      <p:to>
                                        <p:strVal val="visible"/>
                                      </p:to>
                                    </p:set>
                                    <p:animEffect transition="in" filter="wipe(left)">
                                      <p:cBhvr>
                                        <p:cTn id="49" dur="500"/>
                                        <p:tgtEl>
                                          <p:spTgt spid="5122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229"/>
                                        </p:tgtEl>
                                        <p:attrNameLst>
                                          <p:attrName>style.visibility</p:attrName>
                                        </p:attrNameLst>
                                      </p:cBhvr>
                                      <p:to>
                                        <p:strVal val="visible"/>
                                      </p:to>
                                    </p:set>
                                    <p:animEffect transition="in" filter="wipe(left)">
                                      <p:cBhvr>
                                        <p:cTn id="52" dur="500"/>
                                        <p:tgtEl>
                                          <p:spTgt spid="51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204"/>
                                        </p:tgtEl>
                                        <p:attrNameLst>
                                          <p:attrName>style.visibility</p:attrName>
                                        </p:attrNameLst>
                                      </p:cBhvr>
                                      <p:to>
                                        <p:strVal val="visible"/>
                                      </p:to>
                                    </p:set>
                                    <p:animEffect transition="in" filter="wipe(left)">
                                      <p:cBhvr>
                                        <p:cTn id="57" dur="500"/>
                                        <p:tgtEl>
                                          <p:spTgt spid="5120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1212"/>
                                        </p:tgtEl>
                                        <p:attrNameLst>
                                          <p:attrName>style.visibility</p:attrName>
                                        </p:attrNameLst>
                                      </p:cBhvr>
                                      <p:to>
                                        <p:strVal val="visible"/>
                                      </p:to>
                                    </p:set>
                                    <p:animEffect transition="in" filter="wipe(left)">
                                      <p:cBhvr>
                                        <p:cTn id="60" dur="500"/>
                                        <p:tgtEl>
                                          <p:spTgt spid="512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1213"/>
                                        </p:tgtEl>
                                        <p:attrNameLst>
                                          <p:attrName>style.visibility</p:attrName>
                                        </p:attrNameLst>
                                      </p:cBhvr>
                                      <p:to>
                                        <p:strVal val="visible"/>
                                      </p:to>
                                    </p:set>
                                    <p:animEffect transition="in" filter="wipe(left)">
                                      <p:cBhvr>
                                        <p:cTn id="63" dur="500"/>
                                        <p:tgtEl>
                                          <p:spTgt spid="512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230"/>
                                        </p:tgtEl>
                                        <p:attrNameLst>
                                          <p:attrName>style.visibility</p:attrName>
                                        </p:attrNameLst>
                                      </p:cBhvr>
                                      <p:to>
                                        <p:strVal val="visible"/>
                                      </p:to>
                                    </p:set>
                                    <p:animEffect transition="in" filter="wipe(left)">
                                      <p:cBhvr>
                                        <p:cTn id="66" dur="500"/>
                                        <p:tgtEl>
                                          <p:spTgt spid="5123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1231"/>
                                        </p:tgtEl>
                                        <p:attrNameLst>
                                          <p:attrName>style.visibility</p:attrName>
                                        </p:attrNameLst>
                                      </p:cBhvr>
                                      <p:to>
                                        <p:strVal val="visible"/>
                                      </p:to>
                                    </p:set>
                                    <p:animEffect transition="in" filter="wipe(left)">
                                      <p:cBhvr>
                                        <p:cTn id="69" dur="500"/>
                                        <p:tgtEl>
                                          <p:spTgt spid="5123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1205"/>
                                        </p:tgtEl>
                                        <p:attrNameLst>
                                          <p:attrName>style.visibility</p:attrName>
                                        </p:attrNameLst>
                                      </p:cBhvr>
                                      <p:to>
                                        <p:strVal val="visible"/>
                                      </p:to>
                                    </p:set>
                                    <p:animEffect transition="in" filter="wipe(left)">
                                      <p:cBhvr>
                                        <p:cTn id="74" dur="500"/>
                                        <p:tgtEl>
                                          <p:spTgt spid="5120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1224"/>
                                        </p:tgtEl>
                                        <p:attrNameLst>
                                          <p:attrName>style.visibility</p:attrName>
                                        </p:attrNameLst>
                                      </p:cBhvr>
                                      <p:to>
                                        <p:strVal val="visible"/>
                                      </p:to>
                                    </p:set>
                                    <p:animEffect transition="in" filter="wipe(left)">
                                      <p:cBhvr>
                                        <p:cTn id="77" dur="500"/>
                                        <p:tgtEl>
                                          <p:spTgt spid="512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1225"/>
                                        </p:tgtEl>
                                        <p:attrNameLst>
                                          <p:attrName>style.visibility</p:attrName>
                                        </p:attrNameLst>
                                      </p:cBhvr>
                                      <p:to>
                                        <p:strVal val="visible"/>
                                      </p:to>
                                    </p:set>
                                    <p:animEffect transition="in" filter="wipe(left)">
                                      <p:cBhvr>
                                        <p:cTn id="80" dur="500"/>
                                        <p:tgtEl>
                                          <p:spTgt spid="512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1232"/>
                                        </p:tgtEl>
                                        <p:attrNameLst>
                                          <p:attrName>style.visibility</p:attrName>
                                        </p:attrNameLst>
                                      </p:cBhvr>
                                      <p:to>
                                        <p:strVal val="visible"/>
                                      </p:to>
                                    </p:set>
                                    <p:animEffect transition="in" filter="wipe(left)">
                                      <p:cBhvr>
                                        <p:cTn id="83" dur="500"/>
                                        <p:tgtEl>
                                          <p:spTgt spid="5123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51233"/>
                                        </p:tgtEl>
                                        <p:attrNameLst>
                                          <p:attrName>style.visibility</p:attrName>
                                        </p:attrNameLst>
                                      </p:cBhvr>
                                      <p:to>
                                        <p:strVal val="visible"/>
                                      </p:to>
                                    </p:set>
                                    <p:animEffect transition="in" filter="wipe(left)">
                                      <p:cBhvr>
                                        <p:cTn id="86" dur="500"/>
                                        <p:tgtEl>
                                          <p:spTgt spid="512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1206"/>
                                        </p:tgtEl>
                                        <p:attrNameLst>
                                          <p:attrName>style.visibility</p:attrName>
                                        </p:attrNameLst>
                                      </p:cBhvr>
                                      <p:to>
                                        <p:strVal val="visible"/>
                                      </p:to>
                                    </p:set>
                                    <p:animEffect transition="in" filter="wipe(left)">
                                      <p:cBhvr>
                                        <p:cTn id="91" dur="500"/>
                                        <p:tgtEl>
                                          <p:spTgt spid="5120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1216"/>
                                        </p:tgtEl>
                                        <p:attrNameLst>
                                          <p:attrName>style.visibility</p:attrName>
                                        </p:attrNameLst>
                                      </p:cBhvr>
                                      <p:to>
                                        <p:strVal val="visible"/>
                                      </p:to>
                                    </p:set>
                                    <p:animEffect transition="in" filter="wipe(left)">
                                      <p:cBhvr>
                                        <p:cTn id="94" dur="500"/>
                                        <p:tgtEl>
                                          <p:spTgt spid="5121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1217"/>
                                        </p:tgtEl>
                                        <p:attrNameLst>
                                          <p:attrName>style.visibility</p:attrName>
                                        </p:attrNameLst>
                                      </p:cBhvr>
                                      <p:to>
                                        <p:strVal val="visible"/>
                                      </p:to>
                                    </p:set>
                                    <p:animEffect transition="in" filter="wipe(left)">
                                      <p:cBhvr>
                                        <p:cTn id="97" dur="500"/>
                                        <p:tgtEl>
                                          <p:spTgt spid="5121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234"/>
                                        </p:tgtEl>
                                        <p:attrNameLst>
                                          <p:attrName>style.visibility</p:attrName>
                                        </p:attrNameLst>
                                      </p:cBhvr>
                                      <p:to>
                                        <p:strVal val="visible"/>
                                      </p:to>
                                    </p:set>
                                    <p:animEffect transition="in" filter="wipe(left)">
                                      <p:cBhvr>
                                        <p:cTn id="100" dur="500"/>
                                        <p:tgtEl>
                                          <p:spTgt spid="512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1235"/>
                                        </p:tgtEl>
                                        <p:attrNameLst>
                                          <p:attrName>style.visibility</p:attrName>
                                        </p:attrNameLst>
                                      </p:cBhvr>
                                      <p:to>
                                        <p:strVal val="visible"/>
                                      </p:to>
                                    </p:set>
                                    <p:animEffect transition="in" filter="wipe(left)">
                                      <p:cBhvr>
                                        <p:cTn id="103" dur="500"/>
                                        <p:tgtEl>
                                          <p:spTgt spid="512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1207"/>
                                        </p:tgtEl>
                                        <p:attrNameLst>
                                          <p:attrName>style.visibility</p:attrName>
                                        </p:attrNameLst>
                                      </p:cBhvr>
                                      <p:to>
                                        <p:strVal val="visible"/>
                                      </p:to>
                                    </p:set>
                                    <p:animEffect transition="in" filter="wipe(left)">
                                      <p:cBhvr>
                                        <p:cTn id="108" dur="500"/>
                                        <p:tgtEl>
                                          <p:spTgt spid="51207"/>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1222"/>
                                        </p:tgtEl>
                                        <p:attrNameLst>
                                          <p:attrName>style.visibility</p:attrName>
                                        </p:attrNameLst>
                                      </p:cBhvr>
                                      <p:to>
                                        <p:strVal val="visible"/>
                                      </p:to>
                                    </p:set>
                                    <p:animEffect transition="in" filter="wipe(left)">
                                      <p:cBhvr>
                                        <p:cTn id="111" dur="500"/>
                                        <p:tgtEl>
                                          <p:spTgt spid="512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51223"/>
                                        </p:tgtEl>
                                        <p:attrNameLst>
                                          <p:attrName>style.visibility</p:attrName>
                                        </p:attrNameLst>
                                      </p:cBhvr>
                                      <p:to>
                                        <p:strVal val="visible"/>
                                      </p:to>
                                    </p:set>
                                    <p:animEffect transition="in" filter="wipe(left)">
                                      <p:cBhvr>
                                        <p:cTn id="114" dur="500"/>
                                        <p:tgtEl>
                                          <p:spTgt spid="5122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51236"/>
                                        </p:tgtEl>
                                        <p:attrNameLst>
                                          <p:attrName>style.visibility</p:attrName>
                                        </p:attrNameLst>
                                      </p:cBhvr>
                                      <p:to>
                                        <p:strVal val="visible"/>
                                      </p:to>
                                    </p:set>
                                    <p:animEffect transition="in" filter="wipe(left)">
                                      <p:cBhvr>
                                        <p:cTn id="117" dur="500"/>
                                        <p:tgtEl>
                                          <p:spTgt spid="512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51237"/>
                                        </p:tgtEl>
                                        <p:attrNameLst>
                                          <p:attrName>style.visibility</p:attrName>
                                        </p:attrNameLst>
                                      </p:cBhvr>
                                      <p:to>
                                        <p:strVal val="visible"/>
                                      </p:to>
                                    </p:set>
                                    <p:animEffect transition="in" filter="wipe(left)">
                                      <p:cBhvr>
                                        <p:cTn id="120" dur="500"/>
                                        <p:tgtEl>
                                          <p:spTgt spid="5123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1208"/>
                                        </p:tgtEl>
                                        <p:attrNameLst>
                                          <p:attrName>style.visibility</p:attrName>
                                        </p:attrNameLst>
                                      </p:cBhvr>
                                      <p:to>
                                        <p:strVal val="visible"/>
                                      </p:to>
                                    </p:set>
                                    <p:animEffect transition="in" filter="wipe(left)">
                                      <p:cBhvr>
                                        <p:cTn id="125" dur="500"/>
                                        <p:tgtEl>
                                          <p:spTgt spid="5120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1220"/>
                                        </p:tgtEl>
                                        <p:attrNameLst>
                                          <p:attrName>style.visibility</p:attrName>
                                        </p:attrNameLst>
                                      </p:cBhvr>
                                      <p:to>
                                        <p:strVal val="visible"/>
                                      </p:to>
                                    </p:set>
                                    <p:animEffect transition="in" filter="wipe(left)">
                                      <p:cBhvr>
                                        <p:cTn id="128" dur="500"/>
                                        <p:tgtEl>
                                          <p:spTgt spid="5122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1221"/>
                                        </p:tgtEl>
                                        <p:attrNameLst>
                                          <p:attrName>style.visibility</p:attrName>
                                        </p:attrNameLst>
                                      </p:cBhvr>
                                      <p:to>
                                        <p:strVal val="visible"/>
                                      </p:to>
                                    </p:set>
                                    <p:animEffect transition="in" filter="wipe(left)">
                                      <p:cBhvr>
                                        <p:cTn id="131" dur="500"/>
                                        <p:tgtEl>
                                          <p:spTgt spid="51221"/>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51238"/>
                                        </p:tgtEl>
                                        <p:attrNameLst>
                                          <p:attrName>style.visibility</p:attrName>
                                        </p:attrNameLst>
                                      </p:cBhvr>
                                      <p:to>
                                        <p:strVal val="visible"/>
                                      </p:to>
                                    </p:set>
                                    <p:animEffect transition="in" filter="wipe(left)">
                                      <p:cBhvr>
                                        <p:cTn id="134" dur="500"/>
                                        <p:tgtEl>
                                          <p:spTgt spid="5123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1239"/>
                                        </p:tgtEl>
                                        <p:attrNameLst>
                                          <p:attrName>style.visibility</p:attrName>
                                        </p:attrNameLst>
                                      </p:cBhvr>
                                      <p:to>
                                        <p:strVal val="visible"/>
                                      </p:to>
                                    </p:set>
                                    <p:animEffect transition="in" filter="wipe(left)">
                                      <p:cBhvr>
                                        <p:cTn id="137" dur="500"/>
                                        <p:tgtEl>
                                          <p:spTgt spid="5123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1209"/>
                                        </p:tgtEl>
                                        <p:attrNameLst>
                                          <p:attrName>style.visibility</p:attrName>
                                        </p:attrNameLst>
                                      </p:cBhvr>
                                      <p:to>
                                        <p:strVal val="visible"/>
                                      </p:to>
                                    </p:set>
                                    <p:animEffect transition="in" filter="wipe(left)">
                                      <p:cBhvr>
                                        <p:cTn id="142" dur="500"/>
                                        <p:tgtEl>
                                          <p:spTgt spid="51209"/>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1214"/>
                                        </p:tgtEl>
                                        <p:attrNameLst>
                                          <p:attrName>style.visibility</p:attrName>
                                        </p:attrNameLst>
                                      </p:cBhvr>
                                      <p:to>
                                        <p:strVal val="visible"/>
                                      </p:to>
                                    </p:set>
                                    <p:animEffect transition="in" filter="wipe(left)">
                                      <p:cBhvr>
                                        <p:cTn id="145" dur="500"/>
                                        <p:tgtEl>
                                          <p:spTgt spid="51214"/>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1215"/>
                                        </p:tgtEl>
                                        <p:attrNameLst>
                                          <p:attrName>style.visibility</p:attrName>
                                        </p:attrNameLst>
                                      </p:cBhvr>
                                      <p:to>
                                        <p:strVal val="visible"/>
                                      </p:to>
                                    </p:set>
                                    <p:animEffect transition="in" filter="wipe(left)">
                                      <p:cBhvr>
                                        <p:cTn id="148" dur="500"/>
                                        <p:tgtEl>
                                          <p:spTgt spid="51215"/>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1240"/>
                                        </p:tgtEl>
                                        <p:attrNameLst>
                                          <p:attrName>style.visibility</p:attrName>
                                        </p:attrNameLst>
                                      </p:cBhvr>
                                      <p:to>
                                        <p:strVal val="visible"/>
                                      </p:to>
                                    </p:set>
                                    <p:animEffect transition="in" filter="wipe(left)">
                                      <p:cBhvr>
                                        <p:cTn id="151" dur="500"/>
                                        <p:tgtEl>
                                          <p:spTgt spid="51240"/>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1241"/>
                                        </p:tgtEl>
                                        <p:attrNameLst>
                                          <p:attrName>style.visibility</p:attrName>
                                        </p:attrNameLst>
                                      </p:cBhvr>
                                      <p:to>
                                        <p:strVal val="visible"/>
                                      </p:to>
                                    </p:set>
                                    <p:animEffect transition="in" filter="wipe(left)">
                                      <p:cBhvr>
                                        <p:cTn id="154" dur="500"/>
                                        <p:tgtEl>
                                          <p:spTgt spid="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P spid="51226" grpId="0"/>
      <p:bldP spid="51227" grpId="0"/>
      <p:bldP spid="51228" grpId="0"/>
      <p:bldP spid="51229" grpId="0"/>
      <p:bldP spid="51230" grpId="0"/>
      <p:bldP spid="51231" grpId="0"/>
      <p:bldP spid="51232" grpId="0"/>
      <p:bldP spid="51233" grpId="0"/>
      <p:bldP spid="51234" grpId="0"/>
      <p:bldP spid="51235" grpId="0"/>
      <p:bldP spid="51236" grpId="0"/>
      <p:bldP spid="51237" grpId="0"/>
      <p:bldP spid="51238" grpId="0"/>
      <p:bldP spid="51239" grpId="0"/>
      <p:bldP spid="51240" grpId="0"/>
      <p:bldP spid="51241" grpId="0"/>
      <p:bldP spid="51242" grpId="0"/>
      <p:bldP spid="5124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79" name="文本框 40"/>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53280" name="文本框 4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3" name="梯形 32"/>
          <p:cNvSpPr/>
          <p:nvPr/>
        </p:nvSpPr>
        <p:spPr>
          <a:xfrm rot="16200000">
            <a:off x="8194675" y="228441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4" name="梯形 33"/>
          <p:cNvSpPr/>
          <p:nvPr/>
        </p:nvSpPr>
        <p:spPr>
          <a:xfrm rot="16200000">
            <a:off x="8194675" y="-20637"/>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5" name="梯形 34"/>
          <p:cNvSpPr/>
          <p:nvPr/>
        </p:nvSpPr>
        <p:spPr>
          <a:xfrm rot="5400000" flipH="1">
            <a:off x="2144712" y="343376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6" name="梯形 35"/>
          <p:cNvSpPr/>
          <p:nvPr/>
        </p:nvSpPr>
        <p:spPr>
          <a:xfrm rot="5400000" flipH="1">
            <a:off x="2143919" y="1131094"/>
            <a:ext cx="1541462"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8" name="矩形 37"/>
          <p:cNvSpPr/>
          <p:nvPr/>
        </p:nvSpPr>
        <p:spPr>
          <a:xfrm flipH="1">
            <a:off x="4937125" y="1476375"/>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p>
        </p:txBody>
      </p:sp>
      <p:sp>
        <p:nvSpPr>
          <p:cNvPr id="41" name="矩形 40"/>
          <p:cNvSpPr/>
          <p:nvPr/>
        </p:nvSpPr>
        <p:spPr>
          <a:xfrm flipH="1">
            <a:off x="5187950" y="2592388"/>
            <a:ext cx="1754188" cy="1052512"/>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4" name="矩形 43"/>
          <p:cNvSpPr/>
          <p:nvPr/>
        </p:nvSpPr>
        <p:spPr>
          <a:xfrm flipH="1">
            <a:off x="5187950" y="4895850"/>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7" name="矩形 46"/>
          <p:cNvSpPr/>
          <p:nvPr/>
        </p:nvSpPr>
        <p:spPr>
          <a:xfrm flipH="1">
            <a:off x="4937125" y="3744913"/>
            <a:ext cx="1754188" cy="1050925"/>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grpSp>
        <p:nvGrpSpPr>
          <p:cNvPr id="49" name="组合 48"/>
          <p:cNvGrpSpPr/>
          <p:nvPr/>
        </p:nvGrpSpPr>
        <p:grpSpPr bwMode="auto">
          <a:xfrm>
            <a:off x="8128000" y="1449388"/>
            <a:ext cx="2674938" cy="1093787"/>
            <a:chOff x="8342056" y="1297995"/>
            <a:chExt cx="2745046" cy="1123521"/>
          </a:xfrm>
        </p:grpSpPr>
        <p:sp>
          <p:nvSpPr>
            <p:cNvPr id="50" name="文本框 35"/>
            <p:cNvSpPr txBox="1"/>
            <p:nvPr/>
          </p:nvSpPr>
          <p:spPr>
            <a:xfrm flipH="1">
              <a:off x="8342056" y="1297995"/>
              <a:ext cx="2321478" cy="353852"/>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Microsoft YaHei" panose="020B0503020204020204" pitchFamily="34" charset="-122"/>
                </a:rPr>
                <a:t>添加标题</a:t>
              </a:r>
            </a:p>
          </p:txBody>
        </p:sp>
        <p:sp>
          <p:nvSpPr>
            <p:cNvPr id="51" name="文本框 36"/>
            <p:cNvSpPr txBox="1"/>
            <p:nvPr/>
          </p:nvSpPr>
          <p:spPr>
            <a:xfrm flipH="1">
              <a:off x="8345314" y="1588252"/>
              <a:ext cx="2741788" cy="833264"/>
            </a:xfrm>
            <a:prstGeom prst="rect">
              <a:avLst/>
            </a:prstGeom>
            <a:noFill/>
          </p:spPr>
          <p:txBody>
            <a:bodyPr>
              <a:spAutoFit/>
            </a:bodyPr>
            <a:lstStyle/>
            <a:p>
              <a:pPr>
                <a:lnSpc>
                  <a:spcPct val="120000"/>
                </a:lnSpc>
                <a:defRPr/>
              </a:pPr>
              <a:r>
                <a:rPr lang="zh-CN" altLang="en-US" sz="1300" dirty="0">
                  <a:solidFill>
                    <a:srgbClr val="F0FAFA"/>
                  </a:solidFill>
                  <a:latin typeface="Microsoft YaHei"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Microsoft YaHei" panose="020B0503020204020204" pitchFamily="34" charset="-122"/>
              </a:endParaRPr>
            </a:p>
          </p:txBody>
        </p:sp>
      </p:grpSp>
      <p:sp>
        <p:nvSpPr>
          <p:cNvPr id="52" name="文本框 37"/>
          <p:cNvSpPr txBox="1"/>
          <p:nvPr/>
        </p:nvSpPr>
        <p:spPr>
          <a:xfrm>
            <a:off x="7096125" y="15970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01</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3" name="文本框 38"/>
          <p:cNvSpPr txBox="1"/>
          <p:nvPr/>
        </p:nvSpPr>
        <p:spPr>
          <a:xfrm>
            <a:off x="3911600" y="2749550"/>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02</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4" name="文本框 39"/>
          <p:cNvSpPr txBox="1"/>
          <p:nvPr/>
        </p:nvSpPr>
        <p:spPr>
          <a:xfrm>
            <a:off x="7092950" y="3900488"/>
            <a:ext cx="874713"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03</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5" name="文本框 40"/>
          <p:cNvSpPr txBox="1"/>
          <p:nvPr/>
        </p:nvSpPr>
        <p:spPr>
          <a:xfrm>
            <a:off x="3905250" y="50514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04</a:t>
            </a:r>
            <a:endParaRPr lang="zh-CN" altLang="en-US" sz="4675" b="1" dirty="0">
              <a:solidFill>
                <a:schemeClr val="bg1"/>
              </a:solidFill>
              <a:latin typeface="Batang" panose="02030600000101010101" pitchFamily="18" charset="-127"/>
              <a:ea typeface="Batang" panose="02030600000101010101" pitchFamily="18" charset="-127"/>
            </a:endParaRPr>
          </a:p>
        </p:txBody>
      </p:sp>
      <p:grpSp>
        <p:nvGrpSpPr>
          <p:cNvPr id="56" name="组合 55"/>
          <p:cNvGrpSpPr/>
          <p:nvPr/>
        </p:nvGrpSpPr>
        <p:grpSpPr bwMode="auto">
          <a:xfrm>
            <a:off x="8128000" y="3751263"/>
            <a:ext cx="2674938" cy="1095375"/>
            <a:chOff x="7656515" y="2131419"/>
            <a:chExt cx="2830606" cy="1123521"/>
          </a:xfrm>
        </p:grpSpPr>
        <p:sp>
          <p:nvSpPr>
            <p:cNvPr id="57" name="文本框 42"/>
            <p:cNvSpPr txBox="1"/>
            <p:nvPr/>
          </p:nvSpPr>
          <p:spPr>
            <a:xfrm flipH="1">
              <a:off x="7656515" y="2131419"/>
              <a:ext cx="2393836" cy="353339"/>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Microsoft YaHei" panose="020B0503020204020204" pitchFamily="34" charset="-122"/>
                </a:rPr>
                <a:t>添加标题</a:t>
              </a:r>
            </a:p>
          </p:txBody>
        </p:sp>
        <p:sp>
          <p:nvSpPr>
            <p:cNvPr id="58" name="文本框 43"/>
            <p:cNvSpPr txBox="1"/>
            <p:nvPr/>
          </p:nvSpPr>
          <p:spPr>
            <a:xfrm flipH="1">
              <a:off x="7659875" y="2421255"/>
              <a:ext cx="2827246" cy="833685"/>
            </a:xfrm>
            <a:prstGeom prst="rect">
              <a:avLst/>
            </a:prstGeom>
            <a:noFill/>
          </p:spPr>
          <p:txBody>
            <a:bodyPr>
              <a:spAutoFit/>
            </a:bodyPr>
            <a:lstStyle/>
            <a:p>
              <a:pPr>
                <a:lnSpc>
                  <a:spcPct val="120000"/>
                </a:lnSpc>
                <a:defRPr/>
              </a:pPr>
              <a:r>
                <a:rPr lang="zh-CN" altLang="en-US" sz="1300" dirty="0">
                  <a:solidFill>
                    <a:srgbClr val="F0FAFA"/>
                  </a:solidFill>
                  <a:latin typeface="Microsoft YaHei"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Microsoft YaHei" panose="020B0503020204020204" pitchFamily="34" charset="-122"/>
              </a:endParaRPr>
            </a:p>
          </p:txBody>
        </p:sp>
      </p:grpSp>
      <p:grpSp>
        <p:nvGrpSpPr>
          <p:cNvPr id="59" name="组合 58"/>
          <p:cNvGrpSpPr/>
          <p:nvPr/>
        </p:nvGrpSpPr>
        <p:grpSpPr bwMode="auto">
          <a:xfrm>
            <a:off x="1138238" y="2600325"/>
            <a:ext cx="2681287" cy="1093788"/>
            <a:chOff x="7649148" y="2131419"/>
            <a:chExt cx="2837973" cy="1123521"/>
          </a:xfrm>
        </p:grpSpPr>
        <p:sp>
          <p:nvSpPr>
            <p:cNvPr id="60" name="文本框 45"/>
            <p:cNvSpPr txBox="1"/>
            <p:nvPr/>
          </p:nvSpPr>
          <p:spPr>
            <a:xfrm flipH="1">
              <a:off x="7649148" y="2131419"/>
              <a:ext cx="2767402" cy="353852"/>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Microsoft YaHei" panose="020B0503020204020204" pitchFamily="34" charset="-122"/>
                </a:rPr>
                <a:t>添加标题</a:t>
              </a:r>
            </a:p>
          </p:txBody>
        </p:sp>
        <p:sp>
          <p:nvSpPr>
            <p:cNvPr id="61" name="文本框 46"/>
            <p:cNvSpPr txBox="1"/>
            <p:nvPr/>
          </p:nvSpPr>
          <p:spPr>
            <a:xfrm flipH="1">
              <a:off x="7660909" y="2421675"/>
              <a:ext cx="2826212" cy="833265"/>
            </a:xfrm>
            <a:prstGeom prst="rect">
              <a:avLst/>
            </a:prstGeom>
            <a:noFill/>
          </p:spPr>
          <p:txBody>
            <a:bodyPr>
              <a:spAutoFit/>
            </a:bodyPr>
            <a:lstStyle/>
            <a:p>
              <a:pPr>
                <a:lnSpc>
                  <a:spcPct val="120000"/>
                </a:lnSpc>
                <a:defRPr/>
              </a:pPr>
              <a:r>
                <a:rPr lang="zh-CN" altLang="en-US" sz="1300" dirty="0">
                  <a:solidFill>
                    <a:srgbClr val="F0FAFA"/>
                  </a:solidFill>
                  <a:latin typeface="Microsoft YaHei"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Microsoft YaHei" panose="020B0503020204020204" pitchFamily="34" charset="-122"/>
              </a:endParaRPr>
            </a:p>
          </p:txBody>
        </p:sp>
      </p:grpSp>
      <p:grpSp>
        <p:nvGrpSpPr>
          <p:cNvPr id="62" name="组合 61"/>
          <p:cNvGrpSpPr/>
          <p:nvPr/>
        </p:nvGrpSpPr>
        <p:grpSpPr bwMode="auto">
          <a:xfrm>
            <a:off x="1138238" y="4902200"/>
            <a:ext cx="2681287" cy="1095375"/>
            <a:chOff x="7649149" y="2131419"/>
            <a:chExt cx="2837972" cy="1123521"/>
          </a:xfrm>
        </p:grpSpPr>
        <p:sp>
          <p:nvSpPr>
            <p:cNvPr id="63" name="文本框 48"/>
            <p:cNvSpPr txBox="1"/>
            <p:nvPr/>
          </p:nvSpPr>
          <p:spPr>
            <a:xfrm flipH="1">
              <a:off x="7649149" y="2131419"/>
              <a:ext cx="2767401" cy="353340"/>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Microsoft YaHei" panose="020B0503020204020204" pitchFamily="34" charset="-122"/>
                </a:rPr>
                <a:t>添加标题</a:t>
              </a:r>
            </a:p>
          </p:txBody>
        </p:sp>
        <p:sp>
          <p:nvSpPr>
            <p:cNvPr id="64" name="文本框 49"/>
            <p:cNvSpPr txBox="1"/>
            <p:nvPr/>
          </p:nvSpPr>
          <p:spPr>
            <a:xfrm flipH="1">
              <a:off x="7660910" y="2421255"/>
              <a:ext cx="2826211" cy="833685"/>
            </a:xfrm>
            <a:prstGeom prst="rect">
              <a:avLst/>
            </a:prstGeom>
            <a:noFill/>
          </p:spPr>
          <p:txBody>
            <a:bodyPr>
              <a:spAutoFit/>
            </a:bodyPr>
            <a:lstStyle/>
            <a:p>
              <a:pPr>
                <a:lnSpc>
                  <a:spcPct val="120000"/>
                </a:lnSpc>
                <a:defRPr/>
              </a:pPr>
              <a:r>
                <a:rPr lang="zh-CN" altLang="en-US" sz="1300" dirty="0">
                  <a:solidFill>
                    <a:srgbClr val="F0FAFA"/>
                  </a:solidFill>
                  <a:latin typeface="Microsoft YaHei"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Microsoft YaHei" panose="020B0503020204020204" pitchFamily="34" charset="-122"/>
              </a:endParaRPr>
            </a:p>
          </p:txBody>
        </p:sp>
      </p:grpSp>
      <p:sp>
        <p:nvSpPr>
          <p:cNvPr id="66" name="稻壳儿小白白(http://dwz.cn/Wu2UP)"/>
          <p:cNvSpPr/>
          <p:nvPr/>
        </p:nvSpPr>
        <p:spPr bwMode="auto">
          <a:xfrm>
            <a:off x="5768975" y="17875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稻壳儿小白白(http://dwz.cn/Wu2UP)"/>
          <p:cNvSpPr/>
          <p:nvPr/>
        </p:nvSpPr>
        <p:spPr bwMode="auto">
          <a:xfrm>
            <a:off x="5930900" y="2957513"/>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稻壳儿小白白(http://dwz.cn/Wu2UP)"/>
          <p:cNvSpPr/>
          <p:nvPr/>
        </p:nvSpPr>
        <p:spPr bwMode="auto">
          <a:xfrm>
            <a:off x="5607050" y="40227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稻壳儿小白白(http://dwz.cn/Wu2UP)"/>
          <p:cNvSpPr/>
          <p:nvPr/>
        </p:nvSpPr>
        <p:spPr bwMode="auto">
          <a:xfrm>
            <a:off x="5965825" y="5283200"/>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ustDataLst>
      <p:tags r:id="rId1"/>
    </p:custDataLst>
  </p:cSld>
  <p:clrMapOvr>
    <a:masterClrMapping/>
  </p:clrMapOvr>
  <p:transition spd="slow" advClick="0" advTm="521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3279"/>
                                        </p:tgtEl>
                                        <p:attrNameLst>
                                          <p:attrName>style.visibility</p:attrName>
                                        </p:attrNameLst>
                                      </p:cBhvr>
                                      <p:to>
                                        <p:strVal val="visible"/>
                                      </p:to>
                                    </p:set>
                                    <p:anim calcmode="lin" valueType="num">
                                      <p:cBhvr>
                                        <p:cTn id="7" dur="500" fill="hold"/>
                                        <p:tgtEl>
                                          <p:spTgt spid="53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279"/>
                                        </p:tgtEl>
                                        <p:attrNameLst>
                                          <p:attrName>ppt_y</p:attrName>
                                        </p:attrNameLst>
                                      </p:cBhvr>
                                      <p:tavLst>
                                        <p:tav tm="0">
                                          <p:val>
                                            <p:strVal val="#ppt_y"/>
                                          </p:val>
                                        </p:tav>
                                        <p:tav tm="100000">
                                          <p:val>
                                            <p:strVal val="#ppt_y"/>
                                          </p:val>
                                        </p:tav>
                                      </p:tavLst>
                                    </p:anim>
                                    <p:anim calcmode="lin" valueType="num">
                                      <p:cBhvr>
                                        <p:cTn id="9" dur="500" fill="hold"/>
                                        <p:tgtEl>
                                          <p:spTgt spid="53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279"/>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280"/>
                                        </p:tgtEl>
                                        <p:attrNameLst>
                                          <p:attrName>style.visibility</p:attrName>
                                        </p:attrNameLst>
                                      </p:cBhvr>
                                      <p:to>
                                        <p:strVal val="visible"/>
                                      </p:to>
                                    </p:set>
                                    <p:anim calcmode="lin" valueType="num">
                                      <p:cBhvr>
                                        <p:cTn id="14" dur="500" fill="hold"/>
                                        <p:tgtEl>
                                          <p:spTgt spid="5328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280"/>
                                        </p:tgtEl>
                                        <p:attrNameLst>
                                          <p:attrName>ppt_y</p:attrName>
                                        </p:attrNameLst>
                                      </p:cBhvr>
                                      <p:tavLst>
                                        <p:tav tm="0">
                                          <p:val>
                                            <p:strVal val="#ppt_y"/>
                                          </p:val>
                                        </p:tav>
                                        <p:tav tm="100000">
                                          <p:val>
                                            <p:strVal val="#ppt_y"/>
                                          </p:val>
                                        </p:tav>
                                      </p:tavLst>
                                    </p:anim>
                                    <p:anim calcmode="lin" valueType="num">
                                      <p:cBhvr>
                                        <p:cTn id="16" dur="500" fill="hold"/>
                                        <p:tgtEl>
                                          <p:spTgt spid="5328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28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280"/>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250"/>
                                        <p:tgtEl>
                                          <p:spTgt spid="34"/>
                                        </p:tgtEl>
                                      </p:cBhvr>
                                    </p:animEffect>
                                  </p:childTnLst>
                                </p:cTn>
                              </p:par>
                            </p:childTnLst>
                          </p:cTn>
                        </p:par>
                        <p:par>
                          <p:cTn id="23" fill="hold">
                            <p:stCondLst>
                              <p:cond delay="1250"/>
                            </p:stCondLst>
                            <p:childTnLst>
                              <p:par>
                                <p:cTn id="24" presetID="17" presetClass="entr" presetSubtype="8"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ppt_x</p:attrName>
                                        </p:attrNameLst>
                                      </p:cBhvr>
                                      <p:tavLst>
                                        <p:tav tm="0">
                                          <p:val>
                                            <p:strVal val="#ppt_x-#ppt_w/2"/>
                                          </p:val>
                                        </p:tav>
                                        <p:tav tm="100000">
                                          <p:val>
                                            <p:strVal val="#ppt_x"/>
                                          </p:val>
                                        </p:tav>
                                      </p:tavLst>
                                    </p:anim>
                                    <p:anim calcmode="lin" valueType="num">
                                      <p:cBhvr>
                                        <p:cTn id="27" dur="500" fill="hold"/>
                                        <p:tgtEl>
                                          <p:spTgt spid="52"/>
                                        </p:tgtEl>
                                        <p:attrNameLst>
                                          <p:attrName>ppt_y</p:attrName>
                                        </p:attrNameLst>
                                      </p:cBhvr>
                                      <p:tavLst>
                                        <p:tav tm="0">
                                          <p:val>
                                            <p:strVal val="#ppt_y"/>
                                          </p:val>
                                        </p:tav>
                                        <p:tav tm="100000">
                                          <p:val>
                                            <p:strVal val="#ppt_y"/>
                                          </p:val>
                                        </p:tav>
                                      </p:tavLst>
                                    </p:anim>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17"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ppt_x</p:attrName>
                                        </p:attrNameLst>
                                      </p:cBhvr>
                                      <p:tavLst>
                                        <p:tav tm="0">
                                          <p:val>
                                            <p:strVal val="#ppt_x-#ppt_w/2"/>
                                          </p:val>
                                        </p:tav>
                                        <p:tav tm="100000">
                                          <p:val>
                                            <p:strVal val="#ppt_x"/>
                                          </p:val>
                                        </p:tav>
                                      </p:tavLst>
                                    </p:anim>
                                    <p:anim calcmode="lin" valueType="num">
                                      <p:cBhvr>
                                        <p:cTn id="34" dur="500" fill="hold"/>
                                        <p:tgtEl>
                                          <p:spTgt spid="49"/>
                                        </p:tgtEl>
                                        <p:attrNameLst>
                                          <p:attrName>ppt_y</p:attrName>
                                        </p:attrNameLst>
                                      </p:cBhvr>
                                      <p:tavLst>
                                        <p:tav tm="0">
                                          <p:val>
                                            <p:strVal val="#ppt_y"/>
                                          </p:val>
                                        </p:tav>
                                        <p:tav tm="100000">
                                          <p:val>
                                            <p:strVal val="#ppt_y"/>
                                          </p:val>
                                        </p:tav>
                                      </p:tavLst>
                                    </p:anim>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22" presetClass="entr" presetSubtype="2"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250"/>
                                        <p:tgtEl>
                                          <p:spTgt spid="36"/>
                                        </p:tgtEl>
                                      </p:cBhvr>
                                    </p:animEffect>
                                  </p:childTnLst>
                                </p:cTn>
                              </p:par>
                            </p:childTnLst>
                          </p:cTn>
                        </p:par>
                        <p:par>
                          <p:cTn id="41" fill="hold">
                            <p:stCondLst>
                              <p:cond delay="2750"/>
                            </p:stCondLst>
                            <p:childTnLst>
                              <p:par>
                                <p:cTn id="42" presetID="17" presetClass="entr" presetSubtype="2"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p:cTn id="44" dur="500" fill="hold"/>
                                        <p:tgtEl>
                                          <p:spTgt spid="53"/>
                                        </p:tgtEl>
                                        <p:attrNameLst>
                                          <p:attrName>ppt_x</p:attrName>
                                        </p:attrNameLst>
                                      </p:cBhvr>
                                      <p:tavLst>
                                        <p:tav tm="0">
                                          <p:val>
                                            <p:strVal val="#ppt_x+#ppt_w/2"/>
                                          </p:val>
                                        </p:tav>
                                        <p:tav tm="100000">
                                          <p:val>
                                            <p:strVal val="#ppt_x"/>
                                          </p:val>
                                        </p:tav>
                                      </p:tavLst>
                                    </p:anim>
                                    <p:anim calcmode="lin" valueType="num">
                                      <p:cBhvr>
                                        <p:cTn id="45" dur="500" fill="hold"/>
                                        <p:tgtEl>
                                          <p:spTgt spid="53"/>
                                        </p:tgtEl>
                                        <p:attrNameLst>
                                          <p:attrName>ppt_y</p:attrName>
                                        </p:attrNameLst>
                                      </p:cBhvr>
                                      <p:tavLst>
                                        <p:tav tm="0">
                                          <p:val>
                                            <p:strVal val="#ppt_y"/>
                                          </p:val>
                                        </p:tav>
                                        <p:tav tm="100000">
                                          <p:val>
                                            <p:strVal val="#ppt_y"/>
                                          </p:val>
                                        </p:tav>
                                      </p:tavLst>
                                    </p:anim>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strVal val="#ppt_h"/>
                                          </p:val>
                                        </p:tav>
                                        <p:tav tm="100000">
                                          <p:val>
                                            <p:strVal val="#ppt_h"/>
                                          </p:val>
                                        </p:tav>
                                      </p:tavLst>
                                    </p:anim>
                                  </p:childTnLst>
                                </p:cTn>
                              </p:par>
                            </p:childTnLst>
                          </p:cTn>
                        </p:par>
                        <p:par>
                          <p:cTn id="48" fill="hold">
                            <p:stCondLst>
                              <p:cond delay="3250"/>
                            </p:stCondLst>
                            <p:childTnLst>
                              <p:par>
                                <p:cTn id="49" presetID="17"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ppt_x</p:attrName>
                                        </p:attrNameLst>
                                      </p:cBhvr>
                                      <p:tavLst>
                                        <p:tav tm="0">
                                          <p:val>
                                            <p:strVal val="#ppt_x+#ppt_w/2"/>
                                          </p:val>
                                        </p:tav>
                                        <p:tav tm="100000">
                                          <p:val>
                                            <p:strVal val="#ppt_x"/>
                                          </p:val>
                                        </p:tav>
                                      </p:tavLst>
                                    </p:anim>
                                    <p:anim calcmode="lin" valueType="num">
                                      <p:cBhvr>
                                        <p:cTn id="52" dur="500" fill="hold"/>
                                        <p:tgtEl>
                                          <p:spTgt spid="59"/>
                                        </p:tgtEl>
                                        <p:attrNameLst>
                                          <p:attrName>ppt_y</p:attrName>
                                        </p:attrNameLst>
                                      </p:cBhvr>
                                      <p:tavLst>
                                        <p:tav tm="0">
                                          <p:val>
                                            <p:strVal val="#ppt_y"/>
                                          </p:val>
                                        </p:tav>
                                        <p:tav tm="100000">
                                          <p:val>
                                            <p:strVal val="#ppt_y"/>
                                          </p:val>
                                        </p:tav>
                                      </p:tavLst>
                                    </p:anim>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strVal val="#ppt_h"/>
                                          </p:val>
                                        </p:tav>
                                        <p:tav tm="100000">
                                          <p:val>
                                            <p:strVal val="#ppt_h"/>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250"/>
                                        <p:tgtEl>
                                          <p:spTgt spid="33"/>
                                        </p:tgtEl>
                                      </p:cBhvr>
                                    </p:animEffect>
                                  </p:childTnLst>
                                </p:cTn>
                              </p:par>
                            </p:childTnLst>
                          </p:cTn>
                        </p:par>
                        <p:par>
                          <p:cTn id="59" fill="hold">
                            <p:stCondLst>
                              <p:cond delay="4250"/>
                            </p:stCondLst>
                            <p:childTnLst>
                              <p:par>
                                <p:cTn id="60" presetID="17" presetClass="entr" presetSubtype="8"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ppt_x</p:attrName>
                                        </p:attrNameLst>
                                      </p:cBhvr>
                                      <p:tavLst>
                                        <p:tav tm="0">
                                          <p:val>
                                            <p:strVal val="#ppt_x-#ppt_w/2"/>
                                          </p:val>
                                        </p:tav>
                                        <p:tav tm="100000">
                                          <p:val>
                                            <p:strVal val="#ppt_x"/>
                                          </p:val>
                                        </p:tav>
                                      </p:tavLst>
                                    </p:anim>
                                    <p:anim calcmode="lin" valueType="num">
                                      <p:cBhvr>
                                        <p:cTn id="63" dur="500" fill="hold"/>
                                        <p:tgtEl>
                                          <p:spTgt spid="54"/>
                                        </p:tgtEl>
                                        <p:attrNameLst>
                                          <p:attrName>ppt_y</p:attrName>
                                        </p:attrNameLst>
                                      </p:cBhvr>
                                      <p:tavLst>
                                        <p:tav tm="0">
                                          <p:val>
                                            <p:strVal val="#ppt_y"/>
                                          </p:val>
                                        </p:tav>
                                        <p:tav tm="100000">
                                          <p:val>
                                            <p:strVal val="#ppt_y"/>
                                          </p:val>
                                        </p:tav>
                                      </p:tavLst>
                                    </p:anim>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strVal val="#ppt_h"/>
                                          </p:val>
                                        </p:tav>
                                        <p:tav tm="100000">
                                          <p:val>
                                            <p:strVal val="#ppt_h"/>
                                          </p:val>
                                        </p:tav>
                                      </p:tavLst>
                                    </p:anim>
                                  </p:childTnLst>
                                </p:cTn>
                              </p:par>
                            </p:childTnLst>
                          </p:cTn>
                        </p:par>
                        <p:par>
                          <p:cTn id="66" fill="hold">
                            <p:stCondLst>
                              <p:cond delay="4750"/>
                            </p:stCondLst>
                            <p:childTnLst>
                              <p:par>
                                <p:cTn id="67" presetID="17" presetClass="entr" presetSubtype="8" fill="hold" nodeType="after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p:cTn id="69" dur="500" fill="hold"/>
                                        <p:tgtEl>
                                          <p:spTgt spid="56"/>
                                        </p:tgtEl>
                                        <p:attrNameLst>
                                          <p:attrName>ppt_x</p:attrName>
                                        </p:attrNameLst>
                                      </p:cBhvr>
                                      <p:tavLst>
                                        <p:tav tm="0">
                                          <p:val>
                                            <p:strVal val="#ppt_x-#ppt_w/2"/>
                                          </p:val>
                                        </p:tav>
                                        <p:tav tm="100000">
                                          <p:val>
                                            <p:strVal val="#ppt_x"/>
                                          </p:val>
                                        </p:tav>
                                      </p:tavLst>
                                    </p:anim>
                                    <p:anim calcmode="lin" valueType="num">
                                      <p:cBhvr>
                                        <p:cTn id="70" dur="500" fill="hold"/>
                                        <p:tgtEl>
                                          <p:spTgt spid="56"/>
                                        </p:tgtEl>
                                        <p:attrNameLst>
                                          <p:attrName>ppt_y</p:attrName>
                                        </p:attrNameLst>
                                      </p:cBhvr>
                                      <p:tavLst>
                                        <p:tav tm="0">
                                          <p:val>
                                            <p:strVal val="#ppt_y"/>
                                          </p:val>
                                        </p:tav>
                                        <p:tav tm="100000">
                                          <p:val>
                                            <p:strVal val="#ppt_y"/>
                                          </p:val>
                                        </p:tav>
                                      </p:tavLst>
                                    </p:anim>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strVal val="#ppt_h"/>
                                          </p:val>
                                        </p:tav>
                                        <p:tav tm="100000">
                                          <p:val>
                                            <p:strVal val="#ppt_h"/>
                                          </p:val>
                                        </p:tav>
                                      </p:tavLst>
                                    </p:anim>
                                  </p:childTnLst>
                                </p:cTn>
                              </p:par>
                            </p:childTnLst>
                          </p:cTn>
                        </p:par>
                        <p:par>
                          <p:cTn id="73" fill="hold">
                            <p:stCondLst>
                              <p:cond delay="5250"/>
                            </p:stCondLst>
                            <p:childTnLst>
                              <p:par>
                                <p:cTn id="74" presetID="22" presetClass="entr" presetSubtype="2"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right)">
                                      <p:cBhvr>
                                        <p:cTn id="76" dur="250"/>
                                        <p:tgtEl>
                                          <p:spTgt spid="35"/>
                                        </p:tgtEl>
                                      </p:cBhvr>
                                    </p:animEffect>
                                  </p:childTnLst>
                                </p:cTn>
                              </p:par>
                            </p:childTnLst>
                          </p:cTn>
                        </p:par>
                        <p:par>
                          <p:cTn id="77" fill="hold">
                            <p:stCondLst>
                              <p:cond delay="5750"/>
                            </p:stCondLst>
                            <p:childTnLst>
                              <p:par>
                                <p:cTn id="78" presetID="17" presetClass="entr" presetSubtype="2"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ppt_x</p:attrName>
                                        </p:attrNameLst>
                                      </p:cBhvr>
                                      <p:tavLst>
                                        <p:tav tm="0">
                                          <p:val>
                                            <p:strVal val="#ppt_x+#ppt_w/2"/>
                                          </p:val>
                                        </p:tav>
                                        <p:tav tm="100000">
                                          <p:val>
                                            <p:strVal val="#ppt_x"/>
                                          </p:val>
                                        </p:tav>
                                      </p:tavLst>
                                    </p:anim>
                                    <p:anim calcmode="lin" valueType="num">
                                      <p:cBhvr>
                                        <p:cTn id="81" dur="500" fill="hold"/>
                                        <p:tgtEl>
                                          <p:spTgt spid="55"/>
                                        </p:tgtEl>
                                        <p:attrNameLst>
                                          <p:attrName>ppt_y</p:attrName>
                                        </p:attrNameLst>
                                      </p:cBhvr>
                                      <p:tavLst>
                                        <p:tav tm="0">
                                          <p:val>
                                            <p:strVal val="#ppt_y"/>
                                          </p:val>
                                        </p:tav>
                                        <p:tav tm="100000">
                                          <p:val>
                                            <p:strVal val="#ppt_y"/>
                                          </p:val>
                                        </p:tav>
                                      </p:tavLst>
                                    </p:anim>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par>
                          <p:cTn id="84" fill="hold">
                            <p:stCondLst>
                              <p:cond delay="6250"/>
                            </p:stCondLst>
                            <p:childTnLst>
                              <p:par>
                                <p:cTn id="85" presetID="17" presetClass="entr" presetSubtype="2" fill="hold"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ppt_x</p:attrName>
                                        </p:attrNameLst>
                                      </p:cBhvr>
                                      <p:tavLst>
                                        <p:tav tm="0">
                                          <p:val>
                                            <p:strVal val="#ppt_x+#ppt_w/2"/>
                                          </p:val>
                                        </p:tav>
                                        <p:tav tm="100000">
                                          <p:val>
                                            <p:strVal val="#ppt_x"/>
                                          </p:val>
                                        </p:tav>
                                      </p:tavLst>
                                    </p:anim>
                                    <p:anim calcmode="lin" valueType="num">
                                      <p:cBhvr>
                                        <p:cTn id="88" dur="500" fill="hold"/>
                                        <p:tgtEl>
                                          <p:spTgt spid="62"/>
                                        </p:tgtEl>
                                        <p:attrNameLst>
                                          <p:attrName>ppt_y</p:attrName>
                                        </p:attrNameLst>
                                      </p:cBhvr>
                                      <p:tavLst>
                                        <p:tav tm="0">
                                          <p:val>
                                            <p:strVal val="#ppt_y"/>
                                          </p:val>
                                        </p:tav>
                                        <p:tav tm="100000">
                                          <p:val>
                                            <p:strVal val="#ppt_y"/>
                                          </p:val>
                                        </p:tav>
                                      </p:tavLst>
                                    </p:anim>
                                    <p:anim calcmode="lin" valueType="num">
                                      <p:cBhvr>
                                        <p:cTn id="89" dur="500" fill="hold"/>
                                        <p:tgtEl>
                                          <p:spTgt spid="62"/>
                                        </p:tgtEl>
                                        <p:attrNameLst>
                                          <p:attrName>ppt_w</p:attrName>
                                        </p:attrNameLst>
                                      </p:cBhvr>
                                      <p:tavLst>
                                        <p:tav tm="0">
                                          <p:val>
                                            <p:fltVal val="0"/>
                                          </p:val>
                                        </p:tav>
                                        <p:tav tm="100000">
                                          <p:val>
                                            <p:strVal val="#ppt_w"/>
                                          </p:val>
                                        </p:tav>
                                      </p:tavLst>
                                    </p:anim>
                                    <p:anim calcmode="lin" valueType="num">
                                      <p:cBhvr>
                                        <p:cTn id="90" dur="500" fill="hold"/>
                                        <p:tgtEl>
                                          <p:spTgt spid="62"/>
                                        </p:tgtEl>
                                        <p:attrNameLst>
                                          <p:attrName>ppt_h</p:attrName>
                                        </p:attrNameLst>
                                      </p:cBhvr>
                                      <p:tavLst>
                                        <p:tav tm="0">
                                          <p:val>
                                            <p:strVal val="#ppt_h"/>
                                          </p:val>
                                        </p:tav>
                                        <p:tav tm="100000">
                                          <p:val>
                                            <p:strVal val="#ppt_h"/>
                                          </p:val>
                                        </p:tav>
                                      </p:tavLst>
                                    </p:anim>
                                  </p:childTnLst>
                                </p:cTn>
                              </p:par>
                              <p:par>
                                <p:cTn id="91" presetID="22" presetClass="entr" presetSubtype="8"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left)">
                                      <p:cBhvr>
                                        <p:cTn id="93" dur="500"/>
                                        <p:tgtEl>
                                          <p:spTgt spid="6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left)">
                                      <p:cBhvr>
                                        <p:cTn id="96" dur="500"/>
                                        <p:tgtEl>
                                          <p:spTgt spid="69"/>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left)">
                                      <p:cBhvr>
                                        <p:cTn id="99" dur="500"/>
                                        <p:tgtEl>
                                          <p:spTgt spid="7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left)">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9" grpId="0"/>
      <p:bldP spid="53280" grpId="0"/>
      <p:bldP spid="52" grpId="0"/>
      <p:bldP spid="53" grpId="0"/>
      <p:bldP spid="54" grpId="0"/>
      <p:bldP spid="55" grpId="0"/>
      <p:bldP spid="66" grpId="0" animBg="1"/>
      <p:bldP spid="69" grpId="0" animBg="1"/>
      <p:bldP spid="70" grpId="0" animBg="1"/>
      <p:bldP spid="7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4" name="文本框 6"/>
          <p:cNvSpPr txBox="1">
            <a:spLocks noChangeArrowheads="1"/>
          </p:cNvSpPr>
          <p:nvPr/>
        </p:nvSpPr>
        <p:spPr bwMode="auto">
          <a:xfrm>
            <a:off x="1203325" y="3390900"/>
            <a:ext cx="96313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rPr>
              <a:t>感谢聆听 批评指导</a:t>
            </a:r>
          </a:p>
        </p:txBody>
      </p:sp>
      <p:sp>
        <p:nvSpPr>
          <p:cNvPr id="3" name="矩形 2"/>
          <p:cNvSpPr/>
          <p:nvPr/>
        </p:nvSpPr>
        <p:spPr>
          <a:xfrm>
            <a:off x="4890796" y="4603750"/>
            <a:ext cx="2489784" cy="369332"/>
          </a:xfrm>
          <a:prstGeom prst="rect">
            <a:avLst/>
          </a:prstGeom>
        </p:spPr>
        <p:txBody>
          <a:bodyPr wrap="none">
            <a:spAutoFit/>
          </a:bodyPr>
          <a:lstStyle/>
          <a:p>
            <a:pPr algn="ctr" eaLnBrk="1" hangingPunct="1">
              <a:buFont typeface="Arial" panose="020B0604020202020204" pitchFamily="34" charset="0"/>
              <a:buNone/>
              <a:defRPr/>
            </a:pPr>
            <a:r>
              <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rPr>
              <a:t>汇报人：       部门：   </a:t>
            </a:r>
          </a:p>
        </p:txBody>
      </p:sp>
      <p:sp>
        <p:nvSpPr>
          <p:cNvPr id="4" name="文本框 2"/>
          <p:cNvSpPr txBox="1">
            <a:spLocks noChangeArrowheads="1"/>
          </p:cNvSpPr>
          <p:nvPr/>
        </p:nvSpPr>
        <p:spPr bwMode="auto">
          <a:xfrm>
            <a:off x="2368550" y="1358900"/>
            <a:ext cx="68183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方正兰亭准黑_GBK" panose="02000000000000000000" pitchFamily="2" charset="-122"/>
                <a:ea typeface="方正兰亭准黑_GBK" panose="02000000000000000000" pitchFamily="2" charset="-122"/>
              </a:rPr>
              <a:t>2018</a:t>
            </a:r>
            <a:endParaRPr lang="zh-CN" altLang="en-US" sz="166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spTree>
    <p:custDataLst>
      <p:tags r:id="rId1"/>
    </p:custDataLst>
  </p:cSld>
  <p:clrMapOvr>
    <a:masterClrMapping/>
  </p:clrMapOvr>
  <p:transition spd="slow" advTm="222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par>
                          <p:cTn id="11" fill="hold">
                            <p:stCondLst>
                              <p:cond delay="6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 calcmode="lin" valueType="num">
                                      <p:cBhvr>
                                        <p:cTn id="16"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4"/>
                                        </p:tgtEl>
                                      </p:cBhvr>
                                    </p:animEffect>
                                  </p:childTnLst>
                                </p:cTn>
                              </p:par>
                            </p:childTnLst>
                          </p:cTn>
                        </p:par>
                        <p:par>
                          <p:cTn id="19" fill="hold">
                            <p:stCondLst>
                              <p:cond delay="1549"/>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Microsoft YaHei"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Microsoft YaHei" panose="020B0503020204020204" pitchFamily="34" charset="-122"/>
              </a:rPr>
              <a:t>单击此处添加标题</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Microsoft YaHei" panose="020B0503020204020204" pitchFamily="34" charset="-122"/>
              </a:defRPr>
            </a:lvl1pPr>
            <a:lvl2pPr marL="742950" indent="-285750" defTabSz="912495">
              <a:defRPr>
                <a:solidFill>
                  <a:schemeClr val="tx1"/>
                </a:solidFill>
                <a:latin typeface="Arial" panose="020B0604020202020204" pitchFamily="34" charset="0"/>
                <a:ea typeface="Microsoft YaHei" panose="020B0503020204020204" pitchFamily="34" charset="-122"/>
              </a:defRPr>
            </a:lvl2pPr>
            <a:lvl3pPr marL="1143000" indent="-228600" defTabSz="912495">
              <a:defRPr>
                <a:solidFill>
                  <a:schemeClr val="tx1"/>
                </a:solidFill>
                <a:latin typeface="Arial" panose="020B0604020202020204" pitchFamily="34" charset="0"/>
                <a:ea typeface="Microsoft YaHei" panose="020B0503020204020204" pitchFamily="34" charset="-122"/>
              </a:defRPr>
            </a:lvl3pPr>
            <a:lvl4pPr marL="1600200" indent="-228600" defTabSz="912495">
              <a:defRPr>
                <a:solidFill>
                  <a:schemeClr val="tx1"/>
                </a:solidFill>
                <a:latin typeface="Arial" panose="020B0604020202020204" pitchFamily="34" charset="0"/>
                <a:ea typeface="Microsoft YaHei" panose="020B0503020204020204" pitchFamily="34" charset="-122"/>
              </a:defRPr>
            </a:lvl4pPr>
            <a:lvl5pPr marL="2057400" indent="-228600" defTabSz="912495">
              <a:defRPr>
                <a:solidFill>
                  <a:schemeClr val="tx1"/>
                </a:solidFill>
                <a:latin typeface="Arial" panose="020B0604020202020204" pitchFamily="34" charset="0"/>
                <a:ea typeface="Microsoft YaHei"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Microsoft YaHei" panose="020B0503020204020204" pitchFamily="34" charset="-122"/>
              </a:defRPr>
            </a:lvl1pPr>
            <a:lvl2pPr marL="742950" indent="-285750" defTabSz="912495">
              <a:defRPr>
                <a:solidFill>
                  <a:schemeClr val="tx1"/>
                </a:solidFill>
                <a:latin typeface="Arial" panose="020B0604020202020204" pitchFamily="34" charset="0"/>
                <a:ea typeface="Microsoft YaHei" panose="020B0503020204020204" pitchFamily="34" charset="-122"/>
              </a:defRPr>
            </a:lvl2pPr>
            <a:lvl3pPr marL="1143000" indent="-228600" defTabSz="912495">
              <a:defRPr>
                <a:solidFill>
                  <a:schemeClr val="tx1"/>
                </a:solidFill>
                <a:latin typeface="Arial" panose="020B0604020202020204" pitchFamily="34" charset="0"/>
                <a:ea typeface="Microsoft YaHei" panose="020B0503020204020204" pitchFamily="34" charset="-122"/>
              </a:defRPr>
            </a:lvl3pPr>
            <a:lvl4pPr marL="1600200" indent="-228600" defTabSz="912495">
              <a:defRPr>
                <a:solidFill>
                  <a:schemeClr val="tx1"/>
                </a:solidFill>
                <a:latin typeface="Arial" panose="020B0604020202020204" pitchFamily="34" charset="0"/>
                <a:ea typeface="Microsoft YaHei" panose="020B0503020204020204" pitchFamily="34" charset="-122"/>
              </a:defRPr>
            </a:lvl4pPr>
            <a:lvl5pPr marL="2057400" indent="-228600" defTabSz="912495">
              <a:defRPr>
                <a:solidFill>
                  <a:schemeClr val="tx1"/>
                </a:solidFill>
                <a:latin typeface="Arial" panose="020B0604020202020204" pitchFamily="34" charset="0"/>
                <a:ea typeface="Microsoft YaHei"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稻壳儿小白白(http://dwz.cn/Wu2UP)"/>
          <p:cNvSpPr>
            <a:spLocks noChangeShapeType="1"/>
          </p:cNvSpPr>
          <p:nvPr/>
        </p:nvSpPr>
        <p:spPr bwMode="auto">
          <a:xfrm flipV="1">
            <a:off x="1533525"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19" name="稻壳儿小白白(http://dwz.cn/Wu2UP)"/>
          <p:cNvSpPr>
            <a:spLocks noChangeShapeType="1"/>
          </p:cNvSpPr>
          <p:nvPr/>
        </p:nvSpPr>
        <p:spPr bwMode="auto">
          <a:xfrm flipV="1">
            <a:off x="5872163" y="1700213"/>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20" name="稻壳儿小白白(http://dwz.cn/Wu2UP)"/>
          <p:cNvSpPr>
            <a:spLocks noChangeArrowheads="1"/>
          </p:cNvSpPr>
          <p:nvPr/>
        </p:nvSpPr>
        <p:spPr bwMode="auto">
          <a:xfrm>
            <a:off x="1506538" y="20415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1" name="稻壳儿小白白(http://dwz.cn/Wu2UP)"/>
          <p:cNvSpPr>
            <a:spLocks noChangeArrowheads="1"/>
          </p:cNvSpPr>
          <p:nvPr/>
        </p:nvSpPr>
        <p:spPr bwMode="auto">
          <a:xfrm>
            <a:off x="6270625" y="2001838"/>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2" name="稻壳儿小白白(http://dwz.cn/Wu2UP)"/>
          <p:cNvSpPr>
            <a:spLocks noChangeArrowheads="1"/>
          </p:cNvSpPr>
          <p:nvPr/>
        </p:nvSpPr>
        <p:spPr bwMode="auto">
          <a:xfrm>
            <a:off x="1506538" y="4316413"/>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3" name="稻壳儿小白白(http://dwz.cn/Wu2UP)"/>
          <p:cNvSpPr>
            <a:spLocks noChangeArrowheads="1"/>
          </p:cNvSpPr>
          <p:nvPr/>
        </p:nvSpPr>
        <p:spPr bwMode="auto">
          <a:xfrm>
            <a:off x="6270625" y="42767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4" name="稻壳儿小白白(http://dwz.cn/Wu2UP)"/>
          <p:cNvSpPr/>
          <p:nvPr/>
        </p:nvSpPr>
        <p:spPr bwMode="auto">
          <a:xfrm>
            <a:off x="1778000" y="4627563"/>
            <a:ext cx="347663" cy="349250"/>
          </a:xfrm>
          <a:custGeom>
            <a:avLst/>
            <a:gdLst>
              <a:gd name="T0" fmla="*/ 2147483646 w 288"/>
              <a:gd name="T1" fmla="*/ 0 h 288"/>
              <a:gd name="T2" fmla="*/ 2147483646 w 288"/>
              <a:gd name="T3" fmla="*/ 2147483646 h 288"/>
              <a:gd name="T4" fmla="*/ 2147483646 w 288"/>
              <a:gd name="T5" fmla="*/ 0 h 288"/>
              <a:gd name="T6" fmla="*/ 2147483646 w 288"/>
              <a:gd name="T7" fmla="*/ 2147483646 h 288"/>
              <a:gd name="T8" fmla="*/ 2147483646 w 288"/>
              <a:gd name="T9" fmla="*/ 2147483646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0 w 288"/>
              <a:gd name="T19" fmla="*/ 2147483646 h 288"/>
              <a:gd name="T20" fmla="*/ 0 w 288"/>
              <a:gd name="T21" fmla="*/ 2147483646 h 288"/>
              <a:gd name="T22" fmla="*/ 2147483646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
              <a:gd name="T37" fmla="*/ 0 h 288"/>
              <a:gd name="T38" fmla="*/ 288 w 288"/>
              <a:gd name="T39" fmla="*/ 288 h 2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5" name="稻壳儿小白白(http://dwz.cn/Wu2UP)"/>
          <p:cNvSpPr>
            <a:spLocks noEditPoints="1"/>
          </p:cNvSpPr>
          <p:nvPr/>
        </p:nvSpPr>
        <p:spPr bwMode="auto">
          <a:xfrm>
            <a:off x="6545263" y="2286000"/>
            <a:ext cx="365125" cy="341313"/>
          </a:xfrm>
          <a:custGeom>
            <a:avLst/>
            <a:gdLst>
              <a:gd name="T0" fmla="*/ 2147483646 w 301"/>
              <a:gd name="T1" fmla="*/ 2147483646 h 282"/>
              <a:gd name="T2" fmla="*/ 2147483646 w 301"/>
              <a:gd name="T3" fmla="*/ 2147483646 h 282"/>
              <a:gd name="T4" fmla="*/ 2147483646 w 301"/>
              <a:gd name="T5" fmla="*/ 2147483646 h 282"/>
              <a:gd name="T6" fmla="*/ 2147483646 w 301"/>
              <a:gd name="T7" fmla="*/ 2147483646 h 282"/>
              <a:gd name="T8" fmla="*/ 2147483646 w 301"/>
              <a:gd name="T9" fmla="*/ 2147483646 h 282"/>
              <a:gd name="T10" fmla="*/ 2147483646 w 301"/>
              <a:gd name="T11" fmla="*/ 2147483646 h 282"/>
              <a:gd name="T12" fmla="*/ 2147483646 w 301"/>
              <a:gd name="T13" fmla="*/ 2147483646 h 282"/>
              <a:gd name="T14" fmla="*/ 2147483646 w 301"/>
              <a:gd name="T15" fmla="*/ 2147483646 h 282"/>
              <a:gd name="T16" fmla="*/ 2147483646 w 301"/>
              <a:gd name="T17" fmla="*/ 2147483646 h 282"/>
              <a:gd name="T18" fmla="*/ 2147483646 w 301"/>
              <a:gd name="T19" fmla="*/ 2147483646 h 282"/>
              <a:gd name="T20" fmla="*/ 2147483646 w 301"/>
              <a:gd name="T21" fmla="*/ 2147483646 h 282"/>
              <a:gd name="T22" fmla="*/ 2147483646 w 301"/>
              <a:gd name="T23" fmla="*/ 2147483646 h 282"/>
              <a:gd name="T24" fmla="*/ 2147483646 w 301"/>
              <a:gd name="T25" fmla="*/ 2147483646 h 282"/>
              <a:gd name="T26" fmla="*/ 2147483646 w 301"/>
              <a:gd name="T27" fmla="*/ 2147483646 h 282"/>
              <a:gd name="T28" fmla="*/ 2147483646 w 301"/>
              <a:gd name="T29" fmla="*/ 2147483646 h 282"/>
              <a:gd name="T30" fmla="*/ 2147483646 w 301"/>
              <a:gd name="T31" fmla="*/ 2147483646 h 282"/>
              <a:gd name="T32" fmla="*/ 2147483646 w 301"/>
              <a:gd name="T33" fmla="*/ 2147483646 h 282"/>
              <a:gd name="T34" fmla="*/ 2147483646 w 301"/>
              <a:gd name="T35" fmla="*/ 2147483646 h 282"/>
              <a:gd name="T36" fmla="*/ 2147483646 w 301"/>
              <a:gd name="T37" fmla="*/ 2147483646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6" name="稻壳儿小白白(http://dwz.cn/Wu2UP)"/>
          <p:cNvSpPr>
            <a:spLocks noEditPoints="1"/>
          </p:cNvSpPr>
          <p:nvPr/>
        </p:nvSpPr>
        <p:spPr bwMode="auto">
          <a:xfrm>
            <a:off x="6596063" y="4541838"/>
            <a:ext cx="327025" cy="349250"/>
          </a:xfrm>
          <a:custGeom>
            <a:avLst/>
            <a:gdLst>
              <a:gd name="T0" fmla="*/ 2147483646 w 269"/>
              <a:gd name="T1" fmla="*/ 2147483646 h 288"/>
              <a:gd name="T2" fmla="*/ 2147483646 w 269"/>
              <a:gd name="T3" fmla="*/ 2147483646 h 288"/>
              <a:gd name="T4" fmla="*/ 2147483646 w 269"/>
              <a:gd name="T5" fmla="*/ 2147483646 h 288"/>
              <a:gd name="T6" fmla="*/ 2147483646 w 269"/>
              <a:gd name="T7" fmla="*/ 2147483646 h 288"/>
              <a:gd name="T8" fmla="*/ 2147483646 w 269"/>
              <a:gd name="T9" fmla="*/ 2147483646 h 288"/>
              <a:gd name="T10" fmla="*/ 2147483646 w 269"/>
              <a:gd name="T11" fmla="*/ 2147483646 h 288"/>
              <a:gd name="T12" fmla="*/ 2147483646 w 269"/>
              <a:gd name="T13" fmla="*/ 2147483646 h 288"/>
              <a:gd name="T14" fmla="*/ 2147483646 w 269"/>
              <a:gd name="T15" fmla="*/ 2147483646 h 288"/>
              <a:gd name="T16" fmla="*/ 2147483646 w 269"/>
              <a:gd name="T17" fmla="*/ 2147483646 h 288"/>
              <a:gd name="T18" fmla="*/ 2147483646 w 269"/>
              <a:gd name="T19" fmla="*/ 2147483646 h 288"/>
              <a:gd name="T20" fmla="*/ 2147483646 w 269"/>
              <a:gd name="T21" fmla="*/ 2147483646 h 288"/>
              <a:gd name="T22" fmla="*/ 2147483646 w 269"/>
              <a:gd name="T23" fmla="*/ 2147483646 h 288"/>
              <a:gd name="T24" fmla="*/ 2147483646 w 269"/>
              <a:gd name="T25" fmla="*/ 2147483646 h 288"/>
              <a:gd name="T26" fmla="*/ 2147483646 w 269"/>
              <a:gd name="T27" fmla="*/ 2147483646 h 288"/>
              <a:gd name="T28" fmla="*/ 2147483646 w 269"/>
              <a:gd name="T29" fmla="*/ 2147483646 h 288"/>
              <a:gd name="T30" fmla="*/ 2147483646 w 269"/>
              <a:gd name="T31" fmla="*/ 2147483646 h 288"/>
              <a:gd name="T32" fmla="*/ 2147483646 w 269"/>
              <a:gd name="T33" fmla="*/ 0 h 288"/>
              <a:gd name="T34" fmla="*/ 2147483646 w 269"/>
              <a:gd name="T35" fmla="*/ 2147483646 h 288"/>
              <a:gd name="T36" fmla="*/ 2147483646 w 269"/>
              <a:gd name="T37" fmla="*/ 2147483646 h 288"/>
              <a:gd name="T38" fmla="*/ 2147483646 w 269"/>
              <a:gd name="T39" fmla="*/ 2147483646 h 288"/>
              <a:gd name="T40" fmla="*/ 2147483646 w 269"/>
              <a:gd name="T41" fmla="*/ 2147483646 h 288"/>
              <a:gd name="T42" fmla="*/ 2147483646 w 269"/>
              <a:gd name="T43" fmla="*/ 2147483646 h 288"/>
              <a:gd name="T44" fmla="*/ 2147483646 w 269"/>
              <a:gd name="T45" fmla="*/ 2147483646 h 288"/>
              <a:gd name="T46" fmla="*/ 2147483646 w 269"/>
              <a:gd name="T47" fmla="*/ 2147483646 h 288"/>
              <a:gd name="T48" fmla="*/ 2147483646 w 269"/>
              <a:gd name="T49" fmla="*/ 2147483646 h 288"/>
              <a:gd name="T50" fmla="*/ 2147483646 w 269"/>
              <a:gd name="T51" fmla="*/ 2147483646 h 288"/>
              <a:gd name="T52" fmla="*/ 2147483646 w 269"/>
              <a:gd name="T53" fmla="*/ 2147483646 h 288"/>
              <a:gd name="T54" fmla="*/ 2147483646 w 269"/>
              <a:gd name="T55" fmla="*/ 2147483646 h 288"/>
              <a:gd name="T56" fmla="*/ 2147483646 w 269"/>
              <a:gd name="T57" fmla="*/ 2147483646 h 288"/>
              <a:gd name="T58" fmla="*/ 2147483646 w 269"/>
              <a:gd name="T59" fmla="*/ 2147483646 h 288"/>
              <a:gd name="T60" fmla="*/ 2147483646 w 269"/>
              <a:gd name="T61" fmla="*/ 2147483646 h 288"/>
              <a:gd name="T62" fmla="*/ 2147483646 w 269"/>
              <a:gd name="T63" fmla="*/ 2147483646 h 288"/>
              <a:gd name="T64" fmla="*/ 2147483646 w 269"/>
              <a:gd name="T65" fmla="*/ 2147483646 h 288"/>
              <a:gd name="T66" fmla="*/ 0 w 269"/>
              <a:gd name="T67" fmla="*/ 2147483646 h 288"/>
              <a:gd name="T68" fmla="*/ 2147483646 w 269"/>
              <a:gd name="T69" fmla="*/ 2147483646 h 288"/>
              <a:gd name="T70" fmla="*/ 2147483646 w 269"/>
              <a:gd name="T71" fmla="*/ 2147483646 h 288"/>
              <a:gd name="T72" fmla="*/ 2147483646 w 269"/>
              <a:gd name="T73" fmla="*/ 2147483646 h 288"/>
              <a:gd name="T74" fmla="*/ 2147483646 w 269"/>
              <a:gd name="T75" fmla="*/ 2147483646 h 288"/>
              <a:gd name="T76" fmla="*/ 2147483646 w 269"/>
              <a:gd name="T77" fmla="*/ 2147483646 h 288"/>
              <a:gd name="T78" fmla="*/ 2147483646 w 269"/>
              <a:gd name="T79" fmla="*/ 2147483646 h 288"/>
              <a:gd name="T80" fmla="*/ 2147483646 w 269"/>
              <a:gd name="T81" fmla="*/ 2147483646 h 288"/>
              <a:gd name="T82" fmla="*/ 2147483646 w 269"/>
              <a:gd name="T83" fmla="*/ 2147483646 h 288"/>
              <a:gd name="T84" fmla="*/ 2147483646 w 269"/>
              <a:gd name="T85" fmla="*/ 2147483646 h 288"/>
              <a:gd name="T86" fmla="*/ 2147483646 w 269"/>
              <a:gd name="T87" fmla="*/ 2147483646 h 288"/>
              <a:gd name="T88" fmla="*/ 2147483646 w 269"/>
              <a:gd name="T89" fmla="*/ 2147483646 h 288"/>
              <a:gd name="T90" fmla="*/ 2147483646 w 269"/>
              <a:gd name="T91" fmla="*/ 2147483646 h 288"/>
              <a:gd name="T92" fmla="*/ 2147483646 w 269"/>
              <a:gd name="T93" fmla="*/ 2147483646 h 288"/>
              <a:gd name="T94" fmla="*/ 2147483646 w 269"/>
              <a:gd name="T95" fmla="*/ 2147483646 h 288"/>
              <a:gd name="T96" fmla="*/ 2147483646 w 269"/>
              <a:gd name="T97" fmla="*/ 2147483646 h 288"/>
              <a:gd name="T98" fmla="*/ 2147483646 w 269"/>
              <a:gd name="T99" fmla="*/ 2147483646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288"/>
              <a:gd name="T152" fmla="*/ 269 w 269"/>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7" name="稻壳儿小白白(http://dwz.cn/Wu2UP)"/>
          <p:cNvSpPr>
            <a:spLocks noChangeArrowheads="1"/>
          </p:cNvSpPr>
          <p:nvPr/>
        </p:nvSpPr>
        <p:spPr bwMode="auto">
          <a:xfrm>
            <a:off x="2630488"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28" name="稻壳儿小白白(http://dwz.cn/Wu2UP)"/>
          <p:cNvSpPr txBox="1">
            <a:spLocks noChangeArrowheads="1"/>
          </p:cNvSpPr>
          <p:nvPr/>
        </p:nvSpPr>
        <p:spPr bwMode="auto">
          <a:xfrm>
            <a:off x="2630488"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29" name="稻壳儿小白白(http://dwz.cn/Wu2UP)"/>
          <p:cNvSpPr>
            <a:spLocks noChangeArrowheads="1"/>
          </p:cNvSpPr>
          <p:nvPr/>
        </p:nvSpPr>
        <p:spPr bwMode="auto">
          <a:xfrm>
            <a:off x="7421563"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0" name="稻壳儿小白白(http://dwz.cn/Wu2UP)"/>
          <p:cNvSpPr txBox="1">
            <a:spLocks noChangeArrowheads="1"/>
          </p:cNvSpPr>
          <p:nvPr/>
        </p:nvSpPr>
        <p:spPr bwMode="auto">
          <a:xfrm>
            <a:off x="7421563"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1" name="稻壳儿小白白(http://dwz.cn/Wu2UP)"/>
          <p:cNvSpPr>
            <a:spLocks noChangeArrowheads="1"/>
          </p:cNvSpPr>
          <p:nvPr/>
        </p:nvSpPr>
        <p:spPr bwMode="auto">
          <a:xfrm>
            <a:off x="2630488"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2" name="稻壳儿小白白(http://dwz.cn/Wu2UP)"/>
          <p:cNvSpPr txBox="1">
            <a:spLocks noChangeArrowheads="1"/>
          </p:cNvSpPr>
          <p:nvPr/>
        </p:nvSpPr>
        <p:spPr bwMode="auto">
          <a:xfrm>
            <a:off x="2630488"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3" name="稻壳儿小白白(http://dwz.cn/Wu2UP)"/>
          <p:cNvSpPr>
            <a:spLocks noChangeArrowheads="1"/>
          </p:cNvSpPr>
          <p:nvPr/>
        </p:nvSpPr>
        <p:spPr bwMode="auto">
          <a:xfrm>
            <a:off x="7421563"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4" name="稻壳儿小白白(http://dwz.cn/Wu2UP)"/>
          <p:cNvSpPr txBox="1">
            <a:spLocks noChangeArrowheads="1"/>
          </p:cNvSpPr>
          <p:nvPr/>
        </p:nvSpPr>
        <p:spPr bwMode="auto">
          <a:xfrm>
            <a:off x="7421563"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5" name="文本框 42"/>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776413" y="2306638"/>
            <a:ext cx="403225" cy="354012"/>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p:transition spd="slow" advTm="395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35"/>
                                        </p:tgtEl>
                                        <p:attrNameLst>
                                          <p:attrName>style.visibility</p:attrName>
                                        </p:attrNameLst>
                                      </p:cBhvr>
                                      <p:to>
                                        <p:strVal val="visible"/>
                                      </p:to>
                                    </p:set>
                                    <p:anim calcmode="lin" valueType="num">
                                      <p:cBhvr>
                                        <p:cTn id="7" dur="500" fill="hold"/>
                                        <p:tgtEl>
                                          <p:spTgt spid="92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35"/>
                                        </p:tgtEl>
                                        <p:attrNameLst>
                                          <p:attrName>ppt_y</p:attrName>
                                        </p:attrNameLst>
                                      </p:cBhvr>
                                      <p:tavLst>
                                        <p:tav tm="0">
                                          <p:val>
                                            <p:strVal val="#ppt_y"/>
                                          </p:val>
                                        </p:tav>
                                        <p:tav tm="100000">
                                          <p:val>
                                            <p:strVal val="#ppt_y"/>
                                          </p:val>
                                        </p:tav>
                                      </p:tavLst>
                                    </p:anim>
                                    <p:anim calcmode="lin" valueType="num">
                                      <p:cBhvr>
                                        <p:cTn id="9" dur="500" fill="hold"/>
                                        <p:tgtEl>
                                          <p:spTgt spid="92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9236"/>
                                        </p:tgtEl>
                                        <p:attrNameLst>
                                          <p:attrName>style.visibility</p:attrName>
                                        </p:attrNameLst>
                                      </p:cBhvr>
                                      <p:to>
                                        <p:strVal val="visible"/>
                                      </p:to>
                                    </p:set>
                                    <p:anim calcmode="lin" valueType="num">
                                      <p:cBhvr>
                                        <p:cTn id="14" dur="500" fill="hold"/>
                                        <p:tgtEl>
                                          <p:spTgt spid="92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236"/>
                                        </p:tgtEl>
                                        <p:attrNameLst>
                                          <p:attrName>ppt_y</p:attrName>
                                        </p:attrNameLst>
                                      </p:cBhvr>
                                      <p:tavLst>
                                        <p:tav tm="0">
                                          <p:val>
                                            <p:strVal val="#ppt_y"/>
                                          </p:val>
                                        </p:tav>
                                        <p:tav tm="100000">
                                          <p:val>
                                            <p:strVal val="#ppt_y"/>
                                          </p:val>
                                        </p:tav>
                                      </p:tavLst>
                                    </p:anim>
                                    <p:anim calcmode="lin" valueType="num">
                                      <p:cBhvr>
                                        <p:cTn id="16" dur="500" fill="hold"/>
                                        <p:tgtEl>
                                          <p:spTgt spid="92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2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236"/>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fade">
                                      <p:cBhvr>
                                        <p:cTn id="23" dur="1750"/>
                                        <p:tgtEl>
                                          <p:spTgt spid="9218"/>
                                        </p:tgtEl>
                                      </p:cBhvr>
                                    </p:animEffect>
                                    <p:anim calcmode="lin" valueType="num">
                                      <p:cBhvr>
                                        <p:cTn id="24" dur="1750" fill="hold"/>
                                        <p:tgtEl>
                                          <p:spTgt spid="9218"/>
                                        </p:tgtEl>
                                        <p:attrNameLst>
                                          <p:attrName>style.rotation</p:attrName>
                                        </p:attrNameLst>
                                      </p:cBhvr>
                                      <p:tavLst>
                                        <p:tav tm="0">
                                          <p:val>
                                            <p:fltVal val="720"/>
                                          </p:val>
                                        </p:tav>
                                        <p:tav tm="100000">
                                          <p:val>
                                            <p:fltVal val="0"/>
                                          </p:val>
                                        </p:tav>
                                      </p:tavLst>
                                    </p:anim>
                                    <p:anim calcmode="lin" valueType="num">
                                      <p:cBhvr>
                                        <p:cTn id="25" dur="1750" fill="hold"/>
                                        <p:tgtEl>
                                          <p:spTgt spid="9218"/>
                                        </p:tgtEl>
                                        <p:attrNameLst>
                                          <p:attrName>ppt_h</p:attrName>
                                        </p:attrNameLst>
                                      </p:cBhvr>
                                      <p:tavLst>
                                        <p:tav tm="0">
                                          <p:val>
                                            <p:fltVal val="0"/>
                                          </p:val>
                                        </p:tav>
                                        <p:tav tm="100000">
                                          <p:val>
                                            <p:strVal val="#ppt_h"/>
                                          </p:val>
                                        </p:tav>
                                      </p:tavLst>
                                    </p:anim>
                                    <p:anim calcmode="lin" valueType="num">
                                      <p:cBhvr>
                                        <p:cTn id="26" dur="1750" fill="hold"/>
                                        <p:tgtEl>
                                          <p:spTgt spid="9218"/>
                                        </p:tgtEl>
                                        <p:attrNameLst>
                                          <p:attrName>ppt_w</p:attrName>
                                        </p:attrNameLst>
                                      </p:cBhvr>
                                      <p:tavLst>
                                        <p:tav tm="0">
                                          <p:val>
                                            <p:fltVal val="0"/>
                                          </p:val>
                                        </p:tav>
                                        <p:tav tm="100000">
                                          <p:val>
                                            <p:strVal val="#ppt_w"/>
                                          </p:val>
                                        </p:tav>
                                      </p:tavLst>
                                    </p:anim>
                                  </p:childTnLst>
                                </p:cTn>
                              </p:par>
                              <p:par>
                                <p:cTn id="27" presetID="35" presetClass="entr" presetSubtype="0" fill="hold" nodeType="withEffect">
                                  <p:stCondLst>
                                    <p:cond delay="0"/>
                                  </p:stCondLst>
                                  <p:childTnLst>
                                    <p:set>
                                      <p:cBhvr>
                                        <p:cTn id="28" dur="1" fill="hold">
                                          <p:stCondLst>
                                            <p:cond delay="0"/>
                                          </p:stCondLst>
                                        </p:cTn>
                                        <p:tgtEl>
                                          <p:spTgt spid="9219"/>
                                        </p:tgtEl>
                                        <p:attrNameLst>
                                          <p:attrName>style.visibility</p:attrName>
                                        </p:attrNameLst>
                                      </p:cBhvr>
                                      <p:to>
                                        <p:strVal val="visible"/>
                                      </p:to>
                                    </p:set>
                                    <p:animEffect transition="in" filter="fade">
                                      <p:cBhvr>
                                        <p:cTn id="29" dur="1750"/>
                                        <p:tgtEl>
                                          <p:spTgt spid="9219"/>
                                        </p:tgtEl>
                                      </p:cBhvr>
                                    </p:animEffect>
                                    <p:anim calcmode="lin" valueType="num">
                                      <p:cBhvr>
                                        <p:cTn id="30" dur="1750" fill="hold"/>
                                        <p:tgtEl>
                                          <p:spTgt spid="9219"/>
                                        </p:tgtEl>
                                        <p:attrNameLst>
                                          <p:attrName>style.rotation</p:attrName>
                                        </p:attrNameLst>
                                      </p:cBhvr>
                                      <p:tavLst>
                                        <p:tav tm="0">
                                          <p:val>
                                            <p:fltVal val="720"/>
                                          </p:val>
                                        </p:tav>
                                        <p:tav tm="100000">
                                          <p:val>
                                            <p:fltVal val="0"/>
                                          </p:val>
                                        </p:tav>
                                      </p:tavLst>
                                    </p:anim>
                                    <p:anim calcmode="lin" valueType="num">
                                      <p:cBhvr>
                                        <p:cTn id="31" dur="1750" fill="hold"/>
                                        <p:tgtEl>
                                          <p:spTgt spid="9219"/>
                                        </p:tgtEl>
                                        <p:attrNameLst>
                                          <p:attrName>ppt_h</p:attrName>
                                        </p:attrNameLst>
                                      </p:cBhvr>
                                      <p:tavLst>
                                        <p:tav tm="0">
                                          <p:val>
                                            <p:fltVal val="0"/>
                                          </p:val>
                                        </p:tav>
                                        <p:tav tm="100000">
                                          <p:val>
                                            <p:strVal val="#ppt_h"/>
                                          </p:val>
                                        </p:tav>
                                      </p:tavLst>
                                    </p:anim>
                                    <p:anim calcmode="lin" valueType="num">
                                      <p:cBhvr>
                                        <p:cTn id="32" dur="1750" fill="hold"/>
                                        <p:tgtEl>
                                          <p:spTgt spid="9219"/>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9220"/>
                                        </p:tgtEl>
                                        <p:attrNameLst>
                                          <p:attrName>style.visibility</p:attrName>
                                        </p:attrNameLst>
                                      </p:cBhvr>
                                      <p:to>
                                        <p:strVal val="visible"/>
                                      </p:to>
                                    </p:set>
                                    <p:animEffect transition="in" filter="fade">
                                      <p:cBhvr>
                                        <p:cTn id="35" dur="1750"/>
                                        <p:tgtEl>
                                          <p:spTgt spid="9220"/>
                                        </p:tgtEl>
                                      </p:cBhvr>
                                    </p:animEffect>
                                    <p:anim calcmode="lin" valueType="num">
                                      <p:cBhvr>
                                        <p:cTn id="36" dur="1750" fill="hold"/>
                                        <p:tgtEl>
                                          <p:spTgt spid="9220"/>
                                        </p:tgtEl>
                                        <p:attrNameLst>
                                          <p:attrName>style.rotation</p:attrName>
                                        </p:attrNameLst>
                                      </p:cBhvr>
                                      <p:tavLst>
                                        <p:tav tm="0">
                                          <p:val>
                                            <p:fltVal val="720"/>
                                          </p:val>
                                        </p:tav>
                                        <p:tav tm="100000">
                                          <p:val>
                                            <p:fltVal val="0"/>
                                          </p:val>
                                        </p:tav>
                                      </p:tavLst>
                                    </p:anim>
                                    <p:anim calcmode="lin" valueType="num">
                                      <p:cBhvr>
                                        <p:cTn id="37" dur="1750" fill="hold"/>
                                        <p:tgtEl>
                                          <p:spTgt spid="9220"/>
                                        </p:tgtEl>
                                        <p:attrNameLst>
                                          <p:attrName>ppt_h</p:attrName>
                                        </p:attrNameLst>
                                      </p:cBhvr>
                                      <p:tavLst>
                                        <p:tav tm="0">
                                          <p:val>
                                            <p:fltVal val="0"/>
                                          </p:val>
                                        </p:tav>
                                        <p:tav tm="100000">
                                          <p:val>
                                            <p:strVal val="#ppt_h"/>
                                          </p:val>
                                        </p:tav>
                                      </p:tavLst>
                                    </p:anim>
                                    <p:anim calcmode="lin" valueType="num">
                                      <p:cBhvr>
                                        <p:cTn id="38" dur="1750" fill="hold"/>
                                        <p:tgtEl>
                                          <p:spTgt spid="9220"/>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9221"/>
                                        </p:tgtEl>
                                        <p:attrNameLst>
                                          <p:attrName>style.visibility</p:attrName>
                                        </p:attrNameLst>
                                      </p:cBhvr>
                                      <p:to>
                                        <p:strVal val="visible"/>
                                      </p:to>
                                    </p:set>
                                    <p:animEffect transition="in" filter="fade">
                                      <p:cBhvr>
                                        <p:cTn id="41" dur="1750"/>
                                        <p:tgtEl>
                                          <p:spTgt spid="9221"/>
                                        </p:tgtEl>
                                      </p:cBhvr>
                                    </p:animEffect>
                                    <p:anim calcmode="lin" valueType="num">
                                      <p:cBhvr>
                                        <p:cTn id="42" dur="1750" fill="hold"/>
                                        <p:tgtEl>
                                          <p:spTgt spid="9221"/>
                                        </p:tgtEl>
                                        <p:attrNameLst>
                                          <p:attrName>style.rotation</p:attrName>
                                        </p:attrNameLst>
                                      </p:cBhvr>
                                      <p:tavLst>
                                        <p:tav tm="0">
                                          <p:val>
                                            <p:fltVal val="720"/>
                                          </p:val>
                                        </p:tav>
                                        <p:tav tm="100000">
                                          <p:val>
                                            <p:fltVal val="0"/>
                                          </p:val>
                                        </p:tav>
                                      </p:tavLst>
                                    </p:anim>
                                    <p:anim calcmode="lin" valueType="num">
                                      <p:cBhvr>
                                        <p:cTn id="43" dur="1750" fill="hold"/>
                                        <p:tgtEl>
                                          <p:spTgt spid="9221"/>
                                        </p:tgtEl>
                                        <p:attrNameLst>
                                          <p:attrName>ppt_h</p:attrName>
                                        </p:attrNameLst>
                                      </p:cBhvr>
                                      <p:tavLst>
                                        <p:tav tm="0">
                                          <p:val>
                                            <p:fltVal val="0"/>
                                          </p:val>
                                        </p:tav>
                                        <p:tav tm="100000">
                                          <p:val>
                                            <p:strVal val="#ppt_h"/>
                                          </p:val>
                                        </p:tav>
                                      </p:tavLst>
                                    </p:anim>
                                    <p:anim calcmode="lin" valueType="num">
                                      <p:cBhvr>
                                        <p:cTn id="44" dur="1750" fill="hold"/>
                                        <p:tgtEl>
                                          <p:spTgt spid="9221"/>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9222"/>
                                        </p:tgtEl>
                                        <p:attrNameLst>
                                          <p:attrName>style.visibility</p:attrName>
                                        </p:attrNameLst>
                                      </p:cBhvr>
                                      <p:to>
                                        <p:strVal val="visible"/>
                                      </p:to>
                                    </p:set>
                                    <p:animEffect transition="in" filter="fade">
                                      <p:cBhvr>
                                        <p:cTn id="47" dur="1750"/>
                                        <p:tgtEl>
                                          <p:spTgt spid="9222"/>
                                        </p:tgtEl>
                                      </p:cBhvr>
                                    </p:animEffect>
                                    <p:anim calcmode="lin" valueType="num">
                                      <p:cBhvr>
                                        <p:cTn id="48" dur="1750" fill="hold"/>
                                        <p:tgtEl>
                                          <p:spTgt spid="9222"/>
                                        </p:tgtEl>
                                        <p:attrNameLst>
                                          <p:attrName>style.rotation</p:attrName>
                                        </p:attrNameLst>
                                      </p:cBhvr>
                                      <p:tavLst>
                                        <p:tav tm="0">
                                          <p:val>
                                            <p:fltVal val="720"/>
                                          </p:val>
                                        </p:tav>
                                        <p:tav tm="100000">
                                          <p:val>
                                            <p:fltVal val="0"/>
                                          </p:val>
                                        </p:tav>
                                      </p:tavLst>
                                    </p:anim>
                                    <p:anim calcmode="lin" valueType="num">
                                      <p:cBhvr>
                                        <p:cTn id="49" dur="1750" fill="hold"/>
                                        <p:tgtEl>
                                          <p:spTgt spid="9222"/>
                                        </p:tgtEl>
                                        <p:attrNameLst>
                                          <p:attrName>ppt_h</p:attrName>
                                        </p:attrNameLst>
                                      </p:cBhvr>
                                      <p:tavLst>
                                        <p:tav tm="0">
                                          <p:val>
                                            <p:fltVal val="0"/>
                                          </p:val>
                                        </p:tav>
                                        <p:tav tm="100000">
                                          <p:val>
                                            <p:strVal val="#ppt_h"/>
                                          </p:val>
                                        </p:tav>
                                      </p:tavLst>
                                    </p:anim>
                                    <p:anim calcmode="lin" valueType="num">
                                      <p:cBhvr>
                                        <p:cTn id="50" dur="1750" fill="hold"/>
                                        <p:tgtEl>
                                          <p:spTgt spid="9222"/>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9223"/>
                                        </p:tgtEl>
                                        <p:attrNameLst>
                                          <p:attrName>style.visibility</p:attrName>
                                        </p:attrNameLst>
                                      </p:cBhvr>
                                      <p:to>
                                        <p:strVal val="visible"/>
                                      </p:to>
                                    </p:set>
                                    <p:animEffect transition="in" filter="fade">
                                      <p:cBhvr>
                                        <p:cTn id="53" dur="1750"/>
                                        <p:tgtEl>
                                          <p:spTgt spid="9223"/>
                                        </p:tgtEl>
                                      </p:cBhvr>
                                    </p:animEffect>
                                    <p:anim calcmode="lin" valueType="num">
                                      <p:cBhvr>
                                        <p:cTn id="54" dur="1750" fill="hold"/>
                                        <p:tgtEl>
                                          <p:spTgt spid="9223"/>
                                        </p:tgtEl>
                                        <p:attrNameLst>
                                          <p:attrName>style.rotation</p:attrName>
                                        </p:attrNameLst>
                                      </p:cBhvr>
                                      <p:tavLst>
                                        <p:tav tm="0">
                                          <p:val>
                                            <p:fltVal val="720"/>
                                          </p:val>
                                        </p:tav>
                                        <p:tav tm="100000">
                                          <p:val>
                                            <p:fltVal val="0"/>
                                          </p:val>
                                        </p:tav>
                                      </p:tavLst>
                                    </p:anim>
                                    <p:anim calcmode="lin" valueType="num">
                                      <p:cBhvr>
                                        <p:cTn id="55" dur="1750" fill="hold"/>
                                        <p:tgtEl>
                                          <p:spTgt spid="9223"/>
                                        </p:tgtEl>
                                        <p:attrNameLst>
                                          <p:attrName>ppt_h</p:attrName>
                                        </p:attrNameLst>
                                      </p:cBhvr>
                                      <p:tavLst>
                                        <p:tav tm="0">
                                          <p:val>
                                            <p:fltVal val="0"/>
                                          </p:val>
                                        </p:tav>
                                        <p:tav tm="100000">
                                          <p:val>
                                            <p:strVal val="#ppt_h"/>
                                          </p:val>
                                        </p:tav>
                                      </p:tavLst>
                                    </p:anim>
                                    <p:anim calcmode="lin" valueType="num">
                                      <p:cBhvr>
                                        <p:cTn id="56" dur="1750" fill="hold"/>
                                        <p:tgtEl>
                                          <p:spTgt spid="9223"/>
                                        </p:tgtEl>
                                        <p:attrNameLst>
                                          <p:attrName>ppt_w</p:attrName>
                                        </p:attrNameLst>
                                      </p:cBhvr>
                                      <p:tavLst>
                                        <p:tav tm="0">
                                          <p:val>
                                            <p:fltVal val="0"/>
                                          </p:val>
                                        </p:tav>
                                        <p:tav tm="100000">
                                          <p:val>
                                            <p:strVal val="#ppt_w"/>
                                          </p:val>
                                        </p:tav>
                                      </p:tavLst>
                                    </p:anim>
                                  </p:childTnLst>
                                </p:cTn>
                              </p:par>
                              <p:par>
                                <p:cTn id="57" presetID="35" presetClass="entr" presetSubtype="0" fill="hold" nodeType="withEffect">
                                  <p:stCondLst>
                                    <p:cond delay="0"/>
                                  </p:stCondLst>
                                  <p:childTnLst>
                                    <p:set>
                                      <p:cBhvr>
                                        <p:cTn id="58" dur="1" fill="hold">
                                          <p:stCondLst>
                                            <p:cond delay="0"/>
                                          </p:stCondLst>
                                        </p:cTn>
                                        <p:tgtEl>
                                          <p:spTgt spid="9224"/>
                                        </p:tgtEl>
                                        <p:attrNameLst>
                                          <p:attrName>style.visibility</p:attrName>
                                        </p:attrNameLst>
                                      </p:cBhvr>
                                      <p:to>
                                        <p:strVal val="visible"/>
                                      </p:to>
                                    </p:set>
                                    <p:animEffect transition="in" filter="fade">
                                      <p:cBhvr>
                                        <p:cTn id="59" dur="1750"/>
                                        <p:tgtEl>
                                          <p:spTgt spid="9224"/>
                                        </p:tgtEl>
                                      </p:cBhvr>
                                    </p:animEffect>
                                    <p:anim calcmode="lin" valueType="num">
                                      <p:cBhvr>
                                        <p:cTn id="60" dur="1750" fill="hold"/>
                                        <p:tgtEl>
                                          <p:spTgt spid="9224"/>
                                        </p:tgtEl>
                                        <p:attrNameLst>
                                          <p:attrName>style.rotation</p:attrName>
                                        </p:attrNameLst>
                                      </p:cBhvr>
                                      <p:tavLst>
                                        <p:tav tm="0">
                                          <p:val>
                                            <p:fltVal val="720"/>
                                          </p:val>
                                        </p:tav>
                                        <p:tav tm="100000">
                                          <p:val>
                                            <p:fltVal val="0"/>
                                          </p:val>
                                        </p:tav>
                                      </p:tavLst>
                                    </p:anim>
                                    <p:anim calcmode="lin" valueType="num">
                                      <p:cBhvr>
                                        <p:cTn id="61" dur="1750" fill="hold"/>
                                        <p:tgtEl>
                                          <p:spTgt spid="9224"/>
                                        </p:tgtEl>
                                        <p:attrNameLst>
                                          <p:attrName>ppt_h</p:attrName>
                                        </p:attrNameLst>
                                      </p:cBhvr>
                                      <p:tavLst>
                                        <p:tav tm="0">
                                          <p:val>
                                            <p:fltVal val="0"/>
                                          </p:val>
                                        </p:tav>
                                        <p:tav tm="100000">
                                          <p:val>
                                            <p:strVal val="#ppt_h"/>
                                          </p:val>
                                        </p:tav>
                                      </p:tavLst>
                                    </p:anim>
                                    <p:anim calcmode="lin" valueType="num">
                                      <p:cBhvr>
                                        <p:cTn id="62" dur="1750" fill="hold"/>
                                        <p:tgtEl>
                                          <p:spTgt spid="9224"/>
                                        </p:tgtEl>
                                        <p:attrNameLst>
                                          <p:attrName>ppt_w</p:attrName>
                                        </p:attrNameLst>
                                      </p:cBhvr>
                                      <p:tavLst>
                                        <p:tav tm="0">
                                          <p:val>
                                            <p:fltVal val="0"/>
                                          </p:val>
                                        </p:tav>
                                        <p:tav tm="100000">
                                          <p:val>
                                            <p:strVal val="#ppt_w"/>
                                          </p:val>
                                        </p:tav>
                                      </p:tavLst>
                                    </p:anim>
                                  </p:childTnLst>
                                </p:cTn>
                              </p:par>
                              <p:par>
                                <p:cTn id="63" presetID="35" presetClass="entr" presetSubtype="0" fill="hold" nodeType="withEffect">
                                  <p:stCondLst>
                                    <p:cond delay="0"/>
                                  </p:stCondLst>
                                  <p:childTnLst>
                                    <p:set>
                                      <p:cBhvr>
                                        <p:cTn id="64" dur="1" fill="hold">
                                          <p:stCondLst>
                                            <p:cond delay="0"/>
                                          </p:stCondLst>
                                        </p:cTn>
                                        <p:tgtEl>
                                          <p:spTgt spid="9225"/>
                                        </p:tgtEl>
                                        <p:attrNameLst>
                                          <p:attrName>style.visibility</p:attrName>
                                        </p:attrNameLst>
                                      </p:cBhvr>
                                      <p:to>
                                        <p:strVal val="visible"/>
                                      </p:to>
                                    </p:set>
                                    <p:animEffect transition="in" filter="fade">
                                      <p:cBhvr>
                                        <p:cTn id="65" dur="1750"/>
                                        <p:tgtEl>
                                          <p:spTgt spid="9225"/>
                                        </p:tgtEl>
                                      </p:cBhvr>
                                    </p:animEffect>
                                    <p:anim calcmode="lin" valueType="num">
                                      <p:cBhvr>
                                        <p:cTn id="66" dur="1750" fill="hold"/>
                                        <p:tgtEl>
                                          <p:spTgt spid="9225"/>
                                        </p:tgtEl>
                                        <p:attrNameLst>
                                          <p:attrName>style.rotation</p:attrName>
                                        </p:attrNameLst>
                                      </p:cBhvr>
                                      <p:tavLst>
                                        <p:tav tm="0">
                                          <p:val>
                                            <p:fltVal val="720"/>
                                          </p:val>
                                        </p:tav>
                                        <p:tav tm="100000">
                                          <p:val>
                                            <p:fltVal val="0"/>
                                          </p:val>
                                        </p:tav>
                                      </p:tavLst>
                                    </p:anim>
                                    <p:anim calcmode="lin" valueType="num">
                                      <p:cBhvr>
                                        <p:cTn id="67" dur="1750" fill="hold"/>
                                        <p:tgtEl>
                                          <p:spTgt spid="9225"/>
                                        </p:tgtEl>
                                        <p:attrNameLst>
                                          <p:attrName>ppt_h</p:attrName>
                                        </p:attrNameLst>
                                      </p:cBhvr>
                                      <p:tavLst>
                                        <p:tav tm="0">
                                          <p:val>
                                            <p:fltVal val="0"/>
                                          </p:val>
                                        </p:tav>
                                        <p:tav tm="100000">
                                          <p:val>
                                            <p:strVal val="#ppt_h"/>
                                          </p:val>
                                        </p:tav>
                                      </p:tavLst>
                                    </p:anim>
                                    <p:anim calcmode="lin" valueType="num">
                                      <p:cBhvr>
                                        <p:cTn id="68" dur="1750" fill="hold"/>
                                        <p:tgtEl>
                                          <p:spTgt spid="9225"/>
                                        </p:tgtEl>
                                        <p:attrNameLst>
                                          <p:attrName>ppt_w</p:attrName>
                                        </p:attrNameLst>
                                      </p:cBhvr>
                                      <p:tavLst>
                                        <p:tav tm="0">
                                          <p:val>
                                            <p:fltVal val="0"/>
                                          </p:val>
                                        </p:tav>
                                        <p:tav tm="100000">
                                          <p:val>
                                            <p:strVal val="#ppt_w"/>
                                          </p:val>
                                        </p:tav>
                                      </p:tavLst>
                                    </p:anim>
                                  </p:childTnLst>
                                </p:cTn>
                              </p:par>
                              <p:par>
                                <p:cTn id="69" presetID="35" presetClass="entr" presetSubtype="0" fill="hold" nodeType="withEffect">
                                  <p:stCondLst>
                                    <p:cond delay="0"/>
                                  </p:stCondLst>
                                  <p:childTnLst>
                                    <p:set>
                                      <p:cBhvr>
                                        <p:cTn id="70" dur="1" fill="hold">
                                          <p:stCondLst>
                                            <p:cond delay="0"/>
                                          </p:stCondLst>
                                        </p:cTn>
                                        <p:tgtEl>
                                          <p:spTgt spid="9226"/>
                                        </p:tgtEl>
                                        <p:attrNameLst>
                                          <p:attrName>style.visibility</p:attrName>
                                        </p:attrNameLst>
                                      </p:cBhvr>
                                      <p:to>
                                        <p:strVal val="visible"/>
                                      </p:to>
                                    </p:set>
                                    <p:animEffect transition="in" filter="fade">
                                      <p:cBhvr>
                                        <p:cTn id="71" dur="1750"/>
                                        <p:tgtEl>
                                          <p:spTgt spid="9226"/>
                                        </p:tgtEl>
                                      </p:cBhvr>
                                    </p:animEffect>
                                    <p:anim calcmode="lin" valueType="num">
                                      <p:cBhvr>
                                        <p:cTn id="72" dur="1750" fill="hold"/>
                                        <p:tgtEl>
                                          <p:spTgt spid="9226"/>
                                        </p:tgtEl>
                                        <p:attrNameLst>
                                          <p:attrName>style.rotation</p:attrName>
                                        </p:attrNameLst>
                                      </p:cBhvr>
                                      <p:tavLst>
                                        <p:tav tm="0">
                                          <p:val>
                                            <p:fltVal val="720"/>
                                          </p:val>
                                        </p:tav>
                                        <p:tav tm="100000">
                                          <p:val>
                                            <p:fltVal val="0"/>
                                          </p:val>
                                        </p:tav>
                                      </p:tavLst>
                                    </p:anim>
                                    <p:anim calcmode="lin" valueType="num">
                                      <p:cBhvr>
                                        <p:cTn id="73" dur="1750" fill="hold"/>
                                        <p:tgtEl>
                                          <p:spTgt spid="9226"/>
                                        </p:tgtEl>
                                        <p:attrNameLst>
                                          <p:attrName>ppt_h</p:attrName>
                                        </p:attrNameLst>
                                      </p:cBhvr>
                                      <p:tavLst>
                                        <p:tav tm="0">
                                          <p:val>
                                            <p:fltVal val="0"/>
                                          </p:val>
                                        </p:tav>
                                        <p:tav tm="100000">
                                          <p:val>
                                            <p:strVal val="#ppt_h"/>
                                          </p:val>
                                        </p:tav>
                                      </p:tavLst>
                                    </p:anim>
                                    <p:anim calcmode="lin" valueType="num">
                                      <p:cBhvr>
                                        <p:cTn id="74" dur="1750" fill="hold"/>
                                        <p:tgtEl>
                                          <p:spTgt spid="9226"/>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9227"/>
                                        </p:tgtEl>
                                        <p:attrNameLst>
                                          <p:attrName>style.visibility</p:attrName>
                                        </p:attrNameLst>
                                      </p:cBhvr>
                                      <p:to>
                                        <p:strVal val="visible"/>
                                      </p:to>
                                    </p:set>
                                    <p:animEffect transition="in" filter="fade">
                                      <p:cBhvr>
                                        <p:cTn id="77" dur="1750"/>
                                        <p:tgtEl>
                                          <p:spTgt spid="9227"/>
                                        </p:tgtEl>
                                      </p:cBhvr>
                                    </p:animEffect>
                                    <p:anim calcmode="lin" valueType="num">
                                      <p:cBhvr>
                                        <p:cTn id="78" dur="1750" fill="hold"/>
                                        <p:tgtEl>
                                          <p:spTgt spid="9227"/>
                                        </p:tgtEl>
                                        <p:attrNameLst>
                                          <p:attrName>style.rotation</p:attrName>
                                        </p:attrNameLst>
                                      </p:cBhvr>
                                      <p:tavLst>
                                        <p:tav tm="0">
                                          <p:val>
                                            <p:fltVal val="720"/>
                                          </p:val>
                                        </p:tav>
                                        <p:tav tm="100000">
                                          <p:val>
                                            <p:fltVal val="0"/>
                                          </p:val>
                                        </p:tav>
                                      </p:tavLst>
                                    </p:anim>
                                    <p:anim calcmode="lin" valueType="num">
                                      <p:cBhvr>
                                        <p:cTn id="79" dur="1750" fill="hold"/>
                                        <p:tgtEl>
                                          <p:spTgt spid="9227"/>
                                        </p:tgtEl>
                                        <p:attrNameLst>
                                          <p:attrName>ppt_h</p:attrName>
                                        </p:attrNameLst>
                                      </p:cBhvr>
                                      <p:tavLst>
                                        <p:tav tm="0">
                                          <p:val>
                                            <p:fltVal val="0"/>
                                          </p:val>
                                        </p:tav>
                                        <p:tav tm="100000">
                                          <p:val>
                                            <p:strVal val="#ppt_h"/>
                                          </p:val>
                                        </p:tav>
                                      </p:tavLst>
                                    </p:anim>
                                    <p:anim calcmode="lin" valueType="num">
                                      <p:cBhvr>
                                        <p:cTn id="80" dur="1750" fill="hold"/>
                                        <p:tgtEl>
                                          <p:spTgt spid="9227"/>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9228"/>
                                        </p:tgtEl>
                                        <p:attrNameLst>
                                          <p:attrName>style.visibility</p:attrName>
                                        </p:attrNameLst>
                                      </p:cBhvr>
                                      <p:to>
                                        <p:strVal val="visible"/>
                                      </p:to>
                                    </p:set>
                                    <p:animEffect transition="in" filter="fade">
                                      <p:cBhvr>
                                        <p:cTn id="83" dur="1750"/>
                                        <p:tgtEl>
                                          <p:spTgt spid="9228"/>
                                        </p:tgtEl>
                                      </p:cBhvr>
                                    </p:animEffect>
                                    <p:anim calcmode="lin" valueType="num">
                                      <p:cBhvr>
                                        <p:cTn id="84" dur="1750" fill="hold"/>
                                        <p:tgtEl>
                                          <p:spTgt spid="9228"/>
                                        </p:tgtEl>
                                        <p:attrNameLst>
                                          <p:attrName>style.rotation</p:attrName>
                                        </p:attrNameLst>
                                      </p:cBhvr>
                                      <p:tavLst>
                                        <p:tav tm="0">
                                          <p:val>
                                            <p:fltVal val="720"/>
                                          </p:val>
                                        </p:tav>
                                        <p:tav tm="100000">
                                          <p:val>
                                            <p:fltVal val="0"/>
                                          </p:val>
                                        </p:tav>
                                      </p:tavLst>
                                    </p:anim>
                                    <p:anim calcmode="lin" valueType="num">
                                      <p:cBhvr>
                                        <p:cTn id="85" dur="1750" fill="hold"/>
                                        <p:tgtEl>
                                          <p:spTgt spid="9228"/>
                                        </p:tgtEl>
                                        <p:attrNameLst>
                                          <p:attrName>ppt_h</p:attrName>
                                        </p:attrNameLst>
                                      </p:cBhvr>
                                      <p:tavLst>
                                        <p:tav tm="0">
                                          <p:val>
                                            <p:fltVal val="0"/>
                                          </p:val>
                                        </p:tav>
                                        <p:tav tm="100000">
                                          <p:val>
                                            <p:strVal val="#ppt_h"/>
                                          </p:val>
                                        </p:tav>
                                      </p:tavLst>
                                    </p:anim>
                                    <p:anim calcmode="lin" valueType="num">
                                      <p:cBhvr>
                                        <p:cTn id="86" dur="1750" fill="hold"/>
                                        <p:tgtEl>
                                          <p:spTgt spid="9228"/>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9229"/>
                                        </p:tgtEl>
                                        <p:attrNameLst>
                                          <p:attrName>style.visibility</p:attrName>
                                        </p:attrNameLst>
                                      </p:cBhvr>
                                      <p:to>
                                        <p:strVal val="visible"/>
                                      </p:to>
                                    </p:set>
                                    <p:animEffect transition="in" filter="fade">
                                      <p:cBhvr>
                                        <p:cTn id="89" dur="1750"/>
                                        <p:tgtEl>
                                          <p:spTgt spid="9229"/>
                                        </p:tgtEl>
                                      </p:cBhvr>
                                    </p:animEffect>
                                    <p:anim calcmode="lin" valueType="num">
                                      <p:cBhvr>
                                        <p:cTn id="90" dur="1750" fill="hold"/>
                                        <p:tgtEl>
                                          <p:spTgt spid="9229"/>
                                        </p:tgtEl>
                                        <p:attrNameLst>
                                          <p:attrName>style.rotation</p:attrName>
                                        </p:attrNameLst>
                                      </p:cBhvr>
                                      <p:tavLst>
                                        <p:tav tm="0">
                                          <p:val>
                                            <p:fltVal val="720"/>
                                          </p:val>
                                        </p:tav>
                                        <p:tav tm="100000">
                                          <p:val>
                                            <p:fltVal val="0"/>
                                          </p:val>
                                        </p:tav>
                                      </p:tavLst>
                                    </p:anim>
                                    <p:anim calcmode="lin" valueType="num">
                                      <p:cBhvr>
                                        <p:cTn id="91" dur="1750" fill="hold"/>
                                        <p:tgtEl>
                                          <p:spTgt spid="9229"/>
                                        </p:tgtEl>
                                        <p:attrNameLst>
                                          <p:attrName>ppt_h</p:attrName>
                                        </p:attrNameLst>
                                      </p:cBhvr>
                                      <p:tavLst>
                                        <p:tav tm="0">
                                          <p:val>
                                            <p:fltVal val="0"/>
                                          </p:val>
                                        </p:tav>
                                        <p:tav tm="100000">
                                          <p:val>
                                            <p:strVal val="#ppt_h"/>
                                          </p:val>
                                        </p:tav>
                                      </p:tavLst>
                                    </p:anim>
                                    <p:anim calcmode="lin" valueType="num">
                                      <p:cBhvr>
                                        <p:cTn id="92" dur="1750" fill="hold"/>
                                        <p:tgtEl>
                                          <p:spTgt spid="9229"/>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9230"/>
                                        </p:tgtEl>
                                        <p:attrNameLst>
                                          <p:attrName>style.visibility</p:attrName>
                                        </p:attrNameLst>
                                      </p:cBhvr>
                                      <p:to>
                                        <p:strVal val="visible"/>
                                      </p:to>
                                    </p:set>
                                    <p:animEffect transition="in" filter="fade">
                                      <p:cBhvr>
                                        <p:cTn id="95" dur="1750"/>
                                        <p:tgtEl>
                                          <p:spTgt spid="9230"/>
                                        </p:tgtEl>
                                      </p:cBhvr>
                                    </p:animEffect>
                                    <p:anim calcmode="lin" valueType="num">
                                      <p:cBhvr>
                                        <p:cTn id="96" dur="1750" fill="hold"/>
                                        <p:tgtEl>
                                          <p:spTgt spid="9230"/>
                                        </p:tgtEl>
                                        <p:attrNameLst>
                                          <p:attrName>style.rotation</p:attrName>
                                        </p:attrNameLst>
                                      </p:cBhvr>
                                      <p:tavLst>
                                        <p:tav tm="0">
                                          <p:val>
                                            <p:fltVal val="720"/>
                                          </p:val>
                                        </p:tav>
                                        <p:tav tm="100000">
                                          <p:val>
                                            <p:fltVal val="0"/>
                                          </p:val>
                                        </p:tav>
                                      </p:tavLst>
                                    </p:anim>
                                    <p:anim calcmode="lin" valueType="num">
                                      <p:cBhvr>
                                        <p:cTn id="97" dur="1750" fill="hold"/>
                                        <p:tgtEl>
                                          <p:spTgt spid="9230"/>
                                        </p:tgtEl>
                                        <p:attrNameLst>
                                          <p:attrName>ppt_h</p:attrName>
                                        </p:attrNameLst>
                                      </p:cBhvr>
                                      <p:tavLst>
                                        <p:tav tm="0">
                                          <p:val>
                                            <p:fltVal val="0"/>
                                          </p:val>
                                        </p:tav>
                                        <p:tav tm="100000">
                                          <p:val>
                                            <p:strVal val="#ppt_h"/>
                                          </p:val>
                                        </p:tav>
                                      </p:tavLst>
                                    </p:anim>
                                    <p:anim calcmode="lin" valueType="num">
                                      <p:cBhvr>
                                        <p:cTn id="98" dur="1750" fill="hold"/>
                                        <p:tgtEl>
                                          <p:spTgt spid="9230"/>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9231"/>
                                        </p:tgtEl>
                                        <p:attrNameLst>
                                          <p:attrName>style.visibility</p:attrName>
                                        </p:attrNameLst>
                                      </p:cBhvr>
                                      <p:to>
                                        <p:strVal val="visible"/>
                                      </p:to>
                                    </p:set>
                                    <p:animEffect transition="in" filter="fade">
                                      <p:cBhvr>
                                        <p:cTn id="101" dur="1750"/>
                                        <p:tgtEl>
                                          <p:spTgt spid="9231"/>
                                        </p:tgtEl>
                                      </p:cBhvr>
                                    </p:animEffect>
                                    <p:anim calcmode="lin" valueType="num">
                                      <p:cBhvr>
                                        <p:cTn id="102" dur="1750" fill="hold"/>
                                        <p:tgtEl>
                                          <p:spTgt spid="9231"/>
                                        </p:tgtEl>
                                        <p:attrNameLst>
                                          <p:attrName>style.rotation</p:attrName>
                                        </p:attrNameLst>
                                      </p:cBhvr>
                                      <p:tavLst>
                                        <p:tav tm="0">
                                          <p:val>
                                            <p:fltVal val="720"/>
                                          </p:val>
                                        </p:tav>
                                        <p:tav tm="100000">
                                          <p:val>
                                            <p:fltVal val="0"/>
                                          </p:val>
                                        </p:tav>
                                      </p:tavLst>
                                    </p:anim>
                                    <p:anim calcmode="lin" valueType="num">
                                      <p:cBhvr>
                                        <p:cTn id="103" dur="1750" fill="hold"/>
                                        <p:tgtEl>
                                          <p:spTgt spid="9231"/>
                                        </p:tgtEl>
                                        <p:attrNameLst>
                                          <p:attrName>ppt_h</p:attrName>
                                        </p:attrNameLst>
                                      </p:cBhvr>
                                      <p:tavLst>
                                        <p:tav tm="0">
                                          <p:val>
                                            <p:fltVal val="0"/>
                                          </p:val>
                                        </p:tav>
                                        <p:tav tm="100000">
                                          <p:val>
                                            <p:strVal val="#ppt_h"/>
                                          </p:val>
                                        </p:tav>
                                      </p:tavLst>
                                    </p:anim>
                                    <p:anim calcmode="lin" valueType="num">
                                      <p:cBhvr>
                                        <p:cTn id="104" dur="1750" fill="hold"/>
                                        <p:tgtEl>
                                          <p:spTgt spid="9231"/>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9232"/>
                                        </p:tgtEl>
                                        <p:attrNameLst>
                                          <p:attrName>style.visibility</p:attrName>
                                        </p:attrNameLst>
                                      </p:cBhvr>
                                      <p:to>
                                        <p:strVal val="visible"/>
                                      </p:to>
                                    </p:set>
                                    <p:animEffect transition="in" filter="fade">
                                      <p:cBhvr>
                                        <p:cTn id="107" dur="1750"/>
                                        <p:tgtEl>
                                          <p:spTgt spid="9232"/>
                                        </p:tgtEl>
                                      </p:cBhvr>
                                    </p:animEffect>
                                    <p:anim calcmode="lin" valueType="num">
                                      <p:cBhvr>
                                        <p:cTn id="108" dur="1750" fill="hold"/>
                                        <p:tgtEl>
                                          <p:spTgt spid="9232"/>
                                        </p:tgtEl>
                                        <p:attrNameLst>
                                          <p:attrName>style.rotation</p:attrName>
                                        </p:attrNameLst>
                                      </p:cBhvr>
                                      <p:tavLst>
                                        <p:tav tm="0">
                                          <p:val>
                                            <p:fltVal val="720"/>
                                          </p:val>
                                        </p:tav>
                                        <p:tav tm="100000">
                                          <p:val>
                                            <p:fltVal val="0"/>
                                          </p:val>
                                        </p:tav>
                                      </p:tavLst>
                                    </p:anim>
                                    <p:anim calcmode="lin" valueType="num">
                                      <p:cBhvr>
                                        <p:cTn id="109" dur="1750" fill="hold"/>
                                        <p:tgtEl>
                                          <p:spTgt spid="9232"/>
                                        </p:tgtEl>
                                        <p:attrNameLst>
                                          <p:attrName>ppt_h</p:attrName>
                                        </p:attrNameLst>
                                      </p:cBhvr>
                                      <p:tavLst>
                                        <p:tav tm="0">
                                          <p:val>
                                            <p:fltVal val="0"/>
                                          </p:val>
                                        </p:tav>
                                        <p:tav tm="100000">
                                          <p:val>
                                            <p:strVal val="#ppt_h"/>
                                          </p:val>
                                        </p:tav>
                                      </p:tavLst>
                                    </p:anim>
                                    <p:anim calcmode="lin" valueType="num">
                                      <p:cBhvr>
                                        <p:cTn id="110" dur="1750" fill="hold"/>
                                        <p:tgtEl>
                                          <p:spTgt spid="9232"/>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9233"/>
                                        </p:tgtEl>
                                        <p:attrNameLst>
                                          <p:attrName>style.visibility</p:attrName>
                                        </p:attrNameLst>
                                      </p:cBhvr>
                                      <p:to>
                                        <p:strVal val="visible"/>
                                      </p:to>
                                    </p:set>
                                    <p:animEffect transition="in" filter="fade">
                                      <p:cBhvr>
                                        <p:cTn id="113" dur="1750"/>
                                        <p:tgtEl>
                                          <p:spTgt spid="9233"/>
                                        </p:tgtEl>
                                      </p:cBhvr>
                                    </p:animEffect>
                                    <p:anim calcmode="lin" valueType="num">
                                      <p:cBhvr>
                                        <p:cTn id="114" dur="1750" fill="hold"/>
                                        <p:tgtEl>
                                          <p:spTgt spid="9233"/>
                                        </p:tgtEl>
                                        <p:attrNameLst>
                                          <p:attrName>style.rotation</p:attrName>
                                        </p:attrNameLst>
                                      </p:cBhvr>
                                      <p:tavLst>
                                        <p:tav tm="0">
                                          <p:val>
                                            <p:fltVal val="720"/>
                                          </p:val>
                                        </p:tav>
                                        <p:tav tm="100000">
                                          <p:val>
                                            <p:fltVal val="0"/>
                                          </p:val>
                                        </p:tav>
                                      </p:tavLst>
                                    </p:anim>
                                    <p:anim calcmode="lin" valueType="num">
                                      <p:cBhvr>
                                        <p:cTn id="115" dur="1750" fill="hold"/>
                                        <p:tgtEl>
                                          <p:spTgt spid="9233"/>
                                        </p:tgtEl>
                                        <p:attrNameLst>
                                          <p:attrName>ppt_h</p:attrName>
                                        </p:attrNameLst>
                                      </p:cBhvr>
                                      <p:tavLst>
                                        <p:tav tm="0">
                                          <p:val>
                                            <p:fltVal val="0"/>
                                          </p:val>
                                        </p:tav>
                                        <p:tav tm="100000">
                                          <p:val>
                                            <p:strVal val="#ppt_h"/>
                                          </p:val>
                                        </p:tav>
                                      </p:tavLst>
                                    </p:anim>
                                    <p:anim calcmode="lin" valueType="num">
                                      <p:cBhvr>
                                        <p:cTn id="116" dur="1750" fill="hold"/>
                                        <p:tgtEl>
                                          <p:spTgt spid="9233"/>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9234"/>
                                        </p:tgtEl>
                                        <p:attrNameLst>
                                          <p:attrName>style.visibility</p:attrName>
                                        </p:attrNameLst>
                                      </p:cBhvr>
                                      <p:to>
                                        <p:strVal val="visible"/>
                                      </p:to>
                                    </p:set>
                                    <p:animEffect transition="in" filter="fade">
                                      <p:cBhvr>
                                        <p:cTn id="119" dur="1750"/>
                                        <p:tgtEl>
                                          <p:spTgt spid="9234"/>
                                        </p:tgtEl>
                                      </p:cBhvr>
                                    </p:animEffect>
                                    <p:anim calcmode="lin" valueType="num">
                                      <p:cBhvr>
                                        <p:cTn id="120" dur="1750" fill="hold"/>
                                        <p:tgtEl>
                                          <p:spTgt spid="9234"/>
                                        </p:tgtEl>
                                        <p:attrNameLst>
                                          <p:attrName>style.rotation</p:attrName>
                                        </p:attrNameLst>
                                      </p:cBhvr>
                                      <p:tavLst>
                                        <p:tav tm="0">
                                          <p:val>
                                            <p:fltVal val="720"/>
                                          </p:val>
                                        </p:tav>
                                        <p:tav tm="100000">
                                          <p:val>
                                            <p:fltVal val="0"/>
                                          </p:val>
                                        </p:tav>
                                      </p:tavLst>
                                    </p:anim>
                                    <p:anim calcmode="lin" valueType="num">
                                      <p:cBhvr>
                                        <p:cTn id="121" dur="1750" fill="hold"/>
                                        <p:tgtEl>
                                          <p:spTgt spid="9234"/>
                                        </p:tgtEl>
                                        <p:attrNameLst>
                                          <p:attrName>ppt_h</p:attrName>
                                        </p:attrNameLst>
                                      </p:cBhvr>
                                      <p:tavLst>
                                        <p:tav tm="0">
                                          <p:val>
                                            <p:fltVal val="0"/>
                                          </p:val>
                                        </p:tav>
                                        <p:tav tm="100000">
                                          <p:val>
                                            <p:strVal val="#ppt_h"/>
                                          </p:val>
                                        </p:tav>
                                      </p:tavLst>
                                    </p:anim>
                                    <p:anim calcmode="lin" valueType="num">
                                      <p:cBhvr>
                                        <p:cTn id="122" dur="1750" fill="hold"/>
                                        <p:tgtEl>
                                          <p:spTgt spid="9234"/>
                                        </p:tgtEl>
                                        <p:attrNameLst>
                                          <p:attrName>ppt_w</p:attrName>
                                        </p:attrNameLst>
                                      </p:cBhvr>
                                      <p:tavLst>
                                        <p:tav tm="0">
                                          <p:val>
                                            <p:fltVal val="0"/>
                                          </p:val>
                                        </p:tav>
                                        <p:tav tm="100000">
                                          <p:val>
                                            <p:strVal val="#ppt_w"/>
                                          </p:val>
                                        </p:tav>
                                      </p:tavLst>
                                    </p:anim>
                                  </p:childTnLst>
                                </p:cTn>
                              </p:par>
                              <p:par>
                                <p:cTn id="123" presetID="35" presetClass="entr" presetSubtype="0" fill="hold" nodeType="withEffect">
                                  <p:stCondLst>
                                    <p:cond delay="0"/>
                                  </p:stCondLst>
                                  <p:childTnLst>
                                    <p:set>
                                      <p:cBhvr>
                                        <p:cTn id="124" dur="1" fill="hold">
                                          <p:stCondLst>
                                            <p:cond delay="0"/>
                                          </p:stCondLst>
                                        </p:cTn>
                                        <p:tgtEl>
                                          <p:spTgt spid="9237"/>
                                        </p:tgtEl>
                                        <p:attrNameLst>
                                          <p:attrName>style.visibility</p:attrName>
                                        </p:attrNameLst>
                                      </p:cBhvr>
                                      <p:to>
                                        <p:strVal val="visible"/>
                                      </p:to>
                                    </p:set>
                                    <p:animEffect transition="in" filter="fade">
                                      <p:cBhvr>
                                        <p:cTn id="125" dur="1750"/>
                                        <p:tgtEl>
                                          <p:spTgt spid="9237"/>
                                        </p:tgtEl>
                                      </p:cBhvr>
                                    </p:animEffect>
                                    <p:anim calcmode="lin" valueType="num">
                                      <p:cBhvr>
                                        <p:cTn id="126" dur="1750" fill="hold"/>
                                        <p:tgtEl>
                                          <p:spTgt spid="9237"/>
                                        </p:tgtEl>
                                        <p:attrNameLst>
                                          <p:attrName>style.rotation</p:attrName>
                                        </p:attrNameLst>
                                      </p:cBhvr>
                                      <p:tavLst>
                                        <p:tav tm="0">
                                          <p:val>
                                            <p:fltVal val="720"/>
                                          </p:val>
                                        </p:tav>
                                        <p:tav tm="100000">
                                          <p:val>
                                            <p:fltVal val="0"/>
                                          </p:val>
                                        </p:tav>
                                      </p:tavLst>
                                    </p:anim>
                                    <p:anim calcmode="lin" valueType="num">
                                      <p:cBhvr>
                                        <p:cTn id="127" dur="1750" fill="hold"/>
                                        <p:tgtEl>
                                          <p:spTgt spid="9237"/>
                                        </p:tgtEl>
                                        <p:attrNameLst>
                                          <p:attrName>ppt_h</p:attrName>
                                        </p:attrNameLst>
                                      </p:cBhvr>
                                      <p:tavLst>
                                        <p:tav tm="0">
                                          <p:val>
                                            <p:fltVal val="0"/>
                                          </p:val>
                                        </p:tav>
                                        <p:tav tm="100000">
                                          <p:val>
                                            <p:strVal val="#ppt_h"/>
                                          </p:val>
                                        </p:tav>
                                      </p:tavLst>
                                    </p:anim>
                                    <p:anim calcmode="lin" valueType="num">
                                      <p:cBhvr>
                                        <p:cTn id="128" dur="1750" fill="hold"/>
                                        <p:tgtEl>
                                          <p:spTgt spid="923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7" grpId="0"/>
      <p:bldP spid="9228" grpId="0"/>
      <p:bldP spid="9229" grpId="0"/>
      <p:bldP spid="9230" grpId="0"/>
      <p:bldP spid="9231" grpId="0"/>
      <p:bldP spid="9232" grpId="0"/>
      <p:bldP spid="9233" grpId="0"/>
      <p:bldP spid="9234" grpId="0"/>
      <p:bldP spid="9235" grpId="0"/>
      <p:bldP spid="923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第一季度</a:t>
            </a:r>
            <a:endParaRPr lang="en-US" altLang="zh-CN" sz="1600" b="1" dirty="0">
              <a:solidFill>
                <a:schemeClr val="tx1">
                  <a:lumMod val="75000"/>
                </a:schemeClr>
              </a:solidFill>
              <a:sym typeface="Arial" panose="020B0604020202020204" pitchFamily="34" charset="0"/>
            </a:endParaRP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79" name="稻壳儿小白白(http://dwz.cn/Wu2UP)"/>
          <p:cNvSpPr txBox="1">
            <a:spLocks noChangeArrowheads="1"/>
          </p:cNvSpPr>
          <p:nvPr/>
        </p:nvSpPr>
        <p:spPr bwMode="auto">
          <a:xfrm>
            <a:off x="6808788" y="15240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第二季度</a:t>
            </a:r>
            <a:endParaRPr lang="en-US" altLang="zh-CN" sz="1600" b="1" dirty="0">
              <a:solidFill>
                <a:schemeClr val="tx1">
                  <a:lumMod val="75000"/>
                </a:schemeClr>
              </a:solidFill>
              <a:sym typeface="Arial" panose="020B0604020202020204" pitchFamily="34" charset="0"/>
            </a:endParaRP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第三季度</a:t>
            </a:r>
            <a:endParaRPr lang="en-US" altLang="zh-CN"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第四季度</a:t>
            </a:r>
            <a:endParaRPr lang="en-US" altLang="zh-CN" sz="1600" b="1" dirty="0">
              <a:solidFill>
                <a:schemeClr val="tx1">
                  <a:lumMod val="75000"/>
                </a:schemeClr>
              </a:solidFill>
              <a:sym typeface="Arial" panose="020B0604020202020204" pitchFamily="34" charset="0"/>
            </a:endParaRP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总结</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37" name="椭圆 3"/>
          <p:cNvSpPr>
            <a:spLocks noChangeArrowheads="1"/>
          </p:cNvSpPr>
          <p:nvPr/>
        </p:nvSpPr>
        <p:spPr bwMode="auto">
          <a:xfrm>
            <a:off x="1695450" y="1736725"/>
            <a:ext cx="4327525" cy="4325938"/>
          </a:xfrm>
          <a:prstGeom prst="ellipse">
            <a:avLst/>
          </a:prstGeom>
          <a:noFill/>
          <a:ln w="9525">
            <a:solidFill>
              <a:srgbClr val="333F4F"/>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endParaRPr lang="zh-CN" altLang="en-US" sz="1690">
              <a:solidFill>
                <a:schemeClr val="bg1"/>
              </a:solidFill>
              <a:ea typeface="SimSun" panose="02010600030101010101" pitchFamily="2" charset="-122"/>
            </a:endParaRPr>
          </a:p>
        </p:txBody>
      </p:sp>
      <p:sp>
        <p:nvSpPr>
          <p:cNvPr id="38" name="Oval 14"/>
          <p:cNvSpPr>
            <a:spLocks noChangeArrowheads="1"/>
          </p:cNvSpPr>
          <p:nvPr/>
        </p:nvSpPr>
        <p:spPr bwMode="auto">
          <a:xfrm>
            <a:off x="2459038" y="3890963"/>
            <a:ext cx="1350962"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endParaRPr lang="zh-CN" altLang="en-US" sz="1690">
              <a:solidFill>
                <a:schemeClr val="bg1"/>
              </a:solidFill>
              <a:ea typeface="SimSun" panose="02010600030101010101" pitchFamily="2" charset="-122"/>
            </a:endParaRPr>
          </a:p>
        </p:txBody>
      </p:sp>
      <p:sp>
        <p:nvSpPr>
          <p:cNvPr id="39" name="Oval 19"/>
          <p:cNvSpPr>
            <a:spLocks noChangeArrowheads="1"/>
          </p:cNvSpPr>
          <p:nvPr/>
        </p:nvSpPr>
        <p:spPr bwMode="auto">
          <a:xfrm>
            <a:off x="4089400" y="3621088"/>
            <a:ext cx="1350963" cy="1352550"/>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endParaRPr lang="zh-CN" altLang="en-US" sz="1690">
              <a:solidFill>
                <a:schemeClr val="bg1"/>
              </a:solidFill>
              <a:ea typeface="SimSun" panose="02010600030101010101" pitchFamily="2" charset="-122"/>
            </a:endParaRPr>
          </a:p>
        </p:txBody>
      </p:sp>
      <p:sp>
        <p:nvSpPr>
          <p:cNvPr id="40" name="Oval 24"/>
          <p:cNvSpPr>
            <a:spLocks noChangeArrowheads="1"/>
          </p:cNvSpPr>
          <p:nvPr/>
        </p:nvSpPr>
        <p:spPr bwMode="auto">
          <a:xfrm>
            <a:off x="2997200" y="2376488"/>
            <a:ext cx="1352550"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endParaRPr lang="zh-CN" altLang="en-US" sz="1690">
              <a:solidFill>
                <a:schemeClr val="bg1"/>
              </a:solidFill>
              <a:ea typeface="SimSun" panose="02010600030101010101" pitchFamily="2" charset="-122"/>
            </a:endParaRPr>
          </a:p>
        </p:txBody>
      </p:sp>
      <p:sp>
        <p:nvSpPr>
          <p:cNvPr id="41" name="TextBox 10"/>
          <p:cNvSpPr txBox="1">
            <a:spLocks noChangeArrowheads="1"/>
          </p:cNvSpPr>
          <p:nvPr/>
        </p:nvSpPr>
        <p:spPr bwMode="auto">
          <a:xfrm>
            <a:off x="6313488" y="1770063"/>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r>
              <a:rPr lang="zh-CN" altLang="en-US" sz="2080" b="1" dirty="0">
                <a:solidFill>
                  <a:srgbClr val="333F4F"/>
                </a:solidFill>
                <a:latin typeface="Microsoft YaHei" panose="020B0503020204020204" pitchFamily="34" charset="-122"/>
              </a:rPr>
              <a:t>标题文本一</a:t>
            </a:r>
          </a:p>
        </p:txBody>
      </p:sp>
      <p:sp>
        <p:nvSpPr>
          <p:cNvPr id="42" name="TextBox 11"/>
          <p:cNvSpPr txBox="1">
            <a:spLocks noChangeArrowheads="1"/>
          </p:cNvSpPr>
          <p:nvPr/>
        </p:nvSpPr>
        <p:spPr bwMode="auto">
          <a:xfrm>
            <a:off x="6313488" y="2127250"/>
            <a:ext cx="411638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r>
              <a:rPr lang="zh-CN" altLang="en-US" sz="1430" dirty="0">
                <a:solidFill>
                  <a:schemeClr val="tx1"/>
                </a:solidFill>
                <a:latin typeface="Microsoft YaHei" panose="020B0503020204020204" pitchFamily="34" charset="-122"/>
              </a:rPr>
              <a:t>点击输入你的文字内容或复制你的文本内容</a:t>
            </a:r>
            <a:endParaRPr lang="en-US" altLang="zh-CN" sz="1430" dirty="0">
              <a:solidFill>
                <a:schemeClr val="tx1"/>
              </a:solidFill>
              <a:latin typeface="Microsoft YaHei" panose="020B0503020204020204" pitchFamily="34" charset="-122"/>
            </a:endParaRPr>
          </a:p>
          <a:p>
            <a:pPr eaLnBrk="1" hangingPunct="1">
              <a:spcBef>
                <a:spcPct val="0"/>
              </a:spcBef>
              <a:buFontTx/>
              <a:buNone/>
              <a:defRPr/>
            </a:pPr>
            <a:r>
              <a:rPr lang="zh-CN" altLang="en-US" sz="1430" dirty="0">
                <a:solidFill>
                  <a:schemeClr val="tx1"/>
                </a:solidFill>
                <a:latin typeface="Microsoft YaHei"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Microsoft YaHei" panose="020B0503020204020204" pitchFamily="34" charset="-122"/>
              </a:rPr>
              <a:t>点击输入你的文字内容或复制你的文本内容</a:t>
            </a:r>
            <a:endParaRPr lang="en-US" altLang="zh-CN" sz="1430" dirty="0">
              <a:solidFill>
                <a:schemeClr val="tx1"/>
              </a:solidFill>
              <a:latin typeface="Microsoft YaHei" panose="020B0503020204020204" pitchFamily="34" charset="-122"/>
            </a:endParaRPr>
          </a:p>
        </p:txBody>
      </p:sp>
      <p:sp>
        <p:nvSpPr>
          <p:cNvPr id="43" name="TextBox 12"/>
          <p:cNvSpPr txBox="1">
            <a:spLocks noChangeArrowheads="1"/>
          </p:cNvSpPr>
          <p:nvPr/>
        </p:nvSpPr>
        <p:spPr bwMode="auto">
          <a:xfrm>
            <a:off x="3235325" y="270827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defRPr/>
            </a:pPr>
            <a:r>
              <a:rPr lang="zh-CN" altLang="en-US" sz="1690" b="1" dirty="0">
                <a:solidFill>
                  <a:schemeClr val="bg1"/>
                </a:solidFill>
                <a:latin typeface="Microsoft YaHei" panose="020B0503020204020204" pitchFamily="34" charset="-122"/>
              </a:rPr>
              <a:t>标题</a:t>
            </a:r>
            <a:endParaRPr lang="en-US" altLang="zh-CN" sz="1690" b="1" dirty="0">
              <a:solidFill>
                <a:schemeClr val="bg1"/>
              </a:solidFill>
              <a:latin typeface="Microsoft YaHei" panose="020B0503020204020204" pitchFamily="34" charset="-122"/>
            </a:endParaRPr>
          </a:p>
          <a:p>
            <a:pPr algn="ctr" eaLnBrk="1" hangingPunct="1">
              <a:spcBef>
                <a:spcPct val="0"/>
              </a:spcBef>
              <a:buFontTx/>
              <a:buNone/>
              <a:defRPr/>
            </a:pPr>
            <a:r>
              <a:rPr lang="zh-CN" altLang="en-US" sz="1690" b="1" dirty="0">
                <a:solidFill>
                  <a:schemeClr val="bg1"/>
                </a:solidFill>
                <a:latin typeface="Microsoft YaHei" panose="020B0503020204020204" pitchFamily="34" charset="-122"/>
              </a:rPr>
              <a:t>文本一</a:t>
            </a:r>
          </a:p>
        </p:txBody>
      </p:sp>
      <p:sp>
        <p:nvSpPr>
          <p:cNvPr id="44" name="TextBox 9"/>
          <p:cNvSpPr txBox="1">
            <a:spLocks noChangeArrowheads="1"/>
          </p:cNvSpPr>
          <p:nvPr/>
        </p:nvSpPr>
        <p:spPr bwMode="auto">
          <a:xfrm>
            <a:off x="2663825" y="426402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defRPr/>
            </a:pPr>
            <a:r>
              <a:rPr lang="zh-CN" altLang="en-US" sz="1690" b="1" dirty="0">
                <a:solidFill>
                  <a:schemeClr val="bg1"/>
                </a:solidFill>
                <a:latin typeface="Microsoft YaHei" panose="020B0503020204020204" pitchFamily="34" charset="-122"/>
              </a:rPr>
              <a:t>标题</a:t>
            </a:r>
            <a:endParaRPr lang="en-US" altLang="zh-CN" sz="1690" b="1" dirty="0">
              <a:solidFill>
                <a:schemeClr val="bg1"/>
              </a:solidFill>
              <a:latin typeface="Microsoft YaHei" panose="020B0503020204020204" pitchFamily="34" charset="-122"/>
            </a:endParaRPr>
          </a:p>
          <a:p>
            <a:pPr algn="ctr" eaLnBrk="1" hangingPunct="1">
              <a:spcBef>
                <a:spcPct val="0"/>
              </a:spcBef>
              <a:buFontTx/>
              <a:buNone/>
              <a:defRPr/>
            </a:pPr>
            <a:r>
              <a:rPr lang="zh-CN" altLang="en-US" sz="1690" b="1" dirty="0">
                <a:solidFill>
                  <a:schemeClr val="bg1"/>
                </a:solidFill>
                <a:latin typeface="Microsoft YaHei" panose="020B0503020204020204" pitchFamily="34" charset="-122"/>
              </a:rPr>
              <a:t>文本二</a:t>
            </a:r>
          </a:p>
        </p:txBody>
      </p:sp>
      <p:sp>
        <p:nvSpPr>
          <p:cNvPr id="45" name="TextBox 10"/>
          <p:cNvSpPr txBox="1">
            <a:spLocks noChangeArrowheads="1"/>
          </p:cNvSpPr>
          <p:nvPr/>
        </p:nvSpPr>
        <p:spPr bwMode="auto">
          <a:xfrm>
            <a:off x="4351338" y="393065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defRPr/>
            </a:pPr>
            <a:r>
              <a:rPr lang="zh-CN" altLang="en-US" sz="1690" b="1" dirty="0">
                <a:solidFill>
                  <a:schemeClr val="bg1"/>
                </a:solidFill>
                <a:latin typeface="Microsoft YaHei" panose="020B0503020204020204" pitchFamily="34" charset="-122"/>
              </a:rPr>
              <a:t>标题</a:t>
            </a:r>
            <a:endParaRPr lang="en-US" altLang="zh-CN" sz="1690" b="1" dirty="0">
              <a:solidFill>
                <a:schemeClr val="bg1"/>
              </a:solidFill>
              <a:latin typeface="Microsoft YaHei" panose="020B0503020204020204" pitchFamily="34" charset="-122"/>
            </a:endParaRPr>
          </a:p>
          <a:p>
            <a:pPr algn="ctr" eaLnBrk="1" hangingPunct="1">
              <a:spcBef>
                <a:spcPct val="0"/>
              </a:spcBef>
              <a:buFontTx/>
              <a:buNone/>
              <a:defRPr/>
            </a:pPr>
            <a:r>
              <a:rPr lang="zh-CN" altLang="en-US" sz="1690" b="1" dirty="0">
                <a:solidFill>
                  <a:schemeClr val="bg1"/>
                </a:solidFill>
                <a:latin typeface="Microsoft YaHei" panose="020B0503020204020204" pitchFamily="34" charset="-122"/>
              </a:rPr>
              <a:t>文本三</a:t>
            </a:r>
          </a:p>
        </p:txBody>
      </p:sp>
      <p:sp>
        <p:nvSpPr>
          <p:cNvPr id="46" name="TextBox 12"/>
          <p:cNvSpPr txBox="1">
            <a:spLocks noChangeArrowheads="1"/>
          </p:cNvSpPr>
          <p:nvPr/>
        </p:nvSpPr>
        <p:spPr bwMode="auto">
          <a:xfrm>
            <a:off x="6313488" y="3298825"/>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r>
              <a:rPr lang="zh-CN" altLang="en-US" sz="2080" b="1">
                <a:solidFill>
                  <a:srgbClr val="333F4F"/>
                </a:solidFill>
                <a:latin typeface="Microsoft YaHei" panose="020B0503020204020204" pitchFamily="34" charset="-122"/>
              </a:rPr>
              <a:t>标题文本二</a:t>
            </a:r>
          </a:p>
        </p:txBody>
      </p:sp>
      <p:sp>
        <p:nvSpPr>
          <p:cNvPr id="47" name="TextBox 13"/>
          <p:cNvSpPr txBox="1">
            <a:spLocks noChangeArrowheads="1"/>
          </p:cNvSpPr>
          <p:nvPr/>
        </p:nvSpPr>
        <p:spPr bwMode="auto">
          <a:xfrm>
            <a:off x="6313488" y="3656013"/>
            <a:ext cx="41163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r>
              <a:rPr lang="zh-CN" altLang="en-US" sz="1430" dirty="0">
                <a:solidFill>
                  <a:schemeClr val="tx1"/>
                </a:solidFill>
                <a:latin typeface="Microsoft YaHei" panose="020B0503020204020204" pitchFamily="34" charset="-122"/>
              </a:rPr>
              <a:t>点击输入你的文字内容或复制你的文本内容</a:t>
            </a:r>
            <a:endParaRPr lang="en-US" altLang="zh-CN" sz="1430" dirty="0">
              <a:solidFill>
                <a:schemeClr val="tx1"/>
              </a:solidFill>
              <a:latin typeface="Microsoft YaHei" panose="020B0503020204020204" pitchFamily="34" charset="-122"/>
            </a:endParaRPr>
          </a:p>
          <a:p>
            <a:pPr eaLnBrk="1" hangingPunct="1">
              <a:spcBef>
                <a:spcPct val="0"/>
              </a:spcBef>
              <a:buFontTx/>
              <a:buNone/>
              <a:defRPr/>
            </a:pPr>
            <a:r>
              <a:rPr lang="zh-CN" altLang="en-US" sz="1430" dirty="0">
                <a:solidFill>
                  <a:schemeClr val="tx1"/>
                </a:solidFill>
                <a:latin typeface="Microsoft YaHei"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Microsoft YaHei" panose="020B0503020204020204" pitchFamily="34" charset="-122"/>
              </a:rPr>
              <a:t>点击输入你的文字内容或复制你的文本内容</a:t>
            </a:r>
          </a:p>
        </p:txBody>
      </p:sp>
      <p:sp>
        <p:nvSpPr>
          <p:cNvPr id="48" name="TextBox 14"/>
          <p:cNvSpPr txBox="1">
            <a:spLocks noChangeArrowheads="1"/>
          </p:cNvSpPr>
          <p:nvPr/>
        </p:nvSpPr>
        <p:spPr bwMode="auto">
          <a:xfrm>
            <a:off x="6313488" y="4813300"/>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r>
              <a:rPr lang="zh-CN" altLang="en-US" sz="2080" b="1">
                <a:solidFill>
                  <a:srgbClr val="333F4F"/>
                </a:solidFill>
                <a:latin typeface="Microsoft YaHei" panose="020B0503020204020204" pitchFamily="34" charset="-122"/>
              </a:rPr>
              <a:t>标题文本三</a:t>
            </a:r>
          </a:p>
        </p:txBody>
      </p:sp>
      <p:sp>
        <p:nvSpPr>
          <p:cNvPr id="49" name="TextBox 15"/>
          <p:cNvSpPr txBox="1">
            <a:spLocks noChangeArrowheads="1"/>
          </p:cNvSpPr>
          <p:nvPr/>
        </p:nvSpPr>
        <p:spPr bwMode="auto">
          <a:xfrm>
            <a:off x="6313488" y="5170488"/>
            <a:ext cx="411638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Microsoft YaHei"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defRPr/>
            </a:pPr>
            <a:r>
              <a:rPr lang="zh-CN" altLang="en-US" sz="1430" dirty="0">
                <a:solidFill>
                  <a:schemeClr val="tx1"/>
                </a:solidFill>
                <a:latin typeface="Microsoft YaHei" panose="020B0503020204020204" pitchFamily="34" charset="-122"/>
              </a:rPr>
              <a:t>点击输入你的文字内容或复制你的文本内容</a:t>
            </a:r>
            <a:endParaRPr lang="en-US" altLang="zh-CN" sz="1430" dirty="0">
              <a:solidFill>
                <a:schemeClr val="tx1"/>
              </a:solidFill>
              <a:latin typeface="Microsoft YaHei" panose="020B0503020204020204" pitchFamily="34" charset="-122"/>
            </a:endParaRPr>
          </a:p>
          <a:p>
            <a:pPr eaLnBrk="1" hangingPunct="1">
              <a:spcBef>
                <a:spcPct val="0"/>
              </a:spcBef>
              <a:buFontTx/>
              <a:buNone/>
              <a:defRPr/>
            </a:pPr>
            <a:r>
              <a:rPr lang="zh-CN" altLang="en-US" sz="1430" dirty="0">
                <a:solidFill>
                  <a:schemeClr val="tx1"/>
                </a:solidFill>
                <a:latin typeface="Microsoft YaHei"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Microsoft YaHei" panose="020B0503020204020204" pitchFamily="34" charset="-122"/>
              </a:rPr>
              <a:t>点击输入你的文字内容或复制你的文本内容</a:t>
            </a:r>
            <a:endParaRPr lang="en-US" altLang="zh-CN" sz="1430" dirty="0">
              <a:solidFill>
                <a:schemeClr val="tx1"/>
              </a:solidFill>
              <a:latin typeface="Microsoft YaHei" panose="020B0503020204020204" pitchFamily="34" charset="-122"/>
            </a:endParaRPr>
          </a:p>
        </p:txBody>
      </p:sp>
    </p:spTree>
    <p:custDataLst>
      <p:tags r:id="rId1"/>
    </p:custData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50"/>
                            </p:stCondLst>
                            <p:childTnLst>
                              <p:par>
                                <p:cTn id="20" presetID="21" presetClass="entr" presetSubtype="1"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1000"/>
                                        <p:tgtEl>
                                          <p:spTgt spid="37"/>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0"/>
                                        </p:tgtEl>
                                        <p:attrNameLst>
                                          <p:attrName>ppt_x</p:attrName>
                                          <p:attrName>ppt_y</p:attrName>
                                        </p:attrNameLst>
                                      </p:cBhvr>
                                      <p:rCtr x="0" y="0"/>
                                    </p:animMotion>
                                    <p:animEffect transition="in" filter="fade">
                                      <p:cBhvr>
                                        <p:cTn id="27" dur="1000"/>
                                        <p:tgtEl>
                                          <p:spTgt spid="4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Scale>
                                      <p:cBhvr>
                                        <p:cTn id="30"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43"/>
                                        </p:tgtEl>
                                        <p:attrNameLst>
                                          <p:attrName>ppt_x</p:attrName>
                                          <p:attrName>ppt_y</p:attrName>
                                        </p:attrNameLst>
                                      </p:cBhvr>
                                      <p:rCtr x="0" y="0"/>
                                    </p:animMotion>
                                    <p:animEffect transition="in" filter="fade">
                                      <p:cBhvr>
                                        <p:cTn id="32" dur="1000"/>
                                        <p:tgtEl>
                                          <p:spTgt spid="43"/>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Scale>
                                      <p:cBhvr>
                                        <p:cTn id="3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38"/>
                                        </p:tgtEl>
                                        <p:attrNameLst>
                                          <p:attrName>ppt_x</p:attrName>
                                          <p:attrName>ppt_y</p:attrName>
                                        </p:attrNameLst>
                                      </p:cBhvr>
                                      <p:rCtr x="0" y="0"/>
                                    </p:animMotion>
                                    <p:animEffect transition="in" filter="fade">
                                      <p:cBhvr>
                                        <p:cTn id="37" dur="1000"/>
                                        <p:tgtEl>
                                          <p:spTgt spid="38"/>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Scale>
                                      <p:cBhvr>
                                        <p:cTn id="40"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44"/>
                                        </p:tgtEl>
                                        <p:attrNameLst>
                                          <p:attrName>ppt_x</p:attrName>
                                          <p:attrName>ppt_y</p:attrName>
                                        </p:attrNameLst>
                                      </p:cBhvr>
                                      <p:rCtr x="0" y="0"/>
                                    </p:animMotion>
                                    <p:animEffect transition="in" filter="fade">
                                      <p:cBhvr>
                                        <p:cTn id="42" dur="1000"/>
                                        <p:tgtEl>
                                          <p:spTgt spid="4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Scale>
                                      <p:cBhvr>
                                        <p:cTn id="45"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39"/>
                                        </p:tgtEl>
                                        <p:attrNameLst>
                                          <p:attrName>ppt_x</p:attrName>
                                          <p:attrName>ppt_y</p:attrName>
                                        </p:attrNameLst>
                                      </p:cBhvr>
                                      <p:rCtr x="0" y="0"/>
                                    </p:animMotion>
                                    <p:animEffect transition="in" filter="fade">
                                      <p:cBhvr>
                                        <p:cTn id="47" dur="1000"/>
                                        <p:tgtEl>
                                          <p:spTgt spid="39"/>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Scale>
                                      <p:cBhvr>
                                        <p:cTn id="50"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45"/>
                                        </p:tgtEl>
                                        <p:attrNameLst>
                                          <p:attrName>ppt_x</p:attrName>
                                          <p:attrName>ppt_y</p:attrName>
                                        </p:attrNameLst>
                                      </p:cBhvr>
                                      <p:rCtr x="0" y="0"/>
                                    </p:animMotion>
                                    <p:animEffect transition="in" filter="fade">
                                      <p:cBhvr>
                                        <p:cTn id="52" dur="1000"/>
                                        <p:tgtEl>
                                          <p:spTgt spid="45"/>
                                        </p:tgtEl>
                                      </p:cBhvr>
                                    </p:animEffect>
                                  </p:childTnLst>
                                </p:cTn>
                              </p:par>
                            </p:childTnLst>
                          </p:cTn>
                        </p:par>
                        <p:par>
                          <p:cTn id="53" fill="hold">
                            <p:stCondLst>
                              <p:cond delay="1750"/>
                            </p:stCondLst>
                            <p:childTnLst>
                              <p:par>
                                <p:cTn id="54" presetID="2" presetClass="entr" presetSubtype="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1+#ppt_w/2"/>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par>
                          <p:cTn id="58" fill="hold">
                            <p:stCondLst>
                              <p:cond delay="2250"/>
                            </p:stCondLst>
                            <p:childTnLst>
                              <p:par>
                                <p:cTn id="59" presetID="2" presetClass="entr" presetSubtype="6"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par>
                          <p:cTn id="63" fill="hold">
                            <p:stCondLst>
                              <p:cond delay="2750"/>
                            </p:stCondLst>
                            <p:childTnLst>
                              <p:par>
                                <p:cTn id="64" presetID="2" presetClass="entr" presetSubtype="6"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1+#ppt_w/2"/>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3250"/>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3750"/>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2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37" grpId="0" animBg="1" autoUpdateAnimBg="0"/>
      <p:bldP spid="38" grpId="0" animBg="1" autoUpdateAnimBg="0"/>
      <p:bldP spid="39" grpId="0" animBg="1" autoUpdateAnimBg="0"/>
      <p:bldP spid="40" grpId="0" animBg="1"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Microsoft YaHei" panose="020B0503020204020204" pitchFamily="34" charset="-122"/>
              </a:rPr>
              <a:t>单击此处添加标题</a:t>
            </a:r>
            <a:endParaRPr lang="zh-CN" altLang="en-US" sz="4800" dirty="0">
              <a:solidFill>
                <a:schemeClr val="tx1">
                  <a:lumMod val="75000"/>
                </a:schemeClr>
              </a:solidFill>
              <a:latin typeface="Microsoft YaHei"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2</a:t>
            </a:r>
            <a:endParaRPr lang="zh-CN" altLang="en-US" sz="16600">
              <a:solidFill>
                <a:srgbClr val="333F4F"/>
              </a:solidFill>
              <a:latin typeface="Impact" panose="020B0806030902050204" pitchFamily="34" charset="0"/>
            </a:endParaRPr>
          </a:p>
        </p:txBody>
      </p:sp>
      <p:sp>
        <p:nvSpPr>
          <p:cNvPr id="15364"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Microsoft YaHei" panose="020B0503020204020204" pitchFamily="34" charset="-122"/>
              </a:rPr>
              <a:t>单击此处添加标题</a:t>
            </a:r>
          </a:p>
        </p:txBody>
      </p:sp>
    </p:spTree>
    <p:custDataLst>
      <p:tags r:id="rId1"/>
    </p:custDataLst>
  </p:cSld>
  <p:clrMapOvr>
    <a:masterClrMapping/>
  </p:clrMapOvr>
  <p:transition spd="slow" advTm="245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363"/>
                                        </p:tgtEl>
                                        <p:attrNameLst>
                                          <p:attrName>style.visibility</p:attrName>
                                        </p:attrNameLst>
                                      </p:cBhvr>
                                      <p:to>
                                        <p:strVal val="visible"/>
                                      </p:to>
                                    </p:set>
                                    <p:anim by="(-#ppt_w*2)" calcmode="lin" valueType="num">
                                      <p:cBhvr rctx="PPT">
                                        <p:cTn id="7" dur="250" autoRev="1" fill="hold">
                                          <p:stCondLst>
                                            <p:cond delay="0"/>
                                          </p:stCondLst>
                                        </p:cTn>
                                        <p:tgtEl>
                                          <p:spTgt spid="15363"/>
                                        </p:tgtEl>
                                        <p:attrNameLst>
                                          <p:attrName>ppt_w</p:attrName>
                                        </p:attrNameLst>
                                      </p:cBhvr>
                                    </p:anim>
                                    <p:anim by="(#ppt_w*0.50)" calcmode="lin" valueType="num">
                                      <p:cBhvr>
                                        <p:cTn id="8" dur="250" decel="50000" autoRev="1" fill="hold">
                                          <p:stCondLst>
                                            <p:cond delay="0"/>
                                          </p:stCondLst>
                                        </p:cTn>
                                        <p:tgtEl>
                                          <p:spTgt spid="15363"/>
                                        </p:tgtEl>
                                        <p:attrNameLst>
                                          <p:attrName>ppt_x</p:attrName>
                                        </p:attrNameLst>
                                      </p:cBhvr>
                                    </p:anim>
                                    <p:anim from="(-#ppt_h/2)" to="(#ppt_y)" calcmode="lin" valueType="num">
                                      <p:cBhvr>
                                        <p:cTn id="9" dur="500" fill="hold">
                                          <p:stCondLst>
                                            <p:cond delay="0"/>
                                          </p:stCondLst>
                                        </p:cTn>
                                        <p:tgtEl>
                                          <p:spTgt spid="15363"/>
                                        </p:tgtEl>
                                        <p:attrNameLst>
                                          <p:attrName>ppt_y</p:attrName>
                                        </p:attrNameLst>
                                      </p:cBhvr>
                                    </p:anim>
                                    <p:animRot by="21600000">
                                      <p:cBhvr>
                                        <p:cTn id="10" dur="500" fill="hold">
                                          <p:stCondLst>
                                            <p:cond delay="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362"/>
                                        </p:tgtEl>
                                        <p:attrNameLst>
                                          <p:attrName>ppt_y</p:attrName>
                                        </p:attrNameLst>
                                      </p:cBhvr>
                                      <p:tavLst>
                                        <p:tav tm="0">
                                          <p:val>
                                            <p:strVal val="#ppt_y"/>
                                          </p:val>
                                        </p:tav>
                                        <p:tav tm="100000">
                                          <p:val>
                                            <p:strVal val="#ppt_y"/>
                                          </p:val>
                                        </p:tav>
                                      </p:tavLst>
                                    </p:anim>
                                    <p:anim calcmode="lin" valueType="num">
                                      <p:cBhvr>
                                        <p:cTn id="17" dur="5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36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5364"/>
                                        </p:tgtEl>
                                        <p:attrNameLst>
                                          <p:attrName>style.visibility</p:attrName>
                                        </p:attrNameLst>
                                      </p:cBhvr>
                                      <p:to>
                                        <p:strVal val="visible"/>
                                      </p:to>
                                    </p:set>
                                    <p:anim calcmode="lin" valueType="num">
                                      <p:cBhvr>
                                        <p:cTn id="22" dur="500" fill="hold"/>
                                        <p:tgtEl>
                                          <p:spTgt spid="1536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364"/>
                                        </p:tgtEl>
                                        <p:attrNameLst>
                                          <p:attrName>ppt_y</p:attrName>
                                        </p:attrNameLst>
                                      </p:cBhvr>
                                      <p:tavLst>
                                        <p:tav tm="0">
                                          <p:val>
                                            <p:strVal val="#ppt_y"/>
                                          </p:val>
                                        </p:tav>
                                        <p:tav tm="100000">
                                          <p:val>
                                            <p:strVal val="#ppt_y"/>
                                          </p:val>
                                        </p:tav>
                                      </p:tavLst>
                                    </p:anim>
                                    <p:anim calcmode="lin" valueType="num">
                                      <p:cBhvr>
                                        <p:cTn id="24" dur="500" fill="hold"/>
                                        <p:tgtEl>
                                          <p:spTgt spid="1536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36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稻壳儿小白白(http://dwz.cn/Wu2UP)"/>
          <p:cNvSpPr>
            <a:spLocks noChangeArrowheads="1"/>
          </p:cNvSpPr>
          <p:nvPr/>
        </p:nvSpPr>
        <p:spPr bwMode="auto">
          <a:xfrm>
            <a:off x="10064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5" name="稻壳儿小白白(http://dwz.cn/Wu2UP)"/>
          <p:cNvSpPr>
            <a:spLocks noChangeArrowheads="1"/>
          </p:cNvSpPr>
          <p:nvPr/>
        </p:nvSpPr>
        <p:spPr bwMode="auto">
          <a:xfrm>
            <a:off x="18907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6" name="稻壳儿小白白(http://dwz.cn/Wu2UP)"/>
          <p:cNvSpPr>
            <a:spLocks noChangeArrowheads="1"/>
          </p:cNvSpPr>
          <p:nvPr/>
        </p:nvSpPr>
        <p:spPr bwMode="auto">
          <a:xfrm>
            <a:off x="27765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7" name="稻壳儿小白白(http://dwz.cn/Wu2UP)"/>
          <p:cNvSpPr>
            <a:spLocks noChangeArrowheads="1"/>
          </p:cNvSpPr>
          <p:nvPr/>
        </p:nvSpPr>
        <p:spPr bwMode="auto">
          <a:xfrm>
            <a:off x="36607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8" name="稻壳儿小白白(http://dwz.cn/Wu2UP)"/>
          <p:cNvSpPr>
            <a:spLocks noChangeArrowheads="1"/>
          </p:cNvSpPr>
          <p:nvPr/>
        </p:nvSpPr>
        <p:spPr bwMode="auto">
          <a:xfrm>
            <a:off x="454660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9" name="稻壳儿小白白(http://dwz.cn/Wu2UP)"/>
          <p:cNvSpPr>
            <a:spLocks noChangeArrowheads="1"/>
          </p:cNvSpPr>
          <p:nvPr/>
        </p:nvSpPr>
        <p:spPr bwMode="auto">
          <a:xfrm>
            <a:off x="54308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0" name="稻壳儿小白白(http://dwz.cn/Wu2UP)"/>
          <p:cNvSpPr>
            <a:spLocks noChangeArrowheads="1"/>
          </p:cNvSpPr>
          <p:nvPr/>
        </p:nvSpPr>
        <p:spPr bwMode="auto">
          <a:xfrm>
            <a:off x="631666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1" name="稻壳儿小白白(http://dwz.cn/Wu2UP)"/>
          <p:cNvSpPr>
            <a:spLocks noChangeArrowheads="1"/>
          </p:cNvSpPr>
          <p:nvPr/>
        </p:nvSpPr>
        <p:spPr bwMode="auto">
          <a:xfrm>
            <a:off x="72024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2" name="稻壳儿小白白(http://dwz.cn/Wu2UP)"/>
          <p:cNvSpPr>
            <a:spLocks noChangeArrowheads="1"/>
          </p:cNvSpPr>
          <p:nvPr/>
        </p:nvSpPr>
        <p:spPr bwMode="auto">
          <a:xfrm>
            <a:off x="808672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3" name="稻壳儿小白白(http://dwz.cn/Wu2UP)"/>
          <p:cNvSpPr>
            <a:spLocks noChangeArrowheads="1"/>
          </p:cNvSpPr>
          <p:nvPr/>
        </p:nvSpPr>
        <p:spPr bwMode="auto">
          <a:xfrm>
            <a:off x="897255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4" name="稻壳儿小白白(http://dwz.cn/Wu2UP)"/>
          <p:cNvSpPr>
            <a:spLocks noChangeArrowheads="1"/>
          </p:cNvSpPr>
          <p:nvPr/>
        </p:nvSpPr>
        <p:spPr bwMode="auto">
          <a:xfrm>
            <a:off x="98567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5" name="稻壳儿小白白(http://dwz.cn/Wu2UP)"/>
          <p:cNvSpPr>
            <a:spLocks noChangeArrowheads="1"/>
          </p:cNvSpPr>
          <p:nvPr/>
        </p:nvSpPr>
        <p:spPr bwMode="auto">
          <a:xfrm>
            <a:off x="107426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6" name="稻壳儿小白白(http://dwz.cn/Wu2UP)"/>
          <p:cNvSpPr>
            <a:spLocks noChangeArrowheads="1"/>
          </p:cNvSpPr>
          <p:nvPr/>
        </p:nvSpPr>
        <p:spPr bwMode="auto">
          <a:xfrm>
            <a:off x="10064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7" name="稻壳儿小白白(http://dwz.cn/Wu2UP)"/>
          <p:cNvSpPr>
            <a:spLocks noChangeArrowheads="1"/>
          </p:cNvSpPr>
          <p:nvPr/>
        </p:nvSpPr>
        <p:spPr bwMode="auto">
          <a:xfrm>
            <a:off x="18907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8" name="稻壳儿小白白(http://dwz.cn/Wu2UP)"/>
          <p:cNvSpPr>
            <a:spLocks noChangeArrowheads="1"/>
          </p:cNvSpPr>
          <p:nvPr/>
        </p:nvSpPr>
        <p:spPr bwMode="auto">
          <a:xfrm>
            <a:off x="27765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9" name="稻壳儿小白白(http://dwz.cn/Wu2UP)"/>
          <p:cNvSpPr>
            <a:spLocks noChangeArrowheads="1"/>
          </p:cNvSpPr>
          <p:nvPr/>
        </p:nvSpPr>
        <p:spPr bwMode="auto">
          <a:xfrm>
            <a:off x="36607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0" name="稻壳儿小白白(http://dwz.cn/Wu2UP)"/>
          <p:cNvSpPr>
            <a:spLocks noChangeArrowheads="1"/>
          </p:cNvSpPr>
          <p:nvPr/>
        </p:nvSpPr>
        <p:spPr bwMode="auto">
          <a:xfrm>
            <a:off x="454660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1" name="稻壳儿小白白(http://dwz.cn/Wu2UP)"/>
          <p:cNvSpPr>
            <a:spLocks noChangeArrowheads="1"/>
          </p:cNvSpPr>
          <p:nvPr/>
        </p:nvSpPr>
        <p:spPr bwMode="auto">
          <a:xfrm>
            <a:off x="54308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2" name="稻壳儿小白白(http://dwz.cn/Wu2UP)"/>
          <p:cNvSpPr>
            <a:spLocks noChangeArrowheads="1"/>
          </p:cNvSpPr>
          <p:nvPr/>
        </p:nvSpPr>
        <p:spPr bwMode="auto">
          <a:xfrm>
            <a:off x="631666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3" name="稻壳儿小白白(http://dwz.cn/Wu2UP)"/>
          <p:cNvSpPr>
            <a:spLocks noChangeArrowheads="1"/>
          </p:cNvSpPr>
          <p:nvPr/>
        </p:nvSpPr>
        <p:spPr bwMode="auto">
          <a:xfrm>
            <a:off x="72024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4" name="稻壳儿小白白(http://dwz.cn/Wu2UP)"/>
          <p:cNvSpPr>
            <a:spLocks noChangeArrowheads="1"/>
          </p:cNvSpPr>
          <p:nvPr/>
        </p:nvSpPr>
        <p:spPr bwMode="auto">
          <a:xfrm>
            <a:off x="808672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5" name="稻壳儿小白白(http://dwz.cn/Wu2UP)"/>
          <p:cNvSpPr>
            <a:spLocks noChangeArrowheads="1"/>
          </p:cNvSpPr>
          <p:nvPr/>
        </p:nvSpPr>
        <p:spPr bwMode="auto">
          <a:xfrm>
            <a:off x="897255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6" name="稻壳儿小白白(http://dwz.cn/Wu2UP)"/>
          <p:cNvSpPr>
            <a:spLocks noChangeArrowheads="1"/>
          </p:cNvSpPr>
          <p:nvPr/>
        </p:nvSpPr>
        <p:spPr bwMode="auto">
          <a:xfrm>
            <a:off x="98567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7" name="稻壳儿小白白(http://dwz.cn/Wu2UP)"/>
          <p:cNvSpPr>
            <a:spLocks noChangeArrowheads="1"/>
          </p:cNvSpPr>
          <p:nvPr/>
        </p:nvSpPr>
        <p:spPr bwMode="auto">
          <a:xfrm>
            <a:off x="107426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8" name="稻壳儿小白白(http://dwz.cn/Wu2UP)"/>
          <p:cNvSpPr txBox="1">
            <a:spLocks noChangeArrowheads="1"/>
          </p:cNvSpPr>
          <p:nvPr/>
        </p:nvSpPr>
        <p:spPr bwMode="auto">
          <a:xfrm>
            <a:off x="995363" y="4725988"/>
            <a:ext cx="47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a:t>
            </a:r>
            <a:r>
              <a:rPr lang="zh-CN" altLang="en-US" sz="1400" b="1">
                <a:solidFill>
                  <a:schemeClr val="bg1"/>
                </a:solidFill>
                <a:sym typeface="Arial" panose="020B0604020202020204" pitchFamily="34" charset="0"/>
              </a:rPr>
              <a:t>月</a:t>
            </a:r>
          </a:p>
        </p:txBody>
      </p:sp>
      <p:sp>
        <p:nvSpPr>
          <p:cNvPr id="18459" name="稻壳儿小白白(http://dwz.cn/Wu2UP)"/>
          <p:cNvSpPr txBox="1">
            <a:spLocks noChangeArrowheads="1"/>
          </p:cNvSpPr>
          <p:nvPr/>
        </p:nvSpPr>
        <p:spPr bwMode="auto">
          <a:xfrm>
            <a:off x="183038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2</a:t>
            </a:r>
            <a:r>
              <a:rPr lang="zh-CN" altLang="en-US" sz="1400" b="1">
                <a:solidFill>
                  <a:schemeClr val="bg1"/>
                </a:solidFill>
                <a:sym typeface="Arial" panose="020B0604020202020204" pitchFamily="34" charset="0"/>
              </a:rPr>
              <a:t>月</a:t>
            </a:r>
          </a:p>
        </p:txBody>
      </p:sp>
      <p:sp>
        <p:nvSpPr>
          <p:cNvPr id="18460" name="稻壳儿小白白(http://dwz.cn/Wu2UP)"/>
          <p:cNvSpPr txBox="1">
            <a:spLocks noChangeArrowheads="1"/>
          </p:cNvSpPr>
          <p:nvPr/>
        </p:nvSpPr>
        <p:spPr bwMode="auto">
          <a:xfrm>
            <a:off x="27257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3</a:t>
            </a:r>
            <a:r>
              <a:rPr lang="zh-CN" altLang="en-US" sz="1400" b="1">
                <a:solidFill>
                  <a:schemeClr val="bg1"/>
                </a:solidFill>
                <a:sym typeface="Arial" panose="020B0604020202020204" pitchFamily="34" charset="0"/>
              </a:rPr>
              <a:t>月</a:t>
            </a:r>
          </a:p>
        </p:txBody>
      </p:sp>
      <p:sp>
        <p:nvSpPr>
          <p:cNvPr id="18461" name="稻壳儿小白白(http://dwz.cn/Wu2UP)"/>
          <p:cNvSpPr txBox="1">
            <a:spLocks noChangeArrowheads="1"/>
          </p:cNvSpPr>
          <p:nvPr/>
        </p:nvSpPr>
        <p:spPr bwMode="auto">
          <a:xfrm>
            <a:off x="35988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4</a:t>
            </a:r>
            <a:r>
              <a:rPr lang="zh-CN" altLang="en-US" sz="1400" b="1">
                <a:solidFill>
                  <a:schemeClr val="bg1"/>
                </a:solidFill>
                <a:sym typeface="Arial" panose="020B0604020202020204" pitchFamily="34" charset="0"/>
              </a:rPr>
              <a:t>月</a:t>
            </a:r>
          </a:p>
        </p:txBody>
      </p:sp>
      <p:sp>
        <p:nvSpPr>
          <p:cNvPr id="18462" name="稻壳儿小白白(http://dwz.cn/Wu2UP)"/>
          <p:cNvSpPr txBox="1">
            <a:spLocks noChangeArrowheads="1"/>
          </p:cNvSpPr>
          <p:nvPr/>
        </p:nvSpPr>
        <p:spPr bwMode="auto">
          <a:xfrm>
            <a:off x="44783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5</a:t>
            </a:r>
            <a:r>
              <a:rPr lang="zh-CN" altLang="en-US" sz="1400" b="1">
                <a:solidFill>
                  <a:schemeClr val="bg1"/>
                </a:solidFill>
                <a:sym typeface="Arial" panose="020B0604020202020204" pitchFamily="34" charset="0"/>
              </a:rPr>
              <a:t>月</a:t>
            </a:r>
          </a:p>
        </p:txBody>
      </p:sp>
      <p:sp>
        <p:nvSpPr>
          <p:cNvPr id="18463" name="稻壳儿小白白(http://dwz.cn/Wu2UP)"/>
          <p:cNvSpPr txBox="1">
            <a:spLocks noChangeArrowheads="1"/>
          </p:cNvSpPr>
          <p:nvPr/>
        </p:nvSpPr>
        <p:spPr bwMode="auto">
          <a:xfrm>
            <a:off x="53514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6</a:t>
            </a:r>
            <a:r>
              <a:rPr lang="zh-CN" altLang="en-US" sz="1400" b="1">
                <a:solidFill>
                  <a:schemeClr val="bg1"/>
                </a:solidFill>
                <a:sym typeface="Arial" panose="020B0604020202020204" pitchFamily="34" charset="0"/>
              </a:rPr>
              <a:t>月</a:t>
            </a:r>
          </a:p>
        </p:txBody>
      </p:sp>
      <p:sp>
        <p:nvSpPr>
          <p:cNvPr id="18464" name="稻壳儿小白白(http://dwz.cn/Wu2UP)"/>
          <p:cNvSpPr txBox="1">
            <a:spLocks noChangeArrowheads="1"/>
          </p:cNvSpPr>
          <p:nvPr/>
        </p:nvSpPr>
        <p:spPr bwMode="auto">
          <a:xfrm>
            <a:off x="624681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7</a:t>
            </a:r>
            <a:r>
              <a:rPr lang="zh-CN" altLang="en-US" sz="1400" b="1">
                <a:solidFill>
                  <a:schemeClr val="bg1"/>
                </a:solidFill>
                <a:sym typeface="Arial" panose="020B0604020202020204" pitchFamily="34" charset="0"/>
              </a:rPr>
              <a:t>月</a:t>
            </a:r>
          </a:p>
        </p:txBody>
      </p:sp>
      <p:sp>
        <p:nvSpPr>
          <p:cNvPr id="18465" name="稻壳儿小白白(http://dwz.cn/Wu2UP)"/>
          <p:cNvSpPr txBox="1">
            <a:spLocks noChangeArrowheads="1"/>
          </p:cNvSpPr>
          <p:nvPr/>
        </p:nvSpPr>
        <p:spPr bwMode="auto">
          <a:xfrm>
            <a:off x="71326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8</a:t>
            </a:r>
            <a:r>
              <a:rPr lang="zh-CN" altLang="en-US" sz="1400" b="1">
                <a:solidFill>
                  <a:schemeClr val="bg1"/>
                </a:solidFill>
                <a:sym typeface="Arial" panose="020B0604020202020204" pitchFamily="34" charset="0"/>
              </a:rPr>
              <a:t>月</a:t>
            </a:r>
          </a:p>
        </p:txBody>
      </p:sp>
      <p:sp>
        <p:nvSpPr>
          <p:cNvPr id="18466" name="稻壳儿小白白(http://dwz.cn/Wu2UP)"/>
          <p:cNvSpPr txBox="1">
            <a:spLocks noChangeArrowheads="1"/>
          </p:cNvSpPr>
          <p:nvPr/>
        </p:nvSpPr>
        <p:spPr bwMode="auto">
          <a:xfrm>
            <a:off x="80311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9</a:t>
            </a:r>
            <a:r>
              <a:rPr lang="zh-CN" altLang="en-US" sz="1400" b="1">
                <a:solidFill>
                  <a:schemeClr val="bg1"/>
                </a:solidFill>
                <a:sym typeface="Arial" panose="020B0604020202020204" pitchFamily="34" charset="0"/>
              </a:rPr>
              <a:t>月</a:t>
            </a:r>
          </a:p>
        </p:txBody>
      </p:sp>
      <p:sp>
        <p:nvSpPr>
          <p:cNvPr id="18467" name="稻壳儿小白白(http://dwz.cn/Wu2UP)"/>
          <p:cNvSpPr txBox="1">
            <a:spLocks noChangeArrowheads="1"/>
          </p:cNvSpPr>
          <p:nvPr/>
        </p:nvSpPr>
        <p:spPr bwMode="auto">
          <a:xfrm>
            <a:off x="89360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10</a:t>
            </a:r>
            <a:r>
              <a:rPr lang="zh-CN" altLang="en-US" sz="1400" b="1">
                <a:solidFill>
                  <a:schemeClr val="bg1"/>
                </a:solidFill>
                <a:sym typeface="Arial" panose="020B0604020202020204" pitchFamily="34" charset="0"/>
              </a:rPr>
              <a:t>月</a:t>
            </a:r>
          </a:p>
        </p:txBody>
      </p:sp>
      <p:sp>
        <p:nvSpPr>
          <p:cNvPr id="18468" name="稻壳儿小白白(http://dwz.cn/Wu2UP)"/>
          <p:cNvSpPr txBox="1">
            <a:spLocks noChangeArrowheads="1"/>
          </p:cNvSpPr>
          <p:nvPr/>
        </p:nvSpPr>
        <p:spPr bwMode="auto">
          <a:xfrm>
            <a:off x="97869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11</a:t>
            </a:r>
            <a:r>
              <a:rPr lang="zh-CN" altLang="en-US" sz="1400" b="1">
                <a:solidFill>
                  <a:schemeClr val="bg1"/>
                </a:solidFill>
                <a:sym typeface="Arial" panose="020B0604020202020204" pitchFamily="34" charset="0"/>
              </a:rPr>
              <a:t>月</a:t>
            </a:r>
          </a:p>
        </p:txBody>
      </p:sp>
      <p:sp>
        <p:nvSpPr>
          <p:cNvPr id="18469" name="稻壳儿小白白(http://dwz.cn/Wu2UP)"/>
          <p:cNvSpPr txBox="1">
            <a:spLocks noChangeArrowheads="1"/>
          </p:cNvSpPr>
          <p:nvPr/>
        </p:nvSpPr>
        <p:spPr bwMode="auto">
          <a:xfrm>
            <a:off x="10709275"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12</a:t>
            </a:r>
            <a:r>
              <a:rPr lang="zh-CN" altLang="en-US" sz="1400" b="1">
                <a:solidFill>
                  <a:schemeClr val="bg1"/>
                </a:solidFill>
                <a:sym typeface="Arial" panose="020B0604020202020204" pitchFamily="34" charset="0"/>
              </a:rPr>
              <a:t>月</a:t>
            </a:r>
          </a:p>
        </p:txBody>
      </p:sp>
      <p:sp>
        <p:nvSpPr>
          <p:cNvPr id="18470" name="稻壳儿小白白(http://dwz.cn/Wu2UP)"/>
          <p:cNvSpPr>
            <a:spLocks noChangeArrowheads="1"/>
          </p:cNvSpPr>
          <p:nvPr/>
        </p:nvSpPr>
        <p:spPr bwMode="auto">
          <a:xfrm>
            <a:off x="1006475"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1" name="稻壳儿小白白(http://dwz.cn/Wu2UP)"/>
          <p:cNvSpPr>
            <a:spLocks noChangeArrowheads="1"/>
          </p:cNvSpPr>
          <p:nvPr/>
        </p:nvSpPr>
        <p:spPr bwMode="auto">
          <a:xfrm>
            <a:off x="1890713"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2" name="稻壳儿小白白(http://dwz.cn/Wu2UP)"/>
          <p:cNvSpPr>
            <a:spLocks noChangeArrowheads="1"/>
          </p:cNvSpPr>
          <p:nvPr/>
        </p:nvSpPr>
        <p:spPr bwMode="auto">
          <a:xfrm>
            <a:off x="2776538"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3" name="稻壳儿小白白(http://dwz.cn/Wu2UP)"/>
          <p:cNvSpPr>
            <a:spLocks noChangeArrowheads="1"/>
          </p:cNvSpPr>
          <p:nvPr/>
        </p:nvSpPr>
        <p:spPr bwMode="auto">
          <a:xfrm>
            <a:off x="366077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4" name="稻壳儿小白白(http://dwz.cn/Wu2UP)"/>
          <p:cNvSpPr>
            <a:spLocks noChangeArrowheads="1"/>
          </p:cNvSpPr>
          <p:nvPr/>
        </p:nvSpPr>
        <p:spPr bwMode="auto">
          <a:xfrm>
            <a:off x="454660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5" name="稻壳儿小白白(http://dwz.cn/Wu2UP)"/>
          <p:cNvSpPr>
            <a:spLocks noChangeArrowheads="1"/>
          </p:cNvSpPr>
          <p:nvPr/>
        </p:nvSpPr>
        <p:spPr bwMode="auto">
          <a:xfrm>
            <a:off x="543083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6" name="稻壳儿小白白(http://dwz.cn/Wu2UP)"/>
          <p:cNvSpPr>
            <a:spLocks noChangeArrowheads="1"/>
          </p:cNvSpPr>
          <p:nvPr/>
        </p:nvSpPr>
        <p:spPr bwMode="auto">
          <a:xfrm>
            <a:off x="6316663" y="2811463"/>
            <a:ext cx="476250" cy="174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7" name="稻壳儿小白白(http://dwz.cn/Wu2UP)"/>
          <p:cNvSpPr>
            <a:spLocks noChangeArrowheads="1"/>
          </p:cNvSpPr>
          <p:nvPr/>
        </p:nvSpPr>
        <p:spPr bwMode="auto">
          <a:xfrm>
            <a:off x="7202488" y="2044700"/>
            <a:ext cx="476250" cy="2513013"/>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8" name="稻壳儿小白白(http://dwz.cn/Wu2UP)"/>
          <p:cNvSpPr>
            <a:spLocks noChangeArrowheads="1"/>
          </p:cNvSpPr>
          <p:nvPr/>
        </p:nvSpPr>
        <p:spPr bwMode="auto">
          <a:xfrm>
            <a:off x="808672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9" name="稻壳儿小白白(http://dwz.cn/Wu2UP)"/>
          <p:cNvSpPr>
            <a:spLocks noChangeArrowheads="1"/>
          </p:cNvSpPr>
          <p:nvPr/>
        </p:nvSpPr>
        <p:spPr bwMode="auto">
          <a:xfrm>
            <a:off x="897255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0" name="稻壳儿小白白(http://dwz.cn/Wu2UP)"/>
          <p:cNvSpPr>
            <a:spLocks noChangeArrowheads="1"/>
          </p:cNvSpPr>
          <p:nvPr/>
        </p:nvSpPr>
        <p:spPr bwMode="auto">
          <a:xfrm>
            <a:off x="985678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1" name="稻壳儿小白白(http://dwz.cn/Wu2UP)"/>
          <p:cNvSpPr>
            <a:spLocks noChangeArrowheads="1"/>
          </p:cNvSpPr>
          <p:nvPr/>
        </p:nvSpPr>
        <p:spPr bwMode="auto">
          <a:xfrm>
            <a:off x="10742613"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2" name="稻壳儿小白白(http://dwz.cn/Wu2UP)"/>
          <p:cNvSpPr txBox="1">
            <a:spLocks noChangeArrowheads="1"/>
          </p:cNvSpPr>
          <p:nvPr/>
        </p:nvSpPr>
        <p:spPr bwMode="auto">
          <a:xfrm>
            <a:off x="836613" y="5634038"/>
            <a:ext cx="9902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333F4F"/>
              </a:solidFill>
              <a:sym typeface="Arial" panose="020B0604020202020204" pitchFamily="34" charset="0"/>
            </a:endParaRPr>
          </a:p>
        </p:txBody>
      </p:sp>
      <p:sp>
        <p:nvSpPr>
          <p:cNvPr id="18483" name="稻壳儿小白白(http://dwz.cn/Wu2UP)"/>
          <p:cNvSpPr txBox="1">
            <a:spLocks noChangeArrowheads="1"/>
          </p:cNvSpPr>
          <p:nvPr/>
        </p:nvSpPr>
        <p:spPr bwMode="auto">
          <a:xfrm>
            <a:off x="836613" y="529907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单击此处编辑标题</a:t>
            </a:r>
            <a:endParaRPr lang="en-US" altLang="zh-CN" sz="1600" b="1">
              <a:solidFill>
                <a:srgbClr val="333F4F"/>
              </a:solidFill>
              <a:sym typeface="Arial" panose="020B0604020202020204" pitchFamily="34" charset="0"/>
            </a:endParaRPr>
          </a:p>
        </p:txBody>
      </p:sp>
      <p:sp>
        <p:nvSpPr>
          <p:cNvPr id="18485" name="文本框 6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Microsoft YaHei" panose="020B0503020204020204" pitchFamily="34" charset="-122"/>
              </a:rPr>
              <a:t>单击添加标题</a:t>
            </a:r>
          </a:p>
        </p:txBody>
      </p:sp>
      <p:sp>
        <p:nvSpPr>
          <p:cNvPr id="18486" name="文本框 6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355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485"/>
                                        </p:tgtEl>
                                        <p:attrNameLst>
                                          <p:attrName>style.visibility</p:attrName>
                                        </p:attrNameLst>
                                      </p:cBhvr>
                                      <p:to>
                                        <p:strVal val="visible"/>
                                      </p:to>
                                    </p:set>
                                    <p:anim calcmode="lin" valueType="num">
                                      <p:cBhvr>
                                        <p:cTn id="7" dur="500" fill="hold"/>
                                        <p:tgtEl>
                                          <p:spTgt spid="1848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485"/>
                                        </p:tgtEl>
                                        <p:attrNameLst>
                                          <p:attrName>ppt_y</p:attrName>
                                        </p:attrNameLst>
                                      </p:cBhvr>
                                      <p:tavLst>
                                        <p:tav tm="0">
                                          <p:val>
                                            <p:strVal val="#ppt_y"/>
                                          </p:val>
                                        </p:tav>
                                        <p:tav tm="100000">
                                          <p:val>
                                            <p:strVal val="#ppt_y"/>
                                          </p:val>
                                        </p:tav>
                                      </p:tavLst>
                                    </p:anim>
                                    <p:anim calcmode="lin" valueType="num">
                                      <p:cBhvr>
                                        <p:cTn id="9" dur="500" fill="hold"/>
                                        <p:tgtEl>
                                          <p:spTgt spid="1848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48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48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8486"/>
                                        </p:tgtEl>
                                        <p:attrNameLst>
                                          <p:attrName>style.visibility</p:attrName>
                                        </p:attrNameLst>
                                      </p:cBhvr>
                                      <p:to>
                                        <p:strVal val="visible"/>
                                      </p:to>
                                    </p:set>
                                    <p:anim calcmode="lin" valueType="num">
                                      <p:cBhvr>
                                        <p:cTn id="14" dur="500" fill="hold"/>
                                        <p:tgtEl>
                                          <p:spTgt spid="1848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486"/>
                                        </p:tgtEl>
                                        <p:attrNameLst>
                                          <p:attrName>ppt_y</p:attrName>
                                        </p:attrNameLst>
                                      </p:cBhvr>
                                      <p:tavLst>
                                        <p:tav tm="0">
                                          <p:val>
                                            <p:strVal val="#ppt_y"/>
                                          </p:val>
                                        </p:tav>
                                        <p:tav tm="100000">
                                          <p:val>
                                            <p:strVal val="#ppt_y"/>
                                          </p:val>
                                        </p:tav>
                                      </p:tavLst>
                                    </p:anim>
                                    <p:anim calcmode="lin" valueType="num">
                                      <p:cBhvr>
                                        <p:cTn id="16" dur="500" fill="hold"/>
                                        <p:tgtEl>
                                          <p:spTgt spid="1848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4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486"/>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8434"/>
                                        </p:tgtEl>
                                        <p:attrNameLst>
                                          <p:attrName>style.visibility</p:attrName>
                                        </p:attrNameLst>
                                      </p:cBhvr>
                                      <p:to>
                                        <p:strVal val="visible"/>
                                      </p:to>
                                    </p:set>
                                    <p:anim calcmode="lin" valueType="num">
                                      <p:cBhvr>
                                        <p:cTn id="23" dur="500" decel="50000" fill="hold">
                                          <p:stCondLst>
                                            <p:cond delay="0"/>
                                          </p:stCondLst>
                                        </p:cTn>
                                        <p:tgtEl>
                                          <p:spTgt spid="18434"/>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8434"/>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8434"/>
                                        </p:tgtEl>
                                        <p:attrNameLst>
                                          <p:attrName>ppt_w</p:attrName>
                                        </p:attrNameLst>
                                      </p:cBhvr>
                                      <p:tavLst>
                                        <p:tav tm="0">
                                          <p:val>
                                            <p:strVal val="#ppt_w*.05"/>
                                          </p:val>
                                        </p:tav>
                                        <p:tav tm="100000">
                                          <p:val>
                                            <p:strVal val="#ppt_w"/>
                                          </p:val>
                                        </p:tav>
                                      </p:tavLst>
                                    </p:anim>
                                    <p:anim calcmode="lin" valueType="num">
                                      <p:cBhvr>
                                        <p:cTn id="26" dur="1000" fill="hold"/>
                                        <p:tgtEl>
                                          <p:spTgt spid="18434"/>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8434"/>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8434"/>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8434"/>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8434"/>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18435"/>
                                        </p:tgtEl>
                                        <p:attrNameLst>
                                          <p:attrName>style.visibility</p:attrName>
                                        </p:attrNameLst>
                                      </p:cBhvr>
                                      <p:to>
                                        <p:strVal val="visible"/>
                                      </p:to>
                                    </p:set>
                                    <p:anim calcmode="lin" valueType="num">
                                      <p:cBhvr>
                                        <p:cTn id="33" dur="500" decel="50000" fill="hold">
                                          <p:stCondLst>
                                            <p:cond delay="0"/>
                                          </p:stCondLst>
                                        </p:cTn>
                                        <p:tgtEl>
                                          <p:spTgt spid="18435"/>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8435"/>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8435"/>
                                        </p:tgtEl>
                                        <p:attrNameLst>
                                          <p:attrName>ppt_w</p:attrName>
                                        </p:attrNameLst>
                                      </p:cBhvr>
                                      <p:tavLst>
                                        <p:tav tm="0">
                                          <p:val>
                                            <p:strVal val="#ppt_w*.05"/>
                                          </p:val>
                                        </p:tav>
                                        <p:tav tm="100000">
                                          <p:val>
                                            <p:strVal val="#ppt_w"/>
                                          </p:val>
                                        </p:tav>
                                      </p:tavLst>
                                    </p:anim>
                                    <p:anim calcmode="lin" valueType="num">
                                      <p:cBhvr>
                                        <p:cTn id="36" dur="1000" fill="hold"/>
                                        <p:tgtEl>
                                          <p:spTgt spid="18435"/>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8435"/>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8435"/>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8435"/>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8435"/>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18436"/>
                                        </p:tgtEl>
                                        <p:attrNameLst>
                                          <p:attrName>style.visibility</p:attrName>
                                        </p:attrNameLst>
                                      </p:cBhvr>
                                      <p:to>
                                        <p:strVal val="visible"/>
                                      </p:to>
                                    </p:set>
                                    <p:anim calcmode="lin" valueType="num">
                                      <p:cBhvr>
                                        <p:cTn id="43" dur="500" decel="50000" fill="hold">
                                          <p:stCondLst>
                                            <p:cond delay="0"/>
                                          </p:stCondLst>
                                        </p:cTn>
                                        <p:tgtEl>
                                          <p:spTgt spid="18436"/>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8436"/>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8436"/>
                                        </p:tgtEl>
                                        <p:attrNameLst>
                                          <p:attrName>ppt_w</p:attrName>
                                        </p:attrNameLst>
                                      </p:cBhvr>
                                      <p:tavLst>
                                        <p:tav tm="0">
                                          <p:val>
                                            <p:strVal val="#ppt_w*.05"/>
                                          </p:val>
                                        </p:tav>
                                        <p:tav tm="100000">
                                          <p:val>
                                            <p:strVal val="#ppt_w"/>
                                          </p:val>
                                        </p:tav>
                                      </p:tavLst>
                                    </p:anim>
                                    <p:anim calcmode="lin" valueType="num">
                                      <p:cBhvr>
                                        <p:cTn id="46" dur="1000" fill="hold"/>
                                        <p:tgtEl>
                                          <p:spTgt spid="18436"/>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8436"/>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8436"/>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8436"/>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8436"/>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8437"/>
                                        </p:tgtEl>
                                        <p:attrNameLst>
                                          <p:attrName>style.visibility</p:attrName>
                                        </p:attrNameLst>
                                      </p:cBhvr>
                                      <p:to>
                                        <p:strVal val="visible"/>
                                      </p:to>
                                    </p:set>
                                    <p:anim calcmode="lin" valueType="num">
                                      <p:cBhvr>
                                        <p:cTn id="53" dur="500" decel="50000" fill="hold">
                                          <p:stCondLst>
                                            <p:cond delay="0"/>
                                          </p:stCondLst>
                                        </p:cTn>
                                        <p:tgtEl>
                                          <p:spTgt spid="1843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843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8437"/>
                                        </p:tgtEl>
                                        <p:attrNameLst>
                                          <p:attrName>ppt_w</p:attrName>
                                        </p:attrNameLst>
                                      </p:cBhvr>
                                      <p:tavLst>
                                        <p:tav tm="0">
                                          <p:val>
                                            <p:strVal val="#ppt_w*.05"/>
                                          </p:val>
                                        </p:tav>
                                        <p:tav tm="100000">
                                          <p:val>
                                            <p:strVal val="#ppt_w"/>
                                          </p:val>
                                        </p:tav>
                                      </p:tavLst>
                                    </p:anim>
                                    <p:anim calcmode="lin" valueType="num">
                                      <p:cBhvr>
                                        <p:cTn id="56" dur="1000" fill="hold"/>
                                        <p:tgtEl>
                                          <p:spTgt spid="1843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843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843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843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8437"/>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18438"/>
                                        </p:tgtEl>
                                        <p:attrNameLst>
                                          <p:attrName>style.visibility</p:attrName>
                                        </p:attrNameLst>
                                      </p:cBhvr>
                                      <p:to>
                                        <p:strVal val="visible"/>
                                      </p:to>
                                    </p:set>
                                    <p:anim calcmode="lin" valueType="num">
                                      <p:cBhvr>
                                        <p:cTn id="63" dur="500" decel="50000" fill="hold">
                                          <p:stCondLst>
                                            <p:cond delay="0"/>
                                          </p:stCondLst>
                                        </p:cTn>
                                        <p:tgtEl>
                                          <p:spTgt spid="18438"/>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8438"/>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8438"/>
                                        </p:tgtEl>
                                        <p:attrNameLst>
                                          <p:attrName>ppt_w</p:attrName>
                                        </p:attrNameLst>
                                      </p:cBhvr>
                                      <p:tavLst>
                                        <p:tav tm="0">
                                          <p:val>
                                            <p:strVal val="#ppt_w*.05"/>
                                          </p:val>
                                        </p:tav>
                                        <p:tav tm="100000">
                                          <p:val>
                                            <p:strVal val="#ppt_w"/>
                                          </p:val>
                                        </p:tav>
                                      </p:tavLst>
                                    </p:anim>
                                    <p:anim calcmode="lin" valueType="num">
                                      <p:cBhvr>
                                        <p:cTn id="66" dur="1000" fill="hold"/>
                                        <p:tgtEl>
                                          <p:spTgt spid="18438"/>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8438"/>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8438"/>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8438"/>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8438"/>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18439"/>
                                        </p:tgtEl>
                                        <p:attrNameLst>
                                          <p:attrName>style.visibility</p:attrName>
                                        </p:attrNameLst>
                                      </p:cBhvr>
                                      <p:to>
                                        <p:strVal val="visible"/>
                                      </p:to>
                                    </p:set>
                                    <p:anim calcmode="lin" valueType="num">
                                      <p:cBhvr>
                                        <p:cTn id="73" dur="500" decel="50000" fill="hold">
                                          <p:stCondLst>
                                            <p:cond delay="0"/>
                                          </p:stCondLst>
                                        </p:cTn>
                                        <p:tgtEl>
                                          <p:spTgt spid="18439"/>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8439"/>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8439"/>
                                        </p:tgtEl>
                                        <p:attrNameLst>
                                          <p:attrName>ppt_w</p:attrName>
                                        </p:attrNameLst>
                                      </p:cBhvr>
                                      <p:tavLst>
                                        <p:tav tm="0">
                                          <p:val>
                                            <p:strVal val="#ppt_w*.05"/>
                                          </p:val>
                                        </p:tav>
                                        <p:tav tm="100000">
                                          <p:val>
                                            <p:strVal val="#ppt_w"/>
                                          </p:val>
                                        </p:tav>
                                      </p:tavLst>
                                    </p:anim>
                                    <p:anim calcmode="lin" valueType="num">
                                      <p:cBhvr>
                                        <p:cTn id="76" dur="1000" fill="hold"/>
                                        <p:tgtEl>
                                          <p:spTgt spid="18439"/>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8439"/>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8439"/>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8439"/>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8439"/>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18440"/>
                                        </p:tgtEl>
                                        <p:attrNameLst>
                                          <p:attrName>style.visibility</p:attrName>
                                        </p:attrNameLst>
                                      </p:cBhvr>
                                      <p:to>
                                        <p:strVal val="visible"/>
                                      </p:to>
                                    </p:set>
                                    <p:anim calcmode="lin" valueType="num">
                                      <p:cBhvr>
                                        <p:cTn id="83" dur="500" decel="50000" fill="hold">
                                          <p:stCondLst>
                                            <p:cond delay="0"/>
                                          </p:stCondLst>
                                        </p:cTn>
                                        <p:tgtEl>
                                          <p:spTgt spid="18440"/>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18440"/>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18440"/>
                                        </p:tgtEl>
                                        <p:attrNameLst>
                                          <p:attrName>ppt_w</p:attrName>
                                        </p:attrNameLst>
                                      </p:cBhvr>
                                      <p:tavLst>
                                        <p:tav tm="0">
                                          <p:val>
                                            <p:strVal val="#ppt_w*.05"/>
                                          </p:val>
                                        </p:tav>
                                        <p:tav tm="100000">
                                          <p:val>
                                            <p:strVal val="#ppt_w"/>
                                          </p:val>
                                        </p:tav>
                                      </p:tavLst>
                                    </p:anim>
                                    <p:anim calcmode="lin" valueType="num">
                                      <p:cBhvr>
                                        <p:cTn id="86" dur="1000" fill="hold"/>
                                        <p:tgtEl>
                                          <p:spTgt spid="18440"/>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18440"/>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18440"/>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18440"/>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18440"/>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18441"/>
                                        </p:tgtEl>
                                        <p:attrNameLst>
                                          <p:attrName>style.visibility</p:attrName>
                                        </p:attrNameLst>
                                      </p:cBhvr>
                                      <p:to>
                                        <p:strVal val="visible"/>
                                      </p:to>
                                    </p:set>
                                    <p:anim calcmode="lin" valueType="num">
                                      <p:cBhvr>
                                        <p:cTn id="93"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96" dur="1000" fill="hold"/>
                                        <p:tgtEl>
                                          <p:spTgt spid="18441"/>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18441"/>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18442"/>
                                        </p:tgtEl>
                                        <p:attrNameLst>
                                          <p:attrName>style.visibility</p:attrName>
                                        </p:attrNameLst>
                                      </p:cBhvr>
                                      <p:to>
                                        <p:strVal val="visible"/>
                                      </p:to>
                                    </p:set>
                                    <p:anim calcmode="lin" valueType="num">
                                      <p:cBhvr>
                                        <p:cTn id="103" dur="500" decel="50000" fill="hold">
                                          <p:stCondLst>
                                            <p:cond delay="0"/>
                                          </p:stCondLst>
                                        </p:cTn>
                                        <p:tgtEl>
                                          <p:spTgt spid="1844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1844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18442"/>
                                        </p:tgtEl>
                                        <p:attrNameLst>
                                          <p:attrName>ppt_w</p:attrName>
                                        </p:attrNameLst>
                                      </p:cBhvr>
                                      <p:tavLst>
                                        <p:tav tm="0">
                                          <p:val>
                                            <p:strVal val="#ppt_w*.05"/>
                                          </p:val>
                                        </p:tav>
                                        <p:tav tm="100000">
                                          <p:val>
                                            <p:strVal val="#ppt_w"/>
                                          </p:val>
                                        </p:tav>
                                      </p:tavLst>
                                    </p:anim>
                                    <p:anim calcmode="lin" valueType="num">
                                      <p:cBhvr>
                                        <p:cTn id="106" dur="1000" fill="hold"/>
                                        <p:tgtEl>
                                          <p:spTgt spid="1844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1844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1844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1844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18442"/>
                                        </p:tgtEl>
                                      </p:cBhvr>
                                    </p:animEffect>
                                  </p:childTnLst>
                                </p:cTn>
                              </p:par>
                              <p:par>
                                <p:cTn id="111" presetID="25" presetClass="entr" presetSubtype="0" fill="hold" grpId="0" nodeType="withEffect">
                                  <p:stCondLst>
                                    <p:cond delay="0"/>
                                  </p:stCondLst>
                                  <p:childTnLst>
                                    <p:set>
                                      <p:cBhvr>
                                        <p:cTn id="112" dur="1" fill="hold">
                                          <p:stCondLst>
                                            <p:cond delay="0"/>
                                          </p:stCondLst>
                                        </p:cTn>
                                        <p:tgtEl>
                                          <p:spTgt spid="18443"/>
                                        </p:tgtEl>
                                        <p:attrNameLst>
                                          <p:attrName>style.visibility</p:attrName>
                                        </p:attrNameLst>
                                      </p:cBhvr>
                                      <p:to>
                                        <p:strVal val="visible"/>
                                      </p:to>
                                    </p:set>
                                    <p:anim calcmode="lin" valueType="num">
                                      <p:cBhvr>
                                        <p:cTn id="113" dur="500" decel="50000" fill="hold">
                                          <p:stCondLst>
                                            <p:cond delay="0"/>
                                          </p:stCondLst>
                                        </p:cTn>
                                        <p:tgtEl>
                                          <p:spTgt spid="18443"/>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18443"/>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18443"/>
                                        </p:tgtEl>
                                        <p:attrNameLst>
                                          <p:attrName>ppt_w</p:attrName>
                                        </p:attrNameLst>
                                      </p:cBhvr>
                                      <p:tavLst>
                                        <p:tav tm="0">
                                          <p:val>
                                            <p:strVal val="#ppt_w*.05"/>
                                          </p:val>
                                        </p:tav>
                                        <p:tav tm="100000">
                                          <p:val>
                                            <p:strVal val="#ppt_w"/>
                                          </p:val>
                                        </p:tav>
                                      </p:tavLst>
                                    </p:anim>
                                    <p:anim calcmode="lin" valueType="num">
                                      <p:cBhvr>
                                        <p:cTn id="116" dur="1000" fill="hold"/>
                                        <p:tgtEl>
                                          <p:spTgt spid="18443"/>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18443"/>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18443"/>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18443"/>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18443"/>
                                        </p:tgtEl>
                                      </p:cBhvr>
                                    </p:animEffect>
                                  </p:childTnLst>
                                </p:cTn>
                              </p:par>
                              <p:par>
                                <p:cTn id="121" presetID="25" presetClass="entr" presetSubtype="0" fill="hold" grpId="0" nodeType="withEffect">
                                  <p:stCondLst>
                                    <p:cond delay="0"/>
                                  </p:stCondLst>
                                  <p:childTnLst>
                                    <p:set>
                                      <p:cBhvr>
                                        <p:cTn id="122" dur="1" fill="hold">
                                          <p:stCondLst>
                                            <p:cond delay="0"/>
                                          </p:stCondLst>
                                        </p:cTn>
                                        <p:tgtEl>
                                          <p:spTgt spid="18444"/>
                                        </p:tgtEl>
                                        <p:attrNameLst>
                                          <p:attrName>style.visibility</p:attrName>
                                        </p:attrNameLst>
                                      </p:cBhvr>
                                      <p:to>
                                        <p:strVal val="visible"/>
                                      </p:to>
                                    </p:set>
                                    <p:anim calcmode="lin" valueType="num">
                                      <p:cBhvr>
                                        <p:cTn id="123" dur="500" decel="50000" fill="hold">
                                          <p:stCondLst>
                                            <p:cond delay="0"/>
                                          </p:stCondLst>
                                        </p:cTn>
                                        <p:tgtEl>
                                          <p:spTgt spid="18444"/>
                                        </p:tgtEl>
                                        <p:attrNameLst>
                                          <p:attrName>style.rotation</p:attrName>
                                        </p:attrNameLst>
                                      </p:cBhvr>
                                      <p:tavLst>
                                        <p:tav tm="0">
                                          <p:val>
                                            <p:fltVal val="-90"/>
                                          </p:val>
                                        </p:tav>
                                        <p:tav tm="100000">
                                          <p:val>
                                            <p:fltVal val="0"/>
                                          </p:val>
                                        </p:tav>
                                      </p:tavLst>
                                    </p:anim>
                                    <p:anim calcmode="lin" valueType="num">
                                      <p:cBhvr>
                                        <p:cTn id="124" dur="500" decel="50000" fill="hold">
                                          <p:stCondLst>
                                            <p:cond delay="0"/>
                                          </p:stCondLst>
                                        </p:cTn>
                                        <p:tgtEl>
                                          <p:spTgt spid="18444"/>
                                        </p:tgtEl>
                                        <p:attrNameLst>
                                          <p:attrName>ppt_w</p:attrName>
                                        </p:attrNameLst>
                                      </p:cBhvr>
                                      <p:tavLst>
                                        <p:tav tm="0">
                                          <p:val>
                                            <p:strVal val="#ppt_w"/>
                                          </p:val>
                                        </p:tav>
                                        <p:tav tm="100000">
                                          <p:val>
                                            <p:strVal val="#ppt_w*.05"/>
                                          </p:val>
                                        </p:tav>
                                      </p:tavLst>
                                    </p:anim>
                                    <p:anim calcmode="lin" valueType="num">
                                      <p:cBhvr>
                                        <p:cTn id="125" dur="500" accel="50000" fill="hold">
                                          <p:stCondLst>
                                            <p:cond delay="500"/>
                                          </p:stCondLst>
                                        </p:cTn>
                                        <p:tgtEl>
                                          <p:spTgt spid="18444"/>
                                        </p:tgtEl>
                                        <p:attrNameLst>
                                          <p:attrName>ppt_w</p:attrName>
                                        </p:attrNameLst>
                                      </p:cBhvr>
                                      <p:tavLst>
                                        <p:tav tm="0">
                                          <p:val>
                                            <p:strVal val="#ppt_w*.05"/>
                                          </p:val>
                                        </p:tav>
                                        <p:tav tm="100000">
                                          <p:val>
                                            <p:strVal val="#ppt_w"/>
                                          </p:val>
                                        </p:tav>
                                      </p:tavLst>
                                    </p:anim>
                                    <p:anim calcmode="lin" valueType="num">
                                      <p:cBhvr>
                                        <p:cTn id="126" dur="1000" fill="hold"/>
                                        <p:tgtEl>
                                          <p:spTgt spid="18444"/>
                                        </p:tgtEl>
                                        <p:attrNameLst>
                                          <p:attrName>ppt_h</p:attrName>
                                        </p:attrNameLst>
                                      </p:cBhvr>
                                      <p:tavLst>
                                        <p:tav tm="0">
                                          <p:val>
                                            <p:strVal val="#ppt_h"/>
                                          </p:val>
                                        </p:tav>
                                        <p:tav tm="100000">
                                          <p:val>
                                            <p:strVal val="#ppt_h"/>
                                          </p:val>
                                        </p:tav>
                                      </p:tavLst>
                                    </p:anim>
                                    <p:anim calcmode="lin" valueType="num">
                                      <p:cBhvr>
                                        <p:cTn id="127" dur="500" decel="50000" fill="hold">
                                          <p:stCondLst>
                                            <p:cond delay="0"/>
                                          </p:stCondLst>
                                        </p:cTn>
                                        <p:tgtEl>
                                          <p:spTgt spid="18444"/>
                                        </p:tgtEl>
                                        <p:attrNameLst>
                                          <p:attrName>ppt_x</p:attrName>
                                        </p:attrNameLst>
                                      </p:cBhvr>
                                      <p:tavLst>
                                        <p:tav tm="0">
                                          <p:val>
                                            <p:strVal val="#ppt_x+.4"/>
                                          </p:val>
                                        </p:tav>
                                        <p:tav tm="100000">
                                          <p:val>
                                            <p:strVal val="#ppt_x"/>
                                          </p:val>
                                        </p:tav>
                                      </p:tavLst>
                                    </p:anim>
                                    <p:anim calcmode="lin" valueType="num">
                                      <p:cBhvr>
                                        <p:cTn id="128" dur="500" decel="50000" fill="hold">
                                          <p:stCondLst>
                                            <p:cond delay="0"/>
                                          </p:stCondLst>
                                        </p:cTn>
                                        <p:tgtEl>
                                          <p:spTgt spid="18444"/>
                                        </p:tgtEl>
                                        <p:attrNameLst>
                                          <p:attrName>ppt_y</p:attrName>
                                        </p:attrNameLst>
                                      </p:cBhvr>
                                      <p:tavLst>
                                        <p:tav tm="0">
                                          <p:val>
                                            <p:strVal val="#ppt_y-.2"/>
                                          </p:val>
                                        </p:tav>
                                        <p:tav tm="100000">
                                          <p:val>
                                            <p:strVal val="#ppt_y+.1"/>
                                          </p:val>
                                        </p:tav>
                                      </p:tavLst>
                                    </p:anim>
                                    <p:anim calcmode="lin" valueType="num">
                                      <p:cBhvr>
                                        <p:cTn id="129" dur="500" accel="50000" fill="hold">
                                          <p:stCondLst>
                                            <p:cond delay="500"/>
                                          </p:stCondLst>
                                        </p:cTn>
                                        <p:tgtEl>
                                          <p:spTgt spid="18444"/>
                                        </p:tgtEl>
                                        <p:attrNameLst>
                                          <p:attrName>ppt_y</p:attrName>
                                        </p:attrNameLst>
                                      </p:cBhvr>
                                      <p:tavLst>
                                        <p:tav tm="0">
                                          <p:val>
                                            <p:strVal val="#ppt_y+.1"/>
                                          </p:val>
                                        </p:tav>
                                        <p:tav tm="100000">
                                          <p:val>
                                            <p:strVal val="#ppt_y"/>
                                          </p:val>
                                        </p:tav>
                                      </p:tavLst>
                                    </p:anim>
                                    <p:animEffect transition="in" filter="fade">
                                      <p:cBhvr>
                                        <p:cTn id="130" dur="1000" decel="50000">
                                          <p:stCondLst>
                                            <p:cond delay="0"/>
                                          </p:stCondLst>
                                        </p:cTn>
                                        <p:tgtEl>
                                          <p:spTgt spid="18444"/>
                                        </p:tgtEl>
                                      </p:cBhvr>
                                    </p:animEffect>
                                  </p:childTnLst>
                                </p:cTn>
                              </p:par>
                              <p:par>
                                <p:cTn id="131" presetID="25" presetClass="entr" presetSubtype="0" fill="hold" grpId="0" nodeType="withEffect">
                                  <p:stCondLst>
                                    <p:cond delay="0"/>
                                  </p:stCondLst>
                                  <p:childTnLst>
                                    <p:set>
                                      <p:cBhvr>
                                        <p:cTn id="132" dur="1" fill="hold">
                                          <p:stCondLst>
                                            <p:cond delay="0"/>
                                          </p:stCondLst>
                                        </p:cTn>
                                        <p:tgtEl>
                                          <p:spTgt spid="18445"/>
                                        </p:tgtEl>
                                        <p:attrNameLst>
                                          <p:attrName>style.visibility</p:attrName>
                                        </p:attrNameLst>
                                      </p:cBhvr>
                                      <p:to>
                                        <p:strVal val="visible"/>
                                      </p:to>
                                    </p:set>
                                    <p:anim calcmode="lin" valueType="num">
                                      <p:cBhvr>
                                        <p:cTn id="133" dur="500" decel="50000" fill="hold">
                                          <p:stCondLst>
                                            <p:cond delay="0"/>
                                          </p:stCondLst>
                                        </p:cTn>
                                        <p:tgtEl>
                                          <p:spTgt spid="18445"/>
                                        </p:tgtEl>
                                        <p:attrNameLst>
                                          <p:attrName>style.rotation</p:attrName>
                                        </p:attrNameLst>
                                      </p:cBhvr>
                                      <p:tavLst>
                                        <p:tav tm="0">
                                          <p:val>
                                            <p:fltVal val="-90"/>
                                          </p:val>
                                        </p:tav>
                                        <p:tav tm="100000">
                                          <p:val>
                                            <p:fltVal val="0"/>
                                          </p:val>
                                        </p:tav>
                                      </p:tavLst>
                                    </p:anim>
                                    <p:anim calcmode="lin" valueType="num">
                                      <p:cBhvr>
                                        <p:cTn id="134" dur="500" decel="50000" fill="hold">
                                          <p:stCondLst>
                                            <p:cond delay="0"/>
                                          </p:stCondLst>
                                        </p:cTn>
                                        <p:tgtEl>
                                          <p:spTgt spid="18445"/>
                                        </p:tgtEl>
                                        <p:attrNameLst>
                                          <p:attrName>ppt_w</p:attrName>
                                        </p:attrNameLst>
                                      </p:cBhvr>
                                      <p:tavLst>
                                        <p:tav tm="0">
                                          <p:val>
                                            <p:strVal val="#ppt_w"/>
                                          </p:val>
                                        </p:tav>
                                        <p:tav tm="100000">
                                          <p:val>
                                            <p:strVal val="#ppt_w*.05"/>
                                          </p:val>
                                        </p:tav>
                                      </p:tavLst>
                                    </p:anim>
                                    <p:anim calcmode="lin" valueType="num">
                                      <p:cBhvr>
                                        <p:cTn id="135" dur="500" accel="50000" fill="hold">
                                          <p:stCondLst>
                                            <p:cond delay="500"/>
                                          </p:stCondLst>
                                        </p:cTn>
                                        <p:tgtEl>
                                          <p:spTgt spid="18445"/>
                                        </p:tgtEl>
                                        <p:attrNameLst>
                                          <p:attrName>ppt_w</p:attrName>
                                        </p:attrNameLst>
                                      </p:cBhvr>
                                      <p:tavLst>
                                        <p:tav tm="0">
                                          <p:val>
                                            <p:strVal val="#ppt_w*.05"/>
                                          </p:val>
                                        </p:tav>
                                        <p:tav tm="100000">
                                          <p:val>
                                            <p:strVal val="#ppt_w"/>
                                          </p:val>
                                        </p:tav>
                                      </p:tavLst>
                                    </p:anim>
                                    <p:anim calcmode="lin" valueType="num">
                                      <p:cBhvr>
                                        <p:cTn id="136" dur="1000" fill="hold"/>
                                        <p:tgtEl>
                                          <p:spTgt spid="18445"/>
                                        </p:tgtEl>
                                        <p:attrNameLst>
                                          <p:attrName>ppt_h</p:attrName>
                                        </p:attrNameLst>
                                      </p:cBhvr>
                                      <p:tavLst>
                                        <p:tav tm="0">
                                          <p:val>
                                            <p:strVal val="#ppt_h"/>
                                          </p:val>
                                        </p:tav>
                                        <p:tav tm="100000">
                                          <p:val>
                                            <p:strVal val="#ppt_h"/>
                                          </p:val>
                                        </p:tav>
                                      </p:tavLst>
                                    </p:anim>
                                    <p:anim calcmode="lin" valueType="num">
                                      <p:cBhvr>
                                        <p:cTn id="137" dur="500" decel="50000" fill="hold">
                                          <p:stCondLst>
                                            <p:cond delay="0"/>
                                          </p:stCondLst>
                                        </p:cTn>
                                        <p:tgtEl>
                                          <p:spTgt spid="18445"/>
                                        </p:tgtEl>
                                        <p:attrNameLst>
                                          <p:attrName>ppt_x</p:attrName>
                                        </p:attrNameLst>
                                      </p:cBhvr>
                                      <p:tavLst>
                                        <p:tav tm="0">
                                          <p:val>
                                            <p:strVal val="#ppt_x+.4"/>
                                          </p:val>
                                        </p:tav>
                                        <p:tav tm="100000">
                                          <p:val>
                                            <p:strVal val="#ppt_x"/>
                                          </p:val>
                                        </p:tav>
                                      </p:tavLst>
                                    </p:anim>
                                    <p:anim calcmode="lin" valueType="num">
                                      <p:cBhvr>
                                        <p:cTn id="138" dur="500" decel="50000" fill="hold">
                                          <p:stCondLst>
                                            <p:cond delay="0"/>
                                          </p:stCondLst>
                                        </p:cTn>
                                        <p:tgtEl>
                                          <p:spTgt spid="18445"/>
                                        </p:tgtEl>
                                        <p:attrNameLst>
                                          <p:attrName>ppt_y</p:attrName>
                                        </p:attrNameLst>
                                      </p:cBhvr>
                                      <p:tavLst>
                                        <p:tav tm="0">
                                          <p:val>
                                            <p:strVal val="#ppt_y-.2"/>
                                          </p:val>
                                        </p:tav>
                                        <p:tav tm="100000">
                                          <p:val>
                                            <p:strVal val="#ppt_y+.1"/>
                                          </p:val>
                                        </p:tav>
                                      </p:tavLst>
                                    </p:anim>
                                    <p:anim calcmode="lin" valueType="num">
                                      <p:cBhvr>
                                        <p:cTn id="139" dur="500" accel="50000" fill="hold">
                                          <p:stCondLst>
                                            <p:cond delay="500"/>
                                          </p:stCondLst>
                                        </p:cTn>
                                        <p:tgtEl>
                                          <p:spTgt spid="18445"/>
                                        </p:tgtEl>
                                        <p:attrNameLst>
                                          <p:attrName>ppt_y</p:attrName>
                                        </p:attrNameLst>
                                      </p:cBhvr>
                                      <p:tavLst>
                                        <p:tav tm="0">
                                          <p:val>
                                            <p:strVal val="#ppt_y+.1"/>
                                          </p:val>
                                        </p:tav>
                                        <p:tav tm="100000">
                                          <p:val>
                                            <p:strVal val="#ppt_y"/>
                                          </p:val>
                                        </p:tav>
                                      </p:tavLst>
                                    </p:anim>
                                    <p:animEffect transition="in" filter="fade">
                                      <p:cBhvr>
                                        <p:cTn id="140" dur="1000" decel="50000">
                                          <p:stCondLst>
                                            <p:cond delay="0"/>
                                          </p:stCondLst>
                                        </p:cTn>
                                        <p:tgtEl>
                                          <p:spTgt spid="18445"/>
                                        </p:tgtEl>
                                      </p:cBhvr>
                                    </p:animEffect>
                                  </p:childTnLst>
                                </p:cTn>
                              </p:par>
                              <p:par>
                                <p:cTn id="141" presetID="25" presetClass="entr" presetSubtype="0" fill="hold" grpId="0" nodeType="withEffect">
                                  <p:stCondLst>
                                    <p:cond delay="0"/>
                                  </p:stCondLst>
                                  <p:childTnLst>
                                    <p:set>
                                      <p:cBhvr>
                                        <p:cTn id="142" dur="1" fill="hold">
                                          <p:stCondLst>
                                            <p:cond delay="0"/>
                                          </p:stCondLst>
                                        </p:cTn>
                                        <p:tgtEl>
                                          <p:spTgt spid="18446"/>
                                        </p:tgtEl>
                                        <p:attrNameLst>
                                          <p:attrName>style.visibility</p:attrName>
                                        </p:attrNameLst>
                                      </p:cBhvr>
                                      <p:to>
                                        <p:strVal val="visible"/>
                                      </p:to>
                                    </p:set>
                                    <p:anim calcmode="lin" valueType="num">
                                      <p:cBhvr>
                                        <p:cTn id="143" dur="500" decel="50000" fill="hold">
                                          <p:stCondLst>
                                            <p:cond delay="0"/>
                                          </p:stCondLst>
                                        </p:cTn>
                                        <p:tgtEl>
                                          <p:spTgt spid="18446"/>
                                        </p:tgtEl>
                                        <p:attrNameLst>
                                          <p:attrName>style.rotation</p:attrName>
                                        </p:attrNameLst>
                                      </p:cBhvr>
                                      <p:tavLst>
                                        <p:tav tm="0">
                                          <p:val>
                                            <p:fltVal val="-90"/>
                                          </p:val>
                                        </p:tav>
                                        <p:tav tm="100000">
                                          <p:val>
                                            <p:fltVal val="0"/>
                                          </p:val>
                                        </p:tav>
                                      </p:tavLst>
                                    </p:anim>
                                    <p:anim calcmode="lin" valueType="num">
                                      <p:cBhvr>
                                        <p:cTn id="144" dur="500" decel="50000" fill="hold">
                                          <p:stCondLst>
                                            <p:cond delay="0"/>
                                          </p:stCondLst>
                                        </p:cTn>
                                        <p:tgtEl>
                                          <p:spTgt spid="18446"/>
                                        </p:tgtEl>
                                        <p:attrNameLst>
                                          <p:attrName>ppt_w</p:attrName>
                                        </p:attrNameLst>
                                      </p:cBhvr>
                                      <p:tavLst>
                                        <p:tav tm="0">
                                          <p:val>
                                            <p:strVal val="#ppt_w"/>
                                          </p:val>
                                        </p:tav>
                                        <p:tav tm="100000">
                                          <p:val>
                                            <p:strVal val="#ppt_w*.05"/>
                                          </p:val>
                                        </p:tav>
                                      </p:tavLst>
                                    </p:anim>
                                    <p:anim calcmode="lin" valueType="num">
                                      <p:cBhvr>
                                        <p:cTn id="145" dur="500" accel="50000" fill="hold">
                                          <p:stCondLst>
                                            <p:cond delay="500"/>
                                          </p:stCondLst>
                                        </p:cTn>
                                        <p:tgtEl>
                                          <p:spTgt spid="18446"/>
                                        </p:tgtEl>
                                        <p:attrNameLst>
                                          <p:attrName>ppt_w</p:attrName>
                                        </p:attrNameLst>
                                      </p:cBhvr>
                                      <p:tavLst>
                                        <p:tav tm="0">
                                          <p:val>
                                            <p:strVal val="#ppt_w*.05"/>
                                          </p:val>
                                        </p:tav>
                                        <p:tav tm="100000">
                                          <p:val>
                                            <p:strVal val="#ppt_w"/>
                                          </p:val>
                                        </p:tav>
                                      </p:tavLst>
                                    </p:anim>
                                    <p:anim calcmode="lin" valueType="num">
                                      <p:cBhvr>
                                        <p:cTn id="146" dur="1000" fill="hold"/>
                                        <p:tgtEl>
                                          <p:spTgt spid="18446"/>
                                        </p:tgtEl>
                                        <p:attrNameLst>
                                          <p:attrName>ppt_h</p:attrName>
                                        </p:attrNameLst>
                                      </p:cBhvr>
                                      <p:tavLst>
                                        <p:tav tm="0">
                                          <p:val>
                                            <p:strVal val="#ppt_h"/>
                                          </p:val>
                                        </p:tav>
                                        <p:tav tm="100000">
                                          <p:val>
                                            <p:strVal val="#ppt_h"/>
                                          </p:val>
                                        </p:tav>
                                      </p:tavLst>
                                    </p:anim>
                                    <p:anim calcmode="lin" valueType="num">
                                      <p:cBhvr>
                                        <p:cTn id="147" dur="500" decel="50000" fill="hold">
                                          <p:stCondLst>
                                            <p:cond delay="0"/>
                                          </p:stCondLst>
                                        </p:cTn>
                                        <p:tgtEl>
                                          <p:spTgt spid="18446"/>
                                        </p:tgtEl>
                                        <p:attrNameLst>
                                          <p:attrName>ppt_x</p:attrName>
                                        </p:attrNameLst>
                                      </p:cBhvr>
                                      <p:tavLst>
                                        <p:tav tm="0">
                                          <p:val>
                                            <p:strVal val="#ppt_x+.4"/>
                                          </p:val>
                                        </p:tav>
                                        <p:tav tm="100000">
                                          <p:val>
                                            <p:strVal val="#ppt_x"/>
                                          </p:val>
                                        </p:tav>
                                      </p:tavLst>
                                    </p:anim>
                                    <p:anim calcmode="lin" valueType="num">
                                      <p:cBhvr>
                                        <p:cTn id="148" dur="500" decel="50000" fill="hold">
                                          <p:stCondLst>
                                            <p:cond delay="0"/>
                                          </p:stCondLst>
                                        </p:cTn>
                                        <p:tgtEl>
                                          <p:spTgt spid="18446"/>
                                        </p:tgtEl>
                                        <p:attrNameLst>
                                          <p:attrName>ppt_y</p:attrName>
                                        </p:attrNameLst>
                                      </p:cBhvr>
                                      <p:tavLst>
                                        <p:tav tm="0">
                                          <p:val>
                                            <p:strVal val="#ppt_y-.2"/>
                                          </p:val>
                                        </p:tav>
                                        <p:tav tm="100000">
                                          <p:val>
                                            <p:strVal val="#ppt_y+.1"/>
                                          </p:val>
                                        </p:tav>
                                      </p:tavLst>
                                    </p:anim>
                                    <p:anim calcmode="lin" valueType="num">
                                      <p:cBhvr>
                                        <p:cTn id="149" dur="500" accel="50000" fill="hold">
                                          <p:stCondLst>
                                            <p:cond delay="500"/>
                                          </p:stCondLst>
                                        </p:cTn>
                                        <p:tgtEl>
                                          <p:spTgt spid="18446"/>
                                        </p:tgtEl>
                                        <p:attrNameLst>
                                          <p:attrName>ppt_y</p:attrName>
                                        </p:attrNameLst>
                                      </p:cBhvr>
                                      <p:tavLst>
                                        <p:tav tm="0">
                                          <p:val>
                                            <p:strVal val="#ppt_y+.1"/>
                                          </p:val>
                                        </p:tav>
                                        <p:tav tm="100000">
                                          <p:val>
                                            <p:strVal val="#ppt_y"/>
                                          </p:val>
                                        </p:tav>
                                      </p:tavLst>
                                    </p:anim>
                                    <p:animEffect transition="in" filter="fade">
                                      <p:cBhvr>
                                        <p:cTn id="150" dur="1000" decel="50000">
                                          <p:stCondLst>
                                            <p:cond delay="0"/>
                                          </p:stCondLst>
                                        </p:cTn>
                                        <p:tgtEl>
                                          <p:spTgt spid="18446"/>
                                        </p:tgtEl>
                                      </p:cBhvr>
                                    </p:animEffect>
                                  </p:childTnLst>
                                </p:cTn>
                              </p:par>
                              <p:par>
                                <p:cTn id="151" presetID="25" presetClass="entr" presetSubtype="0" fill="hold" grpId="0" nodeType="withEffect">
                                  <p:stCondLst>
                                    <p:cond delay="0"/>
                                  </p:stCondLst>
                                  <p:childTnLst>
                                    <p:set>
                                      <p:cBhvr>
                                        <p:cTn id="152" dur="1" fill="hold">
                                          <p:stCondLst>
                                            <p:cond delay="0"/>
                                          </p:stCondLst>
                                        </p:cTn>
                                        <p:tgtEl>
                                          <p:spTgt spid="18447"/>
                                        </p:tgtEl>
                                        <p:attrNameLst>
                                          <p:attrName>style.visibility</p:attrName>
                                        </p:attrNameLst>
                                      </p:cBhvr>
                                      <p:to>
                                        <p:strVal val="visible"/>
                                      </p:to>
                                    </p:set>
                                    <p:anim calcmode="lin" valueType="num">
                                      <p:cBhvr>
                                        <p:cTn id="153" dur="500" decel="50000" fill="hold">
                                          <p:stCondLst>
                                            <p:cond delay="0"/>
                                          </p:stCondLst>
                                        </p:cTn>
                                        <p:tgtEl>
                                          <p:spTgt spid="18447"/>
                                        </p:tgtEl>
                                        <p:attrNameLst>
                                          <p:attrName>style.rotation</p:attrName>
                                        </p:attrNameLst>
                                      </p:cBhvr>
                                      <p:tavLst>
                                        <p:tav tm="0">
                                          <p:val>
                                            <p:fltVal val="-90"/>
                                          </p:val>
                                        </p:tav>
                                        <p:tav tm="100000">
                                          <p:val>
                                            <p:fltVal val="0"/>
                                          </p:val>
                                        </p:tav>
                                      </p:tavLst>
                                    </p:anim>
                                    <p:anim calcmode="lin" valueType="num">
                                      <p:cBhvr>
                                        <p:cTn id="154" dur="500" decel="50000" fill="hold">
                                          <p:stCondLst>
                                            <p:cond delay="0"/>
                                          </p:stCondLst>
                                        </p:cTn>
                                        <p:tgtEl>
                                          <p:spTgt spid="18447"/>
                                        </p:tgtEl>
                                        <p:attrNameLst>
                                          <p:attrName>ppt_w</p:attrName>
                                        </p:attrNameLst>
                                      </p:cBhvr>
                                      <p:tavLst>
                                        <p:tav tm="0">
                                          <p:val>
                                            <p:strVal val="#ppt_w"/>
                                          </p:val>
                                        </p:tav>
                                        <p:tav tm="100000">
                                          <p:val>
                                            <p:strVal val="#ppt_w*.05"/>
                                          </p:val>
                                        </p:tav>
                                      </p:tavLst>
                                    </p:anim>
                                    <p:anim calcmode="lin" valueType="num">
                                      <p:cBhvr>
                                        <p:cTn id="155" dur="500" accel="50000" fill="hold">
                                          <p:stCondLst>
                                            <p:cond delay="500"/>
                                          </p:stCondLst>
                                        </p:cTn>
                                        <p:tgtEl>
                                          <p:spTgt spid="18447"/>
                                        </p:tgtEl>
                                        <p:attrNameLst>
                                          <p:attrName>ppt_w</p:attrName>
                                        </p:attrNameLst>
                                      </p:cBhvr>
                                      <p:tavLst>
                                        <p:tav tm="0">
                                          <p:val>
                                            <p:strVal val="#ppt_w*.05"/>
                                          </p:val>
                                        </p:tav>
                                        <p:tav tm="100000">
                                          <p:val>
                                            <p:strVal val="#ppt_w"/>
                                          </p:val>
                                        </p:tav>
                                      </p:tavLst>
                                    </p:anim>
                                    <p:anim calcmode="lin" valueType="num">
                                      <p:cBhvr>
                                        <p:cTn id="156" dur="1000" fill="hold"/>
                                        <p:tgtEl>
                                          <p:spTgt spid="18447"/>
                                        </p:tgtEl>
                                        <p:attrNameLst>
                                          <p:attrName>ppt_h</p:attrName>
                                        </p:attrNameLst>
                                      </p:cBhvr>
                                      <p:tavLst>
                                        <p:tav tm="0">
                                          <p:val>
                                            <p:strVal val="#ppt_h"/>
                                          </p:val>
                                        </p:tav>
                                        <p:tav tm="100000">
                                          <p:val>
                                            <p:strVal val="#ppt_h"/>
                                          </p:val>
                                        </p:tav>
                                      </p:tavLst>
                                    </p:anim>
                                    <p:anim calcmode="lin" valueType="num">
                                      <p:cBhvr>
                                        <p:cTn id="157" dur="500" decel="50000" fill="hold">
                                          <p:stCondLst>
                                            <p:cond delay="0"/>
                                          </p:stCondLst>
                                        </p:cTn>
                                        <p:tgtEl>
                                          <p:spTgt spid="18447"/>
                                        </p:tgtEl>
                                        <p:attrNameLst>
                                          <p:attrName>ppt_x</p:attrName>
                                        </p:attrNameLst>
                                      </p:cBhvr>
                                      <p:tavLst>
                                        <p:tav tm="0">
                                          <p:val>
                                            <p:strVal val="#ppt_x+.4"/>
                                          </p:val>
                                        </p:tav>
                                        <p:tav tm="100000">
                                          <p:val>
                                            <p:strVal val="#ppt_x"/>
                                          </p:val>
                                        </p:tav>
                                      </p:tavLst>
                                    </p:anim>
                                    <p:anim calcmode="lin" valueType="num">
                                      <p:cBhvr>
                                        <p:cTn id="158" dur="500" decel="50000" fill="hold">
                                          <p:stCondLst>
                                            <p:cond delay="0"/>
                                          </p:stCondLst>
                                        </p:cTn>
                                        <p:tgtEl>
                                          <p:spTgt spid="18447"/>
                                        </p:tgtEl>
                                        <p:attrNameLst>
                                          <p:attrName>ppt_y</p:attrName>
                                        </p:attrNameLst>
                                      </p:cBhvr>
                                      <p:tavLst>
                                        <p:tav tm="0">
                                          <p:val>
                                            <p:strVal val="#ppt_y-.2"/>
                                          </p:val>
                                        </p:tav>
                                        <p:tav tm="100000">
                                          <p:val>
                                            <p:strVal val="#ppt_y+.1"/>
                                          </p:val>
                                        </p:tav>
                                      </p:tavLst>
                                    </p:anim>
                                    <p:anim calcmode="lin" valueType="num">
                                      <p:cBhvr>
                                        <p:cTn id="159" dur="500" accel="50000" fill="hold">
                                          <p:stCondLst>
                                            <p:cond delay="500"/>
                                          </p:stCondLst>
                                        </p:cTn>
                                        <p:tgtEl>
                                          <p:spTgt spid="18447"/>
                                        </p:tgtEl>
                                        <p:attrNameLst>
                                          <p:attrName>ppt_y</p:attrName>
                                        </p:attrNameLst>
                                      </p:cBhvr>
                                      <p:tavLst>
                                        <p:tav tm="0">
                                          <p:val>
                                            <p:strVal val="#ppt_y+.1"/>
                                          </p:val>
                                        </p:tav>
                                        <p:tav tm="100000">
                                          <p:val>
                                            <p:strVal val="#ppt_y"/>
                                          </p:val>
                                        </p:tav>
                                      </p:tavLst>
                                    </p:anim>
                                    <p:animEffect transition="in" filter="fade">
                                      <p:cBhvr>
                                        <p:cTn id="160" dur="1000" decel="50000">
                                          <p:stCondLst>
                                            <p:cond delay="0"/>
                                          </p:stCondLst>
                                        </p:cTn>
                                        <p:tgtEl>
                                          <p:spTgt spid="18447"/>
                                        </p:tgtEl>
                                      </p:cBhvr>
                                    </p:animEffect>
                                  </p:childTnLst>
                                </p:cTn>
                              </p:par>
                              <p:par>
                                <p:cTn id="161" presetID="25" presetClass="entr" presetSubtype="0" fill="hold" grpId="0" nodeType="withEffect">
                                  <p:stCondLst>
                                    <p:cond delay="0"/>
                                  </p:stCondLst>
                                  <p:childTnLst>
                                    <p:set>
                                      <p:cBhvr>
                                        <p:cTn id="162" dur="1" fill="hold">
                                          <p:stCondLst>
                                            <p:cond delay="0"/>
                                          </p:stCondLst>
                                        </p:cTn>
                                        <p:tgtEl>
                                          <p:spTgt spid="18448"/>
                                        </p:tgtEl>
                                        <p:attrNameLst>
                                          <p:attrName>style.visibility</p:attrName>
                                        </p:attrNameLst>
                                      </p:cBhvr>
                                      <p:to>
                                        <p:strVal val="visible"/>
                                      </p:to>
                                    </p:set>
                                    <p:anim calcmode="lin" valueType="num">
                                      <p:cBhvr>
                                        <p:cTn id="163" dur="500" decel="50000" fill="hold">
                                          <p:stCondLst>
                                            <p:cond delay="0"/>
                                          </p:stCondLst>
                                        </p:cTn>
                                        <p:tgtEl>
                                          <p:spTgt spid="18448"/>
                                        </p:tgtEl>
                                        <p:attrNameLst>
                                          <p:attrName>style.rotation</p:attrName>
                                        </p:attrNameLst>
                                      </p:cBhvr>
                                      <p:tavLst>
                                        <p:tav tm="0">
                                          <p:val>
                                            <p:fltVal val="-90"/>
                                          </p:val>
                                        </p:tav>
                                        <p:tav tm="100000">
                                          <p:val>
                                            <p:fltVal val="0"/>
                                          </p:val>
                                        </p:tav>
                                      </p:tavLst>
                                    </p:anim>
                                    <p:anim calcmode="lin" valueType="num">
                                      <p:cBhvr>
                                        <p:cTn id="164" dur="500" decel="50000" fill="hold">
                                          <p:stCondLst>
                                            <p:cond delay="0"/>
                                          </p:stCondLst>
                                        </p:cTn>
                                        <p:tgtEl>
                                          <p:spTgt spid="18448"/>
                                        </p:tgtEl>
                                        <p:attrNameLst>
                                          <p:attrName>ppt_w</p:attrName>
                                        </p:attrNameLst>
                                      </p:cBhvr>
                                      <p:tavLst>
                                        <p:tav tm="0">
                                          <p:val>
                                            <p:strVal val="#ppt_w"/>
                                          </p:val>
                                        </p:tav>
                                        <p:tav tm="100000">
                                          <p:val>
                                            <p:strVal val="#ppt_w*.05"/>
                                          </p:val>
                                        </p:tav>
                                      </p:tavLst>
                                    </p:anim>
                                    <p:anim calcmode="lin" valueType="num">
                                      <p:cBhvr>
                                        <p:cTn id="165" dur="500" accel="50000" fill="hold">
                                          <p:stCondLst>
                                            <p:cond delay="500"/>
                                          </p:stCondLst>
                                        </p:cTn>
                                        <p:tgtEl>
                                          <p:spTgt spid="18448"/>
                                        </p:tgtEl>
                                        <p:attrNameLst>
                                          <p:attrName>ppt_w</p:attrName>
                                        </p:attrNameLst>
                                      </p:cBhvr>
                                      <p:tavLst>
                                        <p:tav tm="0">
                                          <p:val>
                                            <p:strVal val="#ppt_w*.05"/>
                                          </p:val>
                                        </p:tav>
                                        <p:tav tm="100000">
                                          <p:val>
                                            <p:strVal val="#ppt_w"/>
                                          </p:val>
                                        </p:tav>
                                      </p:tavLst>
                                    </p:anim>
                                    <p:anim calcmode="lin" valueType="num">
                                      <p:cBhvr>
                                        <p:cTn id="166" dur="1000" fill="hold"/>
                                        <p:tgtEl>
                                          <p:spTgt spid="18448"/>
                                        </p:tgtEl>
                                        <p:attrNameLst>
                                          <p:attrName>ppt_h</p:attrName>
                                        </p:attrNameLst>
                                      </p:cBhvr>
                                      <p:tavLst>
                                        <p:tav tm="0">
                                          <p:val>
                                            <p:strVal val="#ppt_h"/>
                                          </p:val>
                                        </p:tav>
                                        <p:tav tm="100000">
                                          <p:val>
                                            <p:strVal val="#ppt_h"/>
                                          </p:val>
                                        </p:tav>
                                      </p:tavLst>
                                    </p:anim>
                                    <p:anim calcmode="lin" valueType="num">
                                      <p:cBhvr>
                                        <p:cTn id="167" dur="500" decel="50000" fill="hold">
                                          <p:stCondLst>
                                            <p:cond delay="0"/>
                                          </p:stCondLst>
                                        </p:cTn>
                                        <p:tgtEl>
                                          <p:spTgt spid="18448"/>
                                        </p:tgtEl>
                                        <p:attrNameLst>
                                          <p:attrName>ppt_x</p:attrName>
                                        </p:attrNameLst>
                                      </p:cBhvr>
                                      <p:tavLst>
                                        <p:tav tm="0">
                                          <p:val>
                                            <p:strVal val="#ppt_x+.4"/>
                                          </p:val>
                                        </p:tav>
                                        <p:tav tm="100000">
                                          <p:val>
                                            <p:strVal val="#ppt_x"/>
                                          </p:val>
                                        </p:tav>
                                      </p:tavLst>
                                    </p:anim>
                                    <p:anim calcmode="lin" valueType="num">
                                      <p:cBhvr>
                                        <p:cTn id="168" dur="500" decel="50000" fill="hold">
                                          <p:stCondLst>
                                            <p:cond delay="0"/>
                                          </p:stCondLst>
                                        </p:cTn>
                                        <p:tgtEl>
                                          <p:spTgt spid="18448"/>
                                        </p:tgtEl>
                                        <p:attrNameLst>
                                          <p:attrName>ppt_y</p:attrName>
                                        </p:attrNameLst>
                                      </p:cBhvr>
                                      <p:tavLst>
                                        <p:tav tm="0">
                                          <p:val>
                                            <p:strVal val="#ppt_y-.2"/>
                                          </p:val>
                                        </p:tav>
                                        <p:tav tm="100000">
                                          <p:val>
                                            <p:strVal val="#ppt_y+.1"/>
                                          </p:val>
                                        </p:tav>
                                      </p:tavLst>
                                    </p:anim>
                                    <p:anim calcmode="lin" valueType="num">
                                      <p:cBhvr>
                                        <p:cTn id="169" dur="500" accel="50000" fill="hold">
                                          <p:stCondLst>
                                            <p:cond delay="500"/>
                                          </p:stCondLst>
                                        </p:cTn>
                                        <p:tgtEl>
                                          <p:spTgt spid="18448"/>
                                        </p:tgtEl>
                                        <p:attrNameLst>
                                          <p:attrName>ppt_y</p:attrName>
                                        </p:attrNameLst>
                                      </p:cBhvr>
                                      <p:tavLst>
                                        <p:tav tm="0">
                                          <p:val>
                                            <p:strVal val="#ppt_y+.1"/>
                                          </p:val>
                                        </p:tav>
                                        <p:tav tm="100000">
                                          <p:val>
                                            <p:strVal val="#ppt_y"/>
                                          </p:val>
                                        </p:tav>
                                      </p:tavLst>
                                    </p:anim>
                                    <p:animEffect transition="in" filter="fade">
                                      <p:cBhvr>
                                        <p:cTn id="170" dur="1000" decel="50000">
                                          <p:stCondLst>
                                            <p:cond delay="0"/>
                                          </p:stCondLst>
                                        </p:cTn>
                                        <p:tgtEl>
                                          <p:spTgt spid="18448"/>
                                        </p:tgtEl>
                                      </p:cBhvr>
                                    </p:animEffect>
                                  </p:childTnLst>
                                </p:cTn>
                              </p:par>
                              <p:par>
                                <p:cTn id="171" presetID="25" presetClass="entr" presetSubtype="0" fill="hold" grpId="0" nodeType="withEffect">
                                  <p:stCondLst>
                                    <p:cond delay="0"/>
                                  </p:stCondLst>
                                  <p:childTnLst>
                                    <p:set>
                                      <p:cBhvr>
                                        <p:cTn id="172" dur="1" fill="hold">
                                          <p:stCondLst>
                                            <p:cond delay="0"/>
                                          </p:stCondLst>
                                        </p:cTn>
                                        <p:tgtEl>
                                          <p:spTgt spid="18449"/>
                                        </p:tgtEl>
                                        <p:attrNameLst>
                                          <p:attrName>style.visibility</p:attrName>
                                        </p:attrNameLst>
                                      </p:cBhvr>
                                      <p:to>
                                        <p:strVal val="visible"/>
                                      </p:to>
                                    </p:set>
                                    <p:anim calcmode="lin" valueType="num">
                                      <p:cBhvr>
                                        <p:cTn id="173" dur="500" decel="50000" fill="hold">
                                          <p:stCondLst>
                                            <p:cond delay="0"/>
                                          </p:stCondLst>
                                        </p:cTn>
                                        <p:tgtEl>
                                          <p:spTgt spid="18449"/>
                                        </p:tgtEl>
                                        <p:attrNameLst>
                                          <p:attrName>style.rotation</p:attrName>
                                        </p:attrNameLst>
                                      </p:cBhvr>
                                      <p:tavLst>
                                        <p:tav tm="0">
                                          <p:val>
                                            <p:fltVal val="-90"/>
                                          </p:val>
                                        </p:tav>
                                        <p:tav tm="100000">
                                          <p:val>
                                            <p:fltVal val="0"/>
                                          </p:val>
                                        </p:tav>
                                      </p:tavLst>
                                    </p:anim>
                                    <p:anim calcmode="lin" valueType="num">
                                      <p:cBhvr>
                                        <p:cTn id="174" dur="500" decel="50000" fill="hold">
                                          <p:stCondLst>
                                            <p:cond delay="0"/>
                                          </p:stCondLst>
                                        </p:cTn>
                                        <p:tgtEl>
                                          <p:spTgt spid="18449"/>
                                        </p:tgtEl>
                                        <p:attrNameLst>
                                          <p:attrName>ppt_w</p:attrName>
                                        </p:attrNameLst>
                                      </p:cBhvr>
                                      <p:tavLst>
                                        <p:tav tm="0">
                                          <p:val>
                                            <p:strVal val="#ppt_w"/>
                                          </p:val>
                                        </p:tav>
                                        <p:tav tm="100000">
                                          <p:val>
                                            <p:strVal val="#ppt_w*.05"/>
                                          </p:val>
                                        </p:tav>
                                      </p:tavLst>
                                    </p:anim>
                                    <p:anim calcmode="lin" valueType="num">
                                      <p:cBhvr>
                                        <p:cTn id="175" dur="500" accel="50000" fill="hold">
                                          <p:stCondLst>
                                            <p:cond delay="500"/>
                                          </p:stCondLst>
                                        </p:cTn>
                                        <p:tgtEl>
                                          <p:spTgt spid="18449"/>
                                        </p:tgtEl>
                                        <p:attrNameLst>
                                          <p:attrName>ppt_w</p:attrName>
                                        </p:attrNameLst>
                                      </p:cBhvr>
                                      <p:tavLst>
                                        <p:tav tm="0">
                                          <p:val>
                                            <p:strVal val="#ppt_w*.05"/>
                                          </p:val>
                                        </p:tav>
                                        <p:tav tm="100000">
                                          <p:val>
                                            <p:strVal val="#ppt_w"/>
                                          </p:val>
                                        </p:tav>
                                      </p:tavLst>
                                    </p:anim>
                                    <p:anim calcmode="lin" valueType="num">
                                      <p:cBhvr>
                                        <p:cTn id="176" dur="1000" fill="hold"/>
                                        <p:tgtEl>
                                          <p:spTgt spid="18449"/>
                                        </p:tgtEl>
                                        <p:attrNameLst>
                                          <p:attrName>ppt_h</p:attrName>
                                        </p:attrNameLst>
                                      </p:cBhvr>
                                      <p:tavLst>
                                        <p:tav tm="0">
                                          <p:val>
                                            <p:strVal val="#ppt_h"/>
                                          </p:val>
                                        </p:tav>
                                        <p:tav tm="100000">
                                          <p:val>
                                            <p:strVal val="#ppt_h"/>
                                          </p:val>
                                        </p:tav>
                                      </p:tavLst>
                                    </p:anim>
                                    <p:anim calcmode="lin" valueType="num">
                                      <p:cBhvr>
                                        <p:cTn id="177" dur="500" decel="50000" fill="hold">
                                          <p:stCondLst>
                                            <p:cond delay="0"/>
                                          </p:stCondLst>
                                        </p:cTn>
                                        <p:tgtEl>
                                          <p:spTgt spid="18449"/>
                                        </p:tgtEl>
                                        <p:attrNameLst>
                                          <p:attrName>ppt_x</p:attrName>
                                        </p:attrNameLst>
                                      </p:cBhvr>
                                      <p:tavLst>
                                        <p:tav tm="0">
                                          <p:val>
                                            <p:strVal val="#ppt_x+.4"/>
                                          </p:val>
                                        </p:tav>
                                        <p:tav tm="100000">
                                          <p:val>
                                            <p:strVal val="#ppt_x"/>
                                          </p:val>
                                        </p:tav>
                                      </p:tavLst>
                                    </p:anim>
                                    <p:anim calcmode="lin" valueType="num">
                                      <p:cBhvr>
                                        <p:cTn id="178" dur="500" decel="50000" fill="hold">
                                          <p:stCondLst>
                                            <p:cond delay="0"/>
                                          </p:stCondLst>
                                        </p:cTn>
                                        <p:tgtEl>
                                          <p:spTgt spid="18449"/>
                                        </p:tgtEl>
                                        <p:attrNameLst>
                                          <p:attrName>ppt_y</p:attrName>
                                        </p:attrNameLst>
                                      </p:cBhvr>
                                      <p:tavLst>
                                        <p:tav tm="0">
                                          <p:val>
                                            <p:strVal val="#ppt_y-.2"/>
                                          </p:val>
                                        </p:tav>
                                        <p:tav tm="100000">
                                          <p:val>
                                            <p:strVal val="#ppt_y+.1"/>
                                          </p:val>
                                        </p:tav>
                                      </p:tavLst>
                                    </p:anim>
                                    <p:anim calcmode="lin" valueType="num">
                                      <p:cBhvr>
                                        <p:cTn id="179" dur="500" accel="50000" fill="hold">
                                          <p:stCondLst>
                                            <p:cond delay="500"/>
                                          </p:stCondLst>
                                        </p:cTn>
                                        <p:tgtEl>
                                          <p:spTgt spid="18449"/>
                                        </p:tgtEl>
                                        <p:attrNameLst>
                                          <p:attrName>ppt_y</p:attrName>
                                        </p:attrNameLst>
                                      </p:cBhvr>
                                      <p:tavLst>
                                        <p:tav tm="0">
                                          <p:val>
                                            <p:strVal val="#ppt_y+.1"/>
                                          </p:val>
                                        </p:tav>
                                        <p:tav tm="100000">
                                          <p:val>
                                            <p:strVal val="#ppt_y"/>
                                          </p:val>
                                        </p:tav>
                                      </p:tavLst>
                                    </p:anim>
                                    <p:animEffect transition="in" filter="fade">
                                      <p:cBhvr>
                                        <p:cTn id="180" dur="1000" decel="50000">
                                          <p:stCondLst>
                                            <p:cond delay="0"/>
                                          </p:stCondLst>
                                        </p:cTn>
                                        <p:tgtEl>
                                          <p:spTgt spid="18449"/>
                                        </p:tgtEl>
                                      </p:cBhvr>
                                    </p:animEffect>
                                  </p:childTnLst>
                                </p:cTn>
                              </p:par>
                              <p:par>
                                <p:cTn id="181" presetID="25" presetClass="entr" presetSubtype="0" fill="hold" grpId="0" nodeType="withEffect">
                                  <p:stCondLst>
                                    <p:cond delay="0"/>
                                  </p:stCondLst>
                                  <p:childTnLst>
                                    <p:set>
                                      <p:cBhvr>
                                        <p:cTn id="182" dur="1" fill="hold">
                                          <p:stCondLst>
                                            <p:cond delay="0"/>
                                          </p:stCondLst>
                                        </p:cTn>
                                        <p:tgtEl>
                                          <p:spTgt spid="18450"/>
                                        </p:tgtEl>
                                        <p:attrNameLst>
                                          <p:attrName>style.visibility</p:attrName>
                                        </p:attrNameLst>
                                      </p:cBhvr>
                                      <p:to>
                                        <p:strVal val="visible"/>
                                      </p:to>
                                    </p:set>
                                    <p:anim calcmode="lin" valueType="num">
                                      <p:cBhvr>
                                        <p:cTn id="183" dur="500" decel="50000" fill="hold">
                                          <p:stCondLst>
                                            <p:cond delay="0"/>
                                          </p:stCondLst>
                                        </p:cTn>
                                        <p:tgtEl>
                                          <p:spTgt spid="1845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845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8450"/>
                                        </p:tgtEl>
                                        <p:attrNameLst>
                                          <p:attrName>ppt_w</p:attrName>
                                        </p:attrNameLst>
                                      </p:cBhvr>
                                      <p:tavLst>
                                        <p:tav tm="0">
                                          <p:val>
                                            <p:strVal val="#ppt_w*.05"/>
                                          </p:val>
                                        </p:tav>
                                        <p:tav tm="100000">
                                          <p:val>
                                            <p:strVal val="#ppt_w"/>
                                          </p:val>
                                        </p:tav>
                                      </p:tavLst>
                                    </p:anim>
                                    <p:anim calcmode="lin" valueType="num">
                                      <p:cBhvr>
                                        <p:cTn id="186" dur="1000" fill="hold"/>
                                        <p:tgtEl>
                                          <p:spTgt spid="1845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845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845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845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8450"/>
                                        </p:tgtEl>
                                      </p:cBhvr>
                                    </p:animEffect>
                                  </p:childTnLst>
                                </p:cTn>
                              </p:par>
                              <p:par>
                                <p:cTn id="191" presetID="25" presetClass="entr" presetSubtype="0" fill="hold" grpId="0" nodeType="withEffect">
                                  <p:stCondLst>
                                    <p:cond delay="0"/>
                                  </p:stCondLst>
                                  <p:childTnLst>
                                    <p:set>
                                      <p:cBhvr>
                                        <p:cTn id="192" dur="1" fill="hold">
                                          <p:stCondLst>
                                            <p:cond delay="0"/>
                                          </p:stCondLst>
                                        </p:cTn>
                                        <p:tgtEl>
                                          <p:spTgt spid="18451"/>
                                        </p:tgtEl>
                                        <p:attrNameLst>
                                          <p:attrName>style.visibility</p:attrName>
                                        </p:attrNameLst>
                                      </p:cBhvr>
                                      <p:to>
                                        <p:strVal val="visible"/>
                                      </p:to>
                                    </p:set>
                                    <p:anim calcmode="lin" valueType="num">
                                      <p:cBhvr>
                                        <p:cTn id="193" dur="500" decel="50000" fill="hold">
                                          <p:stCondLst>
                                            <p:cond delay="0"/>
                                          </p:stCondLst>
                                        </p:cTn>
                                        <p:tgtEl>
                                          <p:spTgt spid="18451"/>
                                        </p:tgtEl>
                                        <p:attrNameLst>
                                          <p:attrName>style.rotation</p:attrName>
                                        </p:attrNameLst>
                                      </p:cBhvr>
                                      <p:tavLst>
                                        <p:tav tm="0">
                                          <p:val>
                                            <p:fltVal val="-90"/>
                                          </p:val>
                                        </p:tav>
                                        <p:tav tm="100000">
                                          <p:val>
                                            <p:fltVal val="0"/>
                                          </p:val>
                                        </p:tav>
                                      </p:tavLst>
                                    </p:anim>
                                    <p:anim calcmode="lin" valueType="num">
                                      <p:cBhvr>
                                        <p:cTn id="194" dur="500" decel="50000" fill="hold">
                                          <p:stCondLst>
                                            <p:cond delay="0"/>
                                          </p:stCondLst>
                                        </p:cTn>
                                        <p:tgtEl>
                                          <p:spTgt spid="18451"/>
                                        </p:tgtEl>
                                        <p:attrNameLst>
                                          <p:attrName>ppt_w</p:attrName>
                                        </p:attrNameLst>
                                      </p:cBhvr>
                                      <p:tavLst>
                                        <p:tav tm="0">
                                          <p:val>
                                            <p:strVal val="#ppt_w"/>
                                          </p:val>
                                        </p:tav>
                                        <p:tav tm="100000">
                                          <p:val>
                                            <p:strVal val="#ppt_w*.05"/>
                                          </p:val>
                                        </p:tav>
                                      </p:tavLst>
                                    </p:anim>
                                    <p:anim calcmode="lin" valueType="num">
                                      <p:cBhvr>
                                        <p:cTn id="195" dur="500" accel="50000" fill="hold">
                                          <p:stCondLst>
                                            <p:cond delay="500"/>
                                          </p:stCondLst>
                                        </p:cTn>
                                        <p:tgtEl>
                                          <p:spTgt spid="18451"/>
                                        </p:tgtEl>
                                        <p:attrNameLst>
                                          <p:attrName>ppt_w</p:attrName>
                                        </p:attrNameLst>
                                      </p:cBhvr>
                                      <p:tavLst>
                                        <p:tav tm="0">
                                          <p:val>
                                            <p:strVal val="#ppt_w*.05"/>
                                          </p:val>
                                        </p:tav>
                                        <p:tav tm="100000">
                                          <p:val>
                                            <p:strVal val="#ppt_w"/>
                                          </p:val>
                                        </p:tav>
                                      </p:tavLst>
                                    </p:anim>
                                    <p:anim calcmode="lin" valueType="num">
                                      <p:cBhvr>
                                        <p:cTn id="196" dur="1000" fill="hold"/>
                                        <p:tgtEl>
                                          <p:spTgt spid="18451"/>
                                        </p:tgtEl>
                                        <p:attrNameLst>
                                          <p:attrName>ppt_h</p:attrName>
                                        </p:attrNameLst>
                                      </p:cBhvr>
                                      <p:tavLst>
                                        <p:tav tm="0">
                                          <p:val>
                                            <p:strVal val="#ppt_h"/>
                                          </p:val>
                                        </p:tav>
                                        <p:tav tm="100000">
                                          <p:val>
                                            <p:strVal val="#ppt_h"/>
                                          </p:val>
                                        </p:tav>
                                      </p:tavLst>
                                    </p:anim>
                                    <p:anim calcmode="lin" valueType="num">
                                      <p:cBhvr>
                                        <p:cTn id="197" dur="500" decel="50000" fill="hold">
                                          <p:stCondLst>
                                            <p:cond delay="0"/>
                                          </p:stCondLst>
                                        </p:cTn>
                                        <p:tgtEl>
                                          <p:spTgt spid="18451"/>
                                        </p:tgtEl>
                                        <p:attrNameLst>
                                          <p:attrName>ppt_x</p:attrName>
                                        </p:attrNameLst>
                                      </p:cBhvr>
                                      <p:tavLst>
                                        <p:tav tm="0">
                                          <p:val>
                                            <p:strVal val="#ppt_x+.4"/>
                                          </p:val>
                                        </p:tav>
                                        <p:tav tm="100000">
                                          <p:val>
                                            <p:strVal val="#ppt_x"/>
                                          </p:val>
                                        </p:tav>
                                      </p:tavLst>
                                    </p:anim>
                                    <p:anim calcmode="lin" valueType="num">
                                      <p:cBhvr>
                                        <p:cTn id="198" dur="500" decel="50000" fill="hold">
                                          <p:stCondLst>
                                            <p:cond delay="0"/>
                                          </p:stCondLst>
                                        </p:cTn>
                                        <p:tgtEl>
                                          <p:spTgt spid="18451"/>
                                        </p:tgtEl>
                                        <p:attrNameLst>
                                          <p:attrName>ppt_y</p:attrName>
                                        </p:attrNameLst>
                                      </p:cBhvr>
                                      <p:tavLst>
                                        <p:tav tm="0">
                                          <p:val>
                                            <p:strVal val="#ppt_y-.2"/>
                                          </p:val>
                                        </p:tav>
                                        <p:tav tm="100000">
                                          <p:val>
                                            <p:strVal val="#ppt_y+.1"/>
                                          </p:val>
                                        </p:tav>
                                      </p:tavLst>
                                    </p:anim>
                                    <p:anim calcmode="lin" valueType="num">
                                      <p:cBhvr>
                                        <p:cTn id="199" dur="500" accel="50000" fill="hold">
                                          <p:stCondLst>
                                            <p:cond delay="500"/>
                                          </p:stCondLst>
                                        </p:cTn>
                                        <p:tgtEl>
                                          <p:spTgt spid="18451"/>
                                        </p:tgtEl>
                                        <p:attrNameLst>
                                          <p:attrName>ppt_y</p:attrName>
                                        </p:attrNameLst>
                                      </p:cBhvr>
                                      <p:tavLst>
                                        <p:tav tm="0">
                                          <p:val>
                                            <p:strVal val="#ppt_y+.1"/>
                                          </p:val>
                                        </p:tav>
                                        <p:tav tm="100000">
                                          <p:val>
                                            <p:strVal val="#ppt_y"/>
                                          </p:val>
                                        </p:tav>
                                      </p:tavLst>
                                    </p:anim>
                                    <p:animEffect transition="in" filter="fade">
                                      <p:cBhvr>
                                        <p:cTn id="200" dur="1000" decel="50000">
                                          <p:stCondLst>
                                            <p:cond delay="0"/>
                                          </p:stCondLst>
                                        </p:cTn>
                                        <p:tgtEl>
                                          <p:spTgt spid="18451"/>
                                        </p:tgtEl>
                                      </p:cBhvr>
                                    </p:animEffect>
                                  </p:childTnLst>
                                </p:cTn>
                              </p:par>
                              <p:par>
                                <p:cTn id="201" presetID="25" presetClass="entr" presetSubtype="0" fill="hold" grpId="0" nodeType="withEffect">
                                  <p:stCondLst>
                                    <p:cond delay="0"/>
                                  </p:stCondLst>
                                  <p:childTnLst>
                                    <p:set>
                                      <p:cBhvr>
                                        <p:cTn id="202" dur="1" fill="hold">
                                          <p:stCondLst>
                                            <p:cond delay="0"/>
                                          </p:stCondLst>
                                        </p:cTn>
                                        <p:tgtEl>
                                          <p:spTgt spid="18452"/>
                                        </p:tgtEl>
                                        <p:attrNameLst>
                                          <p:attrName>style.visibility</p:attrName>
                                        </p:attrNameLst>
                                      </p:cBhvr>
                                      <p:to>
                                        <p:strVal val="visible"/>
                                      </p:to>
                                    </p:set>
                                    <p:anim calcmode="lin" valueType="num">
                                      <p:cBhvr>
                                        <p:cTn id="203" dur="500" decel="50000" fill="hold">
                                          <p:stCondLst>
                                            <p:cond delay="0"/>
                                          </p:stCondLst>
                                        </p:cTn>
                                        <p:tgtEl>
                                          <p:spTgt spid="18452"/>
                                        </p:tgtEl>
                                        <p:attrNameLst>
                                          <p:attrName>style.rotation</p:attrName>
                                        </p:attrNameLst>
                                      </p:cBhvr>
                                      <p:tavLst>
                                        <p:tav tm="0">
                                          <p:val>
                                            <p:fltVal val="-90"/>
                                          </p:val>
                                        </p:tav>
                                        <p:tav tm="100000">
                                          <p:val>
                                            <p:fltVal val="0"/>
                                          </p:val>
                                        </p:tav>
                                      </p:tavLst>
                                    </p:anim>
                                    <p:anim calcmode="lin" valueType="num">
                                      <p:cBhvr>
                                        <p:cTn id="204" dur="500" decel="50000" fill="hold">
                                          <p:stCondLst>
                                            <p:cond delay="0"/>
                                          </p:stCondLst>
                                        </p:cTn>
                                        <p:tgtEl>
                                          <p:spTgt spid="18452"/>
                                        </p:tgtEl>
                                        <p:attrNameLst>
                                          <p:attrName>ppt_w</p:attrName>
                                        </p:attrNameLst>
                                      </p:cBhvr>
                                      <p:tavLst>
                                        <p:tav tm="0">
                                          <p:val>
                                            <p:strVal val="#ppt_w"/>
                                          </p:val>
                                        </p:tav>
                                        <p:tav tm="100000">
                                          <p:val>
                                            <p:strVal val="#ppt_w*.05"/>
                                          </p:val>
                                        </p:tav>
                                      </p:tavLst>
                                    </p:anim>
                                    <p:anim calcmode="lin" valueType="num">
                                      <p:cBhvr>
                                        <p:cTn id="205" dur="500" accel="50000" fill="hold">
                                          <p:stCondLst>
                                            <p:cond delay="500"/>
                                          </p:stCondLst>
                                        </p:cTn>
                                        <p:tgtEl>
                                          <p:spTgt spid="18452"/>
                                        </p:tgtEl>
                                        <p:attrNameLst>
                                          <p:attrName>ppt_w</p:attrName>
                                        </p:attrNameLst>
                                      </p:cBhvr>
                                      <p:tavLst>
                                        <p:tav tm="0">
                                          <p:val>
                                            <p:strVal val="#ppt_w*.05"/>
                                          </p:val>
                                        </p:tav>
                                        <p:tav tm="100000">
                                          <p:val>
                                            <p:strVal val="#ppt_w"/>
                                          </p:val>
                                        </p:tav>
                                      </p:tavLst>
                                    </p:anim>
                                    <p:anim calcmode="lin" valueType="num">
                                      <p:cBhvr>
                                        <p:cTn id="206" dur="1000" fill="hold"/>
                                        <p:tgtEl>
                                          <p:spTgt spid="18452"/>
                                        </p:tgtEl>
                                        <p:attrNameLst>
                                          <p:attrName>ppt_h</p:attrName>
                                        </p:attrNameLst>
                                      </p:cBhvr>
                                      <p:tavLst>
                                        <p:tav tm="0">
                                          <p:val>
                                            <p:strVal val="#ppt_h"/>
                                          </p:val>
                                        </p:tav>
                                        <p:tav tm="100000">
                                          <p:val>
                                            <p:strVal val="#ppt_h"/>
                                          </p:val>
                                        </p:tav>
                                      </p:tavLst>
                                    </p:anim>
                                    <p:anim calcmode="lin" valueType="num">
                                      <p:cBhvr>
                                        <p:cTn id="207" dur="500" decel="50000" fill="hold">
                                          <p:stCondLst>
                                            <p:cond delay="0"/>
                                          </p:stCondLst>
                                        </p:cTn>
                                        <p:tgtEl>
                                          <p:spTgt spid="18452"/>
                                        </p:tgtEl>
                                        <p:attrNameLst>
                                          <p:attrName>ppt_x</p:attrName>
                                        </p:attrNameLst>
                                      </p:cBhvr>
                                      <p:tavLst>
                                        <p:tav tm="0">
                                          <p:val>
                                            <p:strVal val="#ppt_x+.4"/>
                                          </p:val>
                                        </p:tav>
                                        <p:tav tm="100000">
                                          <p:val>
                                            <p:strVal val="#ppt_x"/>
                                          </p:val>
                                        </p:tav>
                                      </p:tavLst>
                                    </p:anim>
                                    <p:anim calcmode="lin" valueType="num">
                                      <p:cBhvr>
                                        <p:cTn id="208" dur="500" decel="50000" fill="hold">
                                          <p:stCondLst>
                                            <p:cond delay="0"/>
                                          </p:stCondLst>
                                        </p:cTn>
                                        <p:tgtEl>
                                          <p:spTgt spid="18452"/>
                                        </p:tgtEl>
                                        <p:attrNameLst>
                                          <p:attrName>ppt_y</p:attrName>
                                        </p:attrNameLst>
                                      </p:cBhvr>
                                      <p:tavLst>
                                        <p:tav tm="0">
                                          <p:val>
                                            <p:strVal val="#ppt_y-.2"/>
                                          </p:val>
                                        </p:tav>
                                        <p:tav tm="100000">
                                          <p:val>
                                            <p:strVal val="#ppt_y+.1"/>
                                          </p:val>
                                        </p:tav>
                                      </p:tavLst>
                                    </p:anim>
                                    <p:anim calcmode="lin" valueType="num">
                                      <p:cBhvr>
                                        <p:cTn id="209" dur="500" accel="50000" fill="hold">
                                          <p:stCondLst>
                                            <p:cond delay="500"/>
                                          </p:stCondLst>
                                        </p:cTn>
                                        <p:tgtEl>
                                          <p:spTgt spid="18452"/>
                                        </p:tgtEl>
                                        <p:attrNameLst>
                                          <p:attrName>ppt_y</p:attrName>
                                        </p:attrNameLst>
                                      </p:cBhvr>
                                      <p:tavLst>
                                        <p:tav tm="0">
                                          <p:val>
                                            <p:strVal val="#ppt_y+.1"/>
                                          </p:val>
                                        </p:tav>
                                        <p:tav tm="100000">
                                          <p:val>
                                            <p:strVal val="#ppt_y"/>
                                          </p:val>
                                        </p:tav>
                                      </p:tavLst>
                                    </p:anim>
                                    <p:animEffect transition="in" filter="fade">
                                      <p:cBhvr>
                                        <p:cTn id="210" dur="1000" decel="50000">
                                          <p:stCondLst>
                                            <p:cond delay="0"/>
                                          </p:stCondLst>
                                        </p:cTn>
                                        <p:tgtEl>
                                          <p:spTgt spid="18452"/>
                                        </p:tgtEl>
                                      </p:cBhvr>
                                    </p:animEffect>
                                  </p:childTnLst>
                                </p:cTn>
                              </p:par>
                              <p:par>
                                <p:cTn id="211" presetID="25" presetClass="entr" presetSubtype="0" fill="hold" grpId="0" nodeType="withEffect">
                                  <p:stCondLst>
                                    <p:cond delay="0"/>
                                  </p:stCondLst>
                                  <p:childTnLst>
                                    <p:set>
                                      <p:cBhvr>
                                        <p:cTn id="212" dur="1" fill="hold">
                                          <p:stCondLst>
                                            <p:cond delay="0"/>
                                          </p:stCondLst>
                                        </p:cTn>
                                        <p:tgtEl>
                                          <p:spTgt spid="18453"/>
                                        </p:tgtEl>
                                        <p:attrNameLst>
                                          <p:attrName>style.visibility</p:attrName>
                                        </p:attrNameLst>
                                      </p:cBhvr>
                                      <p:to>
                                        <p:strVal val="visible"/>
                                      </p:to>
                                    </p:set>
                                    <p:anim calcmode="lin" valueType="num">
                                      <p:cBhvr>
                                        <p:cTn id="213" dur="500" decel="50000" fill="hold">
                                          <p:stCondLst>
                                            <p:cond delay="0"/>
                                          </p:stCondLst>
                                        </p:cTn>
                                        <p:tgtEl>
                                          <p:spTgt spid="18453"/>
                                        </p:tgtEl>
                                        <p:attrNameLst>
                                          <p:attrName>style.rotation</p:attrName>
                                        </p:attrNameLst>
                                      </p:cBhvr>
                                      <p:tavLst>
                                        <p:tav tm="0">
                                          <p:val>
                                            <p:fltVal val="-90"/>
                                          </p:val>
                                        </p:tav>
                                        <p:tav tm="100000">
                                          <p:val>
                                            <p:fltVal val="0"/>
                                          </p:val>
                                        </p:tav>
                                      </p:tavLst>
                                    </p:anim>
                                    <p:anim calcmode="lin" valueType="num">
                                      <p:cBhvr>
                                        <p:cTn id="214" dur="500" decel="50000" fill="hold">
                                          <p:stCondLst>
                                            <p:cond delay="0"/>
                                          </p:stCondLst>
                                        </p:cTn>
                                        <p:tgtEl>
                                          <p:spTgt spid="18453"/>
                                        </p:tgtEl>
                                        <p:attrNameLst>
                                          <p:attrName>ppt_w</p:attrName>
                                        </p:attrNameLst>
                                      </p:cBhvr>
                                      <p:tavLst>
                                        <p:tav tm="0">
                                          <p:val>
                                            <p:strVal val="#ppt_w"/>
                                          </p:val>
                                        </p:tav>
                                        <p:tav tm="100000">
                                          <p:val>
                                            <p:strVal val="#ppt_w*.05"/>
                                          </p:val>
                                        </p:tav>
                                      </p:tavLst>
                                    </p:anim>
                                    <p:anim calcmode="lin" valueType="num">
                                      <p:cBhvr>
                                        <p:cTn id="215" dur="500" accel="50000" fill="hold">
                                          <p:stCondLst>
                                            <p:cond delay="500"/>
                                          </p:stCondLst>
                                        </p:cTn>
                                        <p:tgtEl>
                                          <p:spTgt spid="18453"/>
                                        </p:tgtEl>
                                        <p:attrNameLst>
                                          <p:attrName>ppt_w</p:attrName>
                                        </p:attrNameLst>
                                      </p:cBhvr>
                                      <p:tavLst>
                                        <p:tav tm="0">
                                          <p:val>
                                            <p:strVal val="#ppt_w*.05"/>
                                          </p:val>
                                        </p:tav>
                                        <p:tav tm="100000">
                                          <p:val>
                                            <p:strVal val="#ppt_w"/>
                                          </p:val>
                                        </p:tav>
                                      </p:tavLst>
                                    </p:anim>
                                    <p:anim calcmode="lin" valueType="num">
                                      <p:cBhvr>
                                        <p:cTn id="216" dur="1000" fill="hold"/>
                                        <p:tgtEl>
                                          <p:spTgt spid="18453"/>
                                        </p:tgtEl>
                                        <p:attrNameLst>
                                          <p:attrName>ppt_h</p:attrName>
                                        </p:attrNameLst>
                                      </p:cBhvr>
                                      <p:tavLst>
                                        <p:tav tm="0">
                                          <p:val>
                                            <p:strVal val="#ppt_h"/>
                                          </p:val>
                                        </p:tav>
                                        <p:tav tm="100000">
                                          <p:val>
                                            <p:strVal val="#ppt_h"/>
                                          </p:val>
                                        </p:tav>
                                      </p:tavLst>
                                    </p:anim>
                                    <p:anim calcmode="lin" valueType="num">
                                      <p:cBhvr>
                                        <p:cTn id="217" dur="500" decel="50000" fill="hold">
                                          <p:stCondLst>
                                            <p:cond delay="0"/>
                                          </p:stCondLst>
                                        </p:cTn>
                                        <p:tgtEl>
                                          <p:spTgt spid="18453"/>
                                        </p:tgtEl>
                                        <p:attrNameLst>
                                          <p:attrName>ppt_x</p:attrName>
                                        </p:attrNameLst>
                                      </p:cBhvr>
                                      <p:tavLst>
                                        <p:tav tm="0">
                                          <p:val>
                                            <p:strVal val="#ppt_x+.4"/>
                                          </p:val>
                                        </p:tav>
                                        <p:tav tm="100000">
                                          <p:val>
                                            <p:strVal val="#ppt_x"/>
                                          </p:val>
                                        </p:tav>
                                      </p:tavLst>
                                    </p:anim>
                                    <p:anim calcmode="lin" valueType="num">
                                      <p:cBhvr>
                                        <p:cTn id="218" dur="500" decel="50000" fill="hold">
                                          <p:stCondLst>
                                            <p:cond delay="0"/>
                                          </p:stCondLst>
                                        </p:cTn>
                                        <p:tgtEl>
                                          <p:spTgt spid="18453"/>
                                        </p:tgtEl>
                                        <p:attrNameLst>
                                          <p:attrName>ppt_y</p:attrName>
                                        </p:attrNameLst>
                                      </p:cBhvr>
                                      <p:tavLst>
                                        <p:tav tm="0">
                                          <p:val>
                                            <p:strVal val="#ppt_y-.2"/>
                                          </p:val>
                                        </p:tav>
                                        <p:tav tm="100000">
                                          <p:val>
                                            <p:strVal val="#ppt_y+.1"/>
                                          </p:val>
                                        </p:tav>
                                      </p:tavLst>
                                    </p:anim>
                                    <p:anim calcmode="lin" valueType="num">
                                      <p:cBhvr>
                                        <p:cTn id="219" dur="500" accel="50000" fill="hold">
                                          <p:stCondLst>
                                            <p:cond delay="500"/>
                                          </p:stCondLst>
                                        </p:cTn>
                                        <p:tgtEl>
                                          <p:spTgt spid="18453"/>
                                        </p:tgtEl>
                                        <p:attrNameLst>
                                          <p:attrName>ppt_y</p:attrName>
                                        </p:attrNameLst>
                                      </p:cBhvr>
                                      <p:tavLst>
                                        <p:tav tm="0">
                                          <p:val>
                                            <p:strVal val="#ppt_y+.1"/>
                                          </p:val>
                                        </p:tav>
                                        <p:tav tm="100000">
                                          <p:val>
                                            <p:strVal val="#ppt_y"/>
                                          </p:val>
                                        </p:tav>
                                      </p:tavLst>
                                    </p:anim>
                                    <p:animEffect transition="in" filter="fade">
                                      <p:cBhvr>
                                        <p:cTn id="220" dur="1000" decel="50000">
                                          <p:stCondLst>
                                            <p:cond delay="0"/>
                                          </p:stCondLst>
                                        </p:cTn>
                                        <p:tgtEl>
                                          <p:spTgt spid="18453"/>
                                        </p:tgtEl>
                                      </p:cBhvr>
                                    </p:animEffect>
                                  </p:childTnLst>
                                </p:cTn>
                              </p:par>
                              <p:par>
                                <p:cTn id="221" presetID="25" presetClass="entr" presetSubtype="0" fill="hold" grpId="0" nodeType="withEffect">
                                  <p:stCondLst>
                                    <p:cond delay="0"/>
                                  </p:stCondLst>
                                  <p:childTnLst>
                                    <p:set>
                                      <p:cBhvr>
                                        <p:cTn id="222" dur="1" fill="hold">
                                          <p:stCondLst>
                                            <p:cond delay="0"/>
                                          </p:stCondLst>
                                        </p:cTn>
                                        <p:tgtEl>
                                          <p:spTgt spid="18454"/>
                                        </p:tgtEl>
                                        <p:attrNameLst>
                                          <p:attrName>style.visibility</p:attrName>
                                        </p:attrNameLst>
                                      </p:cBhvr>
                                      <p:to>
                                        <p:strVal val="visible"/>
                                      </p:to>
                                    </p:set>
                                    <p:anim calcmode="lin" valueType="num">
                                      <p:cBhvr>
                                        <p:cTn id="223" dur="500" decel="50000" fill="hold">
                                          <p:stCondLst>
                                            <p:cond delay="0"/>
                                          </p:stCondLst>
                                        </p:cTn>
                                        <p:tgtEl>
                                          <p:spTgt spid="18454"/>
                                        </p:tgtEl>
                                        <p:attrNameLst>
                                          <p:attrName>style.rotation</p:attrName>
                                        </p:attrNameLst>
                                      </p:cBhvr>
                                      <p:tavLst>
                                        <p:tav tm="0">
                                          <p:val>
                                            <p:fltVal val="-90"/>
                                          </p:val>
                                        </p:tav>
                                        <p:tav tm="100000">
                                          <p:val>
                                            <p:fltVal val="0"/>
                                          </p:val>
                                        </p:tav>
                                      </p:tavLst>
                                    </p:anim>
                                    <p:anim calcmode="lin" valueType="num">
                                      <p:cBhvr>
                                        <p:cTn id="224" dur="500" decel="50000" fill="hold">
                                          <p:stCondLst>
                                            <p:cond delay="0"/>
                                          </p:stCondLst>
                                        </p:cTn>
                                        <p:tgtEl>
                                          <p:spTgt spid="18454"/>
                                        </p:tgtEl>
                                        <p:attrNameLst>
                                          <p:attrName>ppt_w</p:attrName>
                                        </p:attrNameLst>
                                      </p:cBhvr>
                                      <p:tavLst>
                                        <p:tav tm="0">
                                          <p:val>
                                            <p:strVal val="#ppt_w"/>
                                          </p:val>
                                        </p:tav>
                                        <p:tav tm="100000">
                                          <p:val>
                                            <p:strVal val="#ppt_w*.05"/>
                                          </p:val>
                                        </p:tav>
                                      </p:tavLst>
                                    </p:anim>
                                    <p:anim calcmode="lin" valueType="num">
                                      <p:cBhvr>
                                        <p:cTn id="225" dur="500" accel="50000" fill="hold">
                                          <p:stCondLst>
                                            <p:cond delay="500"/>
                                          </p:stCondLst>
                                        </p:cTn>
                                        <p:tgtEl>
                                          <p:spTgt spid="18454"/>
                                        </p:tgtEl>
                                        <p:attrNameLst>
                                          <p:attrName>ppt_w</p:attrName>
                                        </p:attrNameLst>
                                      </p:cBhvr>
                                      <p:tavLst>
                                        <p:tav tm="0">
                                          <p:val>
                                            <p:strVal val="#ppt_w*.05"/>
                                          </p:val>
                                        </p:tav>
                                        <p:tav tm="100000">
                                          <p:val>
                                            <p:strVal val="#ppt_w"/>
                                          </p:val>
                                        </p:tav>
                                      </p:tavLst>
                                    </p:anim>
                                    <p:anim calcmode="lin" valueType="num">
                                      <p:cBhvr>
                                        <p:cTn id="226" dur="1000" fill="hold"/>
                                        <p:tgtEl>
                                          <p:spTgt spid="18454"/>
                                        </p:tgtEl>
                                        <p:attrNameLst>
                                          <p:attrName>ppt_h</p:attrName>
                                        </p:attrNameLst>
                                      </p:cBhvr>
                                      <p:tavLst>
                                        <p:tav tm="0">
                                          <p:val>
                                            <p:strVal val="#ppt_h"/>
                                          </p:val>
                                        </p:tav>
                                        <p:tav tm="100000">
                                          <p:val>
                                            <p:strVal val="#ppt_h"/>
                                          </p:val>
                                        </p:tav>
                                      </p:tavLst>
                                    </p:anim>
                                    <p:anim calcmode="lin" valueType="num">
                                      <p:cBhvr>
                                        <p:cTn id="227" dur="500" decel="50000" fill="hold">
                                          <p:stCondLst>
                                            <p:cond delay="0"/>
                                          </p:stCondLst>
                                        </p:cTn>
                                        <p:tgtEl>
                                          <p:spTgt spid="18454"/>
                                        </p:tgtEl>
                                        <p:attrNameLst>
                                          <p:attrName>ppt_x</p:attrName>
                                        </p:attrNameLst>
                                      </p:cBhvr>
                                      <p:tavLst>
                                        <p:tav tm="0">
                                          <p:val>
                                            <p:strVal val="#ppt_x+.4"/>
                                          </p:val>
                                        </p:tav>
                                        <p:tav tm="100000">
                                          <p:val>
                                            <p:strVal val="#ppt_x"/>
                                          </p:val>
                                        </p:tav>
                                      </p:tavLst>
                                    </p:anim>
                                    <p:anim calcmode="lin" valueType="num">
                                      <p:cBhvr>
                                        <p:cTn id="228" dur="500" decel="50000" fill="hold">
                                          <p:stCondLst>
                                            <p:cond delay="0"/>
                                          </p:stCondLst>
                                        </p:cTn>
                                        <p:tgtEl>
                                          <p:spTgt spid="18454"/>
                                        </p:tgtEl>
                                        <p:attrNameLst>
                                          <p:attrName>ppt_y</p:attrName>
                                        </p:attrNameLst>
                                      </p:cBhvr>
                                      <p:tavLst>
                                        <p:tav tm="0">
                                          <p:val>
                                            <p:strVal val="#ppt_y-.2"/>
                                          </p:val>
                                        </p:tav>
                                        <p:tav tm="100000">
                                          <p:val>
                                            <p:strVal val="#ppt_y+.1"/>
                                          </p:val>
                                        </p:tav>
                                      </p:tavLst>
                                    </p:anim>
                                    <p:anim calcmode="lin" valueType="num">
                                      <p:cBhvr>
                                        <p:cTn id="229" dur="500" accel="50000" fill="hold">
                                          <p:stCondLst>
                                            <p:cond delay="500"/>
                                          </p:stCondLst>
                                        </p:cTn>
                                        <p:tgtEl>
                                          <p:spTgt spid="18454"/>
                                        </p:tgtEl>
                                        <p:attrNameLst>
                                          <p:attrName>ppt_y</p:attrName>
                                        </p:attrNameLst>
                                      </p:cBhvr>
                                      <p:tavLst>
                                        <p:tav tm="0">
                                          <p:val>
                                            <p:strVal val="#ppt_y+.1"/>
                                          </p:val>
                                        </p:tav>
                                        <p:tav tm="100000">
                                          <p:val>
                                            <p:strVal val="#ppt_y"/>
                                          </p:val>
                                        </p:tav>
                                      </p:tavLst>
                                    </p:anim>
                                    <p:animEffect transition="in" filter="fade">
                                      <p:cBhvr>
                                        <p:cTn id="230" dur="1000" decel="50000">
                                          <p:stCondLst>
                                            <p:cond delay="0"/>
                                          </p:stCondLst>
                                        </p:cTn>
                                        <p:tgtEl>
                                          <p:spTgt spid="18454"/>
                                        </p:tgtEl>
                                      </p:cBhvr>
                                    </p:animEffect>
                                  </p:childTnLst>
                                </p:cTn>
                              </p:par>
                              <p:par>
                                <p:cTn id="231" presetID="25" presetClass="entr" presetSubtype="0" fill="hold" grpId="0" nodeType="withEffect">
                                  <p:stCondLst>
                                    <p:cond delay="0"/>
                                  </p:stCondLst>
                                  <p:childTnLst>
                                    <p:set>
                                      <p:cBhvr>
                                        <p:cTn id="232" dur="1" fill="hold">
                                          <p:stCondLst>
                                            <p:cond delay="0"/>
                                          </p:stCondLst>
                                        </p:cTn>
                                        <p:tgtEl>
                                          <p:spTgt spid="18455"/>
                                        </p:tgtEl>
                                        <p:attrNameLst>
                                          <p:attrName>style.visibility</p:attrName>
                                        </p:attrNameLst>
                                      </p:cBhvr>
                                      <p:to>
                                        <p:strVal val="visible"/>
                                      </p:to>
                                    </p:set>
                                    <p:anim calcmode="lin" valueType="num">
                                      <p:cBhvr>
                                        <p:cTn id="233" dur="500" decel="50000" fill="hold">
                                          <p:stCondLst>
                                            <p:cond delay="0"/>
                                          </p:stCondLst>
                                        </p:cTn>
                                        <p:tgtEl>
                                          <p:spTgt spid="18455"/>
                                        </p:tgtEl>
                                        <p:attrNameLst>
                                          <p:attrName>style.rotation</p:attrName>
                                        </p:attrNameLst>
                                      </p:cBhvr>
                                      <p:tavLst>
                                        <p:tav tm="0">
                                          <p:val>
                                            <p:fltVal val="-90"/>
                                          </p:val>
                                        </p:tav>
                                        <p:tav tm="100000">
                                          <p:val>
                                            <p:fltVal val="0"/>
                                          </p:val>
                                        </p:tav>
                                      </p:tavLst>
                                    </p:anim>
                                    <p:anim calcmode="lin" valueType="num">
                                      <p:cBhvr>
                                        <p:cTn id="234" dur="500" decel="50000" fill="hold">
                                          <p:stCondLst>
                                            <p:cond delay="0"/>
                                          </p:stCondLst>
                                        </p:cTn>
                                        <p:tgtEl>
                                          <p:spTgt spid="18455"/>
                                        </p:tgtEl>
                                        <p:attrNameLst>
                                          <p:attrName>ppt_w</p:attrName>
                                        </p:attrNameLst>
                                      </p:cBhvr>
                                      <p:tavLst>
                                        <p:tav tm="0">
                                          <p:val>
                                            <p:strVal val="#ppt_w"/>
                                          </p:val>
                                        </p:tav>
                                        <p:tav tm="100000">
                                          <p:val>
                                            <p:strVal val="#ppt_w*.05"/>
                                          </p:val>
                                        </p:tav>
                                      </p:tavLst>
                                    </p:anim>
                                    <p:anim calcmode="lin" valueType="num">
                                      <p:cBhvr>
                                        <p:cTn id="235" dur="500" accel="50000" fill="hold">
                                          <p:stCondLst>
                                            <p:cond delay="500"/>
                                          </p:stCondLst>
                                        </p:cTn>
                                        <p:tgtEl>
                                          <p:spTgt spid="18455"/>
                                        </p:tgtEl>
                                        <p:attrNameLst>
                                          <p:attrName>ppt_w</p:attrName>
                                        </p:attrNameLst>
                                      </p:cBhvr>
                                      <p:tavLst>
                                        <p:tav tm="0">
                                          <p:val>
                                            <p:strVal val="#ppt_w*.05"/>
                                          </p:val>
                                        </p:tav>
                                        <p:tav tm="100000">
                                          <p:val>
                                            <p:strVal val="#ppt_w"/>
                                          </p:val>
                                        </p:tav>
                                      </p:tavLst>
                                    </p:anim>
                                    <p:anim calcmode="lin" valueType="num">
                                      <p:cBhvr>
                                        <p:cTn id="236" dur="1000" fill="hold"/>
                                        <p:tgtEl>
                                          <p:spTgt spid="18455"/>
                                        </p:tgtEl>
                                        <p:attrNameLst>
                                          <p:attrName>ppt_h</p:attrName>
                                        </p:attrNameLst>
                                      </p:cBhvr>
                                      <p:tavLst>
                                        <p:tav tm="0">
                                          <p:val>
                                            <p:strVal val="#ppt_h"/>
                                          </p:val>
                                        </p:tav>
                                        <p:tav tm="100000">
                                          <p:val>
                                            <p:strVal val="#ppt_h"/>
                                          </p:val>
                                        </p:tav>
                                      </p:tavLst>
                                    </p:anim>
                                    <p:anim calcmode="lin" valueType="num">
                                      <p:cBhvr>
                                        <p:cTn id="237" dur="500" decel="50000" fill="hold">
                                          <p:stCondLst>
                                            <p:cond delay="0"/>
                                          </p:stCondLst>
                                        </p:cTn>
                                        <p:tgtEl>
                                          <p:spTgt spid="18455"/>
                                        </p:tgtEl>
                                        <p:attrNameLst>
                                          <p:attrName>ppt_x</p:attrName>
                                        </p:attrNameLst>
                                      </p:cBhvr>
                                      <p:tavLst>
                                        <p:tav tm="0">
                                          <p:val>
                                            <p:strVal val="#ppt_x+.4"/>
                                          </p:val>
                                        </p:tav>
                                        <p:tav tm="100000">
                                          <p:val>
                                            <p:strVal val="#ppt_x"/>
                                          </p:val>
                                        </p:tav>
                                      </p:tavLst>
                                    </p:anim>
                                    <p:anim calcmode="lin" valueType="num">
                                      <p:cBhvr>
                                        <p:cTn id="238" dur="500" decel="50000" fill="hold">
                                          <p:stCondLst>
                                            <p:cond delay="0"/>
                                          </p:stCondLst>
                                        </p:cTn>
                                        <p:tgtEl>
                                          <p:spTgt spid="18455"/>
                                        </p:tgtEl>
                                        <p:attrNameLst>
                                          <p:attrName>ppt_y</p:attrName>
                                        </p:attrNameLst>
                                      </p:cBhvr>
                                      <p:tavLst>
                                        <p:tav tm="0">
                                          <p:val>
                                            <p:strVal val="#ppt_y-.2"/>
                                          </p:val>
                                        </p:tav>
                                        <p:tav tm="100000">
                                          <p:val>
                                            <p:strVal val="#ppt_y+.1"/>
                                          </p:val>
                                        </p:tav>
                                      </p:tavLst>
                                    </p:anim>
                                    <p:anim calcmode="lin" valueType="num">
                                      <p:cBhvr>
                                        <p:cTn id="239" dur="500" accel="50000" fill="hold">
                                          <p:stCondLst>
                                            <p:cond delay="500"/>
                                          </p:stCondLst>
                                        </p:cTn>
                                        <p:tgtEl>
                                          <p:spTgt spid="18455"/>
                                        </p:tgtEl>
                                        <p:attrNameLst>
                                          <p:attrName>ppt_y</p:attrName>
                                        </p:attrNameLst>
                                      </p:cBhvr>
                                      <p:tavLst>
                                        <p:tav tm="0">
                                          <p:val>
                                            <p:strVal val="#ppt_y+.1"/>
                                          </p:val>
                                        </p:tav>
                                        <p:tav tm="100000">
                                          <p:val>
                                            <p:strVal val="#ppt_y"/>
                                          </p:val>
                                        </p:tav>
                                      </p:tavLst>
                                    </p:anim>
                                    <p:animEffect transition="in" filter="fade">
                                      <p:cBhvr>
                                        <p:cTn id="240" dur="1000" decel="50000">
                                          <p:stCondLst>
                                            <p:cond delay="0"/>
                                          </p:stCondLst>
                                        </p:cTn>
                                        <p:tgtEl>
                                          <p:spTgt spid="18455"/>
                                        </p:tgtEl>
                                      </p:cBhvr>
                                    </p:animEffect>
                                  </p:childTnLst>
                                </p:cTn>
                              </p:par>
                              <p:par>
                                <p:cTn id="241" presetID="25" presetClass="entr" presetSubtype="0" fill="hold" grpId="0" nodeType="withEffect">
                                  <p:stCondLst>
                                    <p:cond delay="0"/>
                                  </p:stCondLst>
                                  <p:childTnLst>
                                    <p:set>
                                      <p:cBhvr>
                                        <p:cTn id="242" dur="1" fill="hold">
                                          <p:stCondLst>
                                            <p:cond delay="0"/>
                                          </p:stCondLst>
                                        </p:cTn>
                                        <p:tgtEl>
                                          <p:spTgt spid="18456"/>
                                        </p:tgtEl>
                                        <p:attrNameLst>
                                          <p:attrName>style.visibility</p:attrName>
                                        </p:attrNameLst>
                                      </p:cBhvr>
                                      <p:to>
                                        <p:strVal val="visible"/>
                                      </p:to>
                                    </p:set>
                                    <p:anim calcmode="lin" valueType="num">
                                      <p:cBhvr>
                                        <p:cTn id="243" dur="500" decel="50000" fill="hold">
                                          <p:stCondLst>
                                            <p:cond delay="0"/>
                                          </p:stCondLst>
                                        </p:cTn>
                                        <p:tgtEl>
                                          <p:spTgt spid="18456"/>
                                        </p:tgtEl>
                                        <p:attrNameLst>
                                          <p:attrName>style.rotation</p:attrName>
                                        </p:attrNameLst>
                                      </p:cBhvr>
                                      <p:tavLst>
                                        <p:tav tm="0">
                                          <p:val>
                                            <p:fltVal val="-90"/>
                                          </p:val>
                                        </p:tav>
                                        <p:tav tm="100000">
                                          <p:val>
                                            <p:fltVal val="0"/>
                                          </p:val>
                                        </p:tav>
                                      </p:tavLst>
                                    </p:anim>
                                    <p:anim calcmode="lin" valueType="num">
                                      <p:cBhvr>
                                        <p:cTn id="244" dur="500" decel="50000" fill="hold">
                                          <p:stCondLst>
                                            <p:cond delay="0"/>
                                          </p:stCondLst>
                                        </p:cTn>
                                        <p:tgtEl>
                                          <p:spTgt spid="18456"/>
                                        </p:tgtEl>
                                        <p:attrNameLst>
                                          <p:attrName>ppt_w</p:attrName>
                                        </p:attrNameLst>
                                      </p:cBhvr>
                                      <p:tavLst>
                                        <p:tav tm="0">
                                          <p:val>
                                            <p:strVal val="#ppt_w"/>
                                          </p:val>
                                        </p:tav>
                                        <p:tav tm="100000">
                                          <p:val>
                                            <p:strVal val="#ppt_w*.05"/>
                                          </p:val>
                                        </p:tav>
                                      </p:tavLst>
                                    </p:anim>
                                    <p:anim calcmode="lin" valueType="num">
                                      <p:cBhvr>
                                        <p:cTn id="245" dur="500" accel="50000" fill="hold">
                                          <p:stCondLst>
                                            <p:cond delay="500"/>
                                          </p:stCondLst>
                                        </p:cTn>
                                        <p:tgtEl>
                                          <p:spTgt spid="18456"/>
                                        </p:tgtEl>
                                        <p:attrNameLst>
                                          <p:attrName>ppt_w</p:attrName>
                                        </p:attrNameLst>
                                      </p:cBhvr>
                                      <p:tavLst>
                                        <p:tav tm="0">
                                          <p:val>
                                            <p:strVal val="#ppt_w*.05"/>
                                          </p:val>
                                        </p:tav>
                                        <p:tav tm="100000">
                                          <p:val>
                                            <p:strVal val="#ppt_w"/>
                                          </p:val>
                                        </p:tav>
                                      </p:tavLst>
                                    </p:anim>
                                    <p:anim calcmode="lin" valueType="num">
                                      <p:cBhvr>
                                        <p:cTn id="246" dur="1000" fill="hold"/>
                                        <p:tgtEl>
                                          <p:spTgt spid="18456"/>
                                        </p:tgtEl>
                                        <p:attrNameLst>
                                          <p:attrName>ppt_h</p:attrName>
                                        </p:attrNameLst>
                                      </p:cBhvr>
                                      <p:tavLst>
                                        <p:tav tm="0">
                                          <p:val>
                                            <p:strVal val="#ppt_h"/>
                                          </p:val>
                                        </p:tav>
                                        <p:tav tm="100000">
                                          <p:val>
                                            <p:strVal val="#ppt_h"/>
                                          </p:val>
                                        </p:tav>
                                      </p:tavLst>
                                    </p:anim>
                                    <p:anim calcmode="lin" valueType="num">
                                      <p:cBhvr>
                                        <p:cTn id="247" dur="500" decel="50000" fill="hold">
                                          <p:stCondLst>
                                            <p:cond delay="0"/>
                                          </p:stCondLst>
                                        </p:cTn>
                                        <p:tgtEl>
                                          <p:spTgt spid="18456"/>
                                        </p:tgtEl>
                                        <p:attrNameLst>
                                          <p:attrName>ppt_x</p:attrName>
                                        </p:attrNameLst>
                                      </p:cBhvr>
                                      <p:tavLst>
                                        <p:tav tm="0">
                                          <p:val>
                                            <p:strVal val="#ppt_x+.4"/>
                                          </p:val>
                                        </p:tav>
                                        <p:tav tm="100000">
                                          <p:val>
                                            <p:strVal val="#ppt_x"/>
                                          </p:val>
                                        </p:tav>
                                      </p:tavLst>
                                    </p:anim>
                                    <p:anim calcmode="lin" valueType="num">
                                      <p:cBhvr>
                                        <p:cTn id="248" dur="500" decel="50000" fill="hold">
                                          <p:stCondLst>
                                            <p:cond delay="0"/>
                                          </p:stCondLst>
                                        </p:cTn>
                                        <p:tgtEl>
                                          <p:spTgt spid="18456"/>
                                        </p:tgtEl>
                                        <p:attrNameLst>
                                          <p:attrName>ppt_y</p:attrName>
                                        </p:attrNameLst>
                                      </p:cBhvr>
                                      <p:tavLst>
                                        <p:tav tm="0">
                                          <p:val>
                                            <p:strVal val="#ppt_y-.2"/>
                                          </p:val>
                                        </p:tav>
                                        <p:tav tm="100000">
                                          <p:val>
                                            <p:strVal val="#ppt_y+.1"/>
                                          </p:val>
                                        </p:tav>
                                      </p:tavLst>
                                    </p:anim>
                                    <p:anim calcmode="lin" valueType="num">
                                      <p:cBhvr>
                                        <p:cTn id="249" dur="500" accel="50000" fill="hold">
                                          <p:stCondLst>
                                            <p:cond delay="500"/>
                                          </p:stCondLst>
                                        </p:cTn>
                                        <p:tgtEl>
                                          <p:spTgt spid="18456"/>
                                        </p:tgtEl>
                                        <p:attrNameLst>
                                          <p:attrName>ppt_y</p:attrName>
                                        </p:attrNameLst>
                                      </p:cBhvr>
                                      <p:tavLst>
                                        <p:tav tm="0">
                                          <p:val>
                                            <p:strVal val="#ppt_y+.1"/>
                                          </p:val>
                                        </p:tav>
                                        <p:tav tm="100000">
                                          <p:val>
                                            <p:strVal val="#ppt_y"/>
                                          </p:val>
                                        </p:tav>
                                      </p:tavLst>
                                    </p:anim>
                                    <p:animEffect transition="in" filter="fade">
                                      <p:cBhvr>
                                        <p:cTn id="250" dur="1000" decel="50000">
                                          <p:stCondLst>
                                            <p:cond delay="0"/>
                                          </p:stCondLst>
                                        </p:cTn>
                                        <p:tgtEl>
                                          <p:spTgt spid="18456"/>
                                        </p:tgtEl>
                                      </p:cBhvr>
                                    </p:animEffect>
                                  </p:childTnLst>
                                </p:cTn>
                              </p:par>
                              <p:par>
                                <p:cTn id="251" presetID="25" presetClass="entr" presetSubtype="0" fill="hold" grpId="0" nodeType="withEffect">
                                  <p:stCondLst>
                                    <p:cond delay="0"/>
                                  </p:stCondLst>
                                  <p:childTnLst>
                                    <p:set>
                                      <p:cBhvr>
                                        <p:cTn id="252" dur="1" fill="hold">
                                          <p:stCondLst>
                                            <p:cond delay="0"/>
                                          </p:stCondLst>
                                        </p:cTn>
                                        <p:tgtEl>
                                          <p:spTgt spid="18457"/>
                                        </p:tgtEl>
                                        <p:attrNameLst>
                                          <p:attrName>style.visibility</p:attrName>
                                        </p:attrNameLst>
                                      </p:cBhvr>
                                      <p:to>
                                        <p:strVal val="visible"/>
                                      </p:to>
                                    </p:set>
                                    <p:anim calcmode="lin" valueType="num">
                                      <p:cBhvr>
                                        <p:cTn id="253" dur="500" decel="50000" fill="hold">
                                          <p:stCondLst>
                                            <p:cond delay="0"/>
                                          </p:stCondLst>
                                        </p:cTn>
                                        <p:tgtEl>
                                          <p:spTgt spid="18457"/>
                                        </p:tgtEl>
                                        <p:attrNameLst>
                                          <p:attrName>style.rotation</p:attrName>
                                        </p:attrNameLst>
                                      </p:cBhvr>
                                      <p:tavLst>
                                        <p:tav tm="0">
                                          <p:val>
                                            <p:fltVal val="-90"/>
                                          </p:val>
                                        </p:tav>
                                        <p:tav tm="100000">
                                          <p:val>
                                            <p:fltVal val="0"/>
                                          </p:val>
                                        </p:tav>
                                      </p:tavLst>
                                    </p:anim>
                                    <p:anim calcmode="lin" valueType="num">
                                      <p:cBhvr>
                                        <p:cTn id="254" dur="500" decel="50000" fill="hold">
                                          <p:stCondLst>
                                            <p:cond delay="0"/>
                                          </p:stCondLst>
                                        </p:cTn>
                                        <p:tgtEl>
                                          <p:spTgt spid="18457"/>
                                        </p:tgtEl>
                                        <p:attrNameLst>
                                          <p:attrName>ppt_w</p:attrName>
                                        </p:attrNameLst>
                                      </p:cBhvr>
                                      <p:tavLst>
                                        <p:tav tm="0">
                                          <p:val>
                                            <p:strVal val="#ppt_w"/>
                                          </p:val>
                                        </p:tav>
                                        <p:tav tm="100000">
                                          <p:val>
                                            <p:strVal val="#ppt_w*.05"/>
                                          </p:val>
                                        </p:tav>
                                      </p:tavLst>
                                    </p:anim>
                                    <p:anim calcmode="lin" valueType="num">
                                      <p:cBhvr>
                                        <p:cTn id="255" dur="500" accel="50000" fill="hold">
                                          <p:stCondLst>
                                            <p:cond delay="500"/>
                                          </p:stCondLst>
                                        </p:cTn>
                                        <p:tgtEl>
                                          <p:spTgt spid="18457"/>
                                        </p:tgtEl>
                                        <p:attrNameLst>
                                          <p:attrName>ppt_w</p:attrName>
                                        </p:attrNameLst>
                                      </p:cBhvr>
                                      <p:tavLst>
                                        <p:tav tm="0">
                                          <p:val>
                                            <p:strVal val="#ppt_w*.05"/>
                                          </p:val>
                                        </p:tav>
                                        <p:tav tm="100000">
                                          <p:val>
                                            <p:strVal val="#ppt_w"/>
                                          </p:val>
                                        </p:tav>
                                      </p:tavLst>
                                    </p:anim>
                                    <p:anim calcmode="lin" valueType="num">
                                      <p:cBhvr>
                                        <p:cTn id="256" dur="1000" fill="hold"/>
                                        <p:tgtEl>
                                          <p:spTgt spid="18457"/>
                                        </p:tgtEl>
                                        <p:attrNameLst>
                                          <p:attrName>ppt_h</p:attrName>
                                        </p:attrNameLst>
                                      </p:cBhvr>
                                      <p:tavLst>
                                        <p:tav tm="0">
                                          <p:val>
                                            <p:strVal val="#ppt_h"/>
                                          </p:val>
                                        </p:tav>
                                        <p:tav tm="100000">
                                          <p:val>
                                            <p:strVal val="#ppt_h"/>
                                          </p:val>
                                        </p:tav>
                                      </p:tavLst>
                                    </p:anim>
                                    <p:anim calcmode="lin" valueType="num">
                                      <p:cBhvr>
                                        <p:cTn id="257" dur="500" decel="50000" fill="hold">
                                          <p:stCondLst>
                                            <p:cond delay="0"/>
                                          </p:stCondLst>
                                        </p:cTn>
                                        <p:tgtEl>
                                          <p:spTgt spid="18457"/>
                                        </p:tgtEl>
                                        <p:attrNameLst>
                                          <p:attrName>ppt_x</p:attrName>
                                        </p:attrNameLst>
                                      </p:cBhvr>
                                      <p:tavLst>
                                        <p:tav tm="0">
                                          <p:val>
                                            <p:strVal val="#ppt_x+.4"/>
                                          </p:val>
                                        </p:tav>
                                        <p:tav tm="100000">
                                          <p:val>
                                            <p:strVal val="#ppt_x"/>
                                          </p:val>
                                        </p:tav>
                                      </p:tavLst>
                                    </p:anim>
                                    <p:anim calcmode="lin" valueType="num">
                                      <p:cBhvr>
                                        <p:cTn id="258" dur="500" decel="50000" fill="hold">
                                          <p:stCondLst>
                                            <p:cond delay="0"/>
                                          </p:stCondLst>
                                        </p:cTn>
                                        <p:tgtEl>
                                          <p:spTgt spid="18457"/>
                                        </p:tgtEl>
                                        <p:attrNameLst>
                                          <p:attrName>ppt_y</p:attrName>
                                        </p:attrNameLst>
                                      </p:cBhvr>
                                      <p:tavLst>
                                        <p:tav tm="0">
                                          <p:val>
                                            <p:strVal val="#ppt_y-.2"/>
                                          </p:val>
                                        </p:tav>
                                        <p:tav tm="100000">
                                          <p:val>
                                            <p:strVal val="#ppt_y+.1"/>
                                          </p:val>
                                        </p:tav>
                                      </p:tavLst>
                                    </p:anim>
                                    <p:anim calcmode="lin" valueType="num">
                                      <p:cBhvr>
                                        <p:cTn id="259" dur="500" accel="50000" fill="hold">
                                          <p:stCondLst>
                                            <p:cond delay="500"/>
                                          </p:stCondLst>
                                        </p:cTn>
                                        <p:tgtEl>
                                          <p:spTgt spid="18457"/>
                                        </p:tgtEl>
                                        <p:attrNameLst>
                                          <p:attrName>ppt_y</p:attrName>
                                        </p:attrNameLst>
                                      </p:cBhvr>
                                      <p:tavLst>
                                        <p:tav tm="0">
                                          <p:val>
                                            <p:strVal val="#ppt_y+.1"/>
                                          </p:val>
                                        </p:tav>
                                        <p:tav tm="100000">
                                          <p:val>
                                            <p:strVal val="#ppt_y"/>
                                          </p:val>
                                        </p:tav>
                                      </p:tavLst>
                                    </p:anim>
                                    <p:animEffect transition="in" filter="fade">
                                      <p:cBhvr>
                                        <p:cTn id="260" dur="1000" decel="50000">
                                          <p:stCondLst>
                                            <p:cond delay="0"/>
                                          </p:stCondLst>
                                        </p:cTn>
                                        <p:tgtEl>
                                          <p:spTgt spid="18457"/>
                                        </p:tgtEl>
                                      </p:cBhvr>
                                    </p:animEffect>
                                  </p:childTnLst>
                                </p:cTn>
                              </p:par>
                              <p:par>
                                <p:cTn id="261" presetID="25" presetClass="entr" presetSubtype="0" fill="hold" grpId="0" nodeType="withEffect">
                                  <p:stCondLst>
                                    <p:cond delay="0"/>
                                  </p:stCondLst>
                                  <p:childTnLst>
                                    <p:set>
                                      <p:cBhvr>
                                        <p:cTn id="262" dur="1" fill="hold">
                                          <p:stCondLst>
                                            <p:cond delay="0"/>
                                          </p:stCondLst>
                                        </p:cTn>
                                        <p:tgtEl>
                                          <p:spTgt spid="18458"/>
                                        </p:tgtEl>
                                        <p:attrNameLst>
                                          <p:attrName>style.visibility</p:attrName>
                                        </p:attrNameLst>
                                      </p:cBhvr>
                                      <p:to>
                                        <p:strVal val="visible"/>
                                      </p:to>
                                    </p:set>
                                    <p:anim calcmode="lin" valueType="num">
                                      <p:cBhvr>
                                        <p:cTn id="263" dur="500" decel="50000" fill="hold">
                                          <p:stCondLst>
                                            <p:cond delay="0"/>
                                          </p:stCondLst>
                                        </p:cTn>
                                        <p:tgtEl>
                                          <p:spTgt spid="18458"/>
                                        </p:tgtEl>
                                        <p:attrNameLst>
                                          <p:attrName>style.rotation</p:attrName>
                                        </p:attrNameLst>
                                      </p:cBhvr>
                                      <p:tavLst>
                                        <p:tav tm="0">
                                          <p:val>
                                            <p:fltVal val="-90"/>
                                          </p:val>
                                        </p:tav>
                                        <p:tav tm="100000">
                                          <p:val>
                                            <p:fltVal val="0"/>
                                          </p:val>
                                        </p:tav>
                                      </p:tavLst>
                                    </p:anim>
                                    <p:anim calcmode="lin" valueType="num">
                                      <p:cBhvr>
                                        <p:cTn id="264" dur="500" decel="50000" fill="hold">
                                          <p:stCondLst>
                                            <p:cond delay="0"/>
                                          </p:stCondLst>
                                        </p:cTn>
                                        <p:tgtEl>
                                          <p:spTgt spid="18458"/>
                                        </p:tgtEl>
                                        <p:attrNameLst>
                                          <p:attrName>ppt_w</p:attrName>
                                        </p:attrNameLst>
                                      </p:cBhvr>
                                      <p:tavLst>
                                        <p:tav tm="0">
                                          <p:val>
                                            <p:strVal val="#ppt_w"/>
                                          </p:val>
                                        </p:tav>
                                        <p:tav tm="100000">
                                          <p:val>
                                            <p:strVal val="#ppt_w*.05"/>
                                          </p:val>
                                        </p:tav>
                                      </p:tavLst>
                                    </p:anim>
                                    <p:anim calcmode="lin" valueType="num">
                                      <p:cBhvr>
                                        <p:cTn id="265" dur="500" accel="50000" fill="hold">
                                          <p:stCondLst>
                                            <p:cond delay="500"/>
                                          </p:stCondLst>
                                        </p:cTn>
                                        <p:tgtEl>
                                          <p:spTgt spid="18458"/>
                                        </p:tgtEl>
                                        <p:attrNameLst>
                                          <p:attrName>ppt_w</p:attrName>
                                        </p:attrNameLst>
                                      </p:cBhvr>
                                      <p:tavLst>
                                        <p:tav tm="0">
                                          <p:val>
                                            <p:strVal val="#ppt_w*.05"/>
                                          </p:val>
                                        </p:tav>
                                        <p:tav tm="100000">
                                          <p:val>
                                            <p:strVal val="#ppt_w"/>
                                          </p:val>
                                        </p:tav>
                                      </p:tavLst>
                                    </p:anim>
                                    <p:anim calcmode="lin" valueType="num">
                                      <p:cBhvr>
                                        <p:cTn id="266" dur="1000" fill="hold"/>
                                        <p:tgtEl>
                                          <p:spTgt spid="18458"/>
                                        </p:tgtEl>
                                        <p:attrNameLst>
                                          <p:attrName>ppt_h</p:attrName>
                                        </p:attrNameLst>
                                      </p:cBhvr>
                                      <p:tavLst>
                                        <p:tav tm="0">
                                          <p:val>
                                            <p:strVal val="#ppt_h"/>
                                          </p:val>
                                        </p:tav>
                                        <p:tav tm="100000">
                                          <p:val>
                                            <p:strVal val="#ppt_h"/>
                                          </p:val>
                                        </p:tav>
                                      </p:tavLst>
                                    </p:anim>
                                    <p:anim calcmode="lin" valueType="num">
                                      <p:cBhvr>
                                        <p:cTn id="267" dur="500" decel="50000" fill="hold">
                                          <p:stCondLst>
                                            <p:cond delay="0"/>
                                          </p:stCondLst>
                                        </p:cTn>
                                        <p:tgtEl>
                                          <p:spTgt spid="18458"/>
                                        </p:tgtEl>
                                        <p:attrNameLst>
                                          <p:attrName>ppt_x</p:attrName>
                                        </p:attrNameLst>
                                      </p:cBhvr>
                                      <p:tavLst>
                                        <p:tav tm="0">
                                          <p:val>
                                            <p:strVal val="#ppt_x+.4"/>
                                          </p:val>
                                        </p:tav>
                                        <p:tav tm="100000">
                                          <p:val>
                                            <p:strVal val="#ppt_x"/>
                                          </p:val>
                                        </p:tav>
                                      </p:tavLst>
                                    </p:anim>
                                    <p:anim calcmode="lin" valueType="num">
                                      <p:cBhvr>
                                        <p:cTn id="268" dur="500" decel="50000" fill="hold">
                                          <p:stCondLst>
                                            <p:cond delay="0"/>
                                          </p:stCondLst>
                                        </p:cTn>
                                        <p:tgtEl>
                                          <p:spTgt spid="18458"/>
                                        </p:tgtEl>
                                        <p:attrNameLst>
                                          <p:attrName>ppt_y</p:attrName>
                                        </p:attrNameLst>
                                      </p:cBhvr>
                                      <p:tavLst>
                                        <p:tav tm="0">
                                          <p:val>
                                            <p:strVal val="#ppt_y-.2"/>
                                          </p:val>
                                        </p:tav>
                                        <p:tav tm="100000">
                                          <p:val>
                                            <p:strVal val="#ppt_y+.1"/>
                                          </p:val>
                                        </p:tav>
                                      </p:tavLst>
                                    </p:anim>
                                    <p:anim calcmode="lin" valueType="num">
                                      <p:cBhvr>
                                        <p:cTn id="269" dur="500" accel="50000" fill="hold">
                                          <p:stCondLst>
                                            <p:cond delay="500"/>
                                          </p:stCondLst>
                                        </p:cTn>
                                        <p:tgtEl>
                                          <p:spTgt spid="18458"/>
                                        </p:tgtEl>
                                        <p:attrNameLst>
                                          <p:attrName>ppt_y</p:attrName>
                                        </p:attrNameLst>
                                      </p:cBhvr>
                                      <p:tavLst>
                                        <p:tav tm="0">
                                          <p:val>
                                            <p:strVal val="#ppt_y+.1"/>
                                          </p:val>
                                        </p:tav>
                                        <p:tav tm="100000">
                                          <p:val>
                                            <p:strVal val="#ppt_y"/>
                                          </p:val>
                                        </p:tav>
                                      </p:tavLst>
                                    </p:anim>
                                    <p:animEffect transition="in" filter="fade">
                                      <p:cBhvr>
                                        <p:cTn id="270" dur="1000" decel="50000">
                                          <p:stCondLst>
                                            <p:cond delay="0"/>
                                          </p:stCondLst>
                                        </p:cTn>
                                        <p:tgtEl>
                                          <p:spTgt spid="18458"/>
                                        </p:tgtEl>
                                      </p:cBhvr>
                                    </p:animEffect>
                                  </p:childTnLst>
                                </p:cTn>
                              </p:par>
                              <p:par>
                                <p:cTn id="271" presetID="25" presetClass="entr" presetSubtype="0" fill="hold" grpId="0" nodeType="withEffect">
                                  <p:stCondLst>
                                    <p:cond delay="0"/>
                                  </p:stCondLst>
                                  <p:childTnLst>
                                    <p:set>
                                      <p:cBhvr>
                                        <p:cTn id="272" dur="1" fill="hold">
                                          <p:stCondLst>
                                            <p:cond delay="0"/>
                                          </p:stCondLst>
                                        </p:cTn>
                                        <p:tgtEl>
                                          <p:spTgt spid="18459"/>
                                        </p:tgtEl>
                                        <p:attrNameLst>
                                          <p:attrName>style.visibility</p:attrName>
                                        </p:attrNameLst>
                                      </p:cBhvr>
                                      <p:to>
                                        <p:strVal val="visible"/>
                                      </p:to>
                                    </p:set>
                                    <p:anim calcmode="lin" valueType="num">
                                      <p:cBhvr>
                                        <p:cTn id="273" dur="500" decel="50000" fill="hold">
                                          <p:stCondLst>
                                            <p:cond delay="0"/>
                                          </p:stCondLst>
                                        </p:cTn>
                                        <p:tgtEl>
                                          <p:spTgt spid="18459"/>
                                        </p:tgtEl>
                                        <p:attrNameLst>
                                          <p:attrName>style.rotation</p:attrName>
                                        </p:attrNameLst>
                                      </p:cBhvr>
                                      <p:tavLst>
                                        <p:tav tm="0">
                                          <p:val>
                                            <p:fltVal val="-90"/>
                                          </p:val>
                                        </p:tav>
                                        <p:tav tm="100000">
                                          <p:val>
                                            <p:fltVal val="0"/>
                                          </p:val>
                                        </p:tav>
                                      </p:tavLst>
                                    </p:anim>
                                    <p:anim calcmode="lin" valueType="num">
                                      <p:cBhvr>
                                        <p:cTn id="274" dur="500" decel="50000" fill="hold">
                                          <p:stCondLst>
                                            <p:cond delay="0"/>
                                          </p:stCondLst>
                                        </p:cTn>
                                        <p:tgtEl>
                                          <p:spTgt spid="18459"/>
                                        </p:tgtEl>
                                        <p:attrNameLst>
                                          <p:attrName>ppt_w</p:attrName>
                                        </p:attrNameLst>
                                      </p:cBhvr>
                                      <p:tavLst>
                                        <p:tav tm="0">
                                          <p:val>
                                            <p:strVal val="#ppt_w"/>
                                          </p:val>
                                        </p:tav>
                                        <p:tav tm="100000">
                                          <p:val>
                                            <p:strVal val="#ppt_w*.05"/>
                                          </p:val>
                                        </p:tav>
                                      </p:tavLst>
                                    </p:anim>
                                    <p:anim calcmode="lin" valueType="num">
                                      <p:cBhvr>
                                        <p:cTn id="275" dur="500" accel="50000" fill="hold">
                                          <p:stCondLst>
                                            <p:cond delay="500"/>
                                          </p:stCondLst>
                                        </p:cTn>
                                        <p:tgtEl>
                                          <p:spTgt spid="18459"/>
                                        </p:tgtEl>
                                        <p:attrNameLst>
                                          <p:attrName>ppt_w</p:attrName>
                                        </p:attrNameLst>
                                      </p:cBhvr>
                                      <p:tavLst>
                                        <p:tav tm="0">
                                          <p:val>
                                            <p:strVal val="#ppt_w*.05"/>
                                          </p:val>
                                        </p:tav>
                                        <p:tav tm="100000">
                                          <p:val>
                                            <p:strVal val="#ppt_w"/>
                                          </p:val>
                                        </p:tav>
                                      </p:tavLst>
                                    </p:anim>
                                    <p:anim calcmode="lin" valueType="num">
                                      <p:cBhvr>
                                        <p:cTn id="276" dur="1000" fill="hold"/>
                                        <p:tgtEl>
                                          <p:spTgt spid="18459"/>
                                        </p:tgtEl>
                                        <p:attrNameLst>
                                          <p:attrName>ppt_h</p:attrName>
                                        </p:attrNameLst>
                                      </p:cBhvr>
                                      <p:tavLst>
                                        <p:tav tm="0">
                                          <p:val>
                                            <p:strVal val="#ppt_h"/>
                                          </p:val>
                                        </p:tav>
                                        <p:tav tm="100000">
                                          <p:val>
                                            <p:strVal val="#ppt_h"/>
                                          </p:val>
                                        </p:tav>
                                      </p:tavLst>
                                    </p:anim>
                                    <p:anim calcmode="lin" valueType="num">
                                      <p:cBhvr>
                                        <p:cTn id="277" dur="500" decel="50000" fill="hold">
                                          <p:stCondLst>
                                            <p:cond delay="0"/>
                                          </p:stCondLst>
                                        </p:cTn>
                                        <p:tgtEl>
                                          <p:spTgt spid="18459"/>
                                        </p:tgtEl>
                                        <p:attrNameLst>
                                          <p:attrName>ppt_x</p:attrName>
                                        </p:attrNameLst>
                                      </p:cBhvr>
                                      <p:tavLst>
                                        <p:tav tm="0">
                                          <p:val>
                                            <p:strVal val="#ppt_x+.4"/>
                                          </p:val>
                                        </p:tav>
                                        <p:tav tm="100000">
                                          <p:val>
                                            <p:strVal val="#ppt_x"/>
                                          </p:val>
                                        </p:tav>
                                      </p:tavLst>
                                    </p:anim>
                                    <p:anim calcmode="lin" valueType="num">
                                      <p:cBhvr>
                                        <p:cTn id="278" dur="500" decel="50000" fill="hold">
                                          <p:stCondLst>
                                            <p:cond delay="0"/>
                                          </p:stCondLst>
                                        </p:cTn>
                                        <p:tgtEl>
                                          <p:spTgt spid="18459"/>
                                        </p:tgtEl>
                                        <p:attrNameLst>
                                          <p:attrName>ppt_y</p:attrName>
                                        </p:attrNameLst>
                                      </p:cBhvr>
                                      <p:tavLst>
                                        <p:tav tm="0">
                                          <p:val>
                                            <p:strVal val="#ppt_y-.2"/>
                                          </p:val>
                                        </p:tav>
                                        <p:tav tm="100000">
                                          <p:val>
                                            <p:strVal val="#ppt_y+.1"/>
                                          </p:val>
                                        </p:tav>
                                      </p:tavLst>
                                    </p:anim>
                                    <p:anim calcmode="lin" valueType="num">
                                      <p:cBhvr>
                                        <p:cTn id="279" dur="500" accel="50000" fill="hold">
                                          <p:stCondLst>
                                            <p:cond delay="500"/>
                                          </p:stCondLst>
                                        </p:cTn>
                                        <p:tgtEl>
                                          <p:spTgt spid="18459"/>
                                        </p:tgtEl>
                                        <p:attrNameLst>
                                          <p:attrName>ppt_y</p:attrName>
                                        </p:attrNameLst>
                                      </p:cBhvr>
                                      <p:tavLst>
                                        <p:tav tm="0">
                                          <p:val>
                                            <p:strVal val="#ppt_y+.1"/>
                                          </p:val>
                                        </p:tav>
                                        <p:tav tm="100000">
                                          <p:val>
                                            <p:strVal val="#ppt_y"/>
                                          </p:val>
                                        </p:tav>
                                      </p:tavLst>
                                    </p:anim>
                                    <p:animEffect transition="in" filter="fade">
                                      <p:cBhvr>
                                        <p:cTn id="280" dur="1000" decel="50000">
                                          <p:stCondLst>
                                            <p:cond delay="0"/>
                                          </p:stCondLst>
                                        </p:cTn>
                                        <p:tgtEl>
                                          <p:spTgt spid="18459"/>
                                        </p:tgtEl>
                                      </p:cBhvr>
                                    </p:animEffect>
                                  </p:childTnLst>
                                </p:cTn>
                              </p:par>
                              <p:par>
                                <p:cTn id="281" presetID="25" presetClass="entr" presetSubtype="0" fill="hold" grpId="0" nodeType="withEffect">
                                  <p:stCondLst>
                                    <p:cond delay="0"/>
                                  </p:stCondLst>
                                  <p:childTnLst>
                                    <p:set>
                                      <p:cBhvr>
                                        <p:cTn id="282" dur="1" fill="hold">
                                          <p:stCondLst>
                                            <p:cond delay="0"/>
                                          </p:stCondLst>
                                        </p:cTn>
                                        <p:tgtEl>
                                          <p:spTgt spid="18460"/>
                                        </p:tgtEl>
                                        <p:attrNameLst>
                                          <p:attrName>style.visibility</p:attrName>
                                        </p:attrNameLst>
                                      </p:cBhvr>
                                      <p:to>
                                        <p:strVal val="visible"/>
                                      </p:to>
                                    </p:set>
                                    <p:anim calcmode="lin" valueType="num">
                                      <p:cBhvr>
                                        <p:cTn id="283" dur="500" decel="50000" fill="hold">
                                          <p:stCondLst>
                                            <p:cond delay="0"/>
                                          </p:stCondLst>
                                        </p:cTn>
                                        <p:tgtEl>
                                          <p:spTgt spid="18460"/>
                                        </p:tgtEl>
                                        <p:attrNameLst>
                                          <p:attrName>style.rotation</p:attrName>
                                        </p:attrNameLst>
                                      </p:cBhvr>
                                      <p:tavLst>
                                        <p:tav tm="0">
                                          <p:val>
                                            <p:fltVal val="-90"/>
                                          </p:val>
                                        </p:tav>
                                        <p:tav tm="100000">
                                          <p:val>
                                            <p:fltVal val="0"/>
                                          </p:val>
                                        </p:tav>
                                      </p:tavLst>
                                    </p:anim>
                                    <p:anim calcmode="lin" valueType="num">
                                      <p:cBhvr>
                                        <p:cTn id="284" dur="500" decel="50000" fill="hold">
                                          <p:stCondLst>
                                            <p:cond delay="0"/>
                                          </p:stCondLst>
                                        </p:cTn>
                                        <p:tgtEl>
                                          <p:spTgt spid="18460"/>
                                        </p:tgtEl>
                                        <p:attrNameLst>
                                          <p:attrName>ppt_w</p:attrName>
                                        </p:attrNameLst>
                                      </p:cBhvr>
                                      <p:tavLst>
                                        <p:tav tm="0">
                                          <p:val>
                                            <p:strVal val="#ppt_w"/>
                                          </p:val>
                                        </p:tav>
                                        <p:tav tm="100000">
                                          <p:val>
                                            <p:strVal val="#ppt_w*.05"/>
                                          </p:val>
                                        </p:tav>
                                      </p:tavLst>
                                    </p:anim>
                                    <p:anim calcmode="lin" valueType="num">
                                      <p:cBhvr>
                                        <p:cTn id="285" dur="500" accel="50000" fill="hold">
                                          <p:stCondLst>
                                            <p:cond delay="500"/>
                                          </p:stCondLst>
                                        </p:cTn>
                                        <p:tgtEl>
                                          <p:spTgt spid="18460"/>
                                        </p:tgtEl>
                                        <p:attrNameLst>
                                          <p:attrName>ppt_w</p:attrName>
                                        </p:attrNameLst>
                                      </p:cBhvr>
                                      <p:tavLst>
                                        <p:tav tm="0">
                                          <p:val>
                                            <p:strVal val="#ppt_w*.05"/>
                                          </p:val>
                                        </p:tav>
                                        <p:tav tm="100000">
                                          <p:val>
                                            <p:strVal val="#ppt_w"/>
                                          </p:val>
                                        </p:tav>
                                      </p:tavLst>
                                    </p:anim>
                                    <p:anim calcmode="lin" valueType="num">
                                      <p:cBhvr>
                                        <p:cTn id="286" dur="1000" fill="hold"/>
                                        <p:tgtEl>
                                          <p:spTgt spid="18460"/>
                                        </p:tgtEl>
                                        <p:attrNameLst>
                                          <p:attrName>ppt_h</p:attrName>
                                        </p:attrNameLst>
                                      </p:cBhvr>
                                      <p:tavLst>
                                        <p:tav tm="0">
                                          <p:val>
                                            <p:strVal val="#ppt_h"/>
                                          </p:val>
                                        </p:tav>
                                        <p:tav tm="100000">
                                          <p:val>
                                            <p:strVal val="#ppt_h"/>
                                          </p:val>
                                        </p:tav>
                                      </p:tavLst>
                                    </p:anim>
                                    <p:anim calcmode="lin" valueType="num">
                                      <p:cBhvr>
                                        <p:cTn id="287" dur="500" decel="50000" fill="hold">
                                          <p:stCondLst>
                                            <p:cond delay="0"/>
                                          </p:stCondLst>
                                        </p:cTn>
                                        <p:tgtEl>
                                          <p:spTgt spid="18460"/>
                                        </p:tgtEl>
                                        <p:attrNameLst>
                                          <p:attrName>ppt_x</p:attrName>
                                        </p:attrNameLst>
                                      </p:cBhvr>
                                      <p:tavLst>
                                        <p:tav tm="0">
                                          <p:val>
                                            <p:strVal val="#ppt_x+.4"/>
                                          </p:val>
                                        </p:tav>
                                        <p:tav tm="100000">
                                          <p:val>
                                            <p:strVal val="#ppt_x"/>
                                          </p:val>
                                        </p:tav>
                                      </p:tavLst>
                                    </p:anim>
                                    <p:anim calcmode="lin" valueType="num">
                                      <p:cBhvr>
                                        <p:cTn id="288" dur="500" decel="50000" fill="hold">
                                          <p:stCondLst>
                                            <p:cond delay="0"/>
                                          </p:stCondLst>
                                        </p:cTn>
                                        <p:tgtEl>
                                          <p:spTgt spid="18460"/>
                                        </p:tgtEl>
                                        <p:attrNameLst>
                                          <p:attrName>ppt_y</p:attrName>
                                        </p:attrNameLst>
                                      </p:cBhvr>
                                      <p:tavLst>
                                        <p:tav tm="0">
                                          <p:val>
                                            <p:strVal val="#ppt_y-.2"/>
                                          </p:val>
                                        </p:tav>
                                        <p:tav tm="100000">
                                          <p:val>
                                            <p:strVal val="#ppt_y+.1"/>
                                          </p:val>
                                        </p:tav>
                                      </p:tavLst>
                                    </p:anim>
                                    <p:anim calcmode="lin" valueType="num">
                                      <p:cBhvr>
                                        <p:cTn id="289" dur="500" accel="50000" fill="hold">
                                          <p:stCondLst>
                                            <p:cond delay="500"/>
                                          </p:stCondLst>
                                        </p:cTn>
                                        <p:tgtEl>
                                          <p:spTgt spid="18460"/>
                                        </p:tgtEl>
                                        <p:attrNameLst>
                                          <p:attrName>ppt_y</p:attrName>
                                        </p:attrNameLst>
                                      </p:cBhvr>
                                      <p:tavLst>
                                        <p:tav tm="0">
                                          <p:val>
                                            <p:strVal val="#ppt_y+.1"/>
                                          </p:val>
                                        </p:tav>
                                        <p:tav tm="100000">
                                          <p:val>
                                            <p:strVal val="#ppt_y"/>
                                          </p:val>
                                        </p:tav>
                                      </p:tavLst>
                                    </p:anim>
                                    <p:animEffect transition="in" filter="fade">
                                      <p:cBhvr>
                                        <p:cTn id="290" dur="1000" decel="50000">
                                          <p:stCondLst>
                                            <p:cond delay="0"/>
                                          </p:stCondLst>
                                        </p:cTn>
                                        <p:tgtEl>
                                          <p:spTgt spid="18460"/>
                                        </p:tgtEl>
                                      </p:cBhvr>
                                    </p:animEffect>
                                  </p:childTnLst>
                                </p:cTn>
                              </p:par>
                              <p:par>
                                <p:cTn id="291" presetID="25" presetClass="entr" presetSubtype="0" fill="hold" grpId="0" nodeType="withEffect">
                                  <p:stCondLst>
                                    <p:cond delay="0"/>
                                  </p:stCondLst>
                                  <p:childTnLst>
                                    <p:set>
                                      <p:cBhvr>
                                        <p:cTn id="292" dur="1" fill="hold">
                                          <p:stCondLst>
                                            <p:cond delay="0"/>
                                          </p:stCondLst>
                                        </p:cTn>
                                        <p:tgtEl>
                                          <p:spTgt spid="18461"/>
                                        </p:tgtEl>
                                        <p:attrNameLst>
                                          <p:attrName>style.visibility</p:attrName>
                                        </p:attrNameLst>
                                      </p:cBhvr>
                                      <p:to>
                                        <p:strVal val="visible"/>
                                      </p:to>
                                    </p:set>
                                    <p:anim calcmode="lin" valueType="num">
                                      <p:cBhvr>
                                        <p:cTn id="293" dur="500" decel="50000" fill="hold">
                                          <p:stCondLst>
                                            <p:cond delay="0"/>
                                          </p:stCondLst>
                                        </p:cTn>
                                        <p:tgtEl>
                                          <p:spTgt spid="18461"/>
                                        </p:tgtEl>
                                        <p:attrNameLst>
                                          <p:attrName>style.rotation</p:attrName>
                                        </p:attrNameLst>
                                      </p:cBhvr>
                                      <p:tavLst>
                                        <p:tav tm="0">
                                          <p:val>
                                            <p:fltVal val="-90"/>
                                          </p:val>
                                        </p:tav>
                                        <p:tav tm="100000">
                                          <p:val>
                                            <p:fltVal val="0"/>
                                          </p:val>
                                        </p:tav>
                                      </p:tavLst>
                                    </p:anim>
                                    <p:anim calcmode="lin" valueType="num">
                                      <p:cBhvr>
                                        <p:cTn id="294" dur="500" decel="50000" fill="hold">
                                          <p:stCondLst>
                                            <p:cond delay="0"/>
                                          </p:stCondLst>
                                        </p:cTn>
                                        <p:tgtEl>
                                          <p:spTgt spid="18461"/>
                                        </p:tgtEl>
                                        <p:attrNameLst>
                                          <p:attrName>ppt_w</p:attrName>
                                        </p:attrNameLst>
                                      </p:cBhvr>
                                      <p:tavLst>
                                        <p:tav tm="0">
                                          <p:val>
                                            <p:strVal val="#ppt_w"/>
                                          </p:val>
                                        </p:tav>
                                        <p:tav tm="100000">
                                          <p:val>
                                            <p:strVal val="#ppt_w*.05"/>
                                          </p:val>
                                        </p:tav>
                                      </p:tavLst>
                                    </p:anim>
                                    <p:anim calcmode="lin" valueType="num">
                                      <p:cBhvr>
                                        <p:cTn id="295" dur="500" accel="50000" fill="hold">
                                          <p:stCondLst>
                                            <p:cond delay="500"/>
                                          </p:stCondLst>
                                        </p:cTn>
                                        <p:tgtEl>
                                          <p:spTgt spid="18461"/>
                                        </p:tgtEl>
                                        <p:attrNameLst>
                                          <p:attrName>ppt_w</p:attrName>
                                        </p:attrNameLst>
                                      </p:cBhvr>
                                      <p:tavLst>
                                        <p:tav tm="0">
                                          <p:val>
                                            <p:strVal val="#ppt_w*.05"/>
                                          </p:val>
                                        </p:tav>
                                        <p:tav tm="100000">
                                          <p:val>
                                            <p:strVal val="#ppt_w"/>
                                          </p:val>
                                        </p:tav>
                                      </p:tavLst>
                                    </p:anim>
                                    <p:anim calcmode="lin" valueType="num">
                                      <p:cBhvr>
                                        <p:cTn id="296" dur="1000" fill="hold"/>
                                        <p:tgtEl>
                                          <p:spTgt spid="18461"/>
                                        </p:tgtEl>
                                        <p:attrNameLst>
                                          <p:attrName>ppt_h</p:attrName>
                                        </p:attrNameLst>
                                      </p:cBhvr>
                                      <p:tavLst>
                                        <p:tav tm="0">
                                          <p:val>
                                            <p:strVal val="#ppt_h"/>
                                          </p:val>
                                        </p:tav>
                                        <p:tav tm="100000">
                                          <p:val>
                                            <p:strVal val="#ppt_h"/>
                                          </p:val>
                                        </p:tav>
                                      </p:tavLst>
                                    </p:anim>
                                    <p:anim calcmode="lin" valueType="num">
                                      <p:cBhvr>
                                        <p:cTn id="297" dur="500" decel="50000" fill="hold">
                                          <p:stCondLst>
                                            <p:cond delay="0"/>
                                          </p:stCondLst>
                                        </p:cTn>
                                        <p:tgtEl>
                                          <p:spTgt spid="18461"/>
                                        </p:tgtEl>
                                        <p:attrNameLst>
                                          <p:attrName>ppt_x</p:attrName>
                                        </p:attrNameLst>
                                      </p:cBhvr>
                                      <p:tavLst>
                                        <p:tav tm="0">
                                          <p:val>
                                            <p:strVal val="#ppt_x+.4"/>
                                          </p:val>
                                        </p:tav>
                                        <p:tav tm="100000">
                                          <p:val>
                                            <p:strVal val="#ppt_x"/>
                                          </p:val>
                                        </p:tav>
                                      </p:tavLst>
                                    </p:anim>
                                    <p:anim calcmode="lin" valueType="num">
                                      <p:cBhvr>
                                        <p:cTn id="298" dur="500" decel="50000" fill="hold">
                                          <p:stCondLst>
                                            <p:cond delay="0"/>
                                          </p:stCondLst>
                                        </p:cTn>
                                        <p:tgtEl>
                                          <p:spTgt spid="18461"/>
                                        </p:tgtEl>
                                        <p:attrNameLst>
                                          <p:attrName>ppt_y</p:attrName>
                                        </p:attrNameLst>
                                      </p:cBhvr>
                                      <p:tavLst>
                                        <p:tav tm="0">
                                          <p:val>
                                            <p:strVal val="#ppt_y-.2"/>
                                          </p:val>
                                        </p:tav>
                                        <p:tav tm="100000">
                                          <p:val>
                                            <p:strVal val="#ppt_y+.1"/>
                                          </p:val>
                                        </p:tav>
                                      </p:tavLst>
                                    </p:anim>
                                    <p:anim calcmode="lin" valueType="num">
                                      <p:cBhvr>
                                        <p:cTn id="299" dur="500" accel="50000" fill="hold">
                                          <p:stCondLst>
                                            <p:cond delay="500"/>
                                          </p:stCondLst>
                                        </p:cTn>
                                        <p:tgtEl>
                                          <p:spTgt spid="18461"/>
                                        </p:tgtEl>
                                        <p:attrNameLst>
                                          <p:attrName>ppt_y</p:attrName>
                                        </p:attrNameLst>
                                      </p:cBhvr>
                                      <p:tavLst>
                                        <p:tav tm="0">
                                          <p:val>
                                            <p:strVal val="#ppt_y+.1"/>
                                          </p:val>
                                        </p:tav>
                                        <p:tav tm="100000">
                                          <p:val>
                                            <p:strVal val="#ppt_y"/>
                                          </p:val>
                                        </p:tav>
                                      </p:tavLst>
                                    </p:anim>
                                    <p:animEffect transition="in" filter="fade">
                                      <p:cBhvr>
                                        <p:cTn id="300" dur="1000" decel="50000">
                                          <p:stCondLst>
                                            <p:cond delay="0"/>
                                          </p:stCondLst>
                                        </p:cTn>
                                        <p:tgtEl>
                                          <p:spTgt spid="18461"/>
                                        </p:tgtEl>
                                      </p:cBhvr>
                                    </p:animEffect>
                                  </p:childTnLst>
                                </p:cTn>
                              </p:par>
                              <p:par>
                                <p:cTn id="301" presetID="25" presetClass="entr" presetSubtype="0" fill="hold" grpId="0" nodeType="withEffect">
                                  <p:stCondLst>
                                    <p:cond delay="0"/>
                                  </p:stCondLst>
                                  <p:childTnLst>
                                    <p:set>
                                      <p:cBhvr>
                                        <p:cTn id="302" dur="1" fill="hold">
                                          <p:stCondLst>
                                            <p:cond delay="0"/>
                                          </p:stCondLst>
                                        </p:cTn>
                                        <p:tgtEl>
                                          <p:spTgt spid="18462"/>
                                        </p:tgtEl>
                                        <p:attrNameLst>
                                          <p:attrName>style.visibility</p:attrName>
                                        </p:attrNameLst>
                                      </p:cBhvr>
                                      <p:to>
                                        <p:strVal val="visible"/>
                                      </p:to>
                                    </p:set>
                                    <p:anim calcmode="lin" valueType="num">
                                      <p:cBhvr>
                                        <p:cTn id="303" dur="500" decel="50000" fill="hold">
                                          <p:stCondLst>
                                            <p:cond delay="0"/>
                                          </p:stCondLst>
                                        </p:cTn>
                                        <p:tgtEl>
                                          <p:spTgt spid="18462"/>
                                        </p:tgtEl>
                                        <p:attrNameLst>
                                          <p:attrName>style.rotation</p:attrName>
                                        </p:attrNameLst>
                                      </p:cBhvr>
                                      <p:tavLst>
                                        <p:tav tm="0">
                                          <p:val>
                                            <p:fltVal val="-90"/>
                                          </p:val>
                                        </p:tav>
                                        <p:tav tm="100000">
                                          <p:val>
                                            <p:fltVal val="0"/>
                                          </p:val>
                                        </p:tav>
                                      </p:tavLst>
                                    </p:anim>
                                    <p:anim calcmode="lin" valueType="num">
                                      <p:cBhvr>
                                        <p:cTn id="304" dur="500" decel="50000" fill="hold">
                                          <p:stCondLst>
                                            <p:cond delay="0"/>
                                          </p:stCondLst>
                                        </p:cTn>
                                        <p:tgtEl>
                                          <p:spTgt spid="18462"/>
                                        </p:tgtEl>
                                        <p:attrNameLst>
                                          <p:attrName>ppt_w</p:attrName>
                                        </p:attrNameLst>
                                      </p:cBhvr>
                                      <p:tavLst>
                                        <p:tav tm="0">
                                          <p:val>
                                            <p:strVal val="#ppt_w"/>
                                          </p:val>
                                        </p:tav>
                                        <p:tav tm="100000">
                                          <p:val>
                                            <p:strVal val="#ppt_w*.05"/>
                                          </p:val>
                                        </p:tav>
                                      </p:tavLst>
                                    </p:anim>
                                    <p:anim calcmode="lin" valueType="num">
                                      <p:cBhvr>
                                        <p:cTn id="305" dur="500" accel="50000" fill="hold">
                                          <p:stCondLst>
                                            <p:cond delay="500"/>
                                          </p:stCondLst>
                                        </p:cTn>
                                        <p:tgtEl>
                                          <p:spTgt spid="18462"/>
                                        </p:tgtEl>
                                        <p:attrNameLst>
                                          <p:attrName>ppt_w</p:attrName>
                                        </p:attrNameLst>
                                      </p:cBhvr>
                                      <p:tavLst>
                                        <p:tav tm="0">
                                          <p:val>
                                            <p:strVal val="#ppt_w*.05"/>
                                          </p:val>
                                        </p:tav>
                                        <p:tav tm="100000">
                                          <p:val>
                                            <p:strVal val="#ppt_w"/>
                                          </p:val>
                                        </p:tav>
                                      </p:tavLst>
                                    </p:anim>
                                    <p:anim calcmode="lin" valueType="num">
                                      <p:cBhvr>
                                        <p:cTn id="306" dur="1000" fill="hold"/>
                                        <p:tgtEl>
                                          <p:spTgt spid="18462"/>
                                        </p:tgtEl>
                                        <p:attrNameLst>
                                          <p:attrName>ppt_h</p:attrName>
                                        </p:attrNameLst>
                                      </p:cBhvr>
                                      <p:tavLst>
                                        <p:tav tm="0">
                                          <p:val>
                                            <p:strVal val="#ppt_h"/>
                                          </p:val>
                                        </p:tav>
                                        <p:tav tm="100000">
                                          <p:val>
                                            <p:strVal val="#ppt_h"/>
                                          </p:val>
                                        </p:tav>
                                      </p:tavLst>
                                    </p:anim>
                                    <p:anim calcmode="lin" valueType="num">
                                      <p:cBhvr>
                                        <p:cTn id="307" dur="500" decel="50000" fill="hold">
                                          <p:stCondLst>
                                            <p:cond delay="0"/>
                                          </p:stCondLst>
                                        </p:cTn>
                                        <p:tgtEl>
                                          <p:spTgt spid="18462"/>
                                        </p:tgtEl>
                                        <p:attrNameLst>
                                          <p:attrName>ppt_x</p:attrName>
                                        </p:attrNameLst>
                                      </p:cBhvr>
                                      <p:tavLst>
                                        <p:tav tm="0">
                                          <p:val>
                                            <p:strVal val="#ppt_x+.4"/>
                                          </p:val>
                                        </p:tav>
                                        <p:tav tm="100000">
                                          <p:val>
                                            <p:strVal val="#ppt_x"/>
                                          </p:val>
                                        </p:tav>
                                      </p:tavLst>
                                    </p:anim>
                                    <p:anim calcmode="lin" valueType="num">
                                      <p:cBhvr>
                                        <p:cTn id="308" dur="500" decel="50000" fill="hold">
                                          <p:stCondLst>
                                            <p:cond delay="0"/>
                                          </p:stCondLst>
                                        </p:cTn>
                                        <p:tgtEl>
                                          <p:spTgt spid="18462"/>
                                        </p:tgtEl>
                                        <p:attrNameLst>
                                          <p:attrName>ppt_y</p:attrName>
                                        </p:attrNameLst>
                                      </p:cBhvr>
                                      <p:tavLst>
                                        <p:tav tm="0">
                                          <p:val>
                                            <p:strVal val="#ppt_y-.2"/>
                                          </p:val>
                                        </p:tav>
                                        <p:tav tm="100000">
                                          <p:val>
                                            <p:strVal val="#ppt_y+.1"/>
                                          </p:val>
                                        </p:tav>
                                      </p:tavLst>
                                    </p:anim>
                                    <p:anim calcmode="lin" valueType="num">
                                      <p:cBhvr>
                                        <p:cTn id="309" dur="500" accel="50000" fill="hold">
                                          <p:stCondLst>
                                            <p:cond delay="500"/>
                                          </p:stCondLst>
                                        </p:cTn>
                                        <p:tgtEl>
                                          <p:spTgt spid="18462"/>
                                        </p:tgtEl>
                                        <p:attrNameLst>
                                          <p:attrName>ppt_y</p:attrName>
                                        </p:attrNameLst>
                                      </p:cBhvr>
                                      <p:tavLst>
                                        <p:tav tm="0">
                                          <p:val>
                                            <p:strVal val="#ppt_y+.1"/>
                                          </p:val>
                                        </p:tav>
                                        <p:tav tm="100000">
                                          <p:val>
                                            <p:strVal val="#ppt_y"/>
                                          </p:val>
                                        </p:tav>
                                      </p:tavLst>
                                    </p:anim>
                                    <p:animEffect transition="in" filter="fade">
                                      <p:cBhvr>
                                        <p:cTn id="310" dur="1000" decel="50000">
                                          <p:stCondLst>
                                            <p:cond delay="0"/>
                                          </p:stCondLst>
                                        </p:cTn>
                                        <p:tgtEl>
                                          <p:spTgt spid="18462"/>
                                        </p:tgtEl>
                                      </p:cBhvr>
                                    </p:animEffect>
                                  </p:childTnLst>
                                </p:cTn>
                              </p:par>
                              <p:par>
                                <p:cTn id="311" presetID="25" presetClass="entr" presetSubtype="0" fill="hold" grpId="0" nodeType="withEffect">
                                  <p:stCondLst>
                                    <p:cond delay="0"/>
                                  </p:stCondLst>
                                  <p:childTnLst>
                                    <p:set>
                                      <p:cBhvr>
                                        <p:cTn id="312" dur="1" fill="hold">
                                          <p:stCondLst>
                                            <p:cond delay="0"/>
                                          </p:stCondLst>
                                        </p:cTn>
                                        <p:tgtEl>
                                          <p:spTgt spid="18463"/>
                                        </p:tgtEl>
                                        <p:attrNameLst>
                                          <p:attrName>style.visibility</p:attrName>
                                        </p:attrNameLst>
                                      </p:cBhvr>
                                      <p:to>
                                        <p:strVal val="visible"/>
                                      </p:to>
                                    </p:set>
                                    <p:anim calcmode="lin" valueType="num">
                                      <p:cBhvr>
                                        <p:cTn id="313" dur="500" decel="50000" fill="hold">
                                          <p:stCondLst>
                                            <p:cond delay="0"/>
                                          </p:stCondLst>
                                        </p:cTn>
                                        <p:tgtEl>
                                          <p:spTgt spid="18463"/>
                                        </p:tgtEl>
                                        <p:attrNameLst>
                                          <p:attrName>style.rotation</p:attrName>
                                        </p:attrNameLst>
                                      </p:cBhvr>
                                      <p:tavLst>
                                        <p:tav tm="0">
                                          <p:val>
                                            <p:fltVal val="-90"/>
                                          </p:val>
                                        </p:tav>
                                        <p:tav tm="100000">
                                          <p:val>
                                            <p:fltVal val="0"/>
                                          </p:val>
                                        </p:tav>
                                      </p:tavLst>
                                    </p:anim>
                                    <p:anim calcmode="lin" valueType="num">
                                      <p:cBhvr>
                                        <p:cTn id="314" dur="500" decel="50000" fill="hold">
                                          <p:stCondLst>
                                            <p:cond delay="0"/>
                                          </p:stCondLst>
                                        </p:cTn>
                                        <p:tgtEl>
                                          <p:spTgt spid="18463"/>
                                        </p:tgtEl>
                                        <p:attrNameLst>
                                          <p:attrName>ppt_w</p:attrName>
                                        </p:attrNameLst>
                                      </p:cBhvr>
                                      <p:tavLst>
                                        <p:tav tm="0">
                                          <p:val>
                                            <p:strVal val="#ppt_w"/>
                                          </p:val>
                                        </p:tav>
                                        <p:tav tm="100000">
                                          <p:val>
                                            <p:strVal val="#ppt_w*.05"/>
                                          </p:val>
                                        </p:tav>
                                      </p:tavLst>
                                    </p:anim>
                                    <p:anim calcmode="lin" valueType="num">
                                      <p:cBhvr>
                                        <p:cTn id="315" dur="500" accel="50000" fill="hold">
                                          <p:stCondLst>
                                            <p:cond delay="500"/>
                                          </p:stCondLst>
                                        </p:cTn>
                                        <p:tgtEl>
                                          <p:spTgt spid="18463"/>
                                        </p:tgtEl>
                                        <p:attrNameLst>
                                          <p:attrName>ppt_w</p:attrName>
                                        </p:attrNameLst>
                                      </p:cBhvr>
                                      <p:tavLst>
                                        <p:tav tm="0">
                                          <p:val>
                                            <p:strVal val="#ppt_w*.05"/>
                                          </p:val>
                                        </p:tav>
                                        <p:tav tm="100000">
                                          <p:val>
                                            <p:strVal val="#ppt_w"/>
                                          </p:val>
                                        </p:tav>
                                      </p:tavLst>
                                    </p:anim>
                                    <p:anim calcmode="lin" valueType="num">
                                      <p:cBhvr>
                                        <p:cTn id="316" dur="1000" fill="hold"/>
                                        <p:tgtEl>
                                          <p:spTgt spid="18463"/>
                                        </p:tgtEl>
                                        <p:attrNameLst>
                                          <p:attrName>ppt_h</p:attrName>
                                        </p:attrNameLst>
                                      </p:cBhvr>
                                      <p:tavLst>
                                        <p:tav tm="0">
                                          <p:val>
                                            <p:strVal val="#ppt_h"/>
                                          </p:val>
                                        </p:tav>
                                        <p:tav tm="100000">
                                          <p:val>
                                            <p:strVal val="#ppt_h"/>
                                          </p:val>
                                        </p:tav>
                                      </p:tavLst>
                                    </p:anim>
                                    <p:anim calcmode="lin" valueType="num">
                                      <p:cBhvr>
                                        <p:cTn id="317" dur="500" decel="50000" fill="hold">
                                          <p:stCondLst>
                                            <p:cond delay="0"/>
                                          </p:stCondLst>
                                        </p:cTn>
                                        <p:tgtEl>
                                          <p:spTgt spid="18463"/>
                                        </p:tgtEl>
                                        <p:attrNameLst>
                                          <p:attrName>ppt_x</p:attrName>
                                        </p:attrNameLst>
                                      </p:cBhvr>
                                      <p:tavLst>
                                        <p:tav tm="0">
                                          <p:val>
                                            <p:strVal val="#ppt_x+.4"/>
                                          </p:val>
                                        </p:tav>
                                        <p:tav tm="100000">
                                          <p:val>
                                            <p:strVal val="#ppt_x"/>
                                          </p:val>
                                        </p:tav>
                                      </p:tavLst>
                                    </p:anim>
                                    <p:anim calcmode="lin" valueType="num">
                                      <p:cBhvr>
                                        <p:cTn id="318" dur="500" decel="50000" fill="hold">
                                          <p:stCondLst>
                                            <p:cond delay="0"/>
                                          </p:stCondLst>
                                        </p:cTn>
                                        <p:tgtEl>
                                          <p:spTgt spid="18463"/>
                                        </p:tgtEl>
                                        <p:attrNameLst>
                                          <p:attrName>ppt_y</p:attrName>
                                        </p:attrNameLst>
                                      </p:cBhvr>
                                      <p:tavLst>
                                        <p:tav tm="0">
                                          <p:val>
                                            <p:strVal val="#ppt_y-.2"/>
                                          </p:val>
                                        </p:tav>
                                        <p:tav tm="100000">
                                          <p:val>
                                            <p:strVal val="#ppt_y+.1"/>
                                          </p:val>
                                        </p:tav>
                                      </p:tavLst>
                                    </p:anim>
                                    <p:anim calcmode="lin" valueType="num">
                                      <p:cBhvr>
                                        <p:cTn id="319" dur="500" accel="50000" fill="hold">
                                          <p:stCondLst>
                                            <p:cond delay="500"/>
                                          </p:stCondLst>
                                        </p:cTn>
                                        <p:tgtEl>
                                          <p:spTgt spid="18463"/>
                                        </p:tgtEl>
                                        <p:attrNameLst>
                                          <p:attrName>ppt_y</p:attrName>
                                        </p:attrNameLst>
                                      </p:cBhvr>
                                      <p:tavLst>
                                        <p:tav tm="0">
                                          <p:val>
                                            <p:strVal val="#ppt_y+.1"/>
                                          </p:val>
                                        </p:tav>
                                        <p:tav tm="100000">
                                          <p:val>
                                            <p:strVal val="#ppt_y"/>
                                          </p:val>
                                        </p:tav>
                                      </p:tavLst>
                                    </p:anim>
                                    <p:animEffect transition="in" filter="fade">
                                      <p:cBhvr>
                                        <p:cTn id="320" dur="1000" decel="50000">
                                          <p:stCondLst>
                                            <p:cond delay="0"/>
                                          </p:stCondLst>
                                        </p:cTn>
                                        <p:tgtEl>
                                          <p:spTgt spid="18463"/>
                                        </p:tgtEl>
                                      </p:cBhvr>
                                    </p:animEffect>
                                  </p:childTnLst>
                                </p:cTn>
                              </p:par>
                              <p:par>
                                <p:cTn id="321" presetID="25" presetClass="entr" presetSubtype="0" fill="hold" grpId="0" nodeType="withEffect">
                                  <p:stCondLst>
                                    <p:cond delay="0"/>
                                  </p:stCondLst>
                                  <p:childTnLst>
                                    <p:set>
                                      <p:cBhvr>
                                        <p:cTn id="322" dur="1" fill="hold">
                                          <p:stCondLst>
                                            <p:cond delay="0"/>
                                          </p:stCondLst>
                                        </p:cTn>
                                        <p:tgtEl>
                                          <p:spTgt spid="18464"/>
                                        </p:tgtEl>
                                        <p:attrNameLst>
                                          <p:attrName>style.visibility</p:attrName>
                                        </p:attrNameLst>
                                      </p:cBhvr>
                                      <p:to>
                                        <p:strVal val="visible"/>
                                      </p:to>
                                    </p:set>
                                    <p:anim calcmode="lin" valueType="num">
                                      <p:cBhvr>
                                        <p:cTn id="323" dur="500" decel="50000" fill="hold">
                                          <p:stCondLst>
                                            <p:cond delay="0"/>
                                          </p:stCondLst>
                                        </p:cTn>
                                        <p:tgtEl>
                                          <p:spTgt spid="18464"/>
                                        </p:tgtEl>
                                        <p:attrNameLst>
                                          <p:attrName>style.rotation</p:attrName>
                                        </p:attrNameLst>
                                      </p:cBhvr>
                                      <p:tavLst>
                                        <p:tav tm="0">
                                          <p:val>
                                            <p:fltVal val="-90"/>
                                          </p:val>
                                        </p:tav>
                                        <p:tav tm="100000">
                                          <p:val>
                                            <p:fltVal val="0"/>
                                          </p:val>
                                        </p:tav>
                                      </p:tavLst>
                                    </p:anim>
                                    <p:anim calcmode="lin" valueType="num">
                                      <p:cBhvr>
                                        <p:cTn id="324" dur="500" decel="50000" fill="hold">
                                          <p:stCondLst>
                                            <p:cond delay="0"/>
                                          </p:stCondLst>
                                        </p:cTn>
                                        <p:tgtEl>
                                          <p:spTgt spid="18464"/>
                                        </p:tgtEl>
                                        <p:attrNameLst>
                                          <p:attrName>ppt_w</p:attrName>
                                        </p:attrNameLst>
                                      </p:cBhvr>
                                      <p:tavLst>
                                        <p:tav tm="0">
                                          <p:val>
                                            <p:strVal val="#ppt_w"/>
                                          </p:val>
                                        </p:tav>
                                        <p:tav tm="100000">
                                          <p:val>
                                            <p:strVal val="#ppt_w*.05"/>
                                          </p:val>
                                        </p:tav>
                                      </p:tavLst>
                                    </p:anim>
                                    <p:anim calcmode="lin" valueType="num">
                                      <p:cBhvr>
                                        <p:cTn id="325" dur="500" accel="50000" fill="hold">
                                          <p:stCondLst>
                                            <p:cond delay="500"/>
                                          </p:stCondLst>
                                        </p:cTn>
                                        <p:tgtEl>
                                          <p:spTgt spid="18464"/>
                                        </p:tgtEl>
                                        <p:attrNameLst>
                                          <p:attrName>ppt_w</p:attrName>
                                        </p:attrNameLst>
                                      </p:cBhvr>
                                      <p:tavLst>
                                        <p:tav tm="0">
                                          <p:val>
                                            <p:strVal val="#ppt_w*.05"/>
                                          </p:val>
                                        </p:tav>
                                        <p:tav tm="100000">
                                          <p:val>
                                            <p:strVal val="#ppt_w"/>
                                          </p:val>
                                        </p:tav>
                                      </p:tavLst>
                                    </p:anim>
                                    <p:anim calcmode="lin" valueType="num">
                                      <p:cBhvr>
                                        <p:cTn id="326" dur="1000" fill="hold"/>
                                        <p:tgtEl>
                                          <p:spTgt spid="18464"/>
                                        </p:tgtEl>
                                        <p:attrNameLst>
                                          <p:attrName>ppt_h</p:attrName>
                                        </p:attrNameLst>
                                      </p:cBhvr>
                                      <p:tavLst>
                                        <p:tav tm="0">
                                          <p:val>
                                            <p:strVal val="#ppt_h"/>
                                          </p:val>
                                        </p:tav>
                                        <p:tav tm="100000">
                                          <p:val>
                                            <p:strVal val="#ppt_h"/>
                                          </p:val>
                                        </p:tav>
                                      </p:tavLst>
                                    </p:anim>
                                    <p:anim calcmode="lin" valueType="num">
                                      <p:cBhvr>
                                        <p:cTn id="327" dur="500" decel="50000" fill="hold">
                                          <p:stCondLst>
                                            <p:cond delay="0"/>
                                          </p:stCondLst>
                                        </p:cTn>
                                        <p:tgtEl>
                                          <p:spTgt spid="18464"/>
                                        </p:tgtEl>
                                        <p:attrNameLst>
                                          <p:attrName>ppt_x</p:attrName>
                                        </p:attrNameLst>
                                      </p:cBhvr>
                                      <p:tavLst>
                                        <p:tav tm="0">
                                          <p:val>
                                            <p:strVal val="#ppt_x+.4"/>
                                          </p:val>
                                        </p:tav>
                                        <p:tav tm="100000">
                                          <p:val>
                                            <p:strVal val="#ppt_x"/>
                                          </p:val>
                                        </p:tav>
                                      </p:tavLst>
                                    </p:anim>
                                    <p:anim calcmode="lin" valueType="num">
                                      <p:cBhvr>
                                        <p:cTn id="328" dur="500" decel="50000" fill="hold">
                                          <p:stCondLst>
                                            <p:cond delay="0"/>
                                          </p:stCondLst>
                                        </p:cTn>
                                        <p:tgtEl>
                                          <p:spTgt spid="18464"/>
                                        </p:tgtEl>
                                        <p:attrNameLst>
                                          <p:attrName>ppt_y</p:attrName>
                                        </p:attrNameLst>
                                      </p:cBhvr>
                                      <p:tavLst>
                                        <p:tav tm="0">
                                          <p:val>
                                            <p:strVal val="#ppt_y-.2"/>
                                          </p:val>
                                        </p:tav>
                                        <p:tav tm="100000">
                                          <p:val>
                                            <p:strVal val="#ppt_y+.1"/>
                                          </p:val>
                                        </p:tav>
                                      </p:tavLst>
                                    </p:anim>
                                    <p:anim calcmode="lin" valueType="num">
                                      <p:cBhvr>
                                        <p:cTn id="329" dur="500" accel="50000" fill="hold">
                                          <p:stCondLst>
                                            <p:cond delay="500"/>
                                          </p:stCondLst>
                                        </p:cTn>
                                        <p:tgtEl>
                                          <p:spTgt spid="18464"/>
                                        </p:tgtEl>
                                        <p:attrNameLst>
                                          <p:attrName>ppt_y</p:attrName>
                                        </p:attrNameLst>
                                      </p:cBhvr>
                                      <p:tavLst>
                                        <p:tav tm="0">
                                          <p:val>
                                            <p:strVal val="#ppt_y+.1"/>
                                          </p:val>
                                        </p:tav>
                                        <p:tav tm="100000">
                                          <p:val>
                                            <p:strVal val="#ppt_y"/>
                                          </p:val>
                                        </p:tav>
                                      </p:tavLst>
                                    </p:anim>
                                    <p:animEffect transition="in" filter="fade">
                                      <p:cBhvr>
                                        <p:cTn id="330" dur="1000" decel="50000">
                                          <p:stCondLst>
                                            <p:cond delay="0"/>
                                          </p:stCondLst>
                                        </p:cTn>
                                        <p:tgtEl>
                                          <p:spTgt spid="18464"/>
                                        </p:tgtEl>
                                      </p:cBhvr>
                                    </p:animEffect>
                                  </p:childTnLst>
                                </p:cTn>
                              </p:par>
                              <p:par>
                                <p:cTn id="331" presetID="25" presetClass="entr" presetSubtype="0" fill="hold" grpId="0" nodeType="withEffect">
                                  <p:stCondLst>
                                    <p:cond delay="0"/>
                                  </p:stCondLst>
                                  <p:childTnLst>
                                    <p:set>
                                      <p:cBhvr>
                                        <p:cTn id="332" dur="1" fill="hold">
                                          <p:stCondLst>
                                            <p:cond delay="0"/>
                                          </p:stCondLst>
                                        </p:cTn>
                                        <p:tgtEl>
                                          <p:spTgt spid="18465"/>
                                        </p:tgtEl>
                                        <p:attrNameLst>
                                          <p:attrName>style.visibility</p:attrName>
                                        </p:attrNameLst>
                                      </p:cBhvr>
                                      <p:to>
                                        <p:strVal val="visible"/>
                                      </p:to>
                                    </p:set>
                                    <p:anim calcmode="lin" valueType="num">
                                      <p:cBhvr>
                                        <p:cTn id="333" dur="500" decel="50000" fill="hold">
                                          <p:stCondLst>
                                            <p:cond delay="0"/>
                                          </p:stCondLst>
                                        </p:cTn>
                                        <p:tgtEl>
                                          <p:spTgt spid="18465"/>
                                        </p:tgtEl>
                                        <p:attrNameLst>
                                          <p:attrName>style.rotation</p:attrName>
                                        </p:attrNameLst>
                                      </p:cBhvr>
                                      <p:tavLst>
                                        <p:tav tm="0">
                                          <p:val>
                                            <p:fltVal val="-90"/>
                                          </p:val>
                                        </p:tav>
                                        <p:tav tm="100000">
                                          <p:val>
                                            <p:fltVal val="0"/>
                                          </p:val>
                                        </p:tav>
                                      </p:tavLst>
                                    </p:anim>
                                    <p:anim calcmode="lin" valueType="num">
                                      <p:cBhvr>
                                        <p:cTn id="334" dur="500" decel="50000" fill="hold">
                                          <p:stCondLst>
                                            <p:cond delay="0"/>
                                          </p:stCondLst>
                                        </p:cTn>
                                        <p:tgtEl>
                                          <p:spTgt spid="18465"/>
                                        </p:tgtEl>
                                        <p:attrNameLst>
                                          <p:attrName>ppt_w</p:attrName>
                                        </p:attrNameLst>
                                      </p:cBhvr>
                                      <p:tavLst>
                                        <p:tav tm="0">
                                          <p:val>
                                            <p:strVal val="#ppt_w"/>
                                          </p:val>
                                        </p:tav>
                                        <p:tav tm="100000">
                                          <p:val>
                                            <p:strVal val="#ppt_w*.05"/>
                                          </p:val>
                                        </p:tav>
                                      </p:tavLst>
                                    </p:anim>
                                    <p:anim calcmode="lin" valueType="num">
                                      <p:cBhvr>
                                        <p:cTn id="335" dur="500" accel="50000" fill="hold">
                                          <p:stCondLst>
                                            <p:cond delay="500"/>
                                          </p:stCondLst>
                                        </p:cTn>
                                        <p:tgtEl>
                                          <p:spTgt spid="18465"/>
                                        </p:tgtEl>
                                        <p:attrNameLst>
                                          <p:attrName>ppt_w</p:attrName>
                                        </p:attrNameLst>
                                      </p:cBhvr>
                                      <p:tavLst>
                                        <p:tav tm="0">
                                          <p:val>
                                            <p:strVal val="#ppt_w*.05"/>
                                          </p:val>
                                        </p:tav>
                                        <p:tav tm="100000">
                                          <p:val>
                                            <p:strVal val="#ppt_w"/>
                                          </p:val>
                                        </p:tav>
                                      </p:tavLst>
                                    </p:anim>
                                    <p:anim calcmode="lin" valueType="num">
                                      <p:cBhvr>
                                        <p:cTn id="336" dur="1000" fill="hold"/>
                                        <p:tgtEl>
                                          <p:spTgt spid="18465"/>
                                        </p:tgtEl>
                                        <p:attrNameLst>
                                          <p:attrName>ppt_h</p:attrName>
                                        </p:attrNameLst>
                                      </p:cBhvr>
                                      <p:tavLst>
                                        <p:tav tm="0">
                                          <p:val>
                                            <p:strVal val="#ppt_h"/>
                                          </p:val>
                                        </p:tav>
                                        <p:tav tm="100000">
                                          <p:val>
                                            <p:strVal val="#ppt_h"/>
                                          </p:val>
                                        </p:tav>
                                      </p:tavLst>
                                    </p:anim>
                                    <p:anim calcmode="lin" valueType="num">
                                      <p:cBhvr>
                                        <p:cTn id="337" dur="500" decel="50000" fill="hold">
                                          <p:stCondLst>
                                            <p:cond delay="0"/>
                                          </p:stCondLst>
                                        </p:cTn>
                                        <p:tgtEl>
                                          <p:spTgt spid="18465"/>
                                        </p:tgtEl>
                                        <p:attrNameLst>
                                          <p:attrName>ppt_x</p:attrName>
                                        </p:attrNameLst>
                                      </p:cBhvr>
                                      <p:tavLst>
                                        <p:tav tm="0">
                                          <p:val>
                                            <p:strVal val="#ppt_x+.4"/>
                                          </p:val>
                                        </p:tav>
                                        <p:tav tm="100000">
                                          <p:val>
                                            <p:strVal val="#ppt_x"/>
                                          </p:val>
                                        </p:tav>
                                      </p:tavLst>
                                    </p:anim>
                                    <p:anim calcmode="lin" valueType="num">
                                      <p:cBhvr>
                                        <p:cTn id="338" dur="500" decel="50000" fill="hold">
                                          <p:stCondLst>
                                            <p:cond delay="0"/>
                                          </p:stCondLst>
                                        </p:cTn>
                                        <p:tgtEl>
                                          <p:spTgt spid="18465"/>
                                        </p:tgtEl>
                                        <p:attrNameLst>
                                          <p:attrName>ppt_y</p:attrName>
                                        </p:attrNameLst>
                                      </p:cBhvr>
                                      <p:tavLst>
                                        <p:tav tm="0">
                                          <p:val>
                                            <p:strVal val="#ppt_y-.2"/>
                                          </p:val>
                                        </p:tav>
                                        <p:tav tm="100000">
                                          <p:val>
                                            <p:strVal val="#ppt_y+.1"/>
                                          </p:val>
                                        </p:tav>
                                      </p:tavLst>
                                    </p:anim>
                                    <p:anim calcmode="lin" valueType="num">
                                      <p:cBhvr>
                                        <p:cTn id="339" dur="500" accel="50000" fill="hold">
                                          <p:stCondLst>
                                            <p:cond delay="500"/>
                                          </p:stCondLst>
                                        </p:cTn>
                                        <p:tgtEl>
                                          <p:spTgt spid="18465"/>
                                        </p:tgtEl>
                                        <p:attrNameLst>
                                          <p:attrName>ppt_y</p:attrName>
                                        </p:attrNameLst>
                                      </p:cBhvr>
                                      <p:tavLst>
                                        <p:tav tm="0">
                                          <p:val>
                                            <p:strVal val="#ppt_y+.1"/>
                                          </p:val>
                                        </p:tav>
                                        <p:tav tm="100000">
                                          <p:val>
                                            <p:strVal val="#ppt_y"/>
                                          </p:val>
                                        </p:tav>
                                      </p:tavLst>
                                    </p:anim>
                                    <p:animEffect transition="in" filter="fade">
                                      <p:cBhvr>
                                        <p:cTn id="340" dur="1000" decel="50000">
                                          <p:stCondLst>
                                            <p:cond delay="0"/>
                                          </p:stCondLst>
                                        </p:cTn>
                                        <p:tgtEl>
                                          <p:spTgt spid="18465"/>
                                        </p:tgtEl>
                                      </p:cBhvr>
                                    </p:animEffect>
                                  </p:childTnLst>
                                </p:cTn>
                              </p:par>
                              <p:par>
                                <p:cTn id="341" presetID="25" presetClass="entr" presetSubtype="0" fill="hold" grpId="0" nodeType="withEffect">
                                  <p:stCondLst>
                                    <p:cond delay="0"/>
                                  </p:stCondLst>
                                  <p:childTnLst>
                                    <p:set>
                                      <p:cBhvr>
                                        <p:cTn id="342" dur="1" fill="hold">
                                          <p:stCondLst>
                                            <p:cond delay="0"/>
                                          </p:stCondLst>
                                        </p:cTn>
                                        <p:tgtEl>
                                          <p:spTgt spid="18466"/>
                                        </p:tgtEl>
                                        <p:attrNameLst>
                                          <p:attrName>style.visibility</p:attrName>
                                        </p:attrNameLst>
                                      </p:cBhvr>
                                      <p:to>
                                        <p:strVal val="visible"/>
                                      </p:to>
                                    </p:set>
                                    <p:anim calcmode="lin" valueType="num">
                                      <p:cBhvr>
                                        <p:cTn id="343" dur="500" decel="50000" fill="hold">
                                          <p:stCondLst>
                                            <p:cond delay="0"/>
                                          </p:stCondLst>
                                        </p:cTn>
                                        <p:tgtEl>
                                          <p:spTgt spid="18466"/>
                                        </p:tgtEl>
                                        <p:attrNameLst>
                                          <p:attrName>style.rotation</p:attrName>
                                        </p:attrNameLst>
                                      </p:cBhvr>
                                      <p:tavLst>
                                        <p:tav tm="0">
                                          <p:val>
                                            <p:fltVal val="-90"/>
                                          </p:val>
                                        </p:tav>
                                        <p:tav tm="100000">
                                          <p:val>
                                            <p:fltVal val="0"/>
                                          </p:val>
                                        </p:tav>
                                      </p:tavLst>
                                    </p:anim>
                                    <p:anim calcmode="lin" valueType="num">
                                      <p:cBhvr>
                                        <p:cTn id="344" dur="500" decel="50000" fill="hold">
                                          <p:stCondLst>
                                            <p:cond delay="0"/>
                                          </p:stCondLst>
                                        </p:cTn>
                                        <p:tgtEl>
                                          <p:spTgt spid="18466"/>
                                        </p:tgtEl>
                                        <p:attrNameLst>
                                          <p:attrName>ppt_w</p:attrName>
                                        </p:attrNameLst>
                                      </p:cBhvr>
                                      <p:tavLst>
                                        <p:tav tm="0">
                                          <p:val>
                                            <p:strVal val="#ppt_w"/>
                                          </p:val>
                                        </p:tav>
                                        <p:tav tm="100000">
                                          <p:val>
                                            <p:strVal val="#ppt_w*.05"/>
                                          </p:val>
                                        </p:tav>
                                      </p:tavLst>
                                    </p:anim>
                                    <p:anim calcmode="lin" valueType="num">
                                      <p:cBhvr>
                                        <p:cTn id="345" dur="500" accel="50000" fill="hold">
                                          <p:stCondLst>
                                            <p:cond delay="500"/>
                                          </p:stCondLst>
                                        </p:cTn>
                                        <p:tgtEl>
                                          <p:spTgt spid="18466"/>
                                        </p:tgtEl>
                                        <p:attrNameLst>
                                          <p:attrName>ppt_w</p:attrName>
                                        </p:attrNameLst>
                                      </p:cBhvr>
                                      <p:tavLst>
                                        <p:tav tm="0">
                                          <p:val>
                                            <p:strVal val="#ppt_w*.05"/>
                                          </p:val>
                                        </p:tav>
                                        <p:tav tm="100000">
                                          <p:val>
                                            <p:strVal val="#ppt_w"/>
                                          </p:val>
                                        </p:tav>
                                      </p:tavLst>
                                    </p:anim>
                                    <p:anim calcmode="lin" valueType="num">
                                      <p:cBhvr>
                                        <p:cTn id="346" dur="1000" fill="hold"/>
                                        <p:tgtEl>
                                          <p:spTgt spid="18466"/>
                                        </p:tgtEl>
                                        <p:attrNameLst>
                                          <p:attrName>ppt_h</p:attrName>
                                        </p:attrNameLst>
                                      </p:cBhvr>
                                      <p:tavLst>
                                        <p:tav tm="0">
                                          <p:val>
                                            <p:strVal val="#ppt_h"/>
                                          </p:val>
                                        </p:tav>
                                        <p:tav tm="100000">
                                          <p:val>
                                            <p:strVal val="#ppt_h"/>
                                          </p:val>
                                        </p:tav>
                                      </p:tavLst>
                                    </p:anim>
                                    <p:anim calcmode="lin" valueType="num">
                                      <p:cBhvr>
                                        <p:cTn id="347" dur="500" decel="50000" fill="hold">
                                          <p:stCondLst>
                                            <p:cond delay="0"/>
                                          </p:stCondLst>
                                        </p:cTn>
                                        <p:tgtEl>
                                          <p:spTgt spid="18466"/>
                                        </p:tgtEl>
                                        <p:attrNameLst>
                                          <p:attrName>ppt_x</p:attrName>
                                        </p:attrNameLst>
                                      </p:cBhvr>
                                      <p:tavLst>
                                        <p:tav tm="0">
                                          <p:val>
                                            <p:strVal val="#ppt_x+.4"/>
                                          </p:val>
                                        </p:tav>
                                        <p:tav tm="100000">
                                          <p:val>
                                            <p:strVal val="#ppt_x"/>
                                          </p:val>
                                        </p:tav>
                                      </p:tavLst>
                                    </p:anim>
                                    <p:anim calcmode="lin" valueType="num">
                                      <p:cBhvr>
                                        <p:cTn id="348" dur="500" decel="50000" fill="hold">
                                          <p:stCondLst>
                                            <p:cond delay="0"/>
                                          </p:stCondLst>
                                        </p:cTn>
                                        <p:tgtEl>
                                          <p:spTgt spid="18466"/>
                                        </p:tgtEl>
                                        <p:attrNameLst>
                                          <p:attrName>ppt_y</p:attrName>
                                        </p:attrNameLst>
                                      </p:cBhvr>
                                      <p:tavLst>
                                        <p:tav tm="0">
                                          <p:val>
                                            <p:strVal val="#ppt_y-.2"/>
                                          </p:val>
                                        </p:tav>
                                        <p:tav tm="100000">
                                          <p:val>
                                            <p:strVal val="#ppt_y+.1"/>
                                          </p:val>
                                        </p:tav>
                                      </p:tavLst>
                                    </p:anim>
                                    <p:anim calcmode="lin" valueType="num">
                                      <p:cBhvr>
                                        <p:cTn id="349" dur="500" accel="50000" fill="hold">
                                          <p:stCondLst>
                                            <p:cond delay="500"/>
                                          </p:stCondLst>
                                        </p:cTn>
                                        <p:tgtEl>
                                          <p:spTgt spid="18466"/>
                                        </p:tgtEl>
                                        <p:attrNameLst>
                                          <p:attrName>ppt_y</p:attrName>
                                        </p:attrNameLst>
                                      </p:cBhvr>
                                      <p:tavLst>
                                        <p:tav tm="0">
                                          <p:val>
                                            <p:strVal val="#ppt_y+.1"/>
                                          </p:val>
                                        </p:tav>
                                        <p:tav tm="100000">
                                          <p:val>
                                            <p:strVal val="#ppt_y"/>
                                          </p:val>
                                        </p:tav>
                                      </p:tavLst>
                                    </p:anim>
                                    <p:animEffect transition="in" filter="fade">
                                      <p:cBhvr>
                                        <p:cTn id="350" dur="1000" decel="50000">
                                          <p:stCondLst>
                                            <p:cond delay="0"/>
                                          </p:stCondLst>
                                        </p:cTn>
                                        <p:tgtEl>
                                          <p:spTgt spid="18466"/>
                                        </p:tgtEl>
                                      </p:cBhvr>
                                    </p:animEffect>
                                  </p:childTnLst>
                                </p:cTn>
                              </p:par>
                              <p:par>
                                <p:cTn id="351" presetID="25" presetClass="entr" presetSubtype="0" fill="hold" grpId="0" nodeType="withEffect">
                                  <p:stCondLst>
                                    <p:cond delay="0"/>
                                  </p:stCondLst>
                                  <p:childTnLst>
                                    <p:set>
                                      <p:cBhvr>
                                        <p:cTn id="352" dur="1" fill="hold">
                                          <p:stCondLst>
                                            <p:cond delay="0"/>
                                          </p:stCondLst>
                                        </p:cTn>
                                        <p:tgtEl>
                                          <p:spTgt spid="18467"/>
                                        </p:tgtEl>
                                        <p:attrNameLst>
                                          <p:attrName>style.visibility</p:attrName>
                                        </p:attrNameLst>
                                      </p:cBhvr>
                                      <p:to>
                                        <p:strVal val="visible"/>
                                      </p:to>
                                    </p:set>
                                    <p:anim calcmode="lin" valueType="num">
                                      <p:cBhvr>
                                        <p:cTn id="353" dur="500" decel="50000" fill="hold">
                                          <p:stCondLst>
                                            <p:cond delay="0"/>
                                          </p:stCondLst>
                                        </p:cTn>
                                        <p:tgtEl>
                                          <p:spTgt spid="18467"/>
                                        </p:tgtEl>
                                        <p:attrNameLst>
                                          <p:attrName>style.rotation</p:attrName>
                                        </p:attrNameLst>
                                      </p:cBhvr>
                                      <p:tavLst>
                                        <p:tav tm="0">
                                          <p:val>
                                            <p:fltVal val="-90"/>
                                          </p:val>
                                        </p:tav>
                                        <p:tav tm="100000">
                                          <p:val>
                                            <p:fltVal val="0"/>
                                          </p:val>
                                        </p:tav>
                                      </p:tavLst>
                                    </p:anim>
                                    <p:anim calcmode="lin" valueType="num">
                                      <p:cBhvr>
                                        <p:cTn id="354" dur="500" decel="50000" fill="hold">
                                          <p:stCondLst>
                                            <p:cond delay="0"/>
                                          </p:stCondLst>
                                        </p:cTn>
                                        <p:tgtEl>
                                          <p:spTgt spid="18467"/>
                                        </p:tgtEl>
                                        <p:attrNameLst>
                                          <p:attrName>ppt_w</p:attrName>
                                        </p:attrNameLst>
                                      </p:cBhvr>
                                      <p:tavLst>
                                        <p:tav tm="0">
                                          <p:val>
                                            <p:strVal val="#ppt_w"/>
                                          </p:val>
                                        </p:tav>
                                        <p:tav tm="100000">
                                          <p:val>
                                            <p:strVal val="#ppt_w*.05"/>
                                          </p:val>
                                        </p:tav>
                                      </p:tavLst>
                                    </p:anim>
                                    <p:anim calcmode="lin" valueType="num">
                                      <p:cBhvr>
                                        <p:cTn id="355" dur="500" accel="50000" fill="hold">
                                          <p:stCondLst>
                                            <p:cond delay="500"/>
                                          </p:stCondLst>
                                        </p:cTn>
                                        <p:tgtEl>
                                          <p:spTgt spid="18467"/>
                                        </p:tgtEl>
                                        <p:attrNameLst>
                                          <p:attrName>ppt_w</p:attrName>
                                        </p:attrNameLst>
                                      </p:cBhvr>
                                      <p:tavLst>
                                        <p:tav tm="0">
                                          <p:val>
                                            <p:strVal val="#ppt_w*.05"/>
                                          </p:val>
                                        </p:tav>
                                        <p:tav tm="100000">
                                          <p:val>
                                            <p:strVal val="#ppt_w"/>
                                          </p:val>
                                        </p:tav>
                                      </p:tavLst>
                                    </p:anim>
                                    <p:anim calcmode="lin" valueType="num">
                                      <p:cBhvr>
                                        <p:cTn id="356" dur="1000" fill="hold"/>
                                        <p:tgtEl>
                                          <p:spTgt spid="18467"/>
                                        </p:tgtEl>
                                        <p:attrNameLst>
                                          <p:attrName>ppt_h</p:attrName>
                                        </p:attrNameLst>
                                      </p:cBhvr>
                                      <p:tavLst>
                                        <p:tav tm="0">
                                          <p:val>
                                            <p:strVal val="#ppt_h"/>
                                          </p:val>
                                        </p:tav>
                                        <p:tav tm="100000">
                                          <p:val>
                                            <p:strVal val="#ppt_h"/>
                                          </p:val>
                                        </p:tav>
                                      </p:tavLst>
                                    </p:anim>
                                    <p:anim calcmode="lin" valueType="num">
                                      <p:cBhvr>
                                        <p:cTn id="357" dur="500" decel="50000" fill="hold">
                                          <p:stCondLst>
                                            <p:cond delay="0"/>
                                          </p:stCondLst>
                                        </p:cTn>
                                        <p:tgtEl>
                                          <p:spTgt spid="18467"/>
                                        </p:tgtEl>
                                        <p:attrNameLst>
                                          <p:attrName>ppt_x</p:attrName>
                                        </p:attrNameLst>
                                      </p:cBhvr>
                                      <p:tavLst>
                                        <p:tav tm="0">
                                          <p:val>
                                            <p:strVal val="#ppt_x+.4"/>
                                          </p:val>
                                        </p:tav>
                                        <p:tav tm="100000">
                                          <p:val>
                                            <p:strVal val="#ppt_x"/>
                                          </p:val>
                                        </p:tav>
                                      </p:tavLst>
                                    </p:anim>
                                    <p:anim calcmode="lin" valueType="num">
                                      <p:cBhvr>
                                        <p:cTn id="358" dur="500" decel="50000" fill="hold">
                                          <p:stCondLst>
                                            <p:cond delay="0"/>
                                          </p:stCondLst>
                                        </p:cTn>
                                        <p:tgtEl>
                                          <p:spTgt spid="18467"/>
                                        </p:tgtEl>
                                        <p:attrNameLst>
                                          <p:attrName>ppt_y</p:attrName>
                                        </p:attrNameLst>
                                      </p:cBhvr>
                                      <p:tavLst>
                                        <p:tav tm="0">
                                          <p:val>
                                            <p:strVal val="#ppt_y-.2"/>
                                          </p:val>
                                        </p:tav>
                                        <p:tav tm="100000">
                                          <p:val>
                                            <p:strVal val="#ppt_y+.1"/>
                                          </p:val>
                                        </p:tav>
                                      </p:tavLst>
                                    </p:anim>
                                    <p:anim calcmode="lin" valueType="num">
                                      <p:cBhvr>
                                        <p:cTn id="359" dur="500" accel="50000" fill="hold">
                                          <p:stCondLst>
                                            <p:cond delay="500"/>
                                          </p:stCondLst>
                                        </p:cTn>
                                        <p:tgtEl>
                                          <p:spTgt spid="18467"/>
                                        </p:tgtEl>
                                        <p:attrNameLst>
                                          <p:attrName>ppt_y</p:attrName>
                                        </p:attrNameLst>
                                      </p:cBhvr>
                                      <p:tavLst>
                                        <p:tav tm="0">
                                          <p:val>
                                            <p:strVal val="#ppt_y+.1"/>
                                          </p:val>
                                        </p:tav>
                                        <p:tav tm="100000">
                                          <p:val>
                                            <p:strVal val="#ppt_y"/>
                                          </p:val>
                                        </p:tav>
                                      </p:tavLst>
                                    </p:anim>
                                    <p:animEffect transition="in" filter="fade">
                                      <p:cBhvr>
                                        <p:cTn id="360" dur="1000" decel="50000">
                                          <p:stCondLst>
                                            <p:cond delay="0"/>
                                          </p:stCondLst>
                                        </p:cTn>
                                        <p:tgtEl>
                                          <p:spTgt spid="18467"/>
                                        </p:tgtEl>
                                      </p:cBhvr>
                                    </p:animEffect>
                                  </p:childTnLst>
                                </p:cTn>
                              </p:par>
                              <p:par>
                                <p:cTn id="361" presetID="25" presetClass="entr" presetSubtype="0" fill="hold" grpId="0" nodeType="withEffect">
                                  <p:stCondLst>
                                    <p:cond delay="0"/>
                                  </p:stCondLst>
                                  <p:childTnLst>
                                    <p:set>
                                      <p:cBhvr>
                                        <p:cTn id="362" dur="1" fill="hold">
                                          <p:stCondLst>
                                            <p:cond delay="0"/>
                                          </p:stCondLst>
                                        </p:cTn>
                                        <p:tgtEl>
                                          <p:spTgt spid="18468"/>
                                        </p:tgtEl>
                                        <p:attrNameLst>
                                          <p:attrName>style.visibility</p:attrName>
                                        </p:attrNameLst>
                                      </p:cBhvr>
                                      <p:to>
                                        <p:strVal val="visible"/>
                                      </p:to>
                                    </p:set>
                                    <p:anim calcmode="lin" valueType="num">
                                      <p:cBhvr>
                                        <p:cTn id="363" dur="500" decel="50000" fill="hold">
                                          <p:stCondLst>
                                            <p:cond delay="0"/>
                                          </p:stCondLst>
                                        </p:cTn>
                                        <p:tgtEl>
                                          <p:spTgt spid="18468"/>
                                        </p:tgtEl>
                                        <p:attrNameLst>
                                          <p:attrName>style.rotation</p:attrName>
                                        </p:attrNameLst>
                                      </p:cBhvr>
                                      <p:tavLst>
                                        <p:tav tm="0">
                                          <p:val>
                                            <p:fltVal val="-90"/>
                                          </p:val>
                                        </p:tav>
                                        <p:tav tm="100000">
                                          <p:val>
                                            <p:fltVal val="0"/>
                                          </p:val>
                                        </p:tav>
                                      </p:tavLst>
                                    </p:anim>
                                    <p:anim calcmode="lin" valueType="num">
                                      <p:cBhvr>
                                        <p:cTn id="364" dur="500" decel="50000" fill="hold">
                                          <p:stCondLst>
                                            <p:cond delay="0"/>
                                          </p:stCondLst>
                                        </p:cTn>
                                        <p:tgtEl>
                                          <p:spTgt spid="18468"/>
                                        </p:tgtEl>
                                        <p:attrNameLst>
                                          <p:attrName>ppt_w</p:attrName>
                                        </p:attrNameLst>
                                      </p:cBhvr>
                                      <p:tavLst>
                                        <p:tav tm="0">
                                          <p:val>
                                            <p:strVal val="#ppt_w"/>
                                          </p:val>
                                        </p:tav>
                                        <p:tav tm="100000">
                                          <p:val>
                                            <p:strVal val="#ppt_w*.05"/>
                                          </p:val>
                                        </p:tav>
                                      </p:tavLst>
                                    </p:anim>
                                    <p:anim calcmode="lin" valueType="num">
                                      <p:cBhvr>
                                        <p:cTn id="365" dur="500" accel="50000" fill="hold">
                                          <p:stCondLst>
                                            <p:cond delay="500"/>
                                          </p:stCondLst>
                                        </p:cTn>
                                        <p:tgtEl>
                                          <p:spTgt spid="18468"/>
                                        </p:tgtEl>
                                        <p:attrNameLst>
                                          <p:attrName>ppt_w</p:attrName>
                                        </p:attrNameLst>
                                      </p:cBhvr>
                                      <p:tavLst>
                                        <p:tav tm="0">
                                          <p:val>
                                            <p:strVal val="#ppt_w*.05"/>
                                          </p:val>
                                        </p:tav>
                                        <p:tav tm="100000">
                                          <p:val>
                                            <p:strVal val="#ppt_w"/>
                                          </p:val>
                                        </p:tav>
                                      </p:tavLst>
                                    </p:anim>
                                    <p:anim calcmode="lin" valueType="num">
                                      <p:cBhvr>
                                        <p:cTn id="366" dur="1000" fill="hold"/>
                                        <p:tgtEl>
                                          <p:spTgt spid="18468"/>
                                        </p:tgtEl>
                                        <p:attrNameLst>
                                          <p:attrName>ppt_h</p:attrName>
                                        </p:attrNameLst>
                                      </p:cBhvr>
                                      <p:tavLst>
                                        <p:tav tm="0">
                                          <p:val>
                                            <p:strVal val="#ppt_h"/>
                                          </p:val>
                                        </p:tav>
                                        <p:tav tm="100000">
                                          <p:val>
                                            <p:strVal val="#ppt_h"/>
                                          </p:val>
                                        </p:tav>
                                      </p:tavLst>
                                    </p:anim>
                                    <p:anim calcmode="lin" valueType="num">
                                      <p:cBhvr>
                                        <p:cTn id="367" dur="500" decel="50000" fill="hold">
                                          <p:stCondLst>
                                            <p:cond delay="0"/>
                                          </p:stCondLst>
                                        </p:cTn>
                                        <p:tgtEl>
                                          <p:spTgt spid="18468"/>
                                        </p:tgtEl>
                                        <p:attrNameLst>
                                          <p:attrName>ppt_x</p:attrName>
                                        </p:attrNameLst>
                                      </p:cBhvr>
                                      <p:tavLst>
                                        <p:tav tm="0">
                                          <p:val>
                                            <p:strVal val="#ppt_x+.4"/>
                                          </p:val>
                                        </p:tav>
                                        <p:tav tm="100000">
                                          <p:val>
                                            <p:strVal val="#ppt_x"/>
                                          </p:val>
                                        </p:tav>
                                      </p:tavLst>
                                    </p:anim>
                                    <p:anim calcmode="lin" valueType="num">
                                      <p:cBhvr>
                                        <p:cTn id="368" dur="500" decel="50000" fill="hold">
                                          <p:stCondLst>
                                            <p:cond delay="0"/>
                                          </p:stCondLst>
                                        </p:cTn>
                                        <p:tgtEl>
                                          <p:spTgt spid="18468"/>
                                        </p:tgtEl>
                                        <p:attrNameLst>
                                          <p:attrName>ppt_y</p:attrName>
                                        </p:attrNameLst>
                                      </p:cBhvr>
                                      <p:tavLst>
                                        <p:tav tm="0">
                                          <p:val>
                                            <p:strVal val="#ppt_y-.2"/>
                                          </p:val>
                                        </p:tav>
                                        <p:tav tm="100000">
                                          <p:val>
                                            <p:strVal val="#ppt_y+.1"/>
                                          </p:val>
                                        </p:tav>
                                      </p:tavLst>
                                    </p:anim>
                                    <p:anim calcmode="lin" valueType="num">
                                      <p:cBhvr>
                                        <p:cTn id="369" dur="500" accel="50000" fill="hold">
                                          <p:stCondLst>
                                            <p:cond delay="500"/>
                                          </p:stCondLst>
                                        </p:cTn>
                                        <p:tgtEl>
                                          <p:spTgt spid="18468"/>
                                        </p:tgtEl>
                                        <p:attrNameLst>
                                          <p:attrName>ppt_y</p:attrName>
                                        </p:attrNameLst>
                                      </p:cBhvr>
                                      <p:tavLst>
                                        <p:tav tm="0">
                                          <p:val>
                                            <p:strVal val="#ppt_y+.1"/>
                                          </p:val>
                                        </p:tav>
                                        <p:tav tm="100000">
                                          <p:val>
                                            <p:strVal val="#ppt_y"/>
                                          </p:val>
                                        </p:tav>
                                      </p:tavLst>
                                    </p:anim>
                                    <p:animEffect transition="in" filter="fade">
                                      <p:cBhvr>
                                        <p:cTn id="370" dur="1000" decel="50000">
                                          <p:stCondLst>
                                            <p:cond delay="0"/>
                                          </p:stCondLst>
                                        </p:cTn>
                                        <p:tgtEl>
                                          <p:spTgt spid="18468"/>
                                        </p:tgtEl>
                                      </p:cBhvr>
                                    </p:animEffect>
                                  </p:childTnLst>
                                </p:cTn>
                              </p:par>
                              <p:par>
                                <p:cTn id="371" presetID="25" presetClass="entr" presetSubtype="0" fill="hold" grpId="0" nodeType="withEffect">
                                  <p:stCondLst>
                                    <p:cond delay="0"/>
                                  </p:stCondLst>
                                  <p:childTnLst>
                                    <p:set>
                                      <p:cBhvr>
                                        <p:cTn id="372" dur="1" fill="hold">
                                          <p:stCondLst>
                                            <p:cond delay="0"/>
                                          </p:stCondLst>
                                        </p:cTn>
                                        <p:tgtEl>
                                          <p:spTgt spid="18469"/>
                                        </p:tgtEl>
                                        <p:attrNameLst>
                                          <p:attrName>style.visibility</p:attrName>
                                        </p:attrNameLst>
                                      </p:cBhvr>
                                      <p:to>
                                        <p:strVal val="visible"/>
                                      </p:to>
                                    </p:set>
                                    <p:anim calcmode="lin" valueType="num">
                                      <p:cBhvr>
                                        <p:cTn id="373" dur="500" decel="50000" fill="hold">
                                          <p:stCondLst>
                                            <p:cond delay="0"/>
                                          </p:stCondLst>
                                        </p:cTn>
                                        <p:tgtEl>
                                          <p:spTgt spid="18469"/>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18469"/>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18469"/>
                                        </p:tgtEl>
                                        <p:attrNameLst>
                                          <p:attrName>ppt_w</p:attrName>
                                        </p:attrNameLst>
                                      </p:cBhvr>
                                      <p:tavLst>
                                        <p:tav tm="0">
                                          <p:val>
                                            <p:strVal val="#ppt_w*.05"/>
                                          </p:val>
                                        </p:tav>
                                        <p:tav tm="100000">
                                          <p:val>
                                            <p:strVal val="#ppt_w"/>
                                          </p:val>
                                        </p:tav>
                                      </p:tavLst>
                                    </p:anim>
                                    <p:anim calcmode="lin" valueType="num">
                                      <p:cBhvr>
                                        <p:cTn id="376" dur="1000" fill="hold"/>
                                        <p:tgtEl>
                                          <p:spTgt spid="18469"/>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18469"/>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18469"/>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18469"/>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18469"/>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18470"/>
                                        </p:tgtEl>
                                        <p:attrNameLst>
                                          <p:attrName>style.visibility</p:attrName>
                                        </p:attrNameLst>
                                      </p:cBhvr>
                                      <p:to>
                                        <p:strVal val="visible"/>
                                      </p:to>
                                    </p:set>
                                    <p:anim calcmode="lin" valueType="num">
                                      <p:cBhvr>
                                        <p:cTn id="383" dur="500" decel="50000" fill="hold">
                                          <p:stCondLst>
                                            <p:cond delay="0"/>
                                          </p:stCondLst>
                                        </p:cTn>
                                        <p:tgtEl>
                                          <p:spTgt spid="18470"/>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18470"/>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18470"/>
                                        </p:tgtEl>
                                        <p:attrNameLst>
                                          <p:attrName>ppt_w</p:attrName>
                                        </p:attrNameLst>
                                      </p:cBhvr>
                                      <p:tavLst>
                                        <p:tav tm="0">
                                          <p:val>
                                            <p:strVal val="#ppt_w*.05"/>
                                          </p:val>
                                        </p:tav>
                                        <p:tav tm="100000">
                                          <p:val>
                                            <p:strVal val="#ppt_w"/>
                                          </p:val>
                                        </p:tav>
                                      </p:tavLst>
                                    </p:anim>
                                    <p:anim calcmode="lin" valueType="num">
                                      <p:cBhvr>
                                        <p:cTn id="386" dur="1000" fill="hold"/>
                                        <p:tgtEl>
                                          <p:spTgt spid="18470"/>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18470"/>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18470"/>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18470"/>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18470"/>
                                        </p:tgtEl>
                                      </p:cBhvr>
                                    </p:animEffect>
                                  </p:childTnLst>
                                </p:cTn>
                              </p:par>
                              <p:par>
                                <p:cTn id="391" presetID="25" presetClass="entr" presetSubtype="0" fill="hold" grpId="0" nodeType="withEffect">
                                  <p:stCondLst>
                                    <p:cond delay="0"/>
                                  </p:stCondLst>
                                  <p:childTnLst>
                                    <p:set>
                                      <p:cBhvr>
                                        <p:cTn id="392" dur="1" fill="hold">
                                          <p:stCondLst>
                                            <p:cond delay="0"/>
                                          </p:stCondLst>
                                        </p:cTn>
                                        <p:tgtEl>
                                          <p:spTgt spid="18471"/>
                                        </p:tgtEl>
                                        <p:attrNameLst>
                                          <p:attrName>style.visibility</p:attrName>
                                        </p:attrNameLst>
                                      </p:cBhvr>
                                      <p:to>
                                        <p:strVal val="visible"/>
                                      </p:to>
                                    </p:set>
                                    <p:anim calcmode="lin" valueType="num">
                                      <p:cBhvr>
                                        <p:cTn id="393" dur="500" decel="50000" fill="hold">
                                          <p:stCondLst>
                                            <p:cond delay="0"/>
                                          </p:stCondLst>
                                        </p:cTn>
                                        <p:tgtEl>
                                          <p:spTgt spid="18471"/>
                                        </p:tgtEl>
                                        <p:attrNameLst>
                                          <p:attrName>style.rotation</p:attrName>
                                        </p:attrNameLst>
                                      </p:cBhvr>
                                      <p:tavLst>
                                        <p:tav tm="0">
                                          <p:val>
                                            <p:fltVal val="-90"/>
                                          </p:val>
                                        </p:tav>
                                        <p:tav tm="100000">
                                          <p:val>
                                            <p:fltVal val="0"/>
                                          </p:val>
                                        </p:tav>
                                      </p:tavLst>
                                    </p:anim>
                                    <p:anim calcmode="lin" valueType="num">
                                      <p:cBhvr>
                                        <p:cTn id="394" dur="500" decel="50000" fill="hold">
                                          <p:stCondLst>
                                            <p:cond delay="0"/>
                                          </p:stCondLst>
                                        </p:cTn>
                                        <p:tgtEl>
                                          <p:spTgt spid="18471"/>
                                        </p:tgtEl>
                                        <p:attrNameLst>
                                          <p:attrName>ppt_w</p:attrName>
                                        </p:attrNameLst>
                                      </p:cBhvr>
                                      <p:tavLst>
                                        <p:tav tm="0">
                                          <p:val>
                                            <p:strVal val="#ppt_w"/>
                                          </p:val>
                                        </p:tav>
                                        <p:tav tm="100000">
                                          <p:val>
                                            <p:strVal val="#ppt_w*.05"/>
                                          </p:val>
                                        </p:tav>
                                      </p:tavLst>
                                    </p:anim>
                                    <p:anim calcmode="lin" valueType="num">
                                      <p:cBhvr>
                                        <p:cTn id="395" dur="500" accel="50000" fill="hold">
                                          <p:stCondLst>
                                            <p:cond delay="500"/>
                                          </p:stCondLst>
                                        </p:cTn>
                                        <p:tgtEl>
                                          <p:spTgt spid="18471"/>
                                        </p:tgtEl>
                                        <p:attrNameLst>
                                          <p:attrName>ppt_w</p:attrName>
                                        </p:attrNameLst>
                                      </p:cBhvr>
                                      <p:tavLst>
                                        <p:tav tm="0">
                                          <p:val>
                                            <p:strVal val="#ppt_w*.05"/>
                                          </p:val>
                                        </p:tav>
                                        <p:tav tm="100000">
                                          <p:val>
                                            <p:strVal val="#ppt_w"/>
                                          </p:val>
                                        </p:tav>
                                      </p:tavLst>
                                    </p:anim>
                                    <p:anim calcmode="lin" valueType="num">
                                      <p:cBhvr>
                                        <p:cTn id="396" dur="1000" fill="hold"/>
                                        <p:tgtEl>
                                          <p:spTgt spid="18471"/>
                                        </p:tgtEl>
                                        <p:attrNameLst>
                                          <p:attrName>ppt_h</p:attrName>
                                        </p:attrNameLst>
                                      </p:cBhvr>
                                      <p:tavLst>
                                        <p:tav tm="0">
                                          <p:val>
                                            <p:strVal val="#ppt_h"/>
                                          </p:val>
                                        </p:tav>
                                        <p:tav tm="100000">
                                          <p:val>
                                            <p:strVal val="#ppt_h"/>
                                          </p:val>
                                        </p:tav>
                                      </p:tavLst>
                                    </p:anim>
                                    <p:anim calcmode="lin" valueType="num">
                                      <p:cBhvr>
                                        <p:cTn id="397" dur="500" decel="50000" fill="hold">
                                          <p:stCondLst>
                                            <p:cond delay="0"/>
                                          </p:stCondLst>
                                        </p:cTn>
                                        <p:tgtEl>
                                          <p:spTgt spid="18471"/>
                                        </p:tgtEl>
                                        <p:attrNameLst>
                                          <p:attrName>ppt_x</p:attrName>
                                        </p:attrNameLst>
                                      </p:cBhvr>
                                      <p:tavLst>
                                        <p:tav tm="0">
                                          <p:val>
                                            <p:strVal val="#ppt_x+.4"/>
                                          </p:val>
                                        </p:tav>
                                        <p:tav tm="100000">
                                          <p:val>
                                            <p:strVal val="#ppt_x"/>
                                          </p:val>
                                        </p:tav>
                                      </p:tavLst>
                                    </p:anim>
                                    <p:anim calcmode="lin" valueType="num">
                                      <p:cBhvr>
                                        <p:cTn id="398" dur="500" decel="50000" fill="hold">
                                          <p:stCondLst>
                                            <p:cond delay="0"/>
                                          </p:stCondLst>
                                        </p:cTn>
                                        <p:tgtEl>
                                          <p:spTgt spid="18471"/>
                                        </p:tgtEl>
                                        <p:attrNameLst>
                                          <p:attrName>ppt_y</p:attrName>
                                        </p:attrNameLst>
                                      </p:cBhvr>
                                      <p:tavLst>
                                        <p:tav tm="0">
                                          <p:val>
                                            <p:strVal val="#ppt_y-.2"/>
                                          </p:val>
                                        </p:tav>
                                        <p:tav tm="100000">
                                          <p:val>
                                            <p:strVal val="#ppt_y+.1"/>
                                          </p:val>
                                        </p:tav>
                                      </p:tavLst>
                                    </p:anim>
                                    <p:anim calcmode="lin" valueType="num">
                                      <p:cBhvr>
                                        <p:cTn id="399" dur="500" accel="50000" fill="hold">
                                          <p:stCondLst>
                                            <p:cond delay="500"/>
                                          </p:stCondLst>
                                        </p:cTn>
                                        <p:tgtEl>
                                          <p:spTgt spid="18471"/>
                                        </p:tgtEl>
                                        <p:attrNameLst>
                                          <p:attrName>ppt_y</p:attrName>
                                        </p:attrNameLst>
                                      </p:cBhvr>
                                      <p:tavLst>
                                        <p:tav tm="0">
                                          <p:val>
                                            <p:strVal val="#ppt_y+.1"/>
                                          </p:val>
                                        </p:tav>
                                        <p:tav tm="100000">
                                          <p:val>
                                            <p:strVal val="#ppt_y"/>
                                          </p:val>
                                        </p:tav>
                                      </p:tavLst>
                                    </p:anim>
                                    <p:animEffect transition="in" filter="fade">
                                      <p:cBhvr>
                                        <p:cTn id="400" dur="1000" decel="50000">
                                          <p:stCondLst>
                                            <p:cond delay="0"/>
                                          </p:stCondLst>
                                        </p:cTn>
                                        <p:tgtEl>
                                          <p:spTgt spid="18471"/>
                                        </p:tgtEl>
                                      </p:cBhvr>
                                    </p:animEffect>
                                  </p:childTnLst>
                                </p:cTn>
                              </p:par>
                              <p:par>
                                <p:cTn id="401" presetID="25" presetClass="entr" presetSubtype="0" fill="hold" grpId="0" nodeType="withEffect">
                                  <p:stCondLst>
                                    <p:cond delay="0"/>
                                  </p:stCondLst>
                                  <p:childTnLst>
                                    <p:set>
                                      <p:cBhvr>
                                        <p:cTn id="402" dur="1" fill="hold">
                                          <p:stCondLst>
                                            <p:cond delay="0"/>
                                          </p:stCondLst>
                                        </p:cTn>
                                        <p:tgtEl>
                                          <p:spTgt spid="18472"/>
                                        </p:tgtEl>
                                        <p:attrNameLst>
                                          <p:attrName>style.visibility</p:attrName>
                                        </p:attrNameLst>
                                      </p:cBhvr>
                                      <p:to>
                                        <p:strVal val="visible"/>
                                      </p:to>
                                    </p:set>
                                    <p:anim calcmode="lin" valueType="num">
                                      <p:cBhvr>
                                        <p:cTn id="403" dur="500" decel="50000" fill="hold">
                                          <p:stCondLst>
                                            <p:cond delay="0"/>
                                          </p:stCondLst>
                                        </p:cTn>
                                        <p:tgtEl>
                                          <p:spTgt spid="18472"/>
                                        </p:tgtEl>
                                        <p:attrNameLst>
                                          <p:attrName>style.rotation</p:attrName>
                                        </p:attrNameLst>
                                      </p:cBhvr>
                                      <p:tavLst>
                                        <p:tav tm="0">
                                          <p:val>
                                            <p:fltVal val="-90"/>
                                          </p:val>
                                        </p:tav>
                                        <p:tav tm="100000">
                                          <p:val>
                                            <p:fltVal val="0"/>
                                          </p:val>
                                        </p:tav>
                                      </p:tavLst>
                                    </p:anim>
                                    <p:anim calcmode="lin" valueType="num">
                                      <p:cBhvr>
                                        <p:cTn id="404" dur="500" decel="50000" fill="hold">
                                          <p:stCondLst>
                                            <p:cond delay="0"/>
                                          </p:stCondLst>
                                        </p:cTn>
                                        <p:tgtEl>
                                          <p:spTgt spid="18472"/>
                                        </p:tgtEl>
                                        <p:attrNameLst>
                                          <p:attrName>ppt_w</p:attrName>
                                        </p:attrNameLst>
                                      </p:cBhvr>
                                      <p:tavLst>
                                        <p:tav tm="0">
                                          <p:val>
                                            <p:strVal val="#ppt_w"/>
                                          </p:val>
                                        </p:tav>
                                        <p:tav tm="100000">
                                          <p:val>
                                            <p:strVal val="#ppt_w*.05"/>
                                          </p:val>
                                        </p:tav>
                                      </p:tavLst>
                                    </p:anim>
                                    <p:anim calcmode="lin" valueType="num">
                                      <p:cBhvr>
                                        <p:cTn id="405" dur="500" accel="50000" fill="hold">
                                          <p:stCondLst>
                                            <p:cond delay="500"/>
                                          </p:stCondLst>
                                        </p:cTn>
                                        <p:tgtEl>
                                          <p:spTgt spid="18472"/>
                                        </p:tgtEl>
                                        <p:attrNameLst>
                                          <p:attrName>ppt_w</p:attrName>
                                        </p:attrNameLst>
                                      </p:cBhvr>
                                      <p:tavLst>
                                        <p:tav tm="0">
                                          <p:val>
                                            <p:strVal val="#ppt_w*.05"/>
                                          </p:val>
                                        </p:tav>
                                        <p:tav tm="100000">
                                          <p:val>
                                            <p:strVal val="#ppt_w"/>
                                          </p:val>
                                        </p:tav>
                                      </p:tavLst>
                                    </p:anim>
                                    <p:anim calcmode="lin" valueType="num">
                                      <p:cBhvr>
                                        <p:cTn id="406" dur="1000" fill="hold"/>
                                        <p:tgtEl>
                                          <p:spTgt spid="18472"/>
                                        </p:tgtEl>
                                        <p:attrNameLst>
                                          <p:attrName>ppt_h</p:attrName>
                                        </p:attrNameLst>
                                      </p:cBhvr>
                                      <p:tavLst>
                                        <p:tav tm="0">
                                          <p:val>
                                            <p:strVal val="#ppt_h"/>
                                          </p:val>
                                        </p:tav>
                                        <p:tav tm="100000">
                                          <p:val>
                                            <p:strVal val="#ppt_h"/>
                                          </p:val>
                                        </p:tav>
                                      </p:tavLst>
                                    </p:anim>
                                    <p:anim calcmode="lin" valueType="num">
                                      <p:cBhvr>
                                        <p:cTn id="407" dur="500" decel="50000" fill="hold">
                                          <p:stCondLst>
                                            <p:cond delay="0"/>
                                          </p:stCondLst>
                                        </p:cTn>
                                        <p:tgtEl>
                                          <p:spTgt spid="18472"/>
                                        </p:tgtEl>
                                        <p:attrNameLst>
                                          <p:attrName>ppt_x</p:attrName>
                                        </p:attrNameLst>
                                      </p:cBhvr>
                                      <p:tavLst>
                                        <p:tav tm="0">
                                          <p:val>
                                            <p:strVal val="#ppt_x+.4"/>
                                          </p:val>
                                        </p:tav>
                                        <p:tav tm="100000">
                                          <p:val>
                                            <p:strVal val="#ppt_x"/>
                                          </p:val>
                                        </p:tav>
                                      </p:tavLst>
                                    </p:anim>
                                    <p:anim calcmode="lin" valueType="num">
                                      <p:cBhvr>
                                        <p:cTn id="408" dur="500" decel="50000" fill="hold">
                                          <p:stCondLst>
                                            <p:cond delay="0"/>
                                          </p:stCondLst>
                                        </p:cTn>
                                        <p:tgtEl>
                                          <p:spTgt spid="18472"/>
                                        </p:tgtEl>
                                        <p:attrNameLst>
                                          <p:attrName>ppt_y</p:attrName>
                                        </p:attrNameLst>
                                      </p:cBhvr>
                                      <p:tavLst>
                                        <p:tav tm="0">
                                          <p:val>
                                            <p:strVal val="#ppt_y-.2"/>
                                          </p:val>
                                        </p:tav>
                                        <p:tav tm="100000">
                                          <p:val>
                                            <p:strVal val="#ppt_y+.1"/>
                                          </p:val>
                                        </p:tav>
                                      </p:tavLst>
                                    </p:anim>
                                    <p:anim calcmode="lin" valueType="num">
                                      <p:cBhvr>
                                        <p:cTn id="409" dur="500" accel="50000" fill="hold">
                                          <p:stCondLst>
                                            <p:cond delay="500"/>
                                          </p:stCondLst>
                                        </p:cTn>
                                        <p:tgtEl>
                                          <p:spTgt spid="18472"/>
                                        </p:tgtEl>
                                        <p:attrNameLst>
                                          <p:attrName>ppt_y</p:attrName>
                                        </p:attrNameLst>
                                      </p:cBhvr>
                                      <p:tavLst>
                                        <p:tav tm="0">
                                          <p:val>
                                            <p:strVal val="#ppt_y+.1"/>
                                          </p:val>
                                        </p:tav>
                                        <p:tav tm="100000">
                                          <p:val>
                                            <p:strVal val="#ppt_y"/>
                                          </p:val>
                                        </p:tav>
                                      </p:tavLst>
                                    </p:anim>
                                    <p:animEffect transition="in" filter="fade">
                                      <p:cBhvr>
                                        <p:cTn id="410" dur="1000" decel="50000">
                                          <p:stCondLst>
                                            <p:cond delay="0"/>
                                          </p:stCondLst>
                                        </p:cTn>
                                        <p:tgtEl>
                                          <p:spTgt spid="18472"/>
                                        </p:tgtEl>
                                      </p:cBhvr>
                                    </p:animEffect>
                                  </p:childTnLst>
                                </p:cTn>
                              </p:par>
                              <p:par>
                                <p:cTn id="411" presetID="25" presetClass="entr" presetSubtype="0" fill="hold" grpId="0" nodeType="withEffect">
                                  <p:stCondLst>
                                    <p:cond delay="0"/>
                                  </p:stCondLst>
                                  <p:childTnLst>
                                    <p:set>
                                      <p:cBhvr>
                                        <p:cTn id="412" dur="1" fill="hold">
                                          <p:stCondLst>
                                            <p:cond delay="0"/>
                                          </p:stCondLst>
                                        </p:cTn>
                                        <p:tgtEl>
                                          <p:spTgt spid="18473"/>
                                        </p:tgtEl>
                                        <p:attrNameLst>
                                          <p:attrName>style.visibility</p:attrName>
                                        </p:attrNameLst>
                                      </p:cBhvr>
                                      <p:to>
                                        <p:strVal val="visible"/>
                                      </p:to>
                                    </p:set>
                                    <p:anim calcmode="lin" valueType="num">
                                      <p:cBhvr>
                                        <p:cTn id="413" dur="500" decel="50000" fill="hold">
                                          <p:stCondLst>
                                            <p:cond delay="0"/>
                                          </p:stCondLst>
                                        </p:cTn>
                                        <p:tgtEl>
                                          <p:spTgt spid="18473"/>
                                        </p:tgtEl>
                                        <p:attrNameLst>
                                          <p:attrName>style.rotation</p:attrName>
                                        </p:attrNameLst>
                                      </p:cBhvr>
                                      <p:tavLst>
                                        <p:tav tm="0">
                                          <p:val>
                                            <p:fltVal val="-90"/>
                                          </p:val>
                                        </p:tav>
                                        <p:tav tm="100000">
                                          <p:val>
                                            <p:fltVal val="0"/>
                                          </p:val>
                                        </p:tav>
                                      </p:tavLst>
                                    </p:anim>
                                    <p:anim calcmode="lin" valueType="num">
                                      <p:cBhvr>
                                        <p:cTn id="414" dur="500" decel="50000" fill="hold">
                                          <p:stCondLst>
                                            <p:cond delay="0"/>
                                          </p:stCondLst>
                                        </p:cTn>
                                        <p:tgtEl>
                                          <p:spTgt spid="18473"/>
                                        </p:tgtEl>
                                        <p:attrNameLst>
                                          <p:attrName>ppt_w</p:attrName>
                                        </p:attrNameLst>
                                      </p:cBhvr>
                                      <p:tavLst>
                                        <p:tav tm="0">
                                          <p:val>
                                            <p:strVal val="#ppt_w"/>
                                          </p:val>
                                        </p:tav>
                                        <p:tav tm="100000">
                                          <p:val>
                                            <p:strVal val="#ppt_w*.05"/>
                                          </p:val>
                                        </p:tav>
                                      </p:tavLst>
                                    </p:anim>
                                    <p:anim calcmode="lin" valueType="num">
                                      <p:cBhvr>
                                        <p:cTn id="415" dur="500" accel="50000" fill="hold">
                                          <p:stCondLst>
                                            <p:cond delay="500"/>
                                          </p:stCondLst>
                                        </p:cTn>
                                        <p:tgtEl>
                                          <p:spTgt spid="18473"/>
                                        </p:tgtEl>
                                        <p:attrNameLst>
                                          <p:attrName>ppt_w</p:attrName>
                                        </p:attrNameLst>
                                      </p:cBhvr>
                                      <p:tavLst>
                                        <p:tav tm="0">
                                          <p:val>
                                            <p:strVal val="#ppt_w*.05"/>
                                          </p:val>
                                        </p:tav>
                                        <p:tav tm="100000">
                                          <p:val>
                                            <p:strVal val="#ppt_w"/>
                                          </p:val>
                                        </p:tav>
                                      </p:tavLst>
                                    </p:anim>
                                    <p:anim calcmode="lin" valueType="num">
                                      <p:cBhvr>
                                        <p:cTn id="416" dur="1000" fill="hold"/>
                                        <p:tgtEl>
                                          <p:spTgt spid="18473"/>
                                        </p:tgtEl>
                                        <p:attrNameLst>
                                          <p:attrName>ppt_h</p:attrName>
                                        </p:attrNameLst>
                                      </p:cBhvr>
                                      <p:tavLst>
                                        <p:tav tm="0">
                                          <p:val>
                                            <p:strVal val="#ppt_h"/>
                                          </p:val>
                                        </p:tav>
                                        <p:tav tm="100000">
                                          <p:val>
                                            <p:strVal val="#ppt_h"/>
                                          </p:val>
                                        </p:tav>
                                      </p:tavLst>
                                    </p:anim>
                                    <p:anim calcmode="lin" valueType="num">
                                      <p:cBhvr>
                                        <p:cTn id="417" dur="500" decel="50000" fill="hold">
                                          <p:stCondLst>
                                            <p:cond delay="0"/>
                                          </p:stCondLst>
                                        </p:cTn>
                                        <p:tgtEl>
                                          <p:spTgt spid="18473"/>
                                        </p:tgtEl>
                                        <p:attrNameLst>
                                          <p:attrName>ppt_x</p:attrName>
                                        </p:attrNameLst>
                                      </p:cBhvr>
                                      <p:tavLst>
                                        <p:tav tm="0">
                                          <p:val>
                                            <p:strVal val="#ppt_x+.4"/>
                                          </p:val>
                                        </p:tav>
                                        <p:tav tm="100000">
                                          <p:val>
                                            <p:strVal val="#ppt_x"/>
                                          </p:val>
                                        </p:tav>
                                      </p:tavLst>
                                    </p:anim>
                                    <p:anim calcmode="lin" valueType="num">
                                      <p:cBhvr>
                                        <p:cTn id="418" dur="500" decel="50000" fill="hold">
                                          <p:stCondLst>
                                            <p:cond delay="0"/>
                                          </p:stCondLst>
                                        </p:cTn>
                                        <p:tgtEl>
                                          <p:spTgt spid="18473"/>
                                        </p:tgtEl>
                                        <p:attrNameLst>
                                          <p:attrName>ppt_y</p:attrName>
                                        </p:attrNameLst>
                                      </p:cBhvr>
                                      <p:tavLst>
                                        <p:tav tm="0">
                                          <p:val>
                                            <p:strVal val="#ppt_y-.2"/>
                                          </p:val>
                                        </p:tav>
                                        <p:tav tm="100000">
                                          <p:val>
                                            <p:strVal val="#ppt_y+.1"/>
                                          </p:val>
                                        </p:tav>
                                      </p:tavLst>
                                    </p:anim>
                                    <p:anim calcmode="lin" valueType="num">
                                      <p:cBhvr>
                                        <p:cTn id="419" dur="500" accel="50000" fill="hold">
                                          <p:stCondLst>
                                            <p:cond delay="500"/>
                                          </p:stCondLst>
                                        </p:cTn>
                                        <p:tgtEl>
                                          <p:spTgt spid="18473"/>
                                        </p:tgtEl>
                                        <p:attrNameLst>
                                          <p:attrName>ppt_y</p:attrName>
                                        </p:attrNameLst>
                                      </p:cBhvr>
                                      <p:tavLst>
                                        <p:tav tm="0">
                                          <p:val>
                                            <p:strVal val="#ppt_y+.1"/>
                                          </p:val>
                                        </p:tav>
                                        <p:tav tm="100000">
                                          <p:val>
                                            <p:strVal val="#ppt_y"/>
                                          </p:val>
                                        </p:tav>
                                      </p:tavLst>
                                    </p:anim>
                                    <p:animEffect transition="in" filter="fade">
                                      <p:cBhvr>
                                        <p:cTn id="420" dur="1000" decel="50000">
                                          <p:stCondLst>
                                            <p:cond delay="0"/>
                                          </p:stCondLst>
                                        </p:cTn>
                                        <p:tgtEl>
                                          <p:spTgt spid="18473"/>
                                        </p:tgtEl>
                                      </p:cBhvr>
                                    </p:animEffect>
                                  </p:childTnLst>
                                </p:cTn>
                              </p:par>
                              <p:par>
                                <p:cTn id="421" presetID="25" presetClass="entr" presetSubtype="0" fill="hold" grpId="0" nodeType="withEffect">
                                  <p:stCondLst>
                                    <p:cond delay="0"/>
                                  </p:stCondLst>
                                  <p:childTnLst>
                                    <p:set>
                                      <p:cBhvr>
                                        <p:cTn id="422" dur="1" fill="hold">
                                          <p:stCondLst>
                                            <p:cond delay="0"/>
                                          </p:stCondLst>
                                        </p:cTn>
                                        <p:tgtEl>
                                          <p:spTgt spid="18474"/>
                                        </p:tgtEl>
                                        <p:attrNameLst>
                                          <p:attrName>style.visibility</p:attrName>
                                        </p:attrNameLst>
                                      </p:cBhvr>
                                      <p:to>
                                        <p:strVal val="visible"/>
                                      </p:to>
                                    </p:set>
                                    <p:anim calcmode="lin" valueType="num">
                                      <p:cBhvr>
                                        <p:cTn id="423" dur="500" decel="50000" fill="hold">
                                          <p:stCondLst>
                                            <p:cond delay="0"/>
                                          </p:stCondLst>
                                        </p:cTn>
                                        <p:tgtEl>
                                          <p:spTgt spid="18474"/>
                                        </p:tgtEl>
                                        <p:attrNameLst>
                                          <p:attrName>style.rotation</p:attrName>
                                        </p:attrNameLst>
                                      </p:cBhvr>
                                      <p:tavLst>
                                        <p:tav tm="0">
                                          <p:val>
                                            <p:fltVal val="-90"/>
                                          </p:val>
                                        </p:tav>
                                        <p:tav tm="100000">
                                          <p:val>
                                            <p:fltVal val="0"/>
                                          </p:val>
                                        </p:tav>
                                      </p:tavLst>
                                    </p:anim>
                                    <p:anim calcmode="lin" valueType="num">
                                      <p:cBhvr>
                                        <p:cTn id="424" dur="500" decel="50000" fill="hold">
                                          <p:stCondLst>
                                            <p:cond delay="0"/>
                                          </p:stCondLst>
                                        </p:cTn>
                                        <p:tgtEl>
                                          <p:spTgt spid="18474"/>
                                        </p:tgtEl>
                                        <p:attrNameLst>
                                          <p:attrName>ppt_w</p:attrName>
                                        </p:attrNameLst>
                                      </p:cBhvr>
                                      <p:tavLst>
                                        <p:tav tm="0">
                                          <p:val>
                                            <p:strVal val="#ppt_w"/>
                                          </p:val>
                                        </p:tav>
                                        <p:tav tm="100000">
                                          <p:val>
                                            <p:strVal val="#ppt_w*.05"/>
                                          </p:val>
                                        </p:tav>
                                      </p:tavLst>
                                    </p:anim>
                                    <p:anim calcmode="lin" valueType="num">
                                      <p:cBhvr>
                                        <p:cTn id="425" dur="500" accel="50000" fill="hold">
                                          <p:stCondLst>
                                            <p:cond delay="500"/>
                                          </p:stCondLst>
                                        </p:cTn>
                                        <p:tgtEl>
                                          <p:spTgt spid="18474"/>
                                        </p:tgtEl>
                                        <p:attrNameLst>
                                          <p:attrName>ppt_w</p:attrName>
                                        </p:attrNameLst>
                                      </p:cBhvr>
                                      <p:tavLst>
                                        <p:tav tm="0">
                                          <p:val>
                                            <p:strVal val="#ppt_w*.05"/>
                                          </p:val>
                                        </p:tav>
                                        <p:tav tm="100000">
                                          <p:val>
                                            <p:strVal val="#ppt_w"/>
                                          </p:val>
                                        </p:tav>
                                      </p:tavLst>
                                    </p:anim>
                                    <p:anim calcmode="lin" valueType="num">
                                      <p:cBhvr>
                                        <p:cTn id="426" dur="1000" fill="hold"/>
                                        <p:tgtEl>
                                          <p:spTgt spid="18474"/>
                                        </p:tgtEl>
                                        <p:attrNameLst>
                                          <p:attrName>ppt_h</p:attrName>
                                        </p:attrNameLst>
                                      </p:cBhvr>
                                      <p:tavLst>
                                        <p:tav tm="0">
                                          <p:val>
                                            <p:strVal val="#ppt_h"/>
                                          </p:val>
                                        </p:tav>
                                        <p:tav tm="100000">
                                          <p:val>
                                            <p:strVal val="#ppt_h"/>
                                          </p:val>
                                        </p:tav>
                                      </p:tavLst>
                                    </p:anim>
                                    <p:anim calcmode="lin" valueType="num">
                                      <p:cBhvr>
                                        <p:cTn id="427" dur="500" decel="50000" fill="hold">
                                          <p:stCondLst>
                                            <p:cond delay="0"/>
                                          </p:stCondLst>
                                        </p:cTn>
                                        <p:tgtEl>
                                          <p:spTgt spid="18474"/>
                                        </p:tgtEl>
                                        <p:attrNameLst>
                                          <p:attrName>ppt_x</p:attrName>
                                        </p:attrNameLst>
                                      </p:cBhvr>
                                      <p:tavLst>
                                        <p:tav tm="0">
                                          <p:val>
                                            <p:strVal val="#ppt_x+.4"/>
                                          </p:val>
                                        </p:tav>
                                        <p:tav tm="100000">
                                          <p:val>
                                            <p:strVal val="#ppt_x"/>
                                          </p:val>
                                        </p:tav>
                                      </p:tavLst>
                                    </p:anim>
                                    <p:anim calcmode="lin" valueType="num">
                                      <p:cBhvr>
                                        <p:cTn id="428" dur="500" decel="50000" fill="hold">
                                          <p:stCondLst>
                                            <p:cond delay="0"/>
                                          </p:stCondLst>
                                        </p:cTn>
                                        <p:tgtEl>
                                          <p:spTgt spid="18474"/>
                                        </p:tgtEl>
                                        <p:attrNameLst>
                                          <p:attrName>ppt_y</p:attrName>
                                        </p:attrNameLst>
                                      </p:cBhvr>
                                      <p:tavLst>
                                        <p:tav tm="0">
                                          <p:val>
                                            <p:strVal val="#ppt_y-.2"/>
                                          </p:val>
                                        </p:tav>
                                        <p:tav tm="100000">
                                          <p:val>
                                            <p:strVal val="#ppt_y+.1"/>
                                          </p:val>
                                        </p:tav>
                                      </p:tavLst>
                                    </p:anim>
                                    <p:anim calcmode="lin" valueType="num">
                                      <p:cBhvr>
                                        <p:cTn id="429" dur="500" accel="50000" fill="hold">
                                          <p:stCondLst>
                                            <p:cond delay="500"/>
                                          </p:stCondLst>
                                        </p:cTn>
                                        <p:tgtEl>
                                          <p:spTgt spid="18474"/>
                                        </p:tgtEl>
                                        <p:attrNameLst>
                                          <p:attrName>ppt_y</p:attrName>
                                        </p:attrNameLst>
                                      </p:cBhvr>
                                      <p:tavLst>
                                        <p:tav tm="0">
                                          <p:val>
                                            <p:strVal val="#ppt_y+.1"/>
                                          </p:val>
                                        </p:tav>
                                        <p:tav tm="100000">
                                          <p:val>
                                            <p:strVal val="#ppt_y"/>
                                          </p:val>
                                        </p:tav>
                                      </p:tavLst>
                                    </p:anim>
                                    <p:animEffect transition="in" filter="fade">
                                      <p:cBhvr>
                                        <p:cTn id="430" dur="1000" decel="50000">
                                          <p:stCondLst>
                                            <p:cond delay="0"/>
                                          </p:stCondLst>
                                        </p:cTn>
                                        <p:tgtEl>
                                          <p:spTgt spid="18474"/>
                                        </p:tgtEl>
                                      </p:cBhvr>
                                    </p:animEffect>
                                  </p:childTnLst>
                                </p:cTn>
                              </p:par>
                              <p:par>
                                <p:cTn id="431" presetID="25" presetClass="entr" presetSubtype="0" fill="hold" grpId="0" nodeType="withEffect">
                                  <p:stCondLst>
                                    <p:cond delay="0"/>
                                  </p:stCondLst>
                                  <p:childTnLst>
                                    <p:set>
                                      <p:cBhvr>
                                        <p:cTn id="432" dur="1" fill="hold">
                                          <p:stCondLst>
                                            <p:cond delay="0"/>
                                          </p:stCondLst>
                                        </p:cTn>
                                        <p:tgtEl>
                                          <p:spTgt spid="18475"/>
                                        </p:tgtEl>
                                        <p:attrNameLst>
                                          <p:attrName>style.visibility</p:attrName>
                                        </p:attrNameLst>
                                      </p:cBhvr>
                                      <p:to>
                                        <p:strVal val="visible"/>
                                      </p:to>
                                    </p:set>
                                    <p:anim calcmode="lin" valueType="num">
                                      <p:cBhvr>
                                        <p:cTn id="433" dur="500" decel="50000" fill="hold">
                                          <p:stCondLst>
                                            <p:cond delay="0"/>
                                          </p:stCondLst>
                                        </p:cTn>
                                        <p:tgtEl>
                                          <p:spTgt spid="18475"/>
                                        </p:tgtEl>
                                        <p:attrNameLst>
                                          <p:attrName>style.rotation</p:attrName>
                                        </p:attrNameLst>
                                      </p:cBhvr>
                                      <p:tavLst>
                                        <p:tav tm="0">
                                          <p:val>
                                            <p:fltVal val="-90"/>
                                          </p:val>
                                        </p:tav>
                                        <p:tav tm="100000">
                                          <p:val>
                                            <p:fltVal val="0"/>
                                          </p:val>
                                        </p:tav>
                                      </p:tavLst>
                                    </p:anim>
                                    <p:anim calcmode="lin" valueType="num">
                                      <p:cBhvr>
                                        <p:cTn id="434" dur="500" decel="50000" fill="hold">
                                          <p:stCondLst>
                                            <p:cond delay="0"/>
                                          </p:stCondLst>
                                        </p:cTn>
                                        <p:tgtEl>
                                          <p:spTgt spid="18475"/>
                                        </p:tgtEl>
                                        <p:attrNameLst>
                                          <p:attrName>ppt_w</p:attrName>
                                        </p:attrNameLst>
                                      </p:cBhvr>
                                      <p:tavLst>
                                        <p:tav tm="0">
                                          <p:val>
                                            <p:strVal val="#ppt_w"/>
                                          </p:val>
                                        </p:tav>
                                        <p:tav tm="100000">
                                          <p:val>
                                            <p:strVal val="#ppt_w*.05"/>
                                          </p:val>
                                        </p:tav>
                                      </p:tavLst>
                                    </p:anim>
                                    <p:anim calcmode="lin" valueType="num">
                                      <p:cBhvr>
                                        <p:cTn id="435" dur="500" accel="50000" fill="hold">
                                          <p:stCondLst>
                                            <p:cond delay="500"/>
                                          </p:stCondLst>
                                        </p:cTn>
                                        <p:tgtEl>
                                          <p:spTgt spid="18475"/>
                                        </p:tgtEl>
                                        <p:attrNameLst>
                                          <p:attrName>ppt_w</p:attrName>
                                        </p:attrNameLst>
                                      </p:cBhvr>
                                      <p:tavLst>
                                        <p:tav tm="0">
                                          <p:val>
                                            <p:strVal val="#ppt_w*.05"/>
                                          </p:val>
                                        </p:tav>
                                        <p:tav tm="100000">
                                          <p:val>
                                            <p:strVal val="#ppt_w"/>
                                          </p:val>
                                        </p:tav>
                                      </p:tavLst>
                                    </p:anim>
                                    <p:anim calcmode="lin" valueType="num">
                                      <p:cBhvr>
                                        <p:cTn id="436" dur="1000" fill="hold"/>
                                        <p:tgtEl>
                                          <p:spTgt spid="18475"/>
                                        </p:tgtEl>
                                        <p:attrNameLst>
                                          <p:attrName>ppt_h</p:attrName>
                                        </p:attrNameLst>
                                      </p:cBhvr>
                                      <p:tavLst>
                                        <p:tav tm="0">
                                          <p:val>
                                            <p:strVal val="#ppt_h"/>
                                          </p:val>
                                        </p:tav>
                                        <p:tav tm="100000">
                                          <p:val>
                                            <p:strVal val="#ppt_h"/>
                                          </p:val>
                                        </p:tav>
                                      </p:tavLst>
                                    </p:anim>
                                    <p:anim calcmode="lin" valueType="num">
                                      <p:cBhvr>
                                        <p:cTn id="437" dur="500" decel="50000" fill="hold">
                                          <p:stCondLst>
                                            <p:cond delay="0"/>
                                          </p:stCondLst>
                                        </p:cTn>
                                        <p:tgtEl>
                                          <p:spTgt spid="18475"/>
                                        </p:tgtEl>
                                        <p:attrNameLst>
                                          <p:attrName>ppt_x</p:attrName>
                                        </p:attrNameLst>
                                      </p:cBhvr>
                                      <p:tavLst>
                                        <p:tav tm="0">
                                          <p:val>
                                            <p:strVal val="#ppt_x+.4"/>
                                          </p:val>
                                        </p:tav>
                                        <p:tav tm="100000">
                                          <p:val>
                                            <p:strVal val="#ppt_x"/>
                                          </p:val>
                                        </p:tav>
                                      </p:tavLst>
                                    </p:anim>
                                    <p:anim calcmode="lin" valueType="num">
                                      <p:cBhvr>
                                        <p:cTn id="438" dur="500" decel="50000" fill="hold">
                                          <p:stCondLst>
                                            <p:cond delay="0"/>
                                          </p:stCondLst>
                                        </p:cTn>
                                        <p:tgtEl>
                                          <p:spTgt spid="18475"/>
                                        </p:tgtEl>
                                        <p:attrNameLst>
                                          <p:attrName>ppt_y</p:attrName>
                                        </p:attrNameLst>
                                      </p:cBhvr>
                                      <p:tavLst>
                                        <p:tav tm="0">
                                          <p:val>
                                            <p:strVal val="#ppt_y-.2"/>
                                          </p:val>
                                        </p:tav>
                                        <p:tav tm="100000">
                                          <p:val>
                                            <p:strVal val="#ppt_y+.1"/>
                                          </p:val>
                                        </p:tav>
                                      </p:tavLst>
                                    </p:anim>
                                    <p:anim calcmode="lin" valueType="num">
                                      <p:cBhvr>
                                        <p:cTn id="439" dur="500" accel="50000" fill="hold">
                                          <p:stCondLst>
                                            <p:cond delay="500"/>
                                          </p:stCondLst>
                                        </p:cTn>
                                        <p:tgtEl>
                                          <p:spTgt spid="18475"/>
                                        </p:tgtEl>
                                        <p:attrNameLst>
                                          <p:attrName>ppt_y</p:attrName>
                                        </p:attrNameLst>
                                      </p:cBhvr>
                                      <p:tavLst>
                                        <p:tav tm="0">
                                          <p:val>
                                            <p:strVal val="#ppt_y+.1"/>
                                          </p:val>
                                        </p:tav>
                                        <p:tav tm="100000">
                                          <p:val>
                                            <p:strVal val="#ppt_y"/>
                                          </p:val>
                                        </p:tav>
                                      </p:tavLst>
                                    </p:anim>
                                    <p:animEffect transition="in" filter="fade">
                                      <p:cBhvr>
                                        <p:cTn id="440" dur="1000" decel="50000">
                                          <p:stCondLst>
                                            <p:cond delay="0"/>
                                          </p:stCondLst>
                                        </p:cTn>
                                        <p:tgtEl>
                                          <p:spTgt spid="18475"/>
                                        </p:tgtEl>
                                      </p:cBhvr>
                                    </p:animEffect>
                                  </p:childTnLst>
                                </p:cTn>
                              </p:par>
                              <p:par>
                                <p:cTn id="441" presetID="25" presetClass="entr" presetSubtype="0" fill="hold" grpId="0" nodeType="withEffect">
                                  <p:stCondLst>
                                    <p:cond delay="0"/>
                                  </p:stCondLst>
                                  <p:childTnLst>
                                    <p:set>
                                      <p:cBhvr>
                                        <p:cTn id="442" dur="1" fill="hold">
                                          <p:stCondLst>
                                            <p:cond delay="0"/>
                                          </p:stCondLst>
                                        </p:cTn>
                                        <p:tgtEl>
                                          <p:spTgt spid="18476"/>
                                        </p:tgtEl>
                                        <p:attrNameLst>
                                          <p:attrName>style.visibility</p:attrName>
                                        </p:attrNameLst>
                                      </p:cBhvr>
                                      <p:to>
                                        <p:strVal val="visible"/>
                                      </p:to>
                                    </p:set>
                                    <p:anim calcmode="lin" valueType="num">
                                      <p:cBhvr>
                                        <p:cTn id="443" dur="500" decel="50000" fill="hold">
                                          <p:stCondLst>
                                            <p:cond delay="0"/>
                                          </p:stCondLst>
                                        </p:cTn>
                                        <p:tgtEl>
                                          <p:spTgt spid="18476"/>
                                        </p:tgtEl>
                                        <p:attrNameLst>
                                          <p:attrName>style.rotation</p:attrName>
                                        </p:attrNameLst>
                                      </p:cBhvr>
                                      <p:tavLst>
                                        <p:tav tm="0">
                                          <p:val>
                                            <p:fltVal val="-90"/>
                                          </p:val>
                                        </p:tav>
                                        <p:tav tm="100000">
                                          <p:val>
                                            <p:fltVal val="0"/>
                                          </p:val>
                                        </p:tav>
                                      </p:tavLst>
                                    </p:anim>
                                    <p:anim calcmode="lin" valueType="num">
                                      <p:cBhvr>
                                        <p:cTn id="444" dur="500" decel="50000" fill="hold">
                                          <p:stCondLst>
                                            <p:cond delay="0"/>
                                          </p:stCondLst>
                                        </p:cTn>
                                        <p:tgtEl>
                                          <p:spTgt spid="18476"/>
                                        </p:tgtEl>
                                        <p:attrNameLst>
                                          <p:attrName>ppt_w</p:attrName>
                                        </p:attrNameLst>
                                      </p:cBhvr>
                                      <p:tavLst>
                                        <p:tav tm="0">
                                          <p:val>
                                            <p:strVal val="#ppt_w"/>
                                          </p:val>
                                        </p:tav>
                                        <p:tav tm="100000">
                                          <p:val>
                                            <p:strVal val="#ppt_w*.05"/>
                                          </p:val>
                                        </p:tav>
                                      </p:tavLst>
                                    </p:anim>
                                    <p:anim calcmode="lin" valueType="num">
                                      <p:cBhvr>
                                        <p:cTn id="445" dur="500" accel="50000" fill="hold">
                                          <p:stCondLst>
                                            <p:cond delay="500"/>
                                          </p:stCondLst>
                                        </p:cTn>
                                        <p:tgtEl>
                                          <p:spTgt spid="18476"/>
                                        </p:tgtEl>
                                        <p:attrNameLst>
                                          <p:attrName>ppt_w</p:attrName>
                                        </p:attrNameLst>
                                      </p:cBhvr>
                                      <p:tavLst>
                                        <p:tav tm="0">
                                          <p:val>
                                            <p:strVal val="#ppt_w*.05"/>
                                          </p:val>
                                        </p:tav>
                                        <p:tav tm="100000">
                                          <p:val>
                                            <p:strVal val="#ppt_w"/>
                                          </p:val>
                                        </p:tav>
                                      </p:tavLst>
                                    </p:anim>
                                    <p:anim calcmode="lin" valueType="num">
                                      <p:cBhvr>
                                        <p:cTn id="446" dur="1000" fill="hold"/>
                                        <p:tgtEl>
                                          <p:spTgt spid="18476"/>
                                        </p:tgtEl>
                                        <p:attrNameLst>
                                          <p:attrName>ppt_h</p:attrName>
                                        </p:attrNameLst>
                                      </p:cBhvr>
                                      <p:tavLst>
                                        <p:tav tm="0">
                                          <p:val>
                                            <p:strVal val="#ppt_h"/>
                                          </p:val>
                                        </p:tav>
                                        <p:tav tm="100000">
                                          <p:val>
                                            <p:strVal val="#ppt_h"/>
                                          </p:val>
                                        </p:tav>
                                      </p:tavLst>
                                    </p:anim>
                                    <p:anim calcmode="lin" valueType="num">
                                      <p:cBhvr>
                                        <p:cTn id="447" dur="500" decel="50000" fill="hold">
                                          <p:stCondLst>
                                            <p:cond delay="0"/>
                                          </p:stCondLst>
                                        </p:cTn>
                                        <p:tgtEl>
                                          <p:spTgt spid="18476"/>
                                        </p:tgtEl>
                                        <p:attrNameLst>
                                          <p:attrName>ppt_x</p:attrName>
                                        </p:attrNameLst>
                                      </p:cBhvr>
                                      <p:tavLst>
                                        <p:tav tm="0">
                                          <p:val>
                                            <p:strVal val="#ppt_x+.4"/>
                                          </p:val>
                                        </p:tav>
                                        <p:tav tm="100000">
                                          <p:val>
                                            <p:strVal val="#ppt_x"/>
                                          </p:val>
                                        </p:tav>
                                      </p:tavLst>
                                    </p:anim>
                                    <p:anim calcmode="lin" valueType="num">
                                      <p:cBhvr>
                                        <p:cTn id="448" dur="500" decel="50000" fill="hold">
                                          <p:stCondLst>
                                            <p:cond delay="0"/>
                                          </p:stCondLst>
                                        </p:cTn>
                                        <p:tgtEl>
                                          <p:spTgt spid="18476"/>
                                        </p:tgtEl>
                                        <p:attrNameLst>
                                          <p:attrName>ppt_y</p:attrName>
                                        </p:attrNameLst>
                                      </p:cBhvr>
                                      <p:tavLst>
                                        <p:tav tm="0">
                                          <p:val>
                                            <p:strVal val="#ppt_y-.2"/>
                                          </p:val>
                                        </p:tav>
                                        <p:tav tm="100000">
                                          <p:val>
                                            <p:strVal val="#ppt_y+.1"/>
                                          </p:val>
                                        </p:tav>
                                      </p:tavLst>
                                    </p:anim>
                                    <p:anim calcmode="lin" valueType="num">
                                      <p:cBhvr>
                                        <p:cTn id="449" dur="500" accel="50000" fill="hold">
                                          <p:stCondLst>
                                            <p:cond delay="500"/>
                                          </p:stCondLst>
                                        </p:cTn>
                                        <p:tgtEl>
                                          <p:spTgt spid="18476"/>
                                        </p:tgtEl>
                                        <p:attrNameLst>
                                          <p:attrName>ppt_y</p:attrName>
                                        </p:attrNameLst>
                                      </p:cBhvr>
                                      <p:tavLst>
                                        <p:tav tm="0">
                                          <p:val>
                                            <p:strVal val="#ppt_y+.1"/>
                                          </p:val>
                                        </p:tav>
                                        <p:tav tm="100000">
                                          <p:val>
                                            <p:strVal val="#ppt_y"/>
                                          </p:val>
                                        </p:tav>
                                      </p:tavLst>
                                    </p:anim>
                                    <p:animEffect transition="in" filter="fade">
                                      <p:cBhvr>
                                        <p:cTn id="450" dur="1000" decel="50000">
                                          <p:stCondLst>
                                            <p:cond delay="0"/>
                                          </p:stCondLst>
                                        </p:cTn>
                                        <p:tgtEl>
                                          <p:spTgt spid="18476"/>
                                        </p:tgtEl>
                                      </p:cBhvr>
                                    </p:animEffect>
                                  </p:childTnLst>
                                </p:cTn>
                              </p:par>
                              <p:par>
                                <p:cTn id="451" presetID="25" presetClass="entr" presetSubtype="0" fill="hold" grpId="0" nodeType="withEffect">
                                  <p:stCondLst>
                                    <p:cond delay="0"/>
                                  </p:stCondLst>
                                  <p:childTnLst>
                                    <p:set>
                                      <p:cBhvr>
                                        <p:cTn id="452" dur="1" fill="hold">
                                          <p:stCondLst>
                                            <p:cond delay="0"/>
                                          </p:stCondLst>
                                        </p:cTn>
                                        <p:tgtEl>
                                          <p:spTgt spid="18477"/>
                                        </p:tgtEl>
                                        <p:attrNameLst>
                                          <p:attrName>style.visibility</p:attrName>
                                        </p:attrNameLst>
                                      </p:cBhvr>
                                      <p:to>
                                        <p:strVal val="visible"/>
                                      </p:to>
                                    </p:set>
                                    <p:anim calcmode="lin" valueType="num">
                                      <p:cBhvr>
                                        <p:cTn id="453" dur="500" decel="50000" fill="hold">
                                          <p:stCondLst>
                                            <p:cond delay="0"/>
                                          </p:stCondLst>
                                        </p:cTn>
                                        <p:tgtEl>
                                          <p:spTgt spid="18477"/>
                                        </p:tgtEl>
                                        <p:attrNameLst>
                                          <p:attrName>style.rotation</p:attrName>
                                        </p:attrNameLst>
                                      </p:cBhvr>
                                      <p:tavLst>
                                        <p:tav tm="0">
                                          <p:val>
                                            <p:fltVal val="-90"/>
                                          </p:val>
                                        </p:tav>
                                        <p:tav tm="100000">
                                          <p:val>
                                            <p:fltVal val="0"/>
                                          </p:val>
                                        </p:tav>
                                      </p:tavLst>
                                    </p:anim>
                                    <p:anim calcmode="lin" valueType="num">
                                      <p:cBhvr>
                                        <p:cTn id="454" dur="500" decel="50000" fill="hold">
                                          <p:stCondLst>
                                            <p:cond delay="0"/>
                                          </p:stCondLst>
                                        </p:cTn>
                                        <p:tgtEl>
                                          <p:spTgt spid="18477"/>
                                        </p:tgtEl>
                                        <p:attrNameLst>
                                          <p:attrName>ppt_w</p:attrName>
                                        </p:attrNameLst>
                                      </p:cBhvr>
                                      <p:tavLst>
                                        <p:tav tm="0">
                                          <p:val>
                                            <p:strVal val="#ppt_w"/>
                                          </p:val>
                                        </p:tav>
                                        <p:tav tm="100000">
                                          <p:val>
                                            <p:strVal val="#ppt_w*.05"/>
                                          </p:val>
                                        </p:tav>
                                      </p:tavLst>
                                    </p:anim>
                                    <p:anim calcmode="lin" valueType="num">
                                      <p:cBhvr>
                                        <p:cTn id="455" dur="500" accel="50000" fill="hold">
                                          <p:stCondLst>
                                            <p:cond delay="500"/>
                                          </p:stCondLst>
                                        </p:cTn>
                                        <p:tgtEl>
                                          <p:spTgt spid="18477"/>
                                        </p:tgtEl>
                                        <p:attrNameLst>
                                          <p:attrName>ppt_w</p:attrName>
                                        </p:attrNameLst>
                                      </p:cBhvr>
                                      <p:tavLst>
                                        <p:tav tm="0">
                                          <p:val>
                                            <p:strVal val="#ppt_w*.05"/>
                                          </p:val>
                                        </p:tav>
                                        <p:tav tm="100000">
                                          <p:val>
                                            <p:strVal val="#ppt_w"/>
                                          </p:val>
                                        </p:tav>
                                      </p:tavLst>
                                    </p:anim>
                                    <p:anim calcmode="lin" valueType="num">
                                      <p:cBhvr>
                                        <p:cTn id="456" dur="1000" fill="hold"/>
                                        <p:tgtEl>
                                          <p:spTgt spid="18477"/>
                                        </p:tgtEl>
                                        <p:attrNameLst>
                                          <p:attrName>ppt_h</p:attrName>
                                        </p:attrNameLst>
                                      </p:cBhvr>
                                      <p:tavLst>
                                        <p:tav tm="0">
                                          <p:val>
                                            <p:strVal val="#ppt_h"/>
                                          </p:val>
                                        </p:tav>
                                        <p:tav tm="100000">
                                          <p:val>
                                            <p:strVal val="#ppt_h"/>
                                          </p:val>
                                        </p:tav>
                                      </p:tavLst>
                                    </p:anim>
                                    <p:anim calcmode="lin" valueType="num">
                                      <p:cBhvr>
                                        <p:cTn id="457" dur="500" decel="50000" fill="hold">
                                          <p:stCondLst>
                                            <p:cond delay="0"/>
                                          </p:stCondLst>
                                        </p:cTn>
                                        <p:tgtEl>
                                          <p:spTgt spid="18477"/>
                                        </p:tgtEl>
                                        <p:attrNameLst>
                                          <p:attrName>ppt_x</p:attrName>
                                        </p:attrNameLst>
                                      </p:cBhvr>
                                      <p:tavLst>
                                        <p:tav tm="0">
                                          <p:val>
                                            <p:strVal val="#ppt_x+.4"/>
                                          </p:val>
                                        </p:tav>
                                        <p:tav tm="100000">
                                          <p:val>
                                            <p:strVal val="#ppt_x"/>
                                          </p:val>
                                        </p:tav>
                                      </p:tavLst>
                                    </p:anim>
                                    <p:anim calcmode="lin" valueType="num">
                                      <p:cBhvr>
                                        <p:cTn id="458" dur="500" decel="50000" fill="hold">
                                          <p:stCondLst>
                                            <p:cond delay="0"/>
                                          </p:stCondLst>
                                        </p:cTn>
                                        <p:tgtEl>
                                          <p:spTgt spid="18477"/>
                                        </p:tgtEl>
                                        <p:attrNameLst>
                                          <p:attrName>ppt_y</p:attrName>
                                        </p:attrNameLst>
                                      </p:cBhvr>
                                      <p:tavLst>
                                        <p:tav tm="0">
                                          <p:val>
                                            <p:strVal val="#ppt_y-.2"/>
                                          </p:val>
                                        </p:tav>
                                        <p:tav tm="100000">
                                          <p:val>
                                            <p:strVal val="#ppt_y+.1"/>
                                          </p:val>
                                        </p:tav>
                                      </p:tavLst>
                                    </p:anim>
                                    <p:anim calcmode="lin" valueType="num">
                                      <p:cBhvr>
                                        <p:cTn id="459" dur="500" accel="50000" fill="hold">
                                          <p:stCondLst>
                                            <p:cond delay="500"/>
                                          </p:stCondLst>
                                        </p:cTn>
                                        <p:tgtEl>
                                          <p:spTgt spid="18477"/>
                                        </p:tgtEl>
                                        <p:attrNameLst>
                                          <p:attrName>ppt_y</p:attrName>
                                        </p:attrNameLst>
                                      </p:cBhvr>
                                      <p:tavLst>
                                        <p:tav tm="0">
                                          <p:val>
                                            <p:strVal val="#ppt_y+.1"/>
                                          </p:val>
                                        </p:tav>
                                        <p:tav tm="100000">
                                          <p:val>
                                            <p:strVal val="#ppt_y"/>
                                          </p:val>
                                        </p:tav>
                                      </p:tavLst>
                                    </p:anim>
                                    <p:animEffect transition="in" filter="fade">
                                      <p:cBhvr>
                                        <p:cTn id="460" dur="1000" decel="50000">
                                          <p:stCondLst>
                                            <p:cond delay="0"/>
                                          </p:stCondLst>
                                        </p:cTn>
                                        <p:tgtEl>
                                          <p:spTgt spid="18477"/>
                                        </p:tgtEl>
                                      </p:cBhvr>
                                    </p:animEffect>
                                  </p:childTnLst>
                                </p:cTn>
                              </p:par>
                              <p:par>
                                <p:cTn id="461" presetID="25" presetClass="entr" presetSubtype="0" fill="hold" grpId="0" nodeType="withEffect">
                                  <p:stCondLst>
                                    <p:cond delay="0"/>
                                  </p:stCondLst>
                                  <p:childTnLst>
                                    <p:set>
                                      <p:cBhvr>
                                        <p:cTn id="462" dur="1" fill="hold">
                                          <p:stCondLst>
                                            <p:cond delay="0"/>
                                          </p:stCondLst>
                                        </p:cTn>
                                        <p:tgtEl>
                                          <p:spTgt spid="18478"/>
                                        </p:tgtEl>
                                        <p:attrNameLst>
                                          <p:attrName>style.visibility</p:attrName>
                                        </p:attrNameLst>
                                      </p:cBhvr>
                                      <p:to>
                                        <p:strVal val="visible"/>
                                      </p:to>
                                    </p:set>
                                    <p:anim calcmode="lin" valueType="num">
                                      <p:cBhvr>
                                        <p:cTn id="463" dur="500" decel="50000" fill="hold">
                                          <p:stCondLst>
                                            <p:cond delay="0"/>
                                          </p:stCondLst>
                                        </p:cTn>
                                        <p:tgtEl>
                                          <p:spTgt spid="18478"/>
                                        </p:tgtEl>
                                        <p:attrNameLst>
                                          <p:attrName>style.rotation</p:attrName>
                                        </p:attrNameLst>
                                      </p:cBhvr>
                                      <p:tavLst>
                                        <p:tav tm="0">
                                          <p:val>
                                            <p:fltVal val="-90"/>
                                          </p:val>
                                        </p:tav>
                                        <p:tav tm="100000">
                                          <p:val>
                                            <p:fltVal val="0"/>
                                          </p:val>
                                        </p:tav>
                                      </p:tavLst>
                                    </p:anim>
                                    <p:anim calcmode="lin" valueType="num">
                                      <p:cBhvr>
                                        <p:cTn id="464" dur="500" decel="50000" fill="hold">
                                          <p:stCondLst>
                                            <p:cond delay="0"/>
                                          </p:stCondLst>
                                        </p:cTn>
                                        <p:tgtEl>
                                          <p:spTgt spid="18478"/>
                                        </p:tgtEl>
                                        <p:attrNameLst>
                                          <p:attrName>ppt_w</p:attrName>
                                        </p:attrNameLst>
                                      </p:cBhvr>
                                      <p:tavLst>
                                        <p:tav tm="0">
                                          <p:val>
                                            <p:strVal val="#ppt_w"/>
                                          </p:val>
                                        </p:tav>
                                        <p:tav tm="100000">
                                          <p:val>
                                            <p:strVal val="#ppt_w*.05"/>
                                          </p:val>
                                        </p:tav>
                                      </p:tavLst>
                                    </p:anim>
                                    <p:anim calcmode="lin" valueType="num">
                                      <p:cBhvr>
                                        <p:cTn id="465" dur="500" accel="50000" fill="hold">
                                          <p:stCondLst>
                                            <p:cond delay="500"/>
                                          </p:stCondLst>
                                        </p:cTn>
                                        <p:tgtEl>
                                          <p:spTgt spid="18478"/>
                                        </p:tgtEl>
                                        <p:attrNameLst>
                                          <p:attrName>ppt_w</p:attrName>
                                        </p:attrNameLst>
                                      </p:cBhvr>
                                      <p:tavLst>
                                        <p:tav tm="0">
                                          <p:val>
                                            <p:strVal val="#ppt_w*.05"/>
                                          </p:val>
                                        </p:tav>
                                        <p:tav tm="100000">
                                          <p:val>
                                            <p:strVal val="#ppt_w"/>
                                          </p:val>
                                        </p:tav>
                                      </p:tavLst>
                                    </p:anim>
                                    <p:anim calcmode="lin" valueType="num">
                                      <p:cBhvr>
                                        <p:cTn id="466" dur="1000" fill="hold"/>
                                        <p:tgtEl>
                                          <p:spTgt spid="18478"/>
                                        </p:tgtEl>
                                        <p:attrNameLst>
                                          <p:attrName>ppt_h</p:attrName>
                                        </p:attrNameLst>
                                      </p:cBhvr>
                                      <p:tavLst>
                                        <p:tav tm="0">
                                          <p:val>
                                            <p:strVal val="#ppt_h"/>
                                          </p:val>
                                        </p:tav>
                                        <p:tav tm="100000">
                                          <p:val>
                                            <p:strVal val="#ppt_h"/>
                                          </p:val>
                                        </p:tav>
                                      </p:tavLst>
                                    </p:anim>
                                    <p:anim calcmode="lin" valueType="num">
                                      <p:cBhvr>
                                        <p:cTn id="467" dur="500" decel="50000" fill="hold">
                                          <p:stCondLst>
                                            <p:cond delay="0"/>
                                          </p:stCondLst>
                                        </p:cTn>
                                        <p:tgtEl>
                                          <p:spTgt spid="18478"/>
                                        </p:tgtEl>
                                        <p:attrNameLst>
                                          <p:attrName>ppt_x</p:attrName>
                                        </p:attrNameLst>
                                      </p:cBhvr>
                                      <p:tavLst>
                                        <p:tav tm="0">
                                          <p:val>
                                            <p:strVal val="#ppt_x+.4"/>
                                          </p:val>
                                        </p:tav>
                                        <p:tav tm="100000">
                                          <p:val>
                                            <p:strVal val="#ppt_x"/>
                                          </p:val>
                                        </p:tav>
                                      </p:tavLst>
                                    </p:anim>
                                    <p:anim calcmode="lin" valueType="num">
                                      <p:cBhvr>
                                        <p:cTn id="468" dur="500" decel="50000" fill="hold">
                                          <p:stCondLst>
                                            <p:cond delay="0"/>
                                          </p:stCondLst>
                                        </p:cTn>
                                        <p:tgtEl>
                                          <p:spTgt spid="18478"/>
                                        </p:tgtEl>
                                        <p:attrNameLst>
                                          <p:attrName>ppt_y</p:attrName>
                                        </p:attrNameLst>
                                      </p:cBhvr>
                                      <p:tavLst>
                                        <p:tav tm="0">
                                          <p:val>
                                            <p:strVal val="#ppt_y-.2"/>
                                          </p:val>
                                        </p:tav>
                                        <p:tav tm="100000">
                                          <p:val>
                                            <p:strVal val="#ppt_y+.1"/>
                                          </p:val>
                                        </p:tav>
                                      </p:tavLst>
                                    </p:anim>
                                    <p:anim calcmode="lin" valueType="num">
                                      <p:cBhvr>
                                        <p:cTn id="469" dur="500" accel="50000" fill="hold">
                                          <p:stCondLst>
                                            <p:cond delay="500"/>
                                          </p:stCondLst>
                                        </p:cTn>
                                        <p:tgtEl>
                                          <p:spTgt spid="18478"/>
                                        </p:tgtEl>
                                        <p:attrNameLst>
                                          <p:attrName>ppt_y</p:attrName>
                                        </p:attrNameLst>
                                      </p:cBhvr>
                                      <p:tavLst>
                                        <p:tav tm="0">
                                          <p:val>
                                            <p:strVal val="#ppt_y+.1"/>
                                          </p:val>
                                        </p:tav>
                                        <p:tav tm="100000">
                                          <p:val>
                                            <p:strVal val="#ppt_y"/>
                                          </p:val>
                                        </p:tav>
                                      </p:tavLst>
                                    </p:anim>
                                    <p:animEffect transition="in" filter="fade">
                                      <p:cBhvr>
                                        <p:cTn id="470" dur="1000" decel="50000">
                                          <p:stCondLst>
                                            <p:cond delay="0"/>
                                          </p:stCondLst>
                                        </p:cTn>
                                        <p:tgtEl>
                                          <p:spTgt spid="18478"/>
                                        </p:tgtEl>
                                      </p:cBhvr>
                                    </p:animEffect>
                                  </p:childTnLst>
                                </p:cTn>
                              </p:par>
                              <p:par>
                                <p:cTn id="471" presetID="25" presetClass="entr" presetSubtype="0" fill="hold" grpId="0" nodeType="withEffect">
                                  <p:stCondLst>
                                    <p:cond delay="0"/>
                                  </p:stCondLst>
                                  <p:childTnLst>
                                    <p:set>
                                      <p:cBhvr>
                                        <p:cTn id="472" dur="1" fill="hold">
                                          <p:stCondLst>
                                            <p:cond delay="0"/>
                                          </p:stCondLst>
                                        </p:cTn>
                                        <p:tgtEl>
                                          <p:spTgt spid="18479"/>
                                        </p:tgtEl>
                                        <p:attrNameLst>
                                          <p:attrName>style.visibility</p:attrName>
                                        </p:attrNameLst>
                                      </p:cBhvr>
                                      <p:to>
                                        <p:strVal val="visible"/>
                                      </p:to>
                                    </p:set>
                                    <p:anim calcmode="lin" valueType="num">
                                      <p:cBhvr>
                                        <p:cTn id="473" dur="500" decel="50000" fill="hold">
                                          <p:stCondLst>
                                            <p:cond delay="0"/>
                                          </p:stCondLst>
                                        </p:cTn>
                                        <p:tgtEl>
                                          <p:spTgt spid="18479"/>
                                        </p:tgtEl>
                                        <p:attrNameLst>
                                          <p:attrName>style.rotation</p:attrName>
                                        </p:attrNameLst>
                                      </p:cBhvr>
                                      <p:tavLst>
                                        <p:tav tm="0">
                                          <p:val>
                                            <p:fltVal val="-90"/>
                                          </p:val>
                                        </p:tav>
                                        <p:tav tm="100000">
                                          <p:val>
                                            <p:fltVal val="0"/>
                                          </p:val>
                                        </p:tav>
                                      </p:tavLst>
                                    </p:anim>
                                    <p:anim calcmode="lin" valueType="num">
                                      <p:cBhvr>
                                        <p:cTn id="474" dur="500" decel="50000" fill="hold">
                                          <p:stCondLst>
                                            <p:cond delay="0"/>
                                          </p:stCondLst>
                                        </p:cTn>
                                        <p:tgtEl>
                                          <p:spTgt spid="18479"/>
                                        </p:tgtEl>
                                        <p:attrNameLst>
                                          <p:attrName>ppt_w</p:attrName>
                                        </p:attrNameLst>
                                      </p:cBhvr>
                                      <p:tavLst>
                                        <p:tav tm="0">
                                          <p:val>
                                            <p:strVal val="#ppt_w"/>
                                          </p:val>
                                        </p:tav>
                                        <p:tav tm="100000">
                                          <p:val>
                                            <p:strVal val="#ppt_w*.05"/>
                                          </p:val>
                                        </p:tav>
                                      </p:tavLst>
                                    </p:anim>
                                    <p:anim calcmode="lin" valueType="num">
                                      <p:cBhvr>
                                        <p:cTn id="475" dur="500" accel="50000" fill="hold">
                                          <p:stCondLst>
                                            <p:cond delay="500"/>
                                          </p:stCondLst>
                                        </p:cTn>
                                        <p:tgtEl>
                                          <p:spTgt spid="18479"/>
                                        </p:tgtEl>
                                        <p:attrNameLst>
                                          <p:attrName>ppt_w</p:attrName>
                                        </p:attrNameLst>
                                      </p:cBhvr>
                                      <p:tavLst>
                                        <p:tav tm="0">
                                          <p:val>
                                            <p:strVal val="#ppt_w*.05"/>
                                          </p:val>
                                        </p:tav>
                                        <p:tav tm="100000">
                                          <p:val>
                                            <p:strVal val="#ppt_w"/>
                                          </p:val>
                                        </p:tav>
                                      </p:tavLst>
                                    </p:anim>
                                    <p:anim calcmode="lin" valueType="num">
                                      <p:cBhvr>
                                        <p:cTn id="476" dur="1000" fill="hold"/>
                                        <p:tgtEl>
                                          <p:spTgt spid="18479"/>
                                        </p:tgtEl>
                                        <p:attrNameLst>
                                          <p:attrName>ppt_h</p:attrName>
                                        </p:attrNameLst>
                                      </p:cBhvr>
                                      <p:tavLst>
                                        <p:tav tm="0">
                                          <p:val>
                                            <p:strVal val="#ppt_h"/>
                                          </p:val>
                                        </p:tav>
                                        <p:tav tm="100000">
                                          <p:val>
                                            <p:strVal val="#ppt_h"/>
                                          </p:val>
                                        </p:tav>
                                      </p:tavLst>
                                    </p:anim>
                                    <p:anim calcmode="lin" valueType="num">
                                      <p:cBhvr>
                                        <p:cTn id="477" dur="500" decel="50000" fill="hold">
                                          <p:stCondLst>
                                            <p:cond delay="0"/>
                                          </p:stCondLst>
                                        </p:cTn>
                                        <p:tgtEl>
                                          <p:spTgt spid="18479"/>
                                        </p:tgtEl>
                                        <p:attrNameLst>
                                          <p:attrName>ppt_x</p:attrName>
                                        </p:attrNameLst>
                                      </p:cBhvr>
                                      <p:tavLst>
                                        <p:tav tm="0">
                                          <p:val>
                                            <p:strVal val="#ppt_x+.4"/>
                                          </p:val>
                                        </p:tav>
                                        <p:tav tm="100000">
                                          <p:val>
                                            <p:strVal val="#ppt_x"/>
                                          </p:val>
                                        </p:tav>
                                      </p:tavLst>
                                    </p:anim>
                                    <p:anim calcmode="lin" valueType="num">
                                      <p:cBhvr>
                                        <p:cTn id="478" dur="500" decel="50000" fill="hold">
                                          <p:stCondLst>
                                            <p:cond delay="0"/>
                                          </p:stCondLst>
                                        </p:cTn>
                                        <p:tgtEl>
                                          <p:spTgt spid="18479"/>
                                        </p:tgtEl>
                                        <p:attrNameLst>
                                          <p:attrName>ppt_y</p:attrName>
                                        </p:attrNameLst>
                                      </p:cBhvr>
                                      <p:tavLst>
                                        <p:tav tm="0">
                                          <p:val>
                                            <p:strVal val="#ppt_y-.2"/>
                                          </p:val>
                                        </p:tav>
                                        <p:tav tm="100000">
                                          <p:val>
                                            <p:strVal val="#ppt_y+.1"/>
                                          </p:val>
                                        </p:tav>
                                      </p:tavLst>
                                    </p:anim>
                                    <p:anim calcmode="lin" valueType="num">
                                      <p:cBhvr>
                                        <p:cTn id="479" dur="500" accel="50000" fill="hold">
                                          <p:stCondLst>
                                            <p:cond delay="500"/>
                                          </p:stCondLst>
                                        </p:cTn>
                                        <p:tgtEl>
                                          <p:spTgt spid="18479"/>
                                        </p:tgtEl>
                                        <p:attrNameLst>
                                          <p:attrName>ppt_y</p:attrName>
                                        </p:attrNameLst>
                                      </p:cBhvr>
                                      <p:tavLst>
                                        <p:tav tm="0">
                                          <p:val>
                                            <p:strVal val="#ppt_y+.1"/>
                                          </p:val>
                                        </p:tav>
                                        <p:tav tm="100000">
                                          <p:val>
                                            <p:strVal val="#ppt_y"/>
                                          </p:val>
                                        </p:tav>
                                      </p:tavLst>
                                    </p:anim>
                                    <p:animEffect transition="in" filter="fade">
                                      <p:cBhvr>
                                        <p:cTn id="480" dur="1000" decel="50000">
                                          <p:stCondLst>
                                            <p:cond delay="0"/>
                                          </p:stCondLst>
                                        </p:cTn>
                                        <p:tgtEl>
                                          <p:spTgt spid="18479"/>
                                        </p:tgtEl>
                                      </p:cBhvr>
                                    </p:animEffect>
                                  </p:childTnLst>
                                </p:cTn>
                              </p:par>
                              <p:par>
                                <p:cTn id="481" presetID="25" presetClass="entr" presetSubtype="0" fill="hold" grpId="0" nodeType="withEffect">
                                  <p:stCondLst>
                                    <p:cond delay="0"/>
                                  </p:stCondLst>
                                  <p:childTnLst>
                                    <p:set>
                                      <p:cBhvr>
                                        <p:cTn id="482" dur="1" fill="hold">
                                          <p:stCondLst>
                                            <p:cond delay="0"/>
                                          </p:stCondLst>
                                        </p:cTn>
                                        <p:tgtEl>
                                          <p:spTgt spid="18480"/>
                                        </p:tgtEl>
                                        <p:attrNameLst>
                                          <p:attrName>style.visibility</p:attrName>
                                        </p:attrNameLst>
                                      </p:cBhvr>
                                      <p:to>
                                        <p:strVal val="visible"/>
                                      </p:to>
                                    </p:set>
                                    <p:anim calcmode="lin" valueType="num">
                                      <p:cBhvr>
                                        <p:cTn id="483" dur="500" decel="50000" fill="hold">
                                          <p:stCondLst>
                                            <p:cond delay="0"/>
                                          </p:stCondLst>
                                        </p:cTn>
                                        <p:tgtEl>
                                          <p:spTgt spid="18480"/>
                                        </p:tgtEl>
                                        <p:attrNameLst>
                                          <p:attrName>style.rotation</p:attrName>
                                        </p:attrNameLst>
                                      </p:cBhvr>
                                      <p:tavLst>
                                        <p:tav tm="0">
                                          <p:val>
                                            <p:fltVal val="-90"/>
                                          </p:val>
                                        </p:tav>
                                        <p:tav tm="100000">
                                          <p:val>
                                            <p:fltVal val="0"/>
                                          </p:val>
                                        </p:tav>
                                      </p:tavLst>
                                    </p:anim>
                                    <p:anim calcmode="lin" valueType="num">
                                      <p:cBhvr>
                                        <p:cTn id="484" dur="500" decel="50000" fill="hold">
                                          <p:stCondLst>
                                            <p:cond delay="0"/>
                                          </p:stCondLst>
                                        </p:cTn>
                                        <p:tgtEl>
                                          <p:spTgt spid="18480"/>
                                        </p:tgtEl>
                                        <p:attrNameLst>
                                          <p:attrName>ppt_w</p:attrName>
                                        </p:attrNameLst>
                                      </p:cBhvr>
                                      <p:tavLst>
                                        <p:tav tm="0">
                                          <p:val>
                                            <p:strVal val="#ppt_w"/>
                                          </p:val>
                                        </p:tav>
                                        <p:tav tm="100000">
                                          <p:val>
                                            <p:strVal val="#ppt_w*.05"/>
                                          </p:val>
                                        </p:tav>
                                      </p:tavLst>
                                    </p:anim>
                                    <p:anim calcmode="lin" valueType="num">
                                      <p:cBhvr>
                                        <p:cTn id="485" dur="500" accel="50000" fill="hold">
                                          <p:stCondLst>
                                            <p:cond delay="500"/>
                                          </p:stCondLst>
                                        </p:cTn>
                                        <p:tgtEl>
                                          <p:spTgt spid="18480"/>
                                        </p:tgtEl>
                                        <p:attrNameLst>
                                          <p:attrName>ppt_w</p:attrName>
                                        </p:attrNameLst>
                                      </p:cBhvr>
                                      <p:tavLst>
                                        <p:tav tm="0">
                                          <p:val>
                                            <p:strVal val="#ppt_w*.05"/>
                                          </p:val>
                                        </p:tav>
                                        <p:tav tm="100000">
                                          <p:val>
                                            <p:strVal val="#ppt_w"/>
                                          </p:val>
                                        </p:tav>
                                      </p:tavLst>
                                    </p:anim>
                                    <p:anim calcmode="lin" valueType="num">
                                      <p:cBhvr>
                                        <p:cTn id="486" dur="1000" fill="hold"/>
                                        <p:tgtEl>
                                          <p:spTgt spid="18480"/>
                                        </p:tgtEl>
                                        <p:attrNameLst>
                                          <p:attrName>ppt_h</p:attrName>
                                        </p:attrNameLst>
                                      </p:cBhvr>
                                      <p:tavLst>
                                        <p:tav tm="0">
                                          <p:val>
                                            <p:strVal val="#ppt_h"/>
                                          </p:val>
                                        </p:tav>
                                        <p:tav tm="100000">
                                          <p:val>
                                            <p:strVal val="#ppt_h"/>
                                          </p:val>
                                        </p:tav>
                                      </p:tavLst>
                                    </p:anim>
                                    <p:anim calcmode="lin" valueType="num">
                                      <p:cBhvr>
                                        <p:cTn id="487" dur="500" decel="50000" fill="hold">
                                          <p:stCondLst>
                                            <p:cond delay="0"/>
                                          </p:stCondLst>
                                        </p:cTn>
                                        <p:tgtEl>
                                          <p:spTgt spid="18480"/>
                                        </p:tgtEl>
                                        <p:attrNameLst>
                                          <p:attrName>ppt_x</p:attrName>
                                        </p:attrNameLst>
                                      </p:cBhvr>
                                      <p:tavLst>
                                        <p:tav tm="0">
                                          <p:val>
                                            <p:strVal val="#ppt_x+.4"/>
                                          </p:val>
                                        </p:tav>
                                        <p:tav tm="100000">
                                          <p:val>
                                            <p:strVal val="#ppt_x"/>
                                          </p:val>
                                        </p:tav>
                                      </p:tavLst>
                                    </p:anim>
                                    <p:anim calcmode="lin" valueType="num">
                                      <p:cBhvr>
                                        <p:cTn id="488" dur="500" decel="50000" fill="hold">
                                          <p:stCondLst>
                                            <p:cond delay="0"/>
                                          </p:stCondLst>
                                        </p:cTn>
                                        <p:tgtEl>
                                          <p:spTgt spid="18480"/>
                                        </p:tgtEl>
                                        <p:attrNameLst>
                                          <p:attrName>ppt_y</p:attrName>
                                        </p:attrNameLst>
                                      </p:cBhvr>
                                      <p:tavLst>
                                        <p:tav tm="0">
                                          <p:val>
                                            <p:strVal val="#ppt_y-.2"/>
                                          </p:val>
                                        </p:tav>
                                        <p:tav tm="100000">
                                          <p:val>
                                            <p:strVal val="#ppt_y+.1"/>
                                          </p:val>
                                        </p:tav>
                                      </p:tavLst>
                                    </p:anim>
                                    <p:anim calcmode="lin" valueType="num">
                                      <p:cBhvr>
                                        <p:cTn id="489" dur="500" accel="50000" fill="hold">
                                          <p:stCondLst>
                                            <p:cond delay="500"/>
                                          </p:stCondLst>
                                        </p:cTn>
                                        <p:tgtEl>
                                          <p:spTgt spid="18480"/>
                                        </p:tgtEl>
                                        <p:attrNameLst>
                                          <p:attrName>ppt_y</p:attrName>
                                        </p:attrNameLst>
                                      </p:cBhvr>
                                      <p:tavLst>
                                        <p:tav tm="0">
                                          <p:val>
                                            <p:strVal val="#ppt_y+.1"/>
                                          </p:val>
                                        </p:tav>
                                        <p:tav tm="100000">
                                          <p:val>
                                            <p:strVal val="#ppt_y"/>
                                          </p:val>
                                        </p:tav>
                                      </p:tavLst>
                                    </p:anim>
                                    <p:animEffect transition="in" filter="fade">
                                      <p:cBhvr>
                                        <p:cTn id="490" dur="1000" decel="50000">
                                          <p:stCondLst>
                                            <p:cond delay="0"/>
                                          </p:stCondLst>
                                        </p:cTn>
                                        <p:tgtEl>
                                          <p:spTgt spid="18480"/>
                                        </p:tgtEl>
                                      </p:cBhvr>
                                    </p:animEffect>
                                  </p:childTnLst>
                                </p:cTn>
                              </p:par>
                              <p:par>
                                <p:cTn id="491" presetID="25" presetClass="entr" presetSubtype="0" fill="hold" grpId="0" nodeType="withEffect">
                                  <p:stCondLst>
                                    <p:cond delay="0"/>
                                  </p:stCondLst>
                                  <p:childTnLst>
                                    <p:set>
                                      <p:cBhvr>
                                        <p:cTn id="492" dur="1" fill="hold">
                                          <p:stCondLst>
                                            <p:cond delay="0"/>
                                          </p:stCondLst>
                                        </p:cTn>
                                        <p:tgtEl>
                                          <p:spTgt spid="18481"/>
                                        </p:tgtEl>
                                        <p:attrNameLst>
                                          <p:attrName>style.visibility</p:attrName>
                                        </p:attrNameLst>
                                      </p:cBhvr>
                                      <p:to>
                                        <p:strVal val="visible"/>
                                      </p:to>
                                    </p:set>
                                    <p:anim calcmode="lin" valueType="num">
                                      <p:cBhvr>
                                        <p:cTn id="493" dur="500" decel="50000" fill="hold">
                                          <p:stCondLst>
                                            <p:cond delay="0"/>
                                          </p:stCondLst>
                                        </p:cTn>
                                        <p:tgtEl>
                                          <p:spTgt spid="18481"/>
                                        </p:tgtEl>
                                        <p:attrNameLst>
                                          <p:attrName>style.rotation</p:attrName>
                                        </p:attrNameLst>
                                      </p:cBhvr>
                                      <p:tavLst>
                                        <p:tav tm="0">
                                          <p:val>
                                            <p:fltVal val="-90"/>
                                          </p:val>
                                        </p:tav>
                                        <p:tav tm="100000">
                                          <p:val>
                                            <p:fltVal val="0"/>
                                          </p:val>
                                        </p:tav>
                                      </p:tavLst>
                                    </p:anim>
                                    <p:anim calcmode="lin" valueType="num">
                                      <p:cBhvr>
                                        <p:cTn id="494" dur="500" decel="50000" fill="hold">
                                          <p:stCondLst>
                                            <p:cond delay="0"/>
                                          </p:stCondLst>
                                        </p:cTn>
                                        <p:tgtEl>
                                          <p:spTgt spid="18481"/>
                                        </p:tgtEl>
                                        <p:attrNameLst>
                                          <p:attrName>ppt_w</p:attrName>
                                        </p:attrNameLst>
                                      </p:cBhvr>
                                      <p:tavLst>
                                        <p:tav tm="0">
                                          <p:val>
                                            <p:strVal val="#ppt_w"/>
                                          </p:val>
                                        </p:tav>
                                        <p:tav tm="100000">
                                          <p:val>
                                            <p:strVal val="#ppt_w*.05"/>
                                          </p:val>
                                        </p:tav>
                                      </p:tavLst>
                                    </p:anim>
                                    <p:anim calcmode="lin" valueType="num">
                                      <p:cBhvr>
                                        <p:cTn id="495" dur="500" accel="50000" fill="hold">
                                          <p:stCondLst>
                                            <p:cond delay="500"/>
                                          </p:stCondLst>
                                        </p:cTn>
                                        <p:tgtEl>
                                          <p:spTgt spid="18481"/>
                                        </p:tgtEl>
                                        <p:attrNameLst>
                                          <p:attrName>ppt_w</p:attrName>
                                        </p:attrNameLst>
                                      </p:cBhvr>
                                      <p:tavLst>
                                        <p:tav tm="0">
                                          <p:val>
                                            <p:strVal val="#ppt_w*.05"/>
                                          </p:val>
                                        </p:tav>
                                        <p:tav tm="100000">
                                          <p:val>
                                            <p:strVal val="#ppt_w"/>
                                          </p:val>
                                        </p:tav>
                                      </p:tavLst>
                                    </p:anim>
                                    <p:anim calcmode="lin" valueType="num">
                                      <p:cBhvr>
                                        <p:cTn id="496" dur="1000" fill="hold"/>
                                        <p:tgtEl>
                                          <p:spTgt spid="18481"/>
                                        </p:tgtEl>
                                        <p:attrNameLst>
                                          <p:attrName>ppt_h</p:attrName>
                                        </p:attrNameLst>
                                      </p:cBhvr>
                                      <p:tavLst>
                                        <p:tav tm="0">
                                          <p:val>
                                            <p:strVal val="#ppt_h"/>
                                          </p:val>
                                        </p:tav>
                                        <p:tav tm="100000">
                                          <p:val>
                                            <p:strVal val="#ppt_h"/>
                                          </p:val>
                                        </p:tav>
                                      </p:tavLst>
                                    </p:anim>
                                    <p:anim calcmode="lin" valueType="num">
                                      <p:cBhvr>
                                        <p:cTn id="497" dur="500" decel="50000" fill="hold">
                                          <p:stCondLst>
                                            <p:cond delay="0"/>
                                          </p:stCondLst>
                                        </p:cTn>
                                        <p:tgtEl>
                                          <p:spTgt spid="18481"/>
                                        </p:tgtEl>
                                        <p:attrNameLst>
                                          <p:attrName>ppt_x</p:attrName>
                                        </p:attrNameLst>
                                      </p:cBhvr>
                                      <p:tavLst>
                                        <p:tav tm="0">
                                          <p:val>
                                            <p:strVal val="#ppt_x+.4"/>
                                          </p:val>
                                        </p:tav>
                                        <p:tav tm="100000">
                                          <p:val>
                                            <p:strVal val="#ppt_x"/>
                                          </p:val>
                                        </p:tav>
                                      </p:tavLst>
                                    </p:anim>
                                    <p:anim calcmode="lin" valueType="num">
                                      <p:cBhvr>
                                        <p:cTn id="498" dur="500" decel="50000" fill="hold">
                                          <p:stCondLst>
                                            <p:cond delay="0"/>
                                          </p:stCondLst>
                                        </p:cTn>
                                        <p:tgtEl>
                                          <p:spTgt spid="18481"/>
                                        </p:tgtEl>
                                        <p:attrNameLst>
                                          <p:attrName>ppt_y</p:attrName>
                                        </p:attrNameLst>
                                      </p:cBhvr>
                                      <p:tavLst>
                                        <p:tav tm="0">
                                          <p:val>
                                            <p:strVal val="#ppt_y-.2"/>
                                          </p:val>
                                        </p:tav>
                                        <p:tav tm="100000">
                                          <p:val>
                                            <p:strVal val="#ppt_y+.1"/>
                                          </p:val>
                                        </p:tav>
                                      </p:tavLst>
                                    </p:anim>
                                    <p:anim calcmode="lin" valueType="num">
                                      <p:cBhvr>
                                        <p:cTn id="499" dur="500" accel="50000" fill="hold">
                                          <p:stCondLst>
                                            <p:cond delay="500"/>
                                          </p:stCondLst>
                                        </p:cTn>
                                        <p:tgtEl>
                                          <p:spTgt spid="18481"/>
                                        </p:tgtEl>
                                        <p:attrNameLst>
                                          <p:attrName>ppt_y</p:attrName>
                                        </p:attrNameLst>
                                      </p:cBhvr>
                                      <p:tavLst>
                                        <p:tav tm="0">
                                          <p:val>
                                            <p:strVal val="#ppt_y+.1"/>
                                          </p:val>
                                        </p:tav>
                                        <p:tav tm="100000">
                                          <p:val>
                                            <p:strVal val="#ppt_y"/>
                                          </p:val>
                                        </p:tav>
                                      </p:tavLst>
                                    </p:anim>
                                    <p:animEffect transition="in" filter="fade">
                                      <p:cBhvr>
                                        <p:cTn id="500" dur="1000" decel="50000">
                                          <p:stCondLst>
                                            <p:cond delay="0"/>
                                          </p:stCondLst>
                                        </p:cTn>
                                        <p:tgtEl>
                                          <p:spTgt spid="18481"/>
                                        </p:tgtEl>
                                      </p:cBhvr>
                                    </p:animEffect>
                                  </p:childTnLst>
                                </p:cTn>
                              </p:par>
                            </p:childTnLst>
                          </p:cTn>
                        </p:par>
                      </p:childTnLst>
                    </p:cTn>
                  </p:par>
                  <p:par>
                    <p:cTn id="501" fill="hold">
                      <p:stCondLst>
                        <p:cond delay="indefinite"/>
                      </p:stCondLst>
                      <p:childTnLst>
                        <p:par>
                          <p:cTn id="502" fill="hold">
                            <p:stCondLst>
                              <p:cond delay="0"/>
                            </p:stCondLst>
                            <p:childTnLst>
                              <p:par>
                                <p:cTn id="503" presetID="31" presetClass="entr" presetSubtype="0" fill="hold" grpId="0" nodeType="clickEffect">
                                  <p:stCondLst>
                                    <p:cond delay="0"/>
                                  </p:stCondLst>
                                  <p:childTnLst>
                                    <p:set>
                                      <p:cBhvr>
                                        <p:cTn id="504" dur="1" fill="hold">
                                          <p:stCondLst>
                                            <p:cond delay="0"/>
                                          </p:stCondLst>
                                        </p:cTn>
                                        <p:tgtEl>
                                          <p:spTgt spid="18482"/>
                                        </p:tgtEl>
                                        <p:attrNameLst>
                                          <p:attrName>style.visibility</p:attrName>
                                        </p:attrNameLst>
                                      </p:cBhvr>
                                      <p:to>
                                        <p:strVal val="visible"/>
                                      </p:to>
                                    </p:set>
                                    <p:anim calcmode="lin" valueType="num">
                                      <p:cBhvr>
                                        <p:cTn id="505" dur="500" fill="hold"/>
                                        <p:tgtEl>
                                          <p:spTgt spid="18482"/>
                                        </p:tgtEl>
                                        <p:attrNameLst>
                                          <p:attrName>ppt_w</p:attrName>
                                        </p:attrNameLst>
                                      </p:cBhvr>
                                      <p:tavLst>
                                        <p:tav tm="0">
                                          <p:val>
                                            <p:fltVal val="0"/>
                                          </p:val>
                                        </p:tav>
                                        <p:tav tm="100000">
                                          <p:val>
                                            <p:strVal val="#ppt_w"/>
                                          </p:val>
                                        </p:tav>
                                      </p:tavLst>
                                    </p:anim>
                                    <p:anim calcmode="lin" valueType="num">
                                      <p:cBhvr>
                                        <p:cTn id="506" dur="500" fill="hold"/>
                                        <p:tgtEl>
                                          <p:spTgt spid="18482"/>
                                        </p:tgtEl>
                                        <p:attrNameLst>
                                          <p:attrName>ppt_h</p:attrName>
                                        </p:attrNameLst>
                                      </p:cBhvr>
                                      <p:tavLst>
                                        <p:tav tm="0">
                                          <p:val>
                                            <p:fltVal val="0"/>
                                          </p:val>
                                        </p:tav>
                                        <p:tav tm="100000">
                                          <p:val>
                                            <p:strVal val="#ppt_h"/>
                                          </p:val>
                                        </p:tav>
                                      </p:tavLst>
                                    </p:anim>
                                    <p:anim calcmode="lin" valueType="num">
                                      <p:cBhvr>
                                        <p:cTn id="507" dur="500" fill="hold"/>
                                        <p:tgtEl>
                                          <p:spTgt spid="18482"/>
                                        </p:tgtEl>
                                        <p:attrNameLst>
                                          <p:attrName>style.rotation</p:attrName>
                                        </p:attrNameLst>
                                      </p:cBhvr>
                                      <p:tavLst>
                                        <p:tav tm="0">
                                          <p:val>
                                            <p:fltVal val="90"/>
                                          </p:val>
                                        </p:tav>
                                        <p:tav tm="100000">
                                          <p:val>
                                            <p:fltVal val="0"/>
                                          </p:val>
                                        </p:tav>
                                      </p:tavLst>
                                    </p:anim>
                                    <p:animEffect transition="in" filter="fade">
                                      <p:cBhvr>
                                        <p:cTn id="508" dur="500"/>
                                        <p:tgtEl>
                                          <p:spTgt spid="18482"/>
                                        </p:tgtEl>
                                      </p:cBhvr>
                                    </p:animEffect>
                                  </p:childTnLst>
                                </p:cTn>
                              </p:par>
                              <p:par>
                                <p:cTn id="509" presetID="31" presetClass="entr" presetSubtype="0" fill="hold" grpId="0" nodeType="withEffect">
                                  <p:stCondLst>
                                    <p:cond delay="0"/>
                                  </p:stCondLst>
                                  <p:childTnLst>
                                    <p:set>
                                      <p:cBhvr>
                                        <p:cTn id="510" dur="1" fill="hold">
                                          <p:stCondLst>
                                            <p:cond delay="0"/>
                                          </p:stCondLst>
                                        </p:cTn>
                                        <p:tgtEl>
                                          <p:spTgt spid="18483"/>
                                        </p:tgtEl>
                                        <p:attrNameLst>
                                          <p:attrName>style.visibility</p:attrName>
                                        </p:attrNameLst>
                                      </p:cBhvr>
                                      <p:to>
                                        <p:strVal val="visible"/>
                                      </p:to>
                                    </p:set>
                                    <p:anim calcmode="lin" valueType="num">
                                      <p:cBhvr>
                                        <p:cTn id="511" dur="500" fill="hold"/>
                                        <p:tgtEl>
                                          <p:spTgt spid="18483"/>
                                        </p:tgtEl>
                                        <p:attrNameLst>
                                          <p:attrName>ppt_w</p:attrName>
                                        </p:attrNameLst>
                                      </p:cBhvr>
                                      <p:tavLst>
                                        <p:tav tm="0">
                                          <p:val>
                                            <p:fltVal val="0"/>
                                          </p:val>
                                        </p:tav>
                                        <p:tav tm="100000">
                                          <p:val>
                                            <p:strVal val="#ppt_w"/>
                                          </p:val>
                                        </p:tav>
                                      </p:tavLst>
                                    </p:anim>
                                    <p:anim calcmode="lin" valueType="num">
                                      <p:cBhvr>
                                        <p:cTn id="512" dur="500" fill="hold"/>
                                        <p:tgtEl>
                                          <p:spTgt spid="18483"/>
                                        </p:tgtEl>
                                        <p:attrNameLst>
                                          <p:attrName>ppt_h</p:attrName>
                                        </p:attrNameLst>
                                      </p:cBhvr>
                                      <p:tavLst>
                                        <p:tav tm="0">
                                          <p:val>
                                            <p:fltVal val="0"/>
                                          </p:val>
                                        </p:tav>
                                        <p:tav tm="100000">
                                          <p:val>
                                            <p:strVal val="#ppt_h"/>
                                          </p:val>
                                        </p:tav>
                                      </p:tavLst>
                                    </p:anim>
                                    <p:anim calcmode="lin" valueType="num">
                                      <p:cBhvr>
                                        <p:cTn id="513" dur="500" fill="hold"/>
                                        <p:tgtEl>
                                          <p:spTgt spid="18483"/>
                                        </p:tgtEl>
                                        <p:attrNameLst>
                                          <p:attrName>style.rotation</p:attrName>
                                        </p:attrNameLst>
                                      </p:cBhvr>
                                      <p:tavLst>
                                        <p:tav tm="0">
                                          <p:val>
                                            <p:fltVal val="90"/>
                                          </p:val>
                                        </p:tav>
                                        <p:tav tm="100000">
                                          <p:val>
                                            <p:fltVal val="0"/>
                                          </p:val>
                                        </p:tav>
                                      </p:tavLst>
                                    </p:anim>
                                    <p:animEffect transition="in" filter="fade">
                                      <p:cBhvr>
                                        <p:cTn id="514" dur="500"/>
                                        <p:tgtEl>
                                          <p:spTgt spid="1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7" grpId="0" animBg="1"/>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P spid="18457" grpId="0" animBg="1"/>
      <p:bldP spid="18458" grpId="0"/>
      <p:bldP spid="18459" grpId="0"/>
      <p:bldP spid="18460" grpId="0"/>
      <p:bldP spid="18461" grpId="0"/>
      <p:bldP spid="18462" grpId="0"/>
      <p:bldP spid="18463" grpId="0"/>
      <p:bldP spid="18464" grpId="0"/>
      <p:bldP spid="18465" grpId="0"/>
      <p:bldP spid="18466" grpId="0"/>
      <p:bldP spid="18467" grpId="0"/>
      <p:bldP spid="18468" grpId="0"/>
      <p:bldP spid="18469" grpId="0"/>
      <p:bldP spid="18470" grpId="0" animBg="1"/>
      <p:bldP spid="18471" grpId="0" animBg="1"/>
      <p:bldP spid="18472" grpId="0" animBg="1"/>
      <p:bldP spid="18473" grpId="0" animBg="1"/>
      <p:bldP spid="18474" grpId="0" animBg="1"/>
      <p:bldP spid="18475" grpId="0" animBg="1"/>
      <p:bldP spid="18476" grpId="0" animBg="1"/>
      <p:bldP spid="18477" grpId="0" animBg="1"/>
      <p:bldP spid="18478" grpId="0" animBg="1"/>
      <p:bldP spid="18479" grpId="0" animBg="1"/>
      <p:bldP spid="18480" grpId="0" animBg="1"/>
      <p:bldP spid="18481" grpId="0" animBg="1"/>
      <p:bldP spid="18482" grpId="0"/>
      <p:bldP spid="18483" grpId="0"/>
      <p:bldP spid="18485" grpId="0"/>
      <p:bldP spid="1848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1.5|1.7"/>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TIMING" val="|0|1|1.3"/>
</p:tagLst>
</file>

<file path=ppt/tags/tag11.xml><?xml version="1.0" encoding="utf-8"?>
<p:tagLst xmlns:a="http://schemas.openxmlformats.org/drawingml/2006/main" xmlns:r="http://schemas.openxmlformats.org/officeDocument/2006/relationships" xmlns:p="http://schemas.openxmlformats.org/presentationml/2006/main">
  <p:tag name="TIMING" val="|0|0.9|0.8|1.2|0.8|1.9|0.6|1.8|0.8"/>
</p:tagLst>
</file>

<file path=ppt/tags/tag12.xml><?xml version="1.0" encoding="utf-8"?>
<p:tagLst xmlns:a="http://schemas.openxmlformats.org/drawingml/2006/main" xmlns:r="http://schemas.openxmlformats.org/officeDocument/2006/relationships" xmlns:p="http://schemas.openxmlformats.org/presentationml/2006/main">
  <p:tag name="TIMING" val="|0|0.8"/>
</p:tagLst>
</file>

<file path=ppt/tags/tag13.xml><?xml version="1.0" encoding="utf-8"?>
<p:tagLst xmlns:a="http://schemas.openxmlformats.org/drawingml/2006/main" xmlns:r="http://schemas.openxmlformats.org/officeDocument/2006/relationships" xmlns:p="http://schemas.openxmlformats.org/presentationml/2006/main">
  <p:tag name="TIMING" val="|0.5|0.9|1"/>
</p:tagLst>
</file>

<file path=ppt/tags/tag14.xml><?xml version="1.0" encoding="utf-8"?>
<p:tagLst xmlns:a="http://schemas.openxmlformats.org/drawingml/2006/main" xmlns:r="http://schemas.openxmlformats.org/officeDocument/2006/relationships" xmlns:p="http://schemas.openxmlformats.org/presentationml/2006/main">
  <p:tag name="TIMING" val="|0.6|0.8|0.6"/>
</p:tagLst>
</file>

<file path=ppt/tags/tag15.xml><?xml version="1.0" encoding="utf-8"?>
<p:tagLst xmlns:a="http://schemas.openxmlformats.org/drawingml/2006/main" xmlns:r="http://schemas.openxmlformats.org/officeDocument/2006/relationships" xmlns:p="http://schemas.openxmlformats.org/presentationml/2006/main">
  <p:tag name="TIMING" val="|0.4|0.9"/>
</p:tagLst>
</file>

<file path=ppt/tags/tag16.xml><?xml version="1.0" encoding="utf-8"?>
<p:tagLst xmlns:a="http://schemas.openxmlformats.org/drawingml/2006/main" xmlns:r="http://schemas.openxmlformats.org/officeDocument/2006/relationships" xmlns:p="http://schemas.openxmlformats.org/presentationml/2006/main">
  <p:tag name="TIMING" val="|0|0.7"/>
</p:tagLst>
</file>

<file path=ppt/tags/tag17.xml><?xml version="1.0" encoding="utf-8"?>
<p:tagLst xmlns:a="http://schemas.openxmlformats.org/drawingml/2006/main" xmlns:r="http://schemas.openxmlformats.org/officeDocument/2006/relationships" xmlns:p="http://schemas.openxmlformats.org/presentationml/2006/main">
  <p:tag name="TIMING" val="|0.2|0.9|0.8|2.3"/>
</p:tagLst>
</file>

<file path=ppt/tags/tag18.xml><?xml version="1.0" encoding="utf-8"?>
<p:tagLst xmlns:a="http://schemas.openxmlformats.org/drawingml/2006/main" xmlns:r="http://schemas.openxmlformats.org/officeDocument/2006/relationships" xmlns:p="http://schemas.openxmlformats.org/presentationml/2006/main">
  <p:tag name="TIMING" val="|0.2|0.9|0.7|0.6|0.5|0.4|0.4|0.3|0.3|0.3"/>
</p:tagLst>
</file>

<file path=ppt/tags/tag19.xml><?xml version="1.0" encoding="utf-8"?>
<p:tagLst xmlns:a="http://schemas.openxmlformats.org/drawingml/2006/main" xmlns:r="http://schemas.openxmlformats.org/officeDocument/2006/relationships" xmlns:p="http://schemas.openxmlformats.org/presentationml/2006/main">
  <p:tag name="TIMING" val="|0|0.9|1.3|0.6|0.5"/>
</p:tagLst>
</file>

<file path=ppt/tags/tag2.xml><?xml version="1.0" encoding="utf-8"?>
<p:tagLst xmlns:a="http://schemas.openxmlformats.org/drawingml/2006/main" xmlns:r="http://schemas.openxmlformats.org/officeDocument/2006/relationships" xmlns:p="http://schemas.openxmlformats.org/presentationml/2006/main">
  <p:tag name="TIMING" val="|1|1.2|1.1|0.8|0.7"/>
</p:tagLst>
</file>

<file path=ppt/tags/tag20.xml><?xml version="1.0" encoding="utf-8"?>
<p:tagLst xmlns:a="http://schemas.openxmlformats.org/drawingml/2006/main" xmlns:r="http://schemas.openxmlformats.org/officeDocument/2006/relationships" xmlns:p="http://schemas.openxmlformats.org/presentationml/2006/main">
  <p:tag name="TIMING" val="|0.6|1.1"/>
</p:tagLst>
</file>

<file path=ppt/tags/tag21.xml><?xml version="1.0" encoding="utf-8"?>
<p:tagLst xmlns:a="http://schemas.openxmlformats.org/drawingml/2006/main" xmlns:r="http://schemas.openxmlformats.org/officeDocument/2006/relationships" xmlns:p="http://schemas.openxmlformats.org/presentationml/2006/main">
  <p:tag name="TIMING" val="|0.5|0.9|1|0.5|0.5|0.5|0.7|0.5|0.4|0.3|0.3|0.2|0.2"/>
</p:tagLst>
</file>

<file path=ppt/tags/tag22.xml><?xml version="1.0" encoding="utf-8"?>
<p:tagLst xmlns:a="http://schemas.openxmlformats.org/drawingml/2006/main" xmlns:r="http://schemas.openxmlformats.org/officeDocument/2006/relationships" xmlns:p="http://schemas.openxmlformats.org/presentationml/2006/main">
  <p:tag name="TIMING" val="|0.8|0.5|0.5|0.4|0.2|0.1|0.1|0.1|0.3|0.2|0.2|0.1"/>
</p:tagLst>
</file>

<file path=ppt/tags/tag23.xml><?xml version="1.0" encoding="utf-8"?>
<p:tagLst xmlns:a="http://schemas.openxmlformats.org/drawingml/2006/main" xmlns:r="http://schemas.openxmlformats.org/officeDocument/2006/relationships" xmlns:p="http://schemas.openxmlformats.org/presentationml/2006/main">
  <p:tag name="TIMING" val="|0.3|0.8|0.6|0.4|0.5|0.4|0.4|0.3|0.5"/>
</p:tagLst>
</file>

<file path=ppt/tags/tag24.xml><?xml version="1.0" encoding="utf-8"?>
<p:tagLst xmlns:a="http://schemas.openxmlformats.org/drawingml/2006/main" xmlns:r="http://schemas.openxmlformats.org/officeDocument/2006/relationships" xmlns:p="http://schemas.openxmlformats.org/presentationml/2006/main">
  <p:tag name="TIMING" val="|0.6|0.5|0.3|0.2|0.3|0.4|0.5|0.2|0.2|0.2|0.1|0.2|0.2|0.2"/>
</p:tagLst>
</file>

<file path=ppt/tags/tag25.xml><?xml version="1.0" encoding="utf-8"?>
<p:tagLst xmlns:a="http://schemas.openxmlformats.org/drawingml/2006/main" xmlns:r="http://schemas.openxmlformats.org/officeDocument/2006/relationships" xmlns:p="http://schemas.openxmlformats.org/presentationml/2006/main">
  <p:tag name="TIMING" val="|0|1.4"/>
</p:tagLst>
</file>

<file path=ppt/tags/tag3.xml><?xml version="1.0" encoding="utf-8"?>
<p:tagLst xmlns:a="http://schemas.openxmlformats.org/drawingml/2006/main" xmlns:r="http://schemas.openxmlformats.org/officeDocument/2006/relationships" xmlns:p="http://schemas.openxmlformats.org/presentationml/2006/main">
  <p:tag name="TIMING" val="|1.5|1.1"/>
</p:tagLst>
</file>

<file path=ppt/tags/tag4.xml><?xml version="1.0" encoding="utf-8"?>
<p:tagLst xmlns:a="http://schemas.openxmlformats.org/drawingml/2006/main" xmlns:r="http://schemas.openxmlformats.org/officeDocument/2006/relationships" xmlns:p="http://schemas.openxmlformats.org/presentationml/2006/main">
  <p:tag name="TIMING" val="|0.8|1.3|1"/>
</p:tagLst>
</file>

<file path=ppt/tags/tag5.xml><?xml version="1.0" encoding="utf-8"?>
<p:tagLst xmlns:a="http://schemas.openxmlformats.org/drawingml/2006/main" xmlns:r="http://schemas.openxmlformats.org/officeDocument/2006/relationships" xmlns:p="http://schemas.openxmlformats.org/presentationml/2006/main">
  <p:tag name="TIMING" val="|0.6|1.1"/>
</p:tagLst>
</file>

<file path=ppt/tags/tag6.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7.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8.xml><?xml version="1.0" encoding="utf-8"?>
<p:tagLst xmlns:a="http://schemas.openxmlformats.org/drawingml/2006/main" xmlns:r="http://schemas.openxmlformats.org/officeDocument/2006/relationships" xmlns:p="http://schemas.openxmlformats.org/presentationml/2006/main">
  <p:tag name="TIMING" val="|0.6|0.9"/>
</p:tagLst>
</file>

<file path=ppt/tags/tag9.xml><?xml version="1.0" encoding="utf-8"?>
<p:tagLst xmlns:a="http://schemas.openxmlformats.org/drawingml/2006/main" xmlns:r="http://schemas.openxmlformats.org/officeDocument/2006/relationships" xmlns:p="http://schemas.openxmlformats.org/presentationml/2006/main">
  <p:tag name="TIMING" val="|0.1|1|1.3"/>
</p:tagLst>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Microsoft YaHei"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Microsoft YaHei"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1972</Words>
  <Application>Microsoft Office PowerPoint</Application>
  <PresentationFormat>Widescreen</PresentationFormat>
  <Paragraphs>306</Paragraphs>
  <Slides>25</Slides>
  <Notes>25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Batang</vt:lpstr>
      <vt:lpstr>FontAwesome</vt:lpstr>
      <vt:lpstr>Neris Thin</vt:lpstr>
      <vt:lpstr>等线</vt:lpstr>
      <vt:lpstr>方正兰亭超细黑简体</vt:lpstr>
      <vt:lpstr>方正兰亭准黑_GBK</vt:lpstr>
      <vt:lpstr>SimSun</vt:lpstr>
      <vt:lpstr>微软雅黑</vt:lpstr>
      <vt:lpstr>微软雅黑</vt:lpstr>
      <vt:lpstr>Arial</vt:lpstr>
      <vt:lpstr>Calibri</vt:lpstr>
      <vt:lpstr>Impact</vt:lpstr>
      <vt:lpstr>1_Office 主题</vt:lpstr>
      <vt:lpstr>2_Office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subject>RP</dc:subject>
  <dc:creator/>
  <cp:keywords>RP</cp:keywords>
  <dc:description>RP</dc:description>
  <cp:lastModifiedBy/>
  <cp:revision>2</cp:revision>
  <dcterms:created xsi:type="dcterms:W3CDTF">2017-04-27T15:08:00Z</dcterms:created>
  <dcterms:modified xsi:type="dcterms:W3CDTF">2019-03-01T06:01:46Z</dcterms:modified>
  <cp:category>RP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