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57" r:id="rId5"/>
    <p:sldId id="282" r:id="rId6"/>
    <p:sldId id="289" r:id="rId7"/>
    <p:sldId id="283" r:id="rId8"/>
    <p:sldId id="287" r:id="rId9"/>
    <p:sldId id="290" r:id="rId10"/>
    <p:sldId id="292" r:id="rId11"/>
    <p:sldId id="294" r:id="rId12"/>
    <p:sldId id="284" r:id="rId13"/>
    <p:sldId id="285" r:id="rId14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82" autoAdjust="0"/>
  </p:normalViewPr>
  <p:slideViewPr>
    <p:cSldViewPr>
      <p:cViewPr varScale="1">
        <p:scale>
          <a:sx n="122" d="100"/>
          <a:sy n="122" d="100"/>
        </p:scale>
        <p:origin x="1008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80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19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7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Async test: Nowadays, more and more C++ function is async function, which means the function returns immediately, but the result comes back later. There is no test frame work support this kind of test.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 test: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starts several threads(according to how many cores of the test server) to run test cases parallel.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Flexible test case: Every test case has different parts, every part is re-useable. You can build up cases using different combination of parts. </a:t>
            </a: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2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7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1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63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4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"/>
          <p:cNvSpPr>
            <a:spLocks noGrp="1"/>
          </p:cNvSpPr>
          <p:nvPr>
            <p:ph type="pic" sz="quarter" idx="11"/>
          </p:nvPr>
        </p:nvSpPr>
        <p:spPr>
          <a:xfrm rot="19473986">
            <a:off x="111931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2" name="图片占位符 2"/>
          <p:cNvSpPr>
            <a:spLocks noGrp="1"/>
          </p:cNvSpPr>
          <p:nvPr>
            <p:ph type="pic" sz="quarter" idx="12"/>
          </p:nvPr>
        </p:nvSpPr>
        <p:spPr>
          <a:xfrm rot="19473986">
            <a:off x="1978733" y="1342178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4" name="图片占位符 2"/>
          <p:cNvSpPr>
            <a:spLocks noGrp="1"/>
          </p:cNvSpPr>
          <p:nvPr>
            <p:ph type="pic" sz="quarter" idx="13"/>
          </p:nvPr>
        </p:nvSpPr>
        <p:spPr>
          <a:xfrm rot="19473986">
            <a:off x="3035374" y="1355884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6" name="图片占位符 2"/>
          <p:cNvSpPr>
            <a:spLocks noGrp="1"/>
          </p:cNvSpPr>
          <p:nvPr>
            <p:ph type="pic" sz="quarter" idx="14"/>
          </p:nvPr>
        </p:nvSpPr>
        <p:spPr>
          <a:xfrm rot="19473986">
            <a:off x="5178947" y="1356181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28" name="图片占位符 2"/>
          <p:cNvSpPr>
            <a:spLocks noGrp="1"/>
          </p:cNvSpPr>
          <p:nvPr>
            <p:ph type="pic" sz="quarter" idx="15"/>
          </p:nvPr>
        </p:nvSpPr>
        <p:spPr>
          <a:xfrm rot="19473986">
            <a:off x="6326275" y="1356477"/>
            <a:ext cx="1432775" cy="1768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sz="600"/>
            </a:lvl1pPr>
          </a:lstStyle>
          <a:p>
            <a:endParaRPr lang="zh-CN" altLang="en-US"/>
          </a:p>
        </p:txBody>
      </p:sp>
      <p:sp>
        <p:nvSpPr>
          <p:cNvPr id="13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-1285025" y="-1360794"/>
            <a:ext cx="2247901" cy="2065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>
              <a:defRPr lang="zh-CN" altLang="en-US" sz="600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509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-0.00324 L -0.0681 -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2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200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54167E-6 -0.00325 L -0.0681 -0.00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2000" autoRev="1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-0.00324 L -0.0681 -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path" presetSubtype="0" repeatCount="2000" autoRev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889E-6 -0.00324 L -0.06806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79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2590433" y="3302515"/>
            <a:ext cx="3419526" cy="3965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---- CPP DT test framework </a:t>
            </a:r>
            <a:endParaRPr lang="zh-CN" altLang="en-US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4386411" y="4408748"/>
            <a:ext cx="3887667" cy="2951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reporter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Max   time</a:t>
            </a: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2019/2/25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00432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PA_文本框 6">
            <a:extLst>
              <a:ext uri="{FF2B5EF4-FFF2-40B4-BE49-F238E27FC236}">
                <a16:creationId xmlns:a16="http://schemas.microsoft.com/office/drawing/2014/main" id="{A0C99174-6014-41E0-8B5C-7381853CA3B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13242" y="2834749"/>
            <a:ext cx="1535549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err="1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Mtest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911622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thread pool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thread pool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0" name="Group 2010">
            <a:extLst>
              <a:ext uri="{FF2B5EF4-FFF2-40B4-BE49-F238E27FC236}">
                <a16:creationId xmlns:a16="http://schemas.microsoft.com/office/drawing/2014/main" id="{3FB3E5FC-18C4-4F38-890F-CB6C8DDF62C1}"/>
              </a:ext>
            </a:extLst>
          </p:cNvPr>
          <p:cNvGrpSpPr/>
          <p:nvPr/>
        </p:nvGrpSpPr>
        <p:grpSpPr>
          <a:xfrm>
            <a:off x="560691" y="798737"/>
            <a:ext cx="1119922" cy="2685476"/>
            <a:chOff x="-180108" y="-15"/>
            <a:chExt cx="2986618" cy="7159057"/>
          </a:xfrm>
        </p:grpSpPr>
        <p:sp>
          <p:nvSpPr>
            <p:cNvPr id="21" name="Shape 2003">
              <a:extLst>
                <a:ext uri="{FF2B5EF4-FFF2-40B4-BE49-F238E27FC236}">
                  <a16:creationId xmlns:a16="http://schemas.microsoft.com/office/drawing/2014/main" id="{3A12C5B9-87D7-4D0C-9270-68757AA9F98F}"/>
                </a:ext>
              </a:extLst>
            </p:cNvPr>
            <p:cNvSpPr/>
            <p:nvPr/>
          </p:nvSpPr>
          <p:spPr>
            <a:xfrm flipV="1">
              <a:off x="1449306" y="2818308"/>
              <a:ext cx="2" cy="3702985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Shape 2004">
              <a:extLst>
                <a:ext uri="{FF2B5EF4-FFF2-40B4-BE49-F238E27FC236}">
                  <a16:creationId xmlns:a16="http://schemas.microsoft.com/office/drawing/2014/main" id="{25794037-C79B-4221-B73E-939EEAF729A6}"/>
                </a:ext>
              </a:extLst>
            </p:cNvPr>
            <p:cNvSpPr/>
            <p:nvPr/>
          </p:nvSpPr>
          <p:spPr>
            <a:xfrm>
              <a:off x="518981" y="-15"/>
              <a:ext cx="1860633" cy="27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Shape 2005">
              <a:extLst>
                <a:ext uri="{FF2B5EF4-FFF2-40B4-BE49-F238E27FC236}">
                  <a16:creationId xmlns:a16="http://schemas.microsoft.com/office/drawing/2014/main" id="{4DEA2911-C3B2-4D3D-BF0B-0E1829598BC7}"/>
                </a:ext>
              </a:extLst>
            </p:cNvPr>
            <p:cNvSpPr/>
            <p:nvPr/>
          </p:nvSpPr>
          <p:spPr>
            <a:xfrm>
              <a:off x="895303" y="328849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Shape 2006">
              <a:extLst>
                <a:ext uri="{FF2B5EF4-FFF2-40B4-BE49-F238E27FC236}">
                  <a16:creationId xmlns:a16="http://schemas.microsoft.com/office/drawing/2014/main" id="{FE65EC8D-A648-4CC2-A1A9-A0850F2C7204}"/>
                </a:ext>
              </a:extLst>
            </p:cNvPr>
            <p:cNvSpPr/>
            <p:nvPr/>
          </p:nvSpPr>
          <p:spPr>
            <a:xfrm>
              <a:off x="1315248" y="272346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Shape 2007">
              <a:extLst>
                <a:ext uri="{FF2B5EF4-FFF2-40B4-BE49-F238E27FC236}">
                  <a16:creationId xmlns:a16="http://schemas.microsoft.com/office/drawing/2014/main" id="{62054552-5535-489E-ABB9-9CFFB4011E41}"/>
                </a:ext>
              </a:extLst>
            </p:cNvPr>
            <p:cNvSpPr/>
            <p:nvPr/>
          </p:nvSpPr>
          <p:spPr>
            <a:xfrm>
              <a:off x="-180108" y="6618377"/>
              <a:ext cx="2986618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4A5E6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Suit thread 001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Shape 2009">
              <a:extLst>
                <a:ext uri="{FF2B5EF4-FFF2-40B4-BE49-F238E27FC236}">
                  <a16:creationId xmlns:a16="http://schemas.microsoft.com/office/drawing/2014/main" id="{0F42B179-1C19-42DA-A13B-15A57BEA6413}"/>
                </a:ext>
              </a:extLst>
            </p:cNvPr>
            <p:cNvSpPr/>
            <p:nvPr/>
          </p:nvSpPr>
          <p:spPr>
            <a:xfrm>
              <a:off x="1315248" y="759053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018">
            <a:extLst>
              <a:ext uri="{FF2B5EF4-FFF2-40B4-BE49-F238E27FC236}">
                <a16:creationId xmlns:a16="http://schemas.microsoft.com/office/drawing/2014/main" id="{F6B51375-45B3-4104-9CFB-949369BFB838}"/>
              </a:ext>
            </a:extLst>
          </p:cNvPr>
          <p:cNvGrpSpPr/>
          <p:nvPr/>
        </p:nvGrpSpPr>
        <p:grpSpPr>
          <a:xfrm>
            <a:off x="1931636" y="1147579"/>
            <a:ext cx="1182440" cy="2345711"/>
            <a:chOff x="210516" y="0"/>
            <a:chExt cx="3153344" cy="6253300"/>
          </a:xfrm>
        </p:grpSpPr>
        <p:sp>
          <p:nvSpPr>
            <p:cNvPr id="29" name="Shape 2011">
              <a:extLst>
                <a:ext uri="{FF2B5EF4-FFF2-40B4-BE49-F238E27FC236}">
                  <a16:creationId xmlns:a16="http://schemas.microsoft.com/office/drawing/2014/main" id="{4B1F2214-F03D-420C-88A7-54F24A23517D}"/>
                </a:ext>
              </a:extLst>
            </p:cNvPr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Shape 2012">
              <a:extLst>
                <a:ext uri="{FF2B5EF4-FFF2-40B4-BE49-F238E27FC236}">
                  <a16:creationId xmlns:a16="http://schemas.microsoft.com/office/drawing/2014/main" id="{5D37043F-6FB9-4893-B7A3-27DCC133E768}"/>
                </a:ext>
              </a:extLst>
            </p:cNvPr>
            <p:cNvSpPr/>
            <p:nvPr/>
          </p:nvSpPr>
          <p:spPr>
            <a:xfrm>
              <a:off x="90165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Shape 2013">
              <a:extLst>
                <a:ext uri="{FF2B5EF4-FFF2-40B4-BE49-F238E27FC236}">
                  <a16:creationId xmlns:a16="http://schemas.microsoft.com/office/drawing/2014/main" id="{77F12948-EBD1-4687-BA6F-BFCCC47190E6}"/>
                </a:ext>
              </a:extLst>
            </p:cNvPr>
            <p:cNvSpPr/>
            <p:nvPr/>
          </p:nvSpPr>
          <p:spPr>
            <a:xfrm>
              <a:off x="1321606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Shape 2014">
              <a:extLst>
                <a:ext uri="{FF2B5EF4-FFF2-40B4-BE49-F238E27FC236}">
                  <a16:creationId xmlns:a16="http://schemas.microsoft.com/office/drawing/2014/main" id="{B67D5AC3-D568-41F3-9D8D-0016A9EC5256}"/>
                </a:ext>
              </a:extLst>
            </p:cNvPr>
            <p:cNvSpPr/>
            <p:nvPr/>
          </p:nvSpPr>
          <p:spPr>
            <a:xfrm flipV="1">
              <a:off x="1455665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Shape 2015">
              <a:extLst>
                <a:ext uri="{FF2B5EF4-FFF2-40B4-BE49-F238E27FC236}">
                  <a16:creationId xmlns:a16="http://schemas.microsoft.com/office/drawing/2014/main" id="{1AB0392C-1DC3-4C0A-B930-031ED15ECBDB}"/>
                </a:ext>
              </a:extLst>
            </p:cNvPr>
            <p:cNvSpPr/>
            <p:nvPr/>
          </p:nvSpPr>
          <p:spPr>
            <a:xfrm>
              <a:off x="210516" y="5712635"/>
              <a:ext cx="3153344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CD321B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Case thread 001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3" name="Shape 2017">
              <a:extLst>
                <a:ext uri="{FF2B5EF4-FFF2-40B4-BE49-F238E27FC236}">
                  <a16:creationId xmlns:a16="http://schemas.microsoft.com/office/drawing/2014/main" id="{E0A25D52-6EE9-405F-A397-2B9DE57E020C}"/>
                </a:ext>
              </a:extLst>
            </p:cNvPr>
            <p:cNvSpPr/>
            <p:nvPr/>
          </p:nvSpPr>
          <p:spPr>
            <a:xfrm>
              <a:off x="1321606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Group 2026">
            <a:extLst>
              <a:ext uri="{FF2B5EF4-FFF2-40B4-BE49-F238E27FC236}">
                <a16:creationId xmlns:a16="http://schemas.microsoft.com/office/drawing/2014/main" id="{E3F96481-1E50-43B8-A450-704C7AB61C3B}"/>
              </a:ext>
            </a:extLst>
          </p:cNvPr>
          <p:cNvGrpSpPr/>
          <p:nvPr/>
        </p:nvGrpSpPr>
        <p:grpSpPr>
          <a:xfrm>
            <a:off x="3158501" y="815471"/>
            <a:ext cx="1119922" cy="2685477"/>
            <a:chOff x="19292" y="0"/>
            <a:chExt cx="2986620" cy="7159061"/>
          </a:xfrm>
        </p:grpSpPr>
        <p:sp>
          <p:nvSpPr>
            <p:cNvPr id="55" name="Shape 2019">
              <a:extLst>
                <a:ext uri="{FF2B5EF4-FFF2-40B4-BE49-F238E27FC236}">
                  <a16:creationId xmlns:a16="http://schemas.microsoft.com/office/drawing/2014/main" id="{0B36E891-9E9C-4F44-9FEA-7C8235DE4E26}"/>
                </a:ext>
              </a:extLst>
            </p:cNvPr>
            <p:cNvSpPr/>
            <p:nvPr/>
          </p:nvSpPr>
          <p:spPr>
            <a:xfrm flipV="1">
              <a:off x="1455656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6" name="Shape 2020">
              <a:extLst>
                <a:ext uri="{FF2B5EF4-FFF2-40B4-BE49-F238E27FC236}">
                  <a16:creationId xmlns:a16="http://schemas.microsoft.com/office/drawing/2014/main" id="{50A55AFE-F4FD-4E69-A3BE-EEB8EC4C9F30}"/>
                </a:ext>
              </a:extLst>
            </p:cNvPr>
            <p:cNvSpPr/>
            <p:nvPr/>
          </p:nvSpPr>
          <p:spPr>
            <a:xfrm>
              <a:off x="531680" y="0"/>
              <a:ext cx="1860635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7" name="Shape 2021">
              <a:extLst>
                <a:ext uri="{FF2B5EF4-FFF2-40B4-BE49-F238E27FC236}">
                  <a16:creationId xmlns:a16="http://schemas.microsoft.com/office/drawing/2014/main" id="{74F3BB3A-F633-4F31-8E12-80AF6CD2DC7B}"/>
                </a:ext>
              </a:extLst>
            </p:cNvPr>
            <p:cNvSpPr/>
            <p:nvPr/>
          </p:nvSpPr>
          <p:spPr>
            <a:xfrm>
              <a:off x="9080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Shape 2022">
              <a:extLst>
                <a:ext uri="{FF2B5EF4-FFF2-40B4-BE49-F238E27FC236}">
                  <a16:creationId xmlns:a16="http://schemas.microsoft.com/office/drawing/2014/main" id="{69C920DB-0D56-4CD0-B610-8C19B18DE25E}"/>
                </a:ext>
              </a:extLst>
            </p:cNvPr>
            <p:cNvSpPr/>
            <p:nvPr/>
          </p:nvSpPr>
          <p:spPr>
            <a:xfrm>
              <a:off x="1327931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Shape 2023">
              <a:extLst>
                <a:ext uri="{FF2B5EF4-FFF2-40B4-BE49-F238E27FC236}">
                  <a16:creationId xmlns:a16="http://schemas.microsoft.com/office/drawing/2014/main" id="{7C79A8EE-EC3F-4EDB-8D05-44538821736F}"/>
                </a:ext>
              </a:extLst>
            </p:cNvPr>
            <p:cNvSpPr/>
            <p:nvPr/>
          </p:nvSpPr>
          <p:spPr>
            <a:xfrm>
              <a:off x="19292" y="6618396"/>
              <a:ext cx="2986620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FBBE48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Suit thread 002</a:t>
              </a:r>
            </a:p>
          </p:txBody>
        </p:sp>
        <p:sp>
          <p:nvSpPr>
            <p:cNvPr id="61" name="Shape 2025">
              <a:extLst>
                <a:ext uri="{FF2B5EF4-FFF2-40B4-BE49-F238E27FC236}">
                  <a16:creationId xmlns:a16="http://schemas.microsoft.com/office/drawing/2014/main" id="{CB35B4B5-98AA-4494-84D9-F71C3B70670A}"/>
                </a:ext>
              </a:extLst>
            </p:cNvPr>
            <p:cNvSpPr/>
            <p:nvPr/>
          </p:nvSpPr>
          <p:spPr>
            <a:xfrm>
              <a:off x="1327964" y="759067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Group 2034">
            <a:extLst>
              <a:ext uri="{FF2B5EF4-FFF2-40B4-BE49-F238E27FC236}">
                <a16:creationId xmlns:a16="http://schemas.microsoft.com/office/drawing/2014/main" id="{A512D0E9-1372-4E35-B889-3E0448B90C3B}"/>
              </a:ext>
            </a:extLst>
          </p:cNvPr>
          <p:cNvGrpSpPr/>
          <p:nvPr/>
        </p:nvGrpSpPr>
        <p:grpSpPr>
          <a:xfrm>
            <a:off x="4517650" y="399454"/>
            <a:ext cx="1182440" cy="2345710"/>
            <a:chOff x="-5304" y="0"/>
            <a:chExt cx="3153344" cy="6253296"/>
          </a:xfrm>
        </p:grpSpPr>
        <p:sp>
          <p:nvSpPr>
            <p:cNvPr id="63" name="Shape 2027">
              <a:extLst>
                <a:ext uri="{FF2B5EF4-FFF2-40B4-BE49-F238E27FC236}">
                  <a16:creationId xmlns:a16="http://schemas.microsoft.com/office/drawing/2014/main" id="{1F31097A-4684-43DC-AEAB-DC59C273B33E}"/>
                </a:ext>
              </a:extLst>
            </p:cNvPr>
            <p:cNvSpPr/>
            <p:nvPr/>
          </p:nvSpPr>
          <p:spPr>
            <a:xfrm>
              <a:off x="523115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2028">
              <a:extLst>
                <a:ext uri="{FF2B5EF4-FFF2-40B4-BE49-F238E27FC236}">
                  <a16:creationId xmlns:a16="http://schemas.microsoft.com/office/drawing/2014/main" id="{E739ED86-877E-4B9E-AFB6-3265433A2032}"/>
                </a:ext>
              </a:extLst>
            </p:cNvPr>
            <p:cNvSpPr/>
            <p:nvPr/>
          </p:nvSpPr>
          <p:spPr>
            <a:xfrm>
              <a:off x="899437" y="328863"/>
              <a:ext cx="1107962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Shape 2029">
              <a:extLst>
                <a:ext uri="{FF2B5EF4-FFF2-40B4-BE49-F238E27FC236}">
                  <a16:creationId xmlns:a16="http://schemas.microsoft.com/office/drawing/2014/main" id="{84E757D3-6659-41BE-B324-F18000459D12}"/>
                </a:ext>
              </a:extLst>
            </p:cNvPr>
            <p:cNvSpPr/>
            <p:nvPr/>
          </p:nvSpPr>
          <p:spPr>
            <a:xfrm>
              <a:off x="1319399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6" name="Shape 2030">
              <a:extLst>
                <a:ext uri="{FF2B5EF4-FFF2-40B4-BE49-F238E27FC236}">
                  <a16:creationId xmlns:a16="http://schemas.microsoft.com/office/drawing/2014/main" id="{44DB02C2-180E-4096-B1EC-135B574AE547}"/>
                </a:ext>
              </a:extLst>
            </p:cNvPr>
            <p:cNvSpPr/>
            <p:nvPr/>
          </p:nvSpPr>
          <p:spPr>
            <a:xfrm>
              <a:off x="-5304" y="5712631"/>
              <a:ext cx="3153344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809D2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Case thread 002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7" name="Shape 2031">
              <a:extLst>
                <a:ext uri="{FF2B5EF4-FFF2-40B4-BE49-F238E27FC236}">
                  <a16:creationId xmlns:a16="http://schemas.microsoft.com/office/drawing/2014/main" id="{956B0CA9-10D7-42AE-A101-0D4F4219119B}"/>
                </a:ext>
              </a:extLst>
            </p:cNvPr>
            <p:cNvSpPr/>
            <p:nvPr/>
          </p:nvSpPr>
          <p:spPr>
            <a:xfrm flipV="1">
              <a:off x="1453458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9" name="Shape 2033">
              <a:extLst>
                <a:ext uri="{FF2B5EF4-FFF2-40B4-BE49-F238E27FC236}">
                  <a16:creationId xmlns:a16="http://schemas.microsoft.com/office/drawing/2014/main" id="{4C5B27AB-B8FD-4C91-A3AD-4A32EA3EC462}"/>
                </a:ext>
              </a:extLst>
            </p:cNvPr>
            <p:cNvSpPr/>
            <p:nvPr/>
          </p:nvSpPr>
          <p:spPr>
            <a:xfrm>
              <a:off x="1324773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Group 2042">
            <a:extLst>
              <a:ext uri="{FF2B5EF4-FFF2-40B4-BE49-F238E27FC236}">
                <a16:creationId xmlns:a16="http://schemas.microsoft.com/office/drawing/2014/main" id="{B56E6D28-0DE9-4001-9CDA-4A4E955729B9}"/>
              </a:ext>
            </a:extLst>
          </p:cNvPr>
          <p:cNvGrpSpPr/>
          <p:nvPr/>
        </p:nvGrpSpPr>
        <p:grpSpPr>
          <a:xfrm>
            <a:off x="5951540" y="47963"/>
            <a:ext cx="1119922" cy="2685477"/>
            <a:chOff x="19291" y="0"/>
            <a:chExt cx="2986618" cy="7159061"/>
          </a:xfrm>
        </p:grpSpPr>
        <p:sp>
          <p:nvSpPr>
            <p:cNvPr id="71" name="Shape 2035">
              <a:extLst>
                <a:ext uri="{FF2B5EF4-FFF2-40B4-BE49-F238E27FC236}">
                  <a16:creationId xmlns:a16="http://schemas.microsoft.com/office/drawing/2014/main" id="{C698496E-978E-4696-937B-D1F5E00BCD11}"/>
                </a:ext>
              </a:extLst>
            </p:cNvPr>
            <p:cNvSpPr/>
            <p:nvPr/>
          </p:nvSpPr>
          <p:spPr>
            <a:xfrm flipV="1">
              <a:off x="1468347" y="2825143"/>
              <a:ext cx="2" cy="3702986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Shape 2036">
              <a:extLst>
                <a:ext uri="{FF2B5EF4-FFF2-40B4-BE49-F238E27FC236}">
                  <a16:creationId xmlns:a16="http://schemas.microsoft.com/office/drawing/2014/main" id="{06314C13-C3A9-4D44-B55F-915302126C31}"/>
                </a:ext>
              </a:extLst>
            </p:cNvPr>
            <p:cNvSpPr/>
            <p:nvPr/>
          </p:nvSpPr>
          <p:spPr>
            <a:xfrm>
              <a:off x="54438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Shape 2037">
              <a:extLst>
                <a:ext uri="{FF2B5EF4-FFF2-40B4-BE49-F238E27FC236}">
                  <a16:creationId xmlns:a16="http://schemas.microsoft.com/office/drawing/2014/main" id="{3C685C43-EF99-4C4E-81EA-8B1835226C1B}"/>
                </a:ext>
              </a:extLst>
            </p:cNvPr>
            <p:cNvSpPr/>
            <p:nvPr/>
          </p:nvSpPr>
          <p:spPr>
            <a:xfrm>
              <a:off x="920703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Shape 2038">
              <a:extLst>
                <a:ext uri="{FF2B5EF4-FFF2-40B4-BE49-F238E27FC236}">
                  <a16:creationId xmlns:a16="http://schemas.microsoft.com/office/drawing/2014/main" id="{B306EFB5-E01B-4BD6-91E1-A1FDAB8D50CD}"/>
                </a:ext>
              </a:extLst>
            </p:cNvPr>
            <p:cNvSpPr/>
            <p:nvPr/>
          </p:nvSpPr>
          <p:spPr>
            <a:xfrm>
              <a:off x="1340665" y="2723483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Shape 2039">
              <a:extLst>
                <a:ext uri="{FF2B5EF4-FFF2-40B4-BE49-F238E27FC236}">
                  <a16:creationId xmlns:a16="http://schemas.microsoft.com/office/drawing/2014/main" id="{D7DE1B16-0C94-4C09-BD1E-1FBAE6489420}"/>
                </a:ext>
              </a:extLst>
            </p:cNvPr>
            <p:cNvSpPr/>
            <p:nvPr/>
          </p:nvSpPr>
          <p:spPr>
            <a:xfrm>
              <a:off x="19291" y="6618396"/>
              <a:ext cx="2986618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3A9A87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Suit thread 003</a:t>
              </a:r>
            </a:p>
          </p:txBody>
        </p:sp>
        <p:sp>
          <p:nvSpPr>
            <p:cNvPr id="77" name="Shape 2041">
              <a:extLst>
                <a:ext uri="{FF2B5EF4-FFF2-40B4-BE49-F238E27FC236}">
                  <a16:creationId xmlns:a16="http://schemas.microsoft.com/office/drawing/2014/main" id="{23EAABB5-7A6F-4506-A716-DC0B9F1BB0F1}"/>
                </a:ext>
              </a:extLst>
            </p:cNvPr>
            <p:cNvSpPr/>
            <p:nvPr/>
          </p:nvSpPr>
          <p:spPr>
            <a:xfrm>
              <a:off x="1334281" y="754485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Group 2050">
            <a:extLst>
              <a:ext uri="{FF2B5EF4-FFF2-40B4-BE49-F238E27FC236}">
                <a16:creationId xmlns:a16="http://schemas.microsoft.com/office/drawing/2014/main" id="{912195A2-DB26-4F26-86DF-062F44DE6B35}"/>
              </a:ext>
            </a:extLst>
          </p:cNvPr>
          <p:cNvGrpSpPr/>
          <p:nvPr/>
        </p:nvGrpSpPr>
        <p:grpSpPr>
          <a:xfrm>
            <a:off x="7269355" y="364063"/>
            <a:ext cx="1182440" cy="2339947"/>
            <a:chOff x="78505" y="0"/>
            <a:chExt cx="3153344" cy="6237932"/>
          </a:xfrm>
        </p:grpSpPr>
        <p:sp>
          <p:nvSpPr>
            <p:cNvPr id="79" name="Shape 2043">
              <a:extLst>
                <a:ext uri="{FF2B5EF4-FFF2-40B4-BE49-F238E27FC236}">
                  <a16:creationId xmlns:a16="http://schemas.microsoft.com/office/drawing/2014/main" id="{25A2AB07-51D1-496C-8374-E2C6F60CFA97}"/>
                </a:ext>
              </a:extLst>
            </p:cNvPr>
            <p:cNvSpPr/>
            <p:nvPr/>
          </p:nvSpPr>
          <p:spPr>
            <a:xfrm flipV="1">
              <a:off x="1442907" y="2990855"/>
              <a:ext cx="2" cy="2065071"/>
            </a:xfrm>
            <a:prstGeom prst="line">
              <a:avLst/>
            </a:prstGeom>
            <a:noFill/>
            <a:ln w="12700" cap="flat">
              <a:solidFill>
                <a:schemeClr val="bg1">
                  <a:lumMod val="65000"/>
                </a:schemeClr>
              </a:solidFill>
              <a:prstDash val="solid"/>
              <a:miter lim="400000"/>
            </a:ln>
            <a:effectLst/>
          </p:spPr>
          <p:txBody>
            <a:bodyPr wrap="square" lIns="24108" tIns="24108" rIns="24108" bIns="24108" numCol="1" anchor="t">
              <a:noAutofit/>
            </a:bodyPr>
            <a:lstStyle/>
            <a:p>
              <a:pPr defTabSz="171458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0" name="Shape 2044">
              <a:extLst>
                <a:ext uri="{FF2B5EF4-FFF2-40B4-BE49-F238E27FC236}">
                  <a16:creationId xmlns:a16="http://schemas.microsoft.com/office/drawing/2014/main" id="{0D7F80DC-8353-4B73-A652-6363871085CC}"/>
                </a:ext>
              </a:extLst>
            </p:cNvPr>
            <p:cNvSpPr/>
            <p:nvPr/>
          </p:nvSpPr>
          <p:spPr>
            <a:xfrm>
              <a:off x="525331" y="0"/>
              <a:ext cx="1860634" cy="276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96" h="21205" extrusionOk="0">
                  <a:moveTo>
                    <a:pt x="2854" y="12646"/>
                  </a:moveTo>
                  <a:cubicBezTo>
                    <a:pt x="-3017" y="8196"/>
                    <a:pt x="814" y="-395"/>
                    <a:pt x="8487" y="14"/>
                  </a:cubicBezTo>
                  <a:cubicBezTo>
                    <a:pt x="15753" y="401"/>
                    <a:pt x="18583" y="8670"/>
                    <a:pt x="12811" y="12646"/>
                  </a:cubicBezTo>
                  <a:cubicBezTo>
                    <a:pt x="11676" y="13847"/>
                    <a:pt x="10699" y="15161"/>
                    <a:pt x="9899" y="16561"/>
                  </a:cubicBezTo>
                  <a:cubicBezTo>
                    <a:pt x="9059" y="18035"/>
                    <a:pt x="8420" y="19594"/>
                    <a:pt x="7997" y="21205"/>
                  </a:cubicBezTo>
                  <a:cubicBezTo>
                    <a:pt x="7500" y="19575"/>
                    <a:pt x="6791" y="18002"/>
                    <a:pt x="5884" y="16520"/>
                  </a:cubicBezTo>
                  <a:cubicBezTo>
                    <a:pt x="5036" y="15133"/>
                    <a:pt x="4019" y="13834"/>
                    <a:pt x="2854" y="12646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1" name="Shape 2045">
              <a:extLst>
                <a:ext uri="{FF2B5EF4-FFF2-40B4-BE49-F238E27FC236}">
                  <a16:creationId xmlns:a16="http://schemas.microsoft.com/office/drawing/2014/main" id="{77FD2E8F-D8C2-479D-8F87-E9C46CF5F7E4}"/>
                </a:ext>
              </a:extLst>
            </p:cNvPr>
            <p:cNvSpPr/>
            <p:nvPr/>
          </p:nvSpPr>
          <p:spPr>
            <a:xfrm>
              <a:off x="901654" y="328863"/>
              <a:ext cx="1107961" cy="149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006" h="21047" extrusionOk="0">
                  <a:moveTo>
                    <a:pt x="13128" y="13601"/>
                  </a:moveTo>
                  <a:cubicBezTo>
                    <a:pt x="18599" y="9205"/>
                    <a:pt x="15792" y="564"/>
                    <a:pt x="8717" y="26"/>
                  </a:cubicBezTo>
                  <a:cubicBezTo>
                    <a:pt x="1098" y="-553"/>
                    <a:pt x="-3001" y="8540"/>
                    <a:pt x="2598" y="13601"/>
                  </a:cubicBezTo>
                  <a:lnTo>
                    <a:pt x="8213" y="21047"/>
                  </a:lnTo>
                  <a:lnTo>
                    <a:pt x="13128" y="136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Shape 2046">
              <a:extLst>
                <a:ext uri="{FF2B5EF4-FFF2-40B4-BE49-F238E27FC236}">
                  <a16:creationId xmlns:a16="http://schemas.microsoft.com/office/drawing/2014/main" id="{BFB5895B-C1DC-4AC4-9424-97811A7251EC}"/>
                </a:ext>
              </a:extLst>
            </p:cNvPr>
            <p:cNvSpPr/>
            <p:nvPr/>
          </p:nvSpPr>
          <p:spPr>
            <a:xfrm>
              <a:off x="1321581" y="2747249"/>
              <a:ext cx="268106" cy="2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Shape 2047">
              <a:extLst>
                <a:ext uri="{FF2B5EF4-FFF2-40B4-BE49-F238E27FC236}">
                  <a16:creationId xmlns:a16="http://schemas.microsoft.com/office/drawing/2014/main" id="{3B178797-C268-40C6-8B0E-BB9B94CE73D6}"/>
                </a:ext>
              </a:extLst>
            </p:cNvPr>
            <p:cNvSpPr/>
            <p:nvPr/>
          </p:nvSpPr>
          <p:spPr>
            <a:xfrm>
              <a:off x="78505" y="5697267"/>
              <a:ext cx="3153344" cy="540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7500">
                  <a:solidFill>
                    <a:srgbClr val="694E7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Case thread 003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5" name="Shape 2049">
              <a:extLst>
                <a:ext uri="{FF2B5EF4-FFF2-40B4-BE49-F238E27FC236}">
                  <a16:creationId xmlns:a16="http://schemas.microsoft.com/office/drawing/2014/main" id="{AC0510D9-37FE-4DFC-97E6-1C2C5E7CD45A}"/>
                </a:ext>
              </a:extLst>
            </p:cNvPr>
            <p:cNvSpPr/>
            <p:nvPr/>
          </p:nvSpPr>
          <p:spPr>
            <a:xfrm>
              <a:off x="1321598" y="812771"/>
              <a:ext cx="268106" cy="268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4BE4CAAE-6E22-43ED-BAA7-31D99E65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2" y="3590392"/>
            <a:ext cx="3273748" cy="144165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B2122A4-9123-44C9-A88D-A4702CBA22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49" y="2841730"/>
            <a:ext cx="4416189" cy="24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6304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dvAuto="0"/>
      <p:bldP spid="28" grpId="0" advAuto="0"/>
      <p:bldP spid="54" grpId="0" advAuto="0"/>
      <p:bldP spid="62" grpId="0" advAuto="0"/>
      <p:bldP spid="70" grpId="0" advAuto="0"/>
      <p:bldP spid="78" grpId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520040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test run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test run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39F98-A4DA-462D-B9D7-320C9CDF4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672444"/>
            <a:ext cx="5292588" cy="24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3339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Q&amp;A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4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2545537" y="1519006"/>
            <a:ext cx="936104" cy="1044116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2447764" y="2915891"/>
            <a:ext cx="1840568" cy="700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36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4184340" y="3039558"/>
            <a:ext cx="1899828" cy="675692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10" grpId="0"/>
      <p:bldP spid="11" grpId="0"/>
      <p:bldP spid="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>
            <a:spLocks/>
          </p:cNvSpPr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99992" y="1954130"/>
            <a:ext cx="2977358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01 / Introduction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99992" y="2358822"/>
            <a:ext cx="3564395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02 / Why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Mtest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99993" y="2763514"/>
            <a:ext cx="2720564" cy="33086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03 / </a:t>
            </a:r>
            <a:r>
              <a:rPr lang="en-US" altLang="zh-CN" sz="17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Mtest</a:t>
            </a: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architecture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9992" y="3168206"/>
            <a:ext cx="2592287" cy="59247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7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04 / Q&amp;A</a:t>
            </a: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zh-CN" sz="17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1504717" y="1532158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382141" y="2417265"/>
            <a:ext cx="1915432" cy="34624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00"/>
                            </p:stCondLst>
                            <p:childTnLst>
                              <p:par>
                                <p:cTn id="4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51" grpId="0"/>
      <p:bldP spid="52" grpId="0"/>
      <p:bldP spid="53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539647" y="3496370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372692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About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Multi-threads/Multi-usage/Multi-parts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140">
            <a:extLst>
              <a:ext uri="{FF2B5EF4-FFF2-40B4-BE49-F238E27FC236}">
                <a16:creationId xmlns:a16="http://schemas.microsoft.com/office/drawing/2014/main" id="{5EA8EF98-7D0B-4BB0-A72B-02B4AD7AF36F}"/>
              </a:ext>
            </a:extLst>
          </p:cNvPr>
          <p:cNvGrpSpPr/>
          <p:nvPr/>
        </p:nvGrpSpPr>
        <p:grpSpPr>
          <a:xfrm>
            <a:off x="-369916" y="2006497"/>
            <a:ext cx="3249728" cy="2294239"/>
            <a:chOff x="-485775" y="2006497"/>
            <a:chExt cx="3249728" cy="2294239"/>
          </a:xfrm>
        </p:grpSpPr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55B4ECD-7DA1-4D96-A56E-0285F30DD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80" y="2849204"/>
              <a:ext cx="386151" cy="357070"/>
            </a:xfrm>
            <a:custGeom>
              <a:avLst/>
              <a:gdLst>
                <a:gd name="T0" fmla="*/ 0 w 291"/>
                <a:gd name="T1" fmla="*/ 465917 h 269"/>
                <a:gd name="T2" fmla="*/ 342058 w 291"/>
                <a:gd name="T3" fmla="*/ 139579 h 269"/>
                <a:gd name="T4" fmla="*/ 572063 w 291"/>
                <a:gd name="T5" fmla="*/ 139579 h 269"/>
                <a:gd name="T6" fmla="*/ 418727 w 291"/>
                <a:gd name="T7" fmla="*/ 444292 h 269"/>
                <a:gd name="T8" fmla="*/ 161200 w 291"/>
                <a:gd name="T9" fmla="*/ 528826 h 269"/>
                <a:gd name="T10" fmla="*/ 0 w 291"/>
                <a:gd name="T11" fmla="*/ 465917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1" h="269">
                  <a:moveTo>
                    <a:pt x="0" y="237"/>
                  </a:moveTo>
                  <a:cubicBezTo>
                    <a:pt x="0" y="237"/>
                    <a:pt x="147" y="142"/>
                    <a:pt x="174" y="71"/>
                  </a:cubicBezTo>
                  <a:cubicBezTo>
                    <a:pt x="201" y="0"/>
                    <a:pt x="291" y="55"/>
                    <a:pt x="291" y="71"/>
                  </a:cubicBezTo>
                  <a:cubicBezTo>
                    <a:pt x="291" y="87"/>
                    <a:pt x="235" y="206"/>
                    <a:pt x="213" y="226"/>
                  </a:cubicBezTo>
                  <a:cubicBezTo>
                    <a:pt x="191" y="245"/>
                    <a:pt x="82" y="269"/>
                    <a:pt x="82" y="269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CBD70-4BFB-4651-997B-186E8BDDE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342" y="2636983"/>
              <a:ext cx="546672" cy="359877"/>
            </a:xfrm>
            <a:custGeom>
              <a:avLst/>
              <a:gdLst>
                <a:gd name="T0" fmla="*/ 699789 w 412"/>
                <a:gd name="T1" fmla="*/ 302876 h 271"/>
                <a:gd name="T2" fmla="*/ 226055 w 412"/>
                <a:gd name="T3" fmla="*/ 501515 h 271"/>
                <a:gd name="T4" fmla="*/ 31451 w 412"/>
                <a:gd name="T5" fmla="*/ 422846 h 271"/>
                <a:gd name="T6" fmla="*/ 112045 w 412"/>
                <a:gd name="T7" fmla="*/ 230107 h 271"/>
                <a:gd name="T8" fmla="*/ 583813 w 412"/>
                <a:gd name="T9" fmla="*/ 31468 h 271"/>
                <a:gd name="T10" fmla="*/ 778417 w 412"/>
                <a:gd name="T11" fmla="*/ 110137 h 271"/>
                <a:gd name="T12" fmla="*/ 699789 w 412"/>
                <a:gd name="T13" fmla="*/ 302876 h 2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2" h="271">
                  <a:moveTo>
                    <a:pt x="356" y="154"/>
                  </a:moveTo>
                  <a:cubicBezTo>
                    <a:pt x="115" y="255"/>
                    <a:pt x="115" y="255"/>
                    <a:pt x="115" y="255"/>
                  </a:cubicBezTo>
                  <a:cubicBezTo>
                    <a:pt x="77" y="271"/>
                    <a:pt x="32" y="253"/>
                    <a:pt x="16" y="215"/>
                  </a:cubicBezTo>
                  <a:cubicBezTo>
                    <a:pt x="0" y="177"/>
                    <a:pt x="19" y="133"/>
                    <a:pt x="57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80" y="18"/>
                    <a:pt x="396" y="56"/>
                  </a:cubicBezTo>
                  <a:cubicBezTo>
                    <a:pt x="412" y="94"/>
                    <a:pt x="394" y="138"/>
                    <a:pt x="356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D48557C-CB74-4ABF-A171-9AC6B115B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501" y="2801482"/>
              <a:ext cx="545550" cy="361000"/>
            </a:xfrm>
            <a:custGeom>
              <a:avLst/>
              <a:gdLst>
                <a:gd name="T0" fmla="*/ 698085 w 411"/>
                <a:gd name="T1" fmla="*/ 304670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31942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4670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5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4"/>
                    <a:pt x="56" y="118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9"/>
                    <a:pt x="355" y="155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F03753A-49BB-49D6-A624-C7392FC84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9730" y="2958121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4572 h 272"/>
                <a:gd name="T6" fmla="*/ 110120 w 411"/>
                <a:gd name="T7" fmla="*/ 229976 h 272"/>
                <a:gd name="T8" fmla="*/ 582065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6"/>
                  </a:cubicBezTo>
                  <a:cubicBezTo>
                    <a:pt x="0" y="178"/>
                    <a:pt x="18" y="133"/>
                    <a:pt x="56" y="117"/>
                  </a:cubicBezTo>
                  <a:cubicBezTo>
                    <a:pt x="296" y="16"/>
                    <a:pt x="296" y="16"/>
                    <a:pt x="296" y="16"/>
                  </a:cubicBezTo>
                  <a:cubicBezTo>
                    <a:pt x="334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01E933-50AD-47D3-A910-1162BA3F6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837" y="3114760"/>
              <a:ext cx="545550" cy="361000"/>
            </a:xfrm>
            <a:custGeom>
              <a:avLst/>
              <a:gdLst>
                <a:gd name="T0" fmla="*/ 698085 w 411"/>
                <a:gd name="T1" fmla="*/ 302704 h 272"/>
                <a:gd name="T2" fmla="*/ 224174 w 411"/>
                <a:gd name="T3" fmla="*/ 503196 h 272"/>
                <a:gd name="T4" fmla="*/ 31463 w 411"/>
                <a:gd name="T5" fmla="*/ 422606 h 272"/>
                <a:gd name="T6" fmla="*/ 110120 w 411"/>
                <a:gd name="T7" fmla="*/ 229976 h 272"/>
                <a:gd name="T8" fmla="*/ 584031 w 411"/>
                <a:gd name="T9" fmla="*/ 31450 h 272"/>
                <a:gd name="T10" fmla="*/ 776742 w 411"/>
                <a:gd name="T11" fmla="*/ 110074 h 272"/>
                <a:gd name="T12" fmla="*/ 698085 w 411"/>
                <a:gd name="T13" fmla="*/ 302704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" h="272">
                  <a:moveTo>
                    <a:pt x="355" y="154"/>
                  </a:moveTo>
                  <a:cubicBezTo>
                    <a:pt x="114" y="256"/>
                    <a:pt x="114" y="256"/>
                    <a:pt x="114" y="256"/>
                  </a:cubicBezTo>
                  <a:cubicBezTo>
                    <a:pt x="76" y="272"/>
                    <a:pt x="32" y="254"/>
                    <a:pt x="16" y="215"/>
                  </a:cubicBezTo>
                  <a:cubicBezTo>
                    <a:pt x="0" y="177"/>
                    <a:pt x="18" y="133"/>
                    <a:pt x="56" y="117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335" y="0"/>
                    <a:pt x="379" y="18"/>
                    <a:pt x="395" y="56"/>
                  </a:cubicBezTo>
                  <a:cubicBezTo>
                    <a:pt x="411" y="94"/>
                    <a:pt x="393" y="138"/>
                    <a:pt x="355" y="154"/>
                  </a:cubicBezTo>
                  <a:close/>
                </a:path>
              </a:pathLst>
            </a:custGeom>
            <a:solidFill>
              <a:srgbClr val="F3D2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7AD6B709-A381-40BC-A98D-CF980FEB0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587" y="3175956"/>
              <a:ext cx="171186" cy="217273"/>
            </a:xfrm>
            <a:custGeom>
              <a:avLst/>
              <a:gdLst>
                <a:gd name="T0" fmla="*/ 200524 w 129"/>
                <a:gd name="T1" fmla="*/ 0 h 164"/>
                <a:gd name="T2" fmla="*/ 0 w 129"/>
                <a:gd name="T3" fmla="*/ 321785 h 164"/>
                <a:gd name="T4" fmla="*/ 253604 w 129"/>
                <a:gd name="T5" fmla="*/ 96143 h 164"/>
                <a:gd name="T6" fmla="*/ 200524 w 129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164">
                  <a:moveTo>
                    <a:pt x="102" y="0"/>
                  </a:moveTo>
                  <a:cubicBezTo>
                    <a:pt x="102" y="0"/>
                    <a:pt x="107" y="116"/>
                    <a:pt x="0" y="164"/>
                  </a:cubicBezTo>
                  <a:cubicBezTo>
                    <a:pt x="0" y="164"/>
                    <a:pt x="89" y="157"/>
                    <a:pt x="129" y="49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C35EA8D4-AD66-45EB-90BC-3F6F506F1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109" y="3219748"/>
              <a:ext cx="459115" cy="362123"/>
            </a:xfrm>
            <a:custGeom>
              <a:avLst/>
              <a:gdLst>
                <a:gd name="T0" fmla="*/ 0 w 346"/>
                <a:gd name="T1" fmla="*/ 68758 h 273"/>
                <a:gd name="T2" fmla="*/ 601525 w 346"/>
                <a:gd name="T3" fmla="*/ 536309 h 273"/>
                <a:gd name="T4" fmla="*/ 646738 w 346"/>
                <a:gd name="T5" fmla="*/ 516664 h 273"/>
                <a:gd name="T6" fmla="*/ 0 w 346"/>
                <a:gd name="T7" fmla="*/ 0 h 273"/>
                <a:gd name="T8" fmla="*/ 0 w 346"/>
                <a:gd name="T9" fmla="*/ 68758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3">
                  <a:moveTo>
                    <a:pt x="0" y="35"/>
                  </a:moveTo>
                  <a:cubicBezTo>
                    <a:pt x="0" y="35"/>
                    <a:pt x="99" y="223"/>
                    <a:pt x="306" y="273"/>
                  </a:cubicBezTo>
                  <a:cubicBezTo>
                    <a:pt x="306" y="273"/>
                    <a:pt x="312" y="271"/>
                    <a:pt x="329" y="263"/>
                  </a:cubicBezTo>
                  <a:cubicBezTo>
                    <a:pt x="346" y="256"/>
                    <a:pt x="0" y="0"/>
                    <a:pt x="0" y="0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DDB69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F4DD5C96-4A73-445A-A5B2-88AEA3A7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749" y="2006497"/>
              <a:ext cx="1008033" cy="1575374"/>
            </a:xfrm>
            <a:custGeom>
              <a:avLst/>
              <a:gdLst>
                <a:gd name="T0" fmla="*/ 1489421 w 760"/>
                <a:gd name="T1" fmla="*/ 141522 h 1187"/>
                <a:gd name="T2" fmla="*/ 139510 w 760"/>
                <a:gd name="T3" fmla="*/ 982794 h 1187"/>
                <a:gd name="T4" fmla="*/ 982468 w 760"/>
                <a:gd name="T5" fmla="*/ 2333153 h 1187"/>
                <a:gd name="T6" fmla="*/ 986398 w 760"/>
                <a:gd name="T7" fmla="*/ 2333153 h 1187"/>
                <a:gd name="T8" fmla="*/ 1493351 w 760"/>
                <a:gd name="T9" fmla="*/ 141522 h 1187"/>
                <a:gd name="T10" fmla="*/ 1489421 w 760"/>
                <a:gd name="T11" fmla="*/ 141522 h 1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0" h="1187">
                  <a:moveTo>
                    <a:pt x="758" y="72"/>
                  </a:moveTo>
                  <a:cubicBezTo>
                    <a:pt x="450" y="0"/>
                    <a:pt x="142" y="192"/>
                    <a:pt x="71" y="500"/>
                  </a:cubicBezTo>
                  <a:cubicBezTo>
                    <a:pt x="0" y="808"/>
                    <a:pt x="192" y="1116"/>
                    <a:pt x="500" y="1187"/>
                  </a:cubicBezTo>
                  <a:cubicBezTo>
                    <a:pt x="501" y="1187"/>
                    <a:pt x="501" y="1187"/>
                    <a:pt x="502" y="1187"/>
                  </a:cubicBezTo>
                  <a:cubicBezTo>
                    <a:pt x="760" y="72"/>
                    <a:pt x="760" y="72"/>
                    <a:pt x="760" y="72"/>
                  </a:cubicBezTo>
                  <a:cubicBezTo>
                    <a:pt x="759" y="72"/>
                    <a:pt x="759" y="72"/>
                    <a:pt x="758" y="7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EEB7D5A3-1244-4586-AB97-A5D11ACE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410" y="2101940"/>
              <a:ext cx="1003543" cy="1573129"/>
            </a:xfrm>
            <a:custGeom>
              <a:avLst/>
              <a:gdLst>
                <a:gd name="T0" fmla="*/ 1347075 w 756"/>
                <a:gd name="T1" fmla="*/ 1348744 h 1185"/>
                <a:gd name="T2" fmla="*/ 507366 w 756"/>
                <a:gd name="T3" fmla="*/ 0 h 1185"/>
                <a:gd name="T4" fmla="*/ 0 w 756"/>
                <a:gd name="T5" fmla="*/ 2192200 h 1185"/>
                <a:gd name="T6" fmla="*/ 1347075 w 756"/>
                <a:gd name="T7" fmla="*/ 1348744 h 1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6" h="1185">
                  <a:moveTo>
                    <a:pt x="685" y="686"/>
                  </a:moveTo>
                  <a:cubicBezTo>
                    <a:pt x="756" y="379"/>
                    <a:pt x="565" y="72"/>
                    <a:pt x="258" y="0"/>
                  </a:cubicBezTo>
                  <a:cubicBezTo>
                    <a:pt x="0" y="1115"/>
                    <a:pt x="0" y="1115"/>
                    <a:pt x="0" y="1115"/>
                  </a:cubicBezTo>
                  <a:cubicBezTo>
                    <a:pt x="308" y="1185"/>
                    <a:pt x="614" y="994"/>
                    <a:pt x="685" y="68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AF96EB68-5D7E-4A1E-931A-58CF5E7F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039" y="3219748"/>
              <a:ext cx="561" cy="561"/>
            </a:xfrm>
            <a:prstGeom prst="rect">
              <a:avLst/>
            </a:prstGeom>
            <a:solidFill>
              <a:srgbClr val="03434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41E419B2-BADF-4600-BABC-656C7B926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80" y="2429815"/>
              <a:ext cx="14593" cy="17404"/>
            </a:xfrm>
            <a:custGeom>
              <a:avLst/>
              <a:gdLst>
                <a:gd name="T0" fmla="*/ 0 w 26"/>
                <a:gd name="T1" fmla="*/ 1663 h 31"/>
                <a:gd name="T2" fmla="*/ 0 w 26"/>
                <a:gd name="T3" fmla="*/ 15798 h 31"/>
                <a:gd name="T4" fmla="*/ 15799 w 26"/>
                <a:gd name="T5" fmla="*/ 25776 h 31"/>
                <a:gd name="T6" fmla="*/ 21619 w 26"/>
                <a:gd name="T7" fmla="*/ 0 h 31"/>
                <a:gd name="T8" fmla="*/ 0 w 26"/>
                <a:gd name="T9" fmla="*/ 1663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1">
                  <a:moveTo>
                    <a:pt x="0" y="2"/>
                  </a:moveTo>
                  <a:lnTo>
                    <a:pt x="0" y="19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7B4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CACFFA16-59C1-4420-BD8E-E9B6CDDB0B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4243" y="2306301"/>
              <a:ext cx="229557" cy="488445"/>
            </a:xfrm>
            <a:custGeom>
              <a:avLst/>
              <a:gdLst>
                <a:gd name="T0" fmla="*/ 29487 w 173"/>
                <a:gd name="T1" fmla="*/ 656559 h 368"/>
                <a:gd name="T2" fmla="*/ 0 w 173"/>
                <a:gd name="T3" fmla="*/ 723394 h 368"/>
                <a:gd name="T4" fmla="*/ 25555 w 173"/>
                <a:gd name="T5" fmla="*/ 707668 h 368"/>
                <a:gd name="T6" fmla="*/ 29487 w 173"/>
                <a:gd name="T7" fmla="*/ 656559 h 368"/>
                <a:gd name="T8" fmla="*/ 322386 w 173"/>
                <a:gd name="T9" fmla="*/ 0 h 368"/>
                <a:gd name="T10" fmla="*/ 300763 w 173"/>
                <a:gd name="T11" fmla="*/ 51109 h 368"/>
                <a:gd name="T12" fmla="*/ 340078 w 173"/>
                <a:gd name="T13" fmla="*/ 7863 h 368"/>
                <a:gd name="T14" fmla="*/ 322386 w 173"/>
                <a:gd name="T15" fmla="*/ 0 h 3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368">
                  <a:moveTo>
                    <a:pt x="15" y="334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4" y="365"/>
                    <a:pt x="8" y="363"/>
                    <a:pt x="13" y="360"/>
                  </a:cubicBezTo>
                  <a:cubicBezTo>
                    <a:pt x="13" y="351"/>
                    <a:pt x="14" y="343"/>
                    <a:pt x="15" y="334"/>
                  </a:cubicBezTo>
                  <a:moveTo>
                    <a:pt x="164" y="0"/>
                  </a:moveTo>
                  <a:cubicBezTo>
                    <a:pt x="153" y="26"/>
                    <a:pt x="153" y="26"/>
                    <a:pt x="153" y="26"/>
                  </a:cubicBezTo>
                  <a:cubicBezTo>
                    <a:pt x="159" y="19"/>
                    <a:pt x="166" y="12"/>
                    <a:pt x="173" y="4"/>
                  </a:cubicBezTo>
                  <a:cubicBezTo>
                    <a:pt x="168" y="2"/>
                    <a:pt x="164" y="0"/>
                    <a:pt x="164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588FDB7D-224A-497C-88C8-0A4EE51BD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702" y="2784078"/>
              <a:ext cx="26940" cy="124638"/>
            </a:xfrm>
            <a:custGeom>
              <a:avLst/>
              <a:gdLst>
                <a:gd name="T0" fmla="*/ 39911 w 20"/>
                <a:gd name="T1" fmla="*/ 0 h 94"/>
                <a:gd name="T2" fmla="*/ 13969 w 20"/>
                <a:gd name="T3" fmla="*/ 15710 h 94"/>
                <a:gd name="T4" fmla="*/ 0 w 20"/>
                <a:gd name="T5" fmla="*/ 45166 h 94"/>
                <a:gd name="T6" fmla="*/ 39911 w 20"/>
                <a:gd name="T7" fmla="*/ 184590 h 94"/>
                <a:gd name="T8" fmla="*/ 39911 w 20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94">
                  <a:moveTo>
                    <a:pt x="20" y="0"/>
                  </a:moveTo>
                  <a:cubicBezTo>
                    <a:pt x="15" y="3"/>
                    <a:pt x="11" y="5"/>
                    <a:pt x="7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0" y="94"/>
                    <a:pt x="20" y="94"/>
                    <a:pt x="20" y="94"/>
                  </a:cubicBezTo>
                  <a:cubicBezTo>
                    <a:pt x="17" y="63"/>
                    <a:pt x="17" y="32"/>
                    <a:pt x="20" y="0"/>
                  </a:cubicBezTo>
                </a:path>
              </a:pathLst>
            </a:custGeom>
            <a:solidFill>
              <a:srgbClr val="C2A98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5267DEBE-95B6-43D1-9D54-3E168FDC26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67714" y="2311915"/>
              <a:ext cx="324973" cy="601292"/>
            </a:xfrm>
            <a:custGeom>
              <a:avLst/>
              <a:gdLst>
                <a:gd name="T0" fmla="*/ 11790 w 245"/>
                <a:gd name="T1" fmla="*/ 646760 h 453"/>
                <a:gd name="T2" fmla="*/ 9825 w 245"/>
                <a:gd name="T3" fmla="*/ 648725 h 453"/>
                <a:gd name="T4" fmla="*/ 5895 w 245"/>
                <a:gd name="T5" fmla="*/ 699837 h 453"/>
                <a:gd name="T6" fmla="*/ 5895 w 245"/>
                <a:gd name="T7" fmla="*/ 884625 h 453"/>
                <a:gd name="T8" fmla="*/ 7860 w 245"/>
                <a:gd name="T9" fmla="*/ 890523 h 453"/>
                <a:gd name="T10" fmla="*/ 11790 w 245"/>
                <a:gd name="T11" fmla="*/ 646760 h 453"/>
                <a:gd name="T12" fmla="*/ 320299 w 245"/>
                <a:gd name="T13" fmla="*/ 0 h 453"/>
                <a:gd name="T14" fmla="*/ 280999 w 245"/>
                <a:gd name="T15" fmla="*/ 43248 h 453"/>
                <a:gd name="T16" fmla="*/ 214188 w 245"/>
                <a:gd name="T17" fmla="*/ 190686 h 453"/>
                <a:gd name="T18" fmla="*/ 245628 w 245"/>
                <a:gd name="T19" fmla="*/ 216242 h 453"/>
                <a:gd name="T20" fmla="*/ 224013 w 245"/>
                <a:gd name="T21" fmla="*/ 302739 h 453"/>
                <a:gd name="T22" fmla="*/ 251523 w 245"/>
                <a:gd name="T23" fmla="*/ 387269 h 453"/>
                <a:gd name="T24" fmla="*/ 284929 w 245"/>
                <a:gd name="T25" fmla="*/ 401030 h 453"/>
                <a:gd name="T26" fmla="*/ 296719 w 245"/>
                <a:gd name="T27" fmla="*/ 377440 h 453"/>
                <a:gd name="T28" fmla="*/ 269208 w 245"/>
                <a:gd name="T29" fmla="*/ 302739 h 453"/>
                <a:gd name="T30" fmla="*/ 275103 w 245"/>
                <a:gd name="T31" fmla="*/ 237866 h 453"/>
                <a:gd name="T32" fmla="*/ 300649 w 245"/>
                <a:gd name="T33" fmla="*/ 243763 h 453"/>
                <a:gd name="T34" fmla="*/ 294754 w 245"/>
                <a:gd name="T35" fmla="*/ 310602 h 453"/>
                <a:gd name="T36" fmla="*/ 336019 w 245"/>
                <a:gd name="T37" fmla="*/ 412825 h 453"/>
                <a:gd name="T38" fmla="*/ 312439 w 245"/>
                <a:gd name="T39" fmla="*/ 438381 h 453"/>
                <a:gd name="T40" fmla="*/ 328159 w 245"/>
                <a:gd name="T41" fmla="*/ 475732 h 453"/>
                <a:gd name="T42" fmla="*/ 391040 w 245"/>
                <a:gd name="T43" fmla="*/ 338124 h 453"/>
                <a:gd name="T44" fmla="*/ 320299 w 245"/>
                <a:gd name="T45" fmla="*/ 0 h 45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45" h="453">
                  <a:moveTo>
                    <a:pt x="6" y="329"/>
                  </a:moveTo>
                  <a:cubicBezTo>
                    <a:pt x="5" y="330"/>
                    <a:pt x="5" y="330"/>
                    <a:pt x="5" y="330"/>
                  </a:cubicBezTo>
                  <a:cubicBezTo>
                    <a:pt x="4" y="339"/>
                    <a:pt x="3" y="347"/>
                    <a:pt x="3" y="356"/>
                  </a:cubicBezTo>
                  <a:cubicBezTo>
                    <a:pt x="0" y="388"/>
                    <a:pt x="0" y="419"/>
                    <a:pt x="3" y="450"/>
                  </a:cubicBezTo>
                  <a:cubicBezTo>
                    <a:pt x="4" y="453"/>
                    <a:pt x="4" y="453"/>
                    <a:pt x="4" y="453"/>
                  </a:cubicBezTo>
                  <a:cubicBezTo>
                    <a:pt x="0" y="412"/>
                    <a:pt x="1" y="371"/>
                    <a:pt x="6" y="329"/>
                  </a:cubicBezTo>
                  <a:moveTo>
                    <a:pt x="163" y="0"/>
                  </a:moveTo>
                  <a:cubicBezTo>
                    <a:pt x="156" y="8"/>
                    <a:pt x="149" y="15"/>
                    <a:pt x="143" y="22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25" y="110"/>
                    <a:pt x="125" y="110"/>
                    <a:pt x="125" y="110"/>
                  </a:cubicBezTo>
                  <a:cubicBezTo>
                    <a:pt x="114" y="154"/>
                    <a:pt x="114" y="154"/>
                    <a:pt x="114" y="15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51" y="192"/>
                    <a:pt x="151" y="192"/>
                    <a:pt x="151" y="192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71" y="210"/>
                    <a:pt x="171" y="210"/>
                    <a:pt x="171" y="210"/>
                  </a:cubicBezTo>
                  <a:cubicBezTo>
                    <a:pt x="159" y="223"/>
                    <a:pt x="159" y="223"/>
                    <a:pt x="159" y="223"/>
                  </a:cubicBezTo>
                  <a:cubicBezTo>
                    <a:pt x="167" y="242"/>
                    <a:pt x="167" y="242"/>
                    <a:pt x="167" y="242"/>
                  </a:cubicBezTo>
                  <a:cubicBezTo>
                    <a:pt x="178" y="221"/>
                    <a:pt x="189" y="197"/>
                    <a:pt x="199" y="172"/>
                  </a:cubicBezTo>
                  <a:cubicBezTo>
                    <a:pt x="245" y="59"/>
                    <a:pt x="186" y="13"/>
                    <a:pt x="163" y="0"/>
                  </a:cubicBezTo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69665D5F-BD09-49DC-82EC-F920AFB6A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8003" y="2440345"/>
              <a:ext cx="226219" cy="736033"/>
            </a:xfrm>
            <a:custGeom>
              <a:avLst/>
              <a:gdLst>
                <a:gd name="T0" fmla="*/ 109 w 171"/>
                <a:gd name="T1" fmla="*/ 0 h 554"/>
                <a:gd name="T2" fmla="*/ 6 w 171"/>
                <a:gd name="T3" fmla="*/ 232 h 554"/>
                <a:gd name="T4" fmla="*/ 4 w 171"/>
                <a:gd name="T5" fmla="*/ 356 h 554"/>
                <a:gd name="T6" fmla="*/ 60 w 171"/>
                <a:gd name="T7" fmla="*/ 554 h 554"/>
                <a:gd name="T8" fmla="*/ 61 w 171"/>
                <a:gd name="T9" fmla="*/ 302 h 554"/>
                <a:gd name="T10" fmla="*/ 167 w 171"/>
                <a:gd name="T11" fmla="*/ 145 h 554"/>
                <a:gd name="T12" fmla="*/ 159 w 171"/>
                <a:gd name="T13" fmla="*/ 126 h 554"/>
                <a:gd name="T14" fmla="*/ 171 w 171"/>
                <a:gd name="T15" fmla="*/ 113 h 554"/>
                <a:gd name="T16" fmla="*/ 150 w 171"/>
                <a:gd name="T17" fmla="*/ 61 h 554"/>
                <a:gd name="T18" fmla="*/ 153 w 171"/>
                <a:gd name="T19" fmla="*/ 27 h 554"/>
                <a:gd name="T20" fmla="*/ 140 w 171"/>
                <a:gd name="T21" fmla="*/ 24 h 554"/>
                <a:gd name="T22" fmla="*/ 137 w 171"/>
                <a:gd name="T23" fmla="*/ 57 h 554"/>
                <a:gd name="T24" fmla="*/ 151 w 171"/>
                <a:gd name="T25" fmla="*/ 95 h 554"/>
                <a:gd name="T26" fmla="*/ 145 w 171"/>
                <a:gd name="T27" fmla="*/ 107 h 554"/>
                <a:gd name="T28" fmla="*/ 128 w 171"/>
                <a:gd name="T29" fmla="*/ 100 h 554"/>
                <a:gd name="T30" fmla="*/ 114 w 171"/>
                <a:gd name="T31" fmla="*/ 57 h 554"/>
                <a:gd name="T32" fmla="*/ 125 w 171"/>
                <a:gd name="T33" fmla="*/ 13 h 554"/>
                <a:gd name="T34" fmla="*/ 109 w 171"/>
                <a:gd name="T35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554">
                  <a:moveTo>
                    <a:pt x="109" y="0"/>
                  </a:moveTo>
                  <a:cubicBezTo>
                    <a:pt x="6" y="232"/>
                    <a:pt x="6" y="232"/>
                    <a:pt x="6" y="232"/>
                  </a:cubicBezTo>
                  <a:cubicBezTo>
                    <a:pt x="1" y="274"/>
                    <a:pt x="0" y="315"/>
                    <a:pt x="4" y="356"/>
                  </a:cubicBezTo>
                  <a:cubicBezTo>
                    <a:pt x="60" y="554"/>
                    <a:pt x="60" y="554"/>
                    <a:pt x="60" y="554"/>
                  </a:cubicBezTo>
                  <a:cubicBezTo>
                    <a:pt x="113" y="424"/>
                    <a:pt x="61" y="302"/>
                    <a:pt x="61" y="302"/>
                  </a:cubicBezTo>
                  <a:cubicBezTo>
                    <a:pt x="61" y="302"/>
                    <a:pt x="116" y="243"/>
                    <a:pt x="167" y="145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3" y="27"/>
                    <a:pt x="153" y="27"/>
                    <a:pt x="153" y="27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6" name="组合 139">
              <a:extLst>
                <a:ext uri="{FF2B5EF4-FFF2-40B4-BE49-F238E27FC236}">
                  <a16:creationId xmlns:a16="http://schemas.microsoft.com/office/drawing/2014/main" id="{98BFE9CD-CD91-4D80-8DA0-57B396D6B7B7}"/>
                </a:ext>
              </a:extLst>
            </p:cNvPr>
            <p:cNvGrpSpPr/>
            <p:nvPr/>
          </p:nvGrpSpPr>
          <p:grpSpPr>
            <a:xfrm>
              <a:off x="-485775" y="2073581"/>
              <a:ext cx="3175397" cy="2227155"/>
              <a:chOff x="-485775" y="2061610"/>
              <a:chExt cx="3175397" cy="2227155"/>
            </a:xfrm>
          </p:grpSpPr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F9DE8B9C-6310-41AB-A1C9-BA4B81B07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85775" y="3184715"/>
                <a:ext cx="1215628" cy="1104050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19AE49DB-CD22-4B69-B4A2-77FF9C444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36" y="3147885"/>
                <a:ext cx="446206" cy="721999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0348A5A-53EC-4B6B-B575-7A6DC8D26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480" y="2513469"/>
                <a:ext cx="1477251" cy="1267710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6A2CF46B-640F-41A9-8CFE-BEA166979B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4185" y="2061610"/>
                <a:ext cx="1595437" cy="1574492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43">
                <a:extLst>
                  <a:ext uri="{FF2B5EF4-FFF2-40B4-BE49-F238E27FC236}">
                    <a16:creationId xmlns:a16="http://schemas.microsoft.com/office/drawing/2014/main" id="{23DEA17C-A811-472F-88D4-63495B6A3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606" y="2306301"/>
                <a:ext cx="612902" cy="1228971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Group 55">
            <a:extLst>
              <a:ext uri="{FF2B5EF4-FFF2-40B4-BE49-F238E27FC236}">
                <a16:creationId xmlns:a16="http://schemas.microsoft.com/office/drawing/2014/main" id="{E427DBF5-D083-4575-9F7C-F83AB1694360}"/>
              </a:ext>
            </a:extLst>
          </p:cNvPr>
          <p:cNvGrpSpPr>
            <a:grpSpLocks/>
          </p:cNvGrpSpPr>
          <p:nvPr/>
        </p:nvGrpSpPr>
        <p:grpSpPr bwMode="auto">
          <a:xfrm>
            <a:off x="2446838" y="3911430"/>
            <a:ext cx="500088" cy="364930"/>
            <a:chOff x="5391335" y="5117672"/>
            <a:chExt cx="740855" cy="540467"/>
          </a:xfrm>
        </p:grpSpPr>
        <p:sp>
          <p:nvSpPr>
            <p:cNvPr id="53" name="Freeform 71">
              <a:extLst>
                <a:ext uri="{FF2B5EF4-FFF2-40B4-BE49-F238E27FC236}">
                  <a16:creationId xmlns:a16="http://schemas.microsoft.com/office/drawing/2014/main" id="{EE8D87F1-DF21-4519-B126-6B8DFC63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673" y="5117672"/>
              <a:ext cx="367517" cy="357539"/>
            </a:xfrm>
            <a:custGeom>
              <a:avLst/>
              <a:gdLst>
                <a:gd name="T0" fmla="*/ 204394 w 187"/>
                <a:gd name="T1" fmla="*/ 7858 h 182"/>
                <a:gd name="T2" fmla="*/ 159192 w 187"/>
                <a:gd name="T3" fmla="*/ 33397 h 182"/>
                <a:gd name="T4" fmla="*/ 125781 w 187"/>
                <a:gd name="T5" fmla="*/ 115906 h 182"/>
                <a:gd name="T6" fmla="*/ 39307 w 187"/>
                <a:gd name="T7" fmla="*/ 141444 h 182"/>
                <a:gd name="T8" fmla="*/ 11792 w 187"/>
                <a:gd name="T9" fmla="*/ 184663 h 182"/>
                <a:gd name="T10" fmla="*/ 33411 w 187"/>
                <a:gd name="T11" fmla="*/ 290746 h 182"/>
                <a:gd name="T12" fmla="*/ 58960 w 187"/>
                <a:gd name="T13" fmla="*/ 310391 h 182"/>
                <a:gd name="T14" fmla="*/ 316418 w 187"/>
                <a:gd name="T15" fmla="*/ 324143 h 182"/>
                <a:gd name="T16" fmla="*/ 326245 w 187"/>
                <a:gd name="T17" fmla="*/ 66793 h 182"/>
                <a:gd name="T18" fmla="*/ 306592 w 187"/>
                <a:gd name="T19" fmla="*/ 39290 h 182"/>
                <a:gd name="T20" fmla="*/ 204394 w 187"/>
                <a:gd name="T21" fmla="*/ 7858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7" h="182">
                  <a:moveTo>
                    <a:pt x="104" y="4"/>
                  </a:moveTo>
                  <a:cubicBezTo>
                    <a:pt x="96" y="6"/>
                    <a:pt x="88" y="10"/>
                    <a:pt x="81" y="17"/>
                  </a:cubicBezTo>
                  <a:cubicBezTo>
                    <a:pt x="69" y="28"/>
                    <a:pt x="63" y="43"/>
                    <a:pt x="64" y="59"/>
                  </a:cubicBezTo>
                  <a:cubicBezTo>
                    <a:pt x="48" y="57"/>
                    <a:pt x="32" y="61"/>
                    <a:pt x="20" y="72"/>
                  </a:cubicBezTo>
                  <a:cubicBezTo>
                    <a:pt x="13" y="78"/>
                    <a:pt x="9" y="86"/>
                    <a:pt x="6" y="94"/>
                  </a:cubicBezTo>
                  <a:cubicBezTo>
                    <a:pt x="0" y="112"/>
                    <a:pt x="3" y="133"/>
                    <a:pt x="17" y="148"/>
                  </a:cubicBezTo>
                  <a:cubicBezTo>
                    <a:pt x="21" y="152"/>
                    <a:pt x="25" y="155"/>
                    <a:pt x="30" y="158"/>
                  </a:cubicBezTo>
                  <a:cubicBezTo>
                    <a:pt x="65" y="182"/>
                    <a:pt x="161" y="165"/>
                    <a:pt x="161" y="165"/>
                  </a:cubicBezTo>
                  <a:cubicBezTo>
                    <a:pt x="161" y="165"/>
                    <a:pt x="187" y="70"/>
                    <a:pt x="166" y="34"/>
                  </a:cubicBezTo>
                  <a:cubicBezTo>
                    <a:pt x="163" y="29"/>
                    <a:pt x="160" y="24"/>
                    <a:pt x="156" y="20"/>
                  </a:cubicBezTo>
                  <a:cubicBezTo>
                    <a:pt x="143" y="5"/>
                    <a:pt x="123" y="0"/>
                    <a:pt x="104" y="4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14948DDA-E1E4-4B13-A115-7154EAF35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1335" y="5250710"/>
              <a:ext cx="223670" cy="218681"/>
            </a:xfrm>
            <a:custGeom>
              <a:avLst/>
              <a:gdLst>
                <a:gd name="T0" fmla="*/ 125569 w 114"/>
                <a:gd name="T1" fmla="*/ 5910 h 111"/>
                <a:gd name="T2" fmla="*/ 96139 w 114"/>
                <a:gd name="T3" fmla="*/ 19701 h 111"/>
                <a:gd name="T4" fmla="*/ 76519 w 114"/>
                <a:gd name="T5" fmla="*/ 70924 h 111"/>
                <a:gd name="T6" fmla="*/ 23544 w 114"/>
                <a:gd name="T7" fmla="*/ 86684 h 111"/>
                <a:gd name="T8" fmla="*/ 5886 w 114"/>
                <a:gd name="T9" fmla="*/ 114266 h 111"/>
                <a:gd name="T10" fmla="*/ 19620 w 114"/>
                <a:gd name="T11" fmla="*/ 177309 h 111"/>
                <a:gd name="T12" fmla="*/ 35316 w 114"/>
                <a:gd name="T13" fmla="*/ 191100 h 111"/>
                <a:gd name="T14" fmla="*/ 192278 w 114"/>
                <a:gd name="T15" fmla="*/ 198980 h 111"/>
                <a:gd name="T16" fmla="*/ 198164 w 114"/>
                <a:gd name="T17" fmla="*/ 41372 h 111"/>
                <a:gd name="T18" fmla="*/ 186392 w 114"/>
                <a:gd name="T19" fmla="*/ 23641 h 111"/>
                <a:gd name="T20" fmla="*/ 125569 w 114"/>
                <a:gd name="T21" fmla="*/ 591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4" h="111">
                  <a:moveTo>
                    <a:pt x="64" y="3"/>
                  </a:moveTo>
                  <a:cubicBezTo>
                    <a:pt x="58" y="4"/>
                    <a:pt x="53" y="6"/>
                    <a:pt x="49" y="10"/>
                  </a:cubicBezTo>
                  <a:cubicBezTo>
                    <a:pt x="42" y="17"/>
                    <a:pt x="38" y="26"/>
                    <a:pt x="39" y="36"/>
                  </a:cubicBezTo>
                  <a:cubicBezTo>
                    <a:pt x="29" y="35"/>
                    <a:pt x="20" y="37"/>
                    <a:pt x="12" y="44"/>
                  </a:cubicBezTo>
                  <a:cubicBezTo>
                    <a:pt x="8" y="48"/>
                    <a:pt x="5" y="53"/>
                    <a:pt x="3" y="58"/>
                  </a:cubicBezTo>
                  <a:cubicBezTo>
                    <a:pt x="0" y="69"/>
                    <a:pt x="2" y="81"/>
                    <a:pt x="10" y="90"/>
                  </a:cubicBezTo>
                  <a:cubicBezTo>
                    <a:pt x="13" y="93"/>
                    <a:pt x="15" y="95"/>
                    <a:pt x="18" y="97"/>
                  </a:cubicBezTo>
                  <a:cubicBezTo>
                    <a:pt x="39" y="111"/>
                    <a:pt x="98" y="101"/>
                    <a:pt x="98" y="101"/>
                  </a:cubicBezTo>
                  <a:cubicBezTo>
                    <a:pt x="98" y="101"/>
                    <a:pt x="114" y="43"/>
                    <a:pt x="101" y="21"/>
                  </a:cubicBezTo>
                  <a:cubicBezTo>
                    <a:pt x="99" y="18"/>
                    <a:pt x="98" y="15"/>
                    <a:pt x="95" y="12"/>
                  </a:cubicBezTo>
                  <a:cubicBezTo>
                    <a:pt x="87" y="3"/>
                    <a:pt x="75" y="0"/>
                    <a:pt x="64" y="3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3">
              <a:extLst>
                <a:ext uri="{FF2B5EF4-FFF2-40B4-BE49-F238E27FC236}">
                  <a16:creationId xmlns:a16="http://schemas.microsoft.com/office/drawing/2014/main" id="{64B1928C-4B2A-4946-A2EF-EF967EDAF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477" y="5550046"/>
              <a:ext cx="109756" cy="108093"/>
            </a:xfrm>
            <a:custGeom>
              <a:avLst/>
              <a:gdLst>
                <a:gd name="T0" fmla="*/ 62718 w 56"/>
                <a:gd name="T1" fmla="*/ 1965 h 55"/>
                <a:gd name="T2" fmla="*/ 48998 w 56"/>
                <a:gd name="T3" fmla="*/ 9827 h 55"/>
                <a:gd name="T4" fmla="*/ 39199 w 56"/>
                <a:gd name="T5" fmla="*/ 35376 h 55"/>
                <a:gd name="T6" fmla="*/ 11760 w 56"/>
                <a:gd name="T7" fmla="*/ 43237 h 55"/>
                <a:gd name="T8" fmla="*/ 3920 w 56"/>
                <a:gd name="T9" fmla="*/ 55029 h 55"/>
                <a:gd name="T10" fmla="*/ 11760 w 56"/>
                <a:gd name="T11" fmla="*/ 86474 h 55"/>
                <a:gd name="T12" fmla="*/ 17639 w 56"/>
                <a:gd name="T13" fmla="*/ 92370 h 55"/>
                <a:gd name="T14" fmla="*/ 96037 w 56"/>
                <a:gd name="T15" fmla="*/ 96301 h 55"/>
                <a:gd name="T16" fmla="*/ 97996 w 56"/>
                <a:gd name="T17" fmla="*/ 19653 h 55"/>
                <a:gd name="T18" fmla="*/ 92117 w 56"/>
                <a:gd name="T19" fmla="*/ 11792 h 55"/>
                <a:gd name="T20" fmla="*/ 62718 w 56"/>
                <a:gd name="T21" fmla="*/ 1965 h 5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55">
                  <a:moveTo>
                    <a:pt x="32" y="1"/>
                  </a:moveTo>
                  <a:cubicBezTo>
                    <a:pt x="29" y="2"/>
                    <a:pt x="27" y="3"/>
                    <a:pt x="25" y="5"/>
                  </a:cubicBezTo>
                  <a:cubicBezTo>
                    <a:pt x="21" y="8"/>
                    <a:pt x="19" y="13"/>
                    <a:pt x="20" y="18"/>
                  </a:cubicBezTo>
                  <a:cubicBezTo>
                    <a:pt x="15" y="17"/>
                    <a:pt x="10" y="18"/>
                    <a:pt x="6" y="22"/>
                  </a:cubicBezTo>
                  <a:cubicBezTo>
                    <a:pt x="4" y="24"/>
                    <a:pt x="3" y="26"/>
                    <a:pt x="2" y="28"/>
                  </a:cubicBezTo>
                  <a:cubicBezTo>
                    <a:pt x="0" y="34"/>
                    <a:pt x="1" y="40"/>
                    <a:pt x="6" y="44"/>
                  </a:cubicBezTo>
                  <a:cubicBezTo>
                    <a:pt x="7" y="46"/>
                    <a:pt x="8" y="47"/>
                    <a:pt x="9" y="47"/>
                  </a:cubicBezTo>
                  <a:cubicBezTo>
                    <a:pt x="20" y="55"/>
                    <a:pt x="49" y="49"/>
                    <a:pt x="49" y="49"/>
                  </a:cubicBezTo>
                  <a:cubicBezTo>
                    <a:pt x="49" y="49"/>
                    <a:pt x="56" y="21"/>
                    <a:pt x="50" y="10"/>
                  </a:cubicBezTo>
                  <a:cubicBezTo>
                    <a:pt x="49" y="9"/>
                    <a:pt x="49" y="7"/>
                    <a:pt x="47" y="6"/>
                  </a:cubicBezTo>
                  <a:cubicBezTo>
                    <a:pt x="43" y="2"/>
                    <a:pt x="37" y="0"/>
                    <a:pt x="32" y="1"/>
                  </a:cubicBezTo>
                  <a:close/>
                </a:path>
              </a:pathLst>
            </a:custGeom>
            <a:solidFill>
              <a:srgbClr val="FFFFF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Group 92">
            <a:extLst>
              <a:ext uri="{FF2B5EF4-FFF2-40B4-BE49-F238E27FC236}">
                <a16:creationId xmlns:a16="http://schemas.microsoft.com/office/drawing/2014/main" id="{7B089C97-2411-4397-A1D7-44DF2085E29F}"/>
              </a:ext>
            </a:extLst>
          </p:cNvPr>
          <p:cNvGrpSpPr>
            <a:grpSpLocks/>
          </p:cNvGrpSpPr>
          <p:nvPr/>
        </p:nvGrpSpPr>
        <p:grpSpPr bwMode="auto">
          <a:xfrm>
            <a:off x="3326341" y="2534803"/>
            <a:ext cx="292420" cy="291944"/>
            <a:chOff x="6694275" y="3078866"/>
            <a:chExt cx="433205" cy="432373"/>
          </a:xfrm>
        </p:grpSpPr>
        <p:sp>
          <p:nvSpPr>
            <p:cNvPr id="57" name="Freeform 128">
              <a:extLst>
                <a:ext uri="{FF2B5EF4-FFF2-40B4-BE49-F238E27FC236}">
                  <a16:creationId xmlns:a16="http://schemas.microsoft.com/office/drawing/2014/main" id="{3C4BBB54-BCC0-4265-8746-1817AA9B0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799" y="3275097"/>
              <a:ext cx="218681" cy="236142"/>
            </a:xfrm>
            <a:custGeom>
              <a:avLst/>
              <a:gdLst>
                <a:gd name="T0" fmla="*/ 191100 w 111"/>
                <a:gd name="T1" fmla="*/ 98393 h 120"/>
                <a:gd name="T2" fmla="*/ 120176 w 111"/>
                <a:gd name="T3" fmla="*/ 27550 h 120"/>
                <a:gd name="T4" fmla="*/ 21671 w 111"/>
                <a:gd name="T5" fmla="*/ 27550 h 120"/>
                <a:gd name="T6" fmla="*/ 0 w 111"/>
                <a:gd name="T7" fmla="*/ 49196 h 120"/>
                <a:gd name="T8" fmla="*/ 0 w 111"/>
                <a:gd name="T9" fmla="*/ 49196 h 120"/>
                <a:gd name="T10" fmla="*/ 31522 w 111"/>
                <a:gd name="T11" fmla="*/ 80682 h 120"/>
                <a:gd name="T12" fmla="*/ 31522 w 111"/>
                <a:gd name="T13" fmla="*/ 78714 h 120"/>
                <a:gd name="T14" fmla="*/ 53193 w 111"/>
                <a:gd name="T15" fmla="*/ 59036 h 120"/>
                <a:gd name="T16" fmla="*/ 90625 w 111"/>
                <a:gd name="T17" fmla="*/ 59036 h 120"/>
                <a:gd name="T18" fmla="*/ 161548 w 111"/>
                <a:gd name="T19" fmla="*/ 129878 h 120"/>
                <a:gd name="T20" fmla="*/ 161548 w 111"/>
                <a:gd name="T21" fmla="*/ 167267 h 120"/>
                <a:gd name="T22" fmla="*/ 149728 w 111"/>
                <a:gd name="T23" fmla="*/ 179074 h 120"/>
                <a:gd name="T24" fmla="*/ 112296 w 111"/>
                <a:gd name="T25" fmla="*/ 179074 h 120"/>
                <a:gd name="T26" fmla="*/ 80774 w 111"/>
                <a:gd name="T27" fmla="*/ 147589 h 120"/>
                <a:gd name="T28" fmla="*/ 31522 w 111"/>
                <a:gd name="T29" fmla="*/ 159396 h 120"/>
                <a:gd name="T30" fmla="*/ 80774 w 111"/>
                <a:gd name="T31" fmla="*/ 208592 h 120"/>
                <a:gd name="T32" fmla="*/ 181249 w 111"/>
                <a:gd name="T33" fmla="*/ 208592 h 120"/>
                <a:gd name="T34" fmla="*/ 191100 w 111"/>
                <a:gd name="T35" fmla="*/ 198753 h 120"/>
                <a:gd name="T36" fmla="*/ 191100 w 111"/>
                <a:gd name="T37" fmla="*/ 98393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20">
                  <a:moveTo>
                    <a:pt x="97" y="50"/>
                  </a:moveTo>
                  <a:cubicBezTo>
                    <a:pt x="61" y="14"/>
                    <a:pt x="61" y="14"/>
                    <a:pt x="61" y="14"/>
                  </a:cubicBezTo>
                  <a:cubicBezTo>
                    <a:pt x="47" y="0"/>
                    <a:pt x="25" y="0"/>
                    <a:pt x="11" y="1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32" y="24"/>
                    <a:pt x="40" y="24"/>
                    <a:pt x="46" y="30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7" y="71"/>
                    <a:pt x="87" y="80"/>
                    <a:pt x="82" y="85"/>
                  </a:cubicBezTo>
                  <a:cubicBezTo>
                    <a:pt x="76" y="91"/>
                    <a:pt x="76" y="91"/>
                    <a:pt x="76" y="91"/>
                  </a:cubicBezTo>
                  <a:cubicBezTo>
                    <a:pt x="71" y="96"/>
                    <a:pt x="62" y="96"/>
                    <a:pt x="57" y="91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3" y="79"/>
                    <a:pt x="25" y="81"/>
                    <a:pt x="16" y="81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55" y="120"/>
                    <a:pt x="78" y="120"/>
                    <a:pt x="92" y="106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11" y="87"/>
                    <a:pt x="111" y="64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29">
              <a:extLst>
                <a:ext uri="{FF2B5EF4-FFF2-40B4-BE49-F238E27FC236}">
                  <a16:creationId xmlns:a16="http://schemas.microsoft.com/office/drawing/2014/main" id="{51A882D2-1BD8-41A1-BA3B-D5562C02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275" y="3078866"/>
              <a:ext cx="236142" cy="217850"/>
            </a:xfrm>
            <a:custGeom>
              <a:avLst/>
              <a:gdLst>
                <a:gd name="T0" fmla="*/ 59036 w 120"/>
                <a:gd name="T1" fmla="*/ 68691 h 111"/>
                <a:gd name="T2" fmla="*/ 68875 w 120"/>
                <a:gd name="T3" fmla="*/ 58878 h 111"/>
                <a:gd name="T4" fmla="*/ 108232 w 120"/>
                <a:gd name="T5" fmla="*/ 58878 h 111"/>
                <a:gd name="T6" fmla="*/ 179074 w 120"/>
                <a:gd name="T7" fmla="*/ 129532 h 111"/>
                <a:gd name="T8" fmla="*/ 179074 w 120"/>
                <a:gd name="T9" fmla="*/ 166822 h 111"/>
                <a:gd name="T10" fmla="*/ 157428 w 120"/>
                <a:gd name="T11" fmla="*/ 186448 h 111"/>
                <a:gd name="T12" fmla="*/ 157428 w 120"/>
                <a:gd name="T13" fmla="*/ 188411 h 111"/>
                <a:gd name="T14" fmla="*/ 186946 w 120"/>
                <a:gd name="T15" fmla="*/ 217850 h 111"/>
                <a:gd name="T16" fmla="*/ 188914 w 120"/>
                <a:gd name="T17" fmla="*/ 217850 h 111"/>
                <a:gd name="T18" fmla="*/ 208592 w 120"/>
                <a:gd name="T19" fmla="*/ 196261 h 111"/>
                <a:gd name="T20" fmla="*/ 208592 w 120"/>
                <a:gd name="T21" fmla="*/ 98131 h 111"/>
                <a:gd name="T22" fmla="*/ 137750 w 120"/>
                <a:gd name="T23" fmla="*/ 27477 h 111"/>
                <a:gd name="T24" fmla="*/ 39357 w 120"/>
                <a:gd name="T25" fmla="*/ 27477 h 111"/>
                <a:gd name="T26" fmla="*/ 27550 w 120"/>
                <a:gd name="T27" fmla="*/ 39252 h 111"/>
                <a:gd name="T28" fmla="*/ 27550 w 120"/>
                <a:gd name="T29" fmla="*/ 137383 h 111"/>
                <a:gd name="T30" fmla="*/ 76746 w 120"/>
                <a:gd name="T31" fmla="*/ 186448 h 111"/>
                <a:gd name="T32" fmla="*/ 90521 w 120"/>
                <a:gd name="T33" fmla="*/ 139345 h 111"/>
                <a:gd name="T34" fmla="*/ 59036 w 120"/>
                <a:gd name="T35" fmla="*/ 107944 h 111"/>
                <a:gd name="T36" fmla="*/ 59036 w 120"/>
                <a:gd name="T37" fmla="*/ 68691 h 1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111">
                  <a:moveTo>
                    <a:pt x="30" y="35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41" y="24"/>
                    <a:pt x="49" y="24"/>
                    <a:pt x="55" y="30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71"/>
                    <a:pt x="96" y="80"/>
                    <a:pt x="91" y="8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20" y="87"/>
                    <a:pt x="120" y="64"/>
                    <a:pt x="106" y="5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6" y="0"/>
                    <a:pt x="34" y="0"/>
                    <a:pt x="20" y="14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0" y="34"/>
                    <a:pt x="0" y="56"/>
                    <a:pt x="14" y="70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87"/>
                    <a:pt x="41" y="78"/>
                    <a:pt x="46" y="7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4" y="49"/>
                    <a:pt x="24" y="41"/>
                    <a:pt x="3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30">
              <a:extLst>
                <a:ext uri="{FF2B5EF4-FFF2-40B4-BE49-F238E27FC236}">
                  <a16:creationId xmlns:a16="http://schemas.microsoft.com/office/drawing/2014/main" id="{FA47CADE-0D8F-4D2B-ACF8-759EDA63B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07" y="3198600"/>
              <a:ext cx="220344" cy="222007"/>
            </a:xfrm>
            <a:custGeom>
              <a:avLst/>
              <a:gdLst>
                <a:gd name="T0" fmla="*/ 220344 w 112"/>
                <a:gd name="T1" fmla="*/ 172890 h 113"/>
                <a:gd name="T2" fmla="*/ 188866 w 112"/>
                <a:gd name="T3" fmla="*/ 141456 h 113"/>
                <a:gd name="T4" fmla="*/ 167225 w 112"/>
                <a:gd name="T5" fmla="*/ 163067 h 113"/>
                <a:gd name="T6" fmla="*/ 129846 w 112"/>
                <a:gd name="T7" fmla="*/ 163067 h 113"/>
                <a:gd name="T8" fmla="*/ 59021 w 112"/>
                <a:gd name="T9" fmla="*/ 92339 h 113"/>
                <a:gd name="T10" fmla="*/ 59021 w 112"/>
                <a:gd name="T11" fmla="*/ 55011 h 113"/>
                <a:gd name="T12" fmla="*/ 82629 w 112"/>
                <a:gd name="T13" fmla="*/ 29470 h 113"/>
                <a:gd name="T14" fmla="*/ 53119 w 112"/>
                <a:gd name="T15" fmla="*/ 0 h 113"/>
                <a:gd name="T16" fmla="*/ 27543 w 112"/>
                <a:gd name="T17" fmla="*/ 23576 h 113"/>
                <a:gd name="T18" fmla="*/ 27543 w 112"/>
                <a:gd name="T19" fmla="*/ 123774 h 113"/>
                <a:gd name="T20" fmla="*/ 98368 w 112"/>
                <a:gd name="T21" fmla="*/ 194502 h 113"/>
                <a:gd name="T22" fmla="*/ 198703 w 112"/>
                <a:gd name="T23" fmla="*/ 194502 h 113"/>
                <a:gd name="T24" fmla="*/ 220344 w 112"/>
                <a:gd name="T25" fmla="*/ 172890 h 1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13">
                  <a:moveTo>
                    <a:pt x="112" y="88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0" y="88"/>
                    <a:pt x="71" y="88"/>
                    <a:pt x="66" y="83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5" y="42"/>
                    <a:pt x="25" y="33"/>
                    <a:pt x="30" y="28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0" y="26"/>
                    <a:pt x="0" y="49"/>
                    <a:pt x="14" y="63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64" y="113"/>
                    <a:pt x="87" y="113"/>
                    <a:pt x="101" y="99"/>
                  </a:cubicBezTo>
                  <a:lnTo>
                    <a:pt x="112" y="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96">
            <a:extLst>
              <a:ext uri="{FF2B5EF4-FFF2-40B4-BE49-F238E27FC236}">
                <a16:creationId xmlns:a16="http://schemas.microsoft.com/office/drawing/2014/main" id="{76E1FF18-632E-4407-8CAC-705D6BF804EA}"/>
              </a:ext>
            </a:extLst>
          </p:cNvPr>
          <p:cNvGrpSpPr>
            <a:grpSpLocks/>
          </p:cNvGrpSpPr>
          <p:nvPr/>
        </p:nvGrpSpPr>
        <p:grpSpPr bwMode="auto">
          <a:xfrm>
            <a:off x="3079946" y="4324082"/>
            <a:ext cx="378293" cy="315524"/>
            <a:chOff x="6329253" y="5728815"/>
            <a:chExt cx="560422" cy="467296"/>
          </a:xfrm>
        </p:grpSpPr>
        <p:sp>
          <p:nvSpPr>
            <p:cNvPr id="61" name="Freeform 134">
              <a:extLst>
                <a:ext uri="{FF2B5EF4-FFF2-40B4-BE49-F238E27FC236}">
                  <a16:creationId xmlns:a16="http://schemas.microsoft.com/office/drawing/2014/main" id="{01A4F14B-2A68-40A7-8A20-CF0FAE60C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253" y="5728815"/>
              <a:ext cx="560422" cy="442351"/>
            </a:xfrm>
            <a:custGeom>
              <a:avLst/>
              <a:gdLst>
                <a:gd name="T0" fmla="*/ 0 w 674"/>
                <a:gd name="T1" fmla="*/ 275222 h 532"/>
                <a:gd name="T2" fmla="*/ 560422 w 674"/>
                <a:gd name="T3" fmla="*/ 0 h 532"/>
                <a:gd name="T4" fmla="*/ 271065 w 674"/>
                <a:gd name="T5" fmla="*/ 442351 h 532"/>
                <a:gd name="T6" fmla="*/ 194568 w 674"/>
                <a:gd name="T7" fmla="*/ 294346 h 532"/>
                <a:gd name="T8" fmla="*/ 523005 w 674"/>
                <a:gd name="T9" fmla="*/ 29102 h 532"/>
                <a:gd name="T10" fmla="*/ 178770 w 674"/>
                <a:gd name="T11" fmla="*/ 279380 h 532"/>
                <a:gd name="T12" fmla="*/ 0 w 674"/>
                <a:gd name="T13" fmla="*/ 275222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74" h="532">
                  <a:moveTo>
                    <a:pt x="0" y="331"/>
                  </a:moveTo>
                  <a:lnTo>
                    <a:pt x="674" y="0"/>
                  </a:lnTo>
                  <a:lnTo>
                    <a:pt x="326" y="532"/>
                  </a:lnTo>
                  <a:lnTo>
                    <a:pt x="234" y="354"/>
                  </a:lnTo>
                  <a:lnTo>
                    <a:pt x="629" y="35"/>
                  </a:lnTo>
                  <a:lnTo>
                    <a:pt x="215" y="336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35">
              <a:extLst>
                <a:ext uri="{FF2B5EF4-FFF2-40B4-BE49-F238E27FC236}">
                  <a16:creationId xmlns:a16="http://schemas.microsoft.com/office/drawing/2014/main" id="{469424C6-B3C4-4B1D-85D9-8111064E9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707" y="6038960"/>
              <a:ext cx="57373" cy="157151"/>
            </a:xfrm>
            <a:custGeom>
              <a:avLst/>
              <a:gdLst>
                <a:gd name="T0" fmla="*/ 0 w 29"/>
                <a:gd name="T1" fmla="*/ 3929 h 80"/>
                <a:gd name="T2" fmla="*/ 35611 w 29"/>
                <a:gd name="T3" fmla="*/ 149293 h 80"/>
                <a:gd name="T4" fmla="*/ 57373 w 29"/>
                <a:gd name="T5" fmla="*/ 66789 h 80"/>
                <a:gd name="T6" fmla="*/ 19784 w 29"/>
                <a:gd name="T7" fmla="*/ 0 h 80"/>
                <a:gd name="T8" fmla="*/ 0 w 29"/>
                <a:gd name="T9" fmla="*/ 39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80">
                  <a:moveTo>
                    <a:pt x="0" y="2"/>
                  </a:moveTo>
                  <a:cubicBezTo>
                    <a:pt x="0" y="2"/>
                    <a:pt x="18" y="80"/>
                    <a:pt x="18" y="76"/>
                  </a:cubicBezTo>
                  <a:cubicBezTo>
                    <a:pt x="18" y="71"/>
                    <a:pt x="29" y="34"/>
                    <a:pt x="29" y="3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F90A86FC-FAF6-4668-A8C6-979DD8D96B49}"/>
              </a:ext>
            </a:extLst>
          </p:cNvPr>
          <p:cNvSpPr/>
          <p:nvPr/>
        </p:nvSpPr>
        <p:spPr bwMode="auto">
          <a:xfrm>
            <a:off x="3595715" y="2053635"/>
            <a:ext cx="2193131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796">
              <a:spcBef>
                <a:spcPct val="20000"/>
              </a:spcBef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Mtest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is a test framework to C++ DT test, it support C++ sync/async API. </a:t>
            </a:r>
          </a:p>
          <a:p>
            <a:pPr defTabSz="912796">
              <a:spcBef>
                <a:spcPct val="20000"/>
              </a:spcBef>
              <a:defRPr/>
            </a:pP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A44E52-D8E9-4507-8329-F9D637FA4FB0}"/>
              </a:ext>
            </a:extLst>
          </p:cNvPr>
          <p:cNvSpPr txBox="1"/>
          <p:nvPr/>
        </p:nvSpPr>
        <p:spPr bwMode="auto">
          <a:xfrm>
            <a:off x="4372904" y="3630567"/>
            <a:ext cx="1322784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2796">
              <a:spcBef>
                <a:spcPct val="20000"/>
              </a:spcBef>
              <a:defRPr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Boost develop time and run n times faster.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1B62D9-C134-48F9-8B73-DC56BC346B6E}"/>
              </a:ext>
            </a:extLst>
          </p:cNvPr>
          <p:cNvSpPr txBox="1"/>
          <p:nvPr/>
        </p:nvSpPr>
        <p:spPr bwMode="auto">
          <a:xfrm>
            <a:off x="3157985" y="3711375"/>
            <a:ext cx="12296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 x Faster</a:t>
            </a:r>
            <a:endParaRPr lang="id-ID" sz="2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77C43E-0954-463E-805B-5E876A60BB94}"/>
              </a:ext>
            </a:extLst>
          </p:cNvPr>
          <p:cNvSpPr txBox="1"/>
          <p:nvPr/>
        </p:nvSpPr>
        <p:spPr bwMode="auto">
          <a:xfrm>
            <a:off x="3521434" y="1700563"/>
            <a:ext cx="154548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124">
            <a:extLst>
              <a:ext uri="{FF2B5EF4-FFF2-40B4-BE49-F238E27FC236}">
                <a16:creationId xmlns:a16="http://schemas.microsoft.com/office/drawing/2014/main" id="{AB6CCCFB-B4FC-45D3-AED7-C06D35533710}"/>
              </a:ext>
            </a:extLst>
          </p:cNvPr>
          <p:cNvGrpSpPr>
            <a:grpSpLocks/>
          </p:cNvGrpSpPr>
          <p:nvPr/>
        </p:nvGrpSpPr>
        <p:grpSpPr bwMode="auto">
          <a:xfrm>
            <a:off x="5884081" y="1665008"/>
            <a:ext cx="1994298" cy="2835754"/>
            <a:chOff x="8375770" y="2401463"/>
            <a:chExt cx="2659477" cy="3780430"/>
          </a:xfrm>
        </p:grpSpPr>
        <p:sp>
          <p:nvSpPr>
            <p:cNvPr id="70" name="Freeform 125">
              <a:extLst>
                <a:ext uri="{FF2B5EF4-FFF2-40B4-BE49-F238E27FC236}">
                  <a16:creationId xmlns:a16="http://schemas.microsoft.com/office/drawing/2014/main" id="{DFEA8F32-BA1E-4550-B911-49315A878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5770" y="2476088"/>
              <a:ext cx="558887" cy="536659"/>
            </a:xfrm>
            <a:custGeom>
              <a:avLst/>
              <a:gdLst>
                <a:gd name="T0" fmla="*/ 175 w 296"/>
                <a:gd name="T1" fmla="*/ 126 h 284"/>
                <a:gd name="T2" fmla="*/ 263 w 296"/>
                <a:gd name="T3" fmla="*/ 42 h 284"/>
                <a:gd name="T4" fmla="*/ 268 w 296"/>
                <a:gd name="T5" fmla="*/ 15 h 284"/>
                <a:gd name="T6" fmla="*/ 241 w 296"/>
                <a:gd name="T7" fmla="*/ 22 h 284"/>
                <a:gd name="T8" fmla="*/ 164 w 296"/>
                <a:gd name="T9" fmla="*/ 116 h 284"/>
                <a:gd name="T10" fmla="*/ 141 w 296"/>
                <a:gd name="T11" fmla="*/ 95 h 284"/>
                <a:gd name="T12" fmla="*/ 91 w 296"/>
                <a:gd name="T13" fmla="*/ 12 h 284"/>
                <a:gd name="T14" fmla="*/ 42 w 296"/>
                <a:gd name="T15" fmla="*/ 4 h 284"/>
                <a:gd name="T16" fmla="*/ 42 w 296"/>
                <a:gd name="T17" fmla="*/ 14 h 284"/>
                <a:gd name="T18" fmla="*/ 76 w 296"/>
                <a:gd name="T19" fmla="*/ 45 h 284"/>
                <a:gd name="T20" fmla="*/ 62 w 296"/>
                <a:gd name="T21" fmla="*/ 78 h 284"/>
                <a:gd name="T22" fmla="*/ 22 w 296"/>
                <a:gd name="T23" fmla="*/ 46 h 284"/>
                <a:gd name="T24" fmla="*/ 12 w 296"/>
                <a:gd name="T25" fmla="*/ 36 h 284"/>
                <a:gd name="T26" fmla="*/ 7 w 296"/>
                <a:gd name="T27" fmla="*/ 39 h 284"/>
                <a:gd name="T28" fmla="*/ 56 w 296"/>
                <a:gd name="T29" fmla="*/ 126 h 284"/>
                <a:gd name="T30" fmla="*/ 100 w 296"/>
                <a:gd name="T31" fmla="*/ 136 h 284"/>
                <a:gd name="T32" fmla="*/ 33 w 296"/>
                <a:gd name="T33" fmla="*/ 224 h 284"/>
                <a:gd name="T34" fmla="*/ 29 w 296"/>
                <a:gd name="T35" fmla="*/ 272 h 284"/>
                <a:gd name="T36" fmla="*/ 149 w 296"/>
                <a:gd name="T37" fmla="*/ 186 h 284"/>
                <a:gd name="T38" fmla="*/ 266 w 296"/>
                <a:gd name="T39" fmla="*/ 284 h 284"/>
                <a:gd name="T40" fmla="*/ 284 w 296"/>
                <a:gd name="T41" fmla="*/ 277 h 284"/>
                <a:gd name="T42" fmla="*/ 103 w 296"/>
                <a:gd name="T43" fmla="*/ 123 h 284"/>
                <a:gd name="T44" fmla="*/ 86 w 296"/>
                <a:gd name="T45" fmla="*/ 127 h 284"/>
                <a:gd name="T46" fmla="*/ 25 w 296"/>
                <a:gd name="T47" fmla="*/ 80 h 284"/>
                <a:gd name="T48" fmla="*/ 41 w 296"/>
                <a:gd name="T49" fmla="*/ 80 h 284"/>
                <a:gd name="T50" fmla="*/ 84 w 296"/>
                <a:gd name="T51" fmla="*/ 80 h 284"/>
                <a:gd name="T52" fmla="*/ 58 w 296"/>
                <a:gd name="T53" fmla="*/ 11 h 284"/>
                <a:gd name="T54" fmla="*/ 122 w 296"/>
                <a:gd name="T55" fmla="*/ 59 h 284"/>
                <a:gd name="T56" fmla="*/ 128 w 296"/>
                <a:gd name="T57" fmla="*/ 100 h 284"/>
                <a:gd name="T58" fmla="*/ 144 w 296"/>
                <a:gd name="T59" fmla="*/ 112 h 284"/>
                <a:gd name="T60" fmla="*/ 152 w 296"/>
                <a:gd name="T61" fmla="*/ 129 h 284"/>
                <a:gd name="T62" fmla="*/ 108 w 296"/>
                <a:gd name="T63" fmla="*/ 127 h 284"/>
                <a:gd name="T64" fmla="*/ 103 w 296"/>
                <a:gd name="T65" fmla="*/ 123 h 284"/>
                <a:gd name="T66" fmla="*/ 36 w 296"/>
                <a:gd name="T67" fmla="*/ 264 h 284"/>
                <a:gd name="T68" fmla="*/ 42 w 296"/>
                <a:gd name="T69" fmla="*/ 232 h 284"/>
                <a:gd name="T70" fmla="*/ 150 w 296"/>
                <a:gd name="T71" fmla="*/ 141 h 284"/>
                <a:gd name="T72" fmla="*/ 145 w 296"/>
                <a:gd name="T73" fmla="*/ 173 h 284"/>
                <a:gd name="T74" fmla="*/ 276 w 296"/>
                <a:gd name="T75" fmla="*/ 269 h 284"/>
                <a:gd name="T76" fmla="*/ 241 w 296"/>
                <a:gd name="T77" fmla="*/ 261 h 284"/>
                <a:gd name="T78" fmla="*/ 162 w 296"/>
                <a:gd name="T79" fmla="*/ 139 h 284"/>
                <a:gd name="T80" fmla="*/ 268 w 296"/>
                <a:gd name="T81" fmla="*/ 23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6" h="284">
                  <a:moveTo>
                    <a:pt x="276" y="226"/>
                  </a:moveTo>
                  <a:cubicBezTo>
                    <a:pt x="175" y="126"/>
                    <a:pt x="175" y="126"/>
                    <a:pt x="175" y="126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52" y="49"/>
                    <a:pt x="258" y="47"/>
                    <a:pt x="263" y="42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8" y="26"/>
                    <a:pt x="274" y="20"/>
                    <a:pt x="268" y="15"/>
                  </a:cubicBezTo>
                  <a:cubicBezTo>
                    <a:pt x="262" y="9"/>
                    <a:pt x="256" y="6"/>
                    <a:pt x="249" y="13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37" y="27"/>
                    <a:pt x="235" y="33"/>
                    <a:pt x="236" y="39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49" y="100"/>
                    <a:pt x="145" y="97"/>
                    <a:pt x="141" y="95"/>
                  </a:cubicBezTo>
                  <a:cubicBezTo>
                    <a:pt x="146" y="80"/>
                    <a:pt x="142" y="62"/>
                    <a:pt x="130" y="5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3" y="4"/>
                    <a:pt x="72" y="0"/>
                    <a:pt x="60" y="0"/>
                  </a:cubicBezTo>
                  <a:cubicBezTo>
                    <a:pt x="54" y="0"/>
                    <a:pt x="48" y="1"/>
                    <a:pt x="42" y="4"/>
                  </a:cubicBezTo>
                  <a:cubicBezTo>
                    <a:pt x="40" y="4"/>
                    <a:pt x="39" y="7"/>
                    <a:pt x="39" y="9"/>
                  </a:cubicBezTo>
                  <a:cubicBezTo>
                    <a:pt x="39" y="11"/>
                    <a:pt x="40" y="13"/>
                    <a:pt x="42" y="14"/>
                  </a:cubicBezTo>
                  <a:cubicBezTo>
                    <a:pt x="45" y="15"/>
                    <a:pt x="47" y="16"/>
                    <a:pt x="49" y="18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83" y="52"/>
                    <a:pt x="84" y="64"/>
                    <a:pt x="76" y="72"/>
                  </a:cubicBezTo>
                  <a:cubicBezTo>
                    <a:pt x="72" y="76"/>
                    <a:pt x="68" y="78"/>
                    <a:pt x="62" y="78"/>
                  </a:cubicBezTo>
                  <a:cubicBezTo>
                    <a:pt x="57" y="78"/>
                    <a:pt x="53" y="76"/>
                    <a:pt x="49" y="7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4"/>
                    <a:pt x="19" y="42"/>
                    <a:pt x="18" y="39"/>
                  </a:cubicBezTo>
                  <a:cubicBezTo>
                    <a:pt x="17" y="37"/>
                    <a:pt x="1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0" y="36"/>
                    <a:pt x="8" y="37"/>
                    <a:pt x="7" y="39"/>
                  </a:cubicBezTo>
                  <a:cubicBezTo>
                    <a:pt x="0" y="56"/>
                    <a:pt x="4" y="75"/>
                    <a:pt x="17" y="88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64" y="134"/>
                    <a:pt x="75" y="139"/>
                    <a:pt x="86" y="139"/>
                  </a:cubicBezTo>
                  <a:cubicBezTo>
                    <a:pt x="91" y="139"/>
                    <a:pt x="96" y="138"/>
                    <a:pt x="100" y="136"/>
                  </a:cubicBezTo>
                  <a:cubicBezTo>
                    <a:pt x="102" y="139"/>
                    <a:pt x="104" y="142"/>
                    <a:pt x="107" y="145"/>
                  </a:cubicBezTo>
                  <a:cubicBezTo>
                    <a:pt x="33" y="224"/>
                    <a:pt x="33" y="224"/>
                    <a:pt x="33" y="224"/>
                  </a:cubicBezTo>
                  <a:cubicBezTo>
                    <a:pt x="19" y="239"/>
                    <a:pt x="17" y="261"/>
                    <a:pt x="28" y="272"/>
                  </a:cubicBezTo>
                  <a:cubicBezTo>
                    <a:pt x="29" y="272"/>
                    <a:pt x="29" y="272"/>
                    <a:pt x="29" y="272"/>
                  </a:cubicBezTo>
                  <a:cubicBezTo>
                    <a:pt x="40" y="283"/>
                    <a:pt x="62" y="279"/>
                    <a:pt x="76" y="264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233" y="269"/>
                    <a:pt x="233" y="269"/>
                    <a:pt x="233" y="269"/>
                  </a:cubicBezTo>
                  <a:cubicBezTo>
                    <a:pt x="243" y="279"/>
                    <a:pt x="255" y="284"/>
                    <a:pt x="266" y="284"/>
                  </a:cubicBezTo>
                  <a:cubicBezTo>
                    <a:pt x="266" y="284"/>
                    <a:pt x="266" y="284"/>
                    <a:pt x="266" y="284"/>
                  </a:cubicBezTo>
                  <a:cubicBezTo>
                    <a:pt x="273" y="284"/>
                    <a:pt x="280" y="281"/>
                    <a:pt x="284" y="277"/>
                  </a:cubicBezTo>
                  <a:cubicBezTo>
                    <a:pt x="296" y="264"/>
                    <a:pt x="293" y="242"/>
                    <a:pt x="276" y="226"/>
                  </a:cubicBezTo>
                  <a:close/>
                  <a:moveTo>
                    <a:pt x="103" y="123"/>
                  </a:moveTo>
                  <a:cubicBezTo>
                    <a:pt x="102" y="123"/>
                    <a:pt x="101" y="123"/>
                    <a:pt x="101" y="124"/>
                  </a:cubicBezTo>
                  <a:cubicBezTo>
                    <a:pt x="96" y="126"/>
                    <a:pt x="91" y="127"/>
                    <a:pt x="86" y="127"/>
                  </a:cubicBezTo>
                  <a:cubicBezTo>
                    <a:pt x="78" y="127"/>
                    <a:pt x="70" y="124"/>
                    <a:pt x="64" y="118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8" y="73"/>
                    <a:pt x="15" y="64"/>
                    <a:pt x="15" y="55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7" y="86"/>
                    <a:pt x="54" y="89"/>
                    <a:pt x="62" y="89"/>
                  </a:cubicBezTo>
                  <a:cubicBezTo>
                    <a:pt x="71" y="89"/>
                    <a:pt x="78" y="86"/>
                    <a:pt x="84" y="80"/>
                  </a:cubicBezTo>
                  <a:cubicBezTo>
                    <a:pt x="96" y="68"/>
                    <a:pt x="96" y="49"/>
                    <a:pt x="84" y="37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7" y="11"/>
                    <a:pt x="76" y="14"/>
                    <a:pt x="83" y="21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31" y="68"/>
                    <a:pt x="134" y="83"/>
                    <a:pt x="128" y="96"/>
                  </a:cubicBezTo>
                  <a:cubicBezTo>
                    <a:pt x="128" y="97"/>
                    <a:pt x="128" y="99"/>
                    <a:pt x="128" y="100"/>
                  </a:cubicBezTo>
                  <a:cubicBezTo>
                    <a:pt x="129" y="101"/>
                    <a:pt x="130" y="103"/>
                    <a:pt x="131" y="103"/>
                  </a:cubicBezTo>
                  <a:cubicBezTo>
                    <a:pt x="136" y="105"/>
                    <a:pt x="140" y="108"/>
                    <a:pt x="144" y="112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2" y="129"/>
                    <a:pt x="152" y="129"/>
                    <a:pt x="152" y="129"/>
                  </a:cubicBezTo>
                  <a:cubicBezTo>
                    <a:pt x="141" y="124"/>
                    <a:pt x="127" y="127"/>
                    <a:pt x="115" y="137"/>
                  </a:cubicBezTo>
                  <a:cubicBezTo>
                    <a:pt x="112" y="134"/>
                    <a:pt x="110" y="130"/>
                    <a:pt x="108" y="127"/>
                  </a:cubicBezTo>
                  <a:cubicBezTo>
                    <a:pt x="108" y="125"/>
                    <a:pt x="107" y="124"/>
                    <a:pt x="105" y="124"/>
                  </a:cubicBezTo>
                  <a:cubicBezTo>
                    <a:pt x="104" y="123"/>
                    <a:pt x="104" y="123"/>
                    <a:pt x="103" y="123"/>
                  </a:cubicBezTo>
                  <a:close/>
                  <a:moveTo>
                    <a:pt x="68" y="256"/>
                  </a:moveTo>
                  <a:cubicBezTo>
                    <a:pt x="58" y="267"/>
                    <a:pt x="43" y="270"/>
                    <a:pt x="36" y="264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29" y="257"/>
                    <a:pt x="32" y="242"/>
                    <a:pt x="42" y="232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8" y="138"/>
                    <a:pt x="143" y="135"/>
                    <a:pt x="150" y="141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157" y="148"/>
                    <a:pt x="155" y="163"/>
                    <a:pt x="145" y="173"/>
                  </a:cubicBezTo>
                  <a:lnTo>
                    <a:pt x="68" y="256"/>
                  </a:lnTo>
                  <a:close/>
                  <a:moveTo>
                    <a:pt x="276" y="269"/>
                  </a:moveTo>
                  <a:cubicBezTo>
                    <a:pt x="273" y="272"/>
                    <a:pt x="269" y="273"/>
                    <a:pt x="266" y="273"/>
                  </a:cubicBezTo>
                  <a:cubicBezTo>
                    <a:pt x="258" y="273"/>
                    <a:pt x="249" y="268"/>
                    <a:pt x="241" y="261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66" y="165"/>
                    <a:pt x="168" y="150"/>
                    <a:pt x="162" y="139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268" y="234"/>
                    <a:pt x="268" y="234"/>
                    <a:pt x="268" y="234"/>
                  </a:cubicBezTo>
                  <a:cubicBezTo>
                    <a:pt x="280" y="245"/>
                    <a:pt x="284" y="261"/>
                    <a:pt x="276" y="2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71" name="Group 126">
              <a:extLst>
                <a:ext uri="{FF2B5EF4-FFF2-40B4-BE49-F238E27FC236}">
                  <a16:creationId xmlns:a16="http://schemas.microsoft.com/office/drawing/2014/main" id="{D17034C4-5A1F-4AFD-A63C-9C8D7577AF7B}"/>
                </a:ext>
              </a:extLst>
            </p:cNvPr>
            <p:cNvGrpSpPr/>
            <p:nvPr/>
          </p:nvGrpSpPr>
          <p:grpSpPr>
            <a:xfrm>
              <a:off x="8383125" y="3429478"/>
              <a:ext cx="568325" cy="530225"/>
              <a:chOff x="4775200" y="5180013"/>
              <a:chExt cx="568325" cy="530225"/>
            </a:xfrm>
            <a:solidFill>
              <a:schemeClr val="accent2"/>
            </a:solidFill>
          </p:grpSpPr>
          <p:sp>
            <p:nvSpPr>
              <p:cNvPr id="80" name="Freeform 61">
                <a:extLst>
                  <a:ext uri="{FF2B5EF4-FFF2-40B4-BE49-F238E27FC236}">
                    <a16:creationId xmlns:a16="http://schemas.microsoft.com/office/drawing/2014/main" id="{62491343-E9CB-410D-A385-F509F06EB6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5200" y="5180013"/>
                <a:ext cx="568325" cy="530225"/>
              </a:xfrm>
              <a:custGeom>
                <a:avLst/>
                <a:gdLst>
                  <a:gd name="T0" fmla="*/ 215 w 301"/>
                  <a:gd name="T1" fmla="*/ 0 h 281"/>
                  <a:gd name="T2" fmla="*/ 129 w 301"/>
                  <a:gd name="T3" fmla="*/ 86 h 281"/>
                  <a:gd name="T4" fmla="*/ 134 w 301"/>
                  <a:gd name="T5" fmla="*/ 115 h 281"/>
                  <a:gd name="T6" fmla="*/ 1 w 301"/>
                  <a:gd name="T7" fmla="*/ 248 h 281"/>
                  <a:gd name="T8" fmla="*/ 0 w 301"/>
                  <a:gd name="T9" fmla="*/ 252 h 281"/>
                  <a:gd name="T10" fmla="*/ 1 w 301"/>
                  <a:gd name="T11" fmla="*/ 275 h 281"/>
                  <a:gd name="T12" fmla="*/ 7 w 301"/>
                  <a:gd name="T13" fmla="*/ 281 h 281"/>
                  <a:gd name="T14" fmla="*/ 7 w 301"/>
                  <a:gd name="T15" fmla="*/ 281 h 281"/>
                  <a:gd name="T16" fmla="*/ 55 w 301"/>
                  <a:gd name="T17" fmla="*/ 279 h 281"/>
                  <a:gd name="T18" fmla="*/ 60 w 301"/>
                  <a:gd name="T19" fmla="*/ 275 h 281"/>
                  <a:gd name="T20" fmla="*/ 66 w 301"/>
                  <a:gd name="T21" fmla="*/ 255 h 281"/>
                  <a:gd name="T22" fmla="*/ 87 w 301"/>
                  <a:gd name="T23" fmla="*/ 250 h 281"/>
                  <a:gd name="T24" fmla="*/ 92 w 301"/>
                  <a:gd name="T25" fmla="*/ 246 h 281"/>
                  <a:gd name="T26" fmla="*/ 95 w 301"/>
                  <a:gd name="T27" fmla="*/ 227 h 281"/>
                  <a:gd name="T28" fmla="*/ 115 w 301"/>
                  <a:gd name="T29" fmla="*/ 222 h 281"/>
                  <a:gd name="T30" fmla="*/ 120 w 301"/>
                  <a:gd name="T31" fmla="*/ 217 h 281"/>
                  <a:gd name="T32" fmla="*/ 121 w 301"/>
                  <a:gd name="T33" fmla="*/ 196 h 281"/>
                  <a:gd name="T34" fmla="*/ 137 w 301"/>
                  <a:gd name="T35" fmla="*/ 195 h 281"/>
                  <a:gd name="T36" fmla="*/ 142 w 301"/>
                  <a:gd name="T37" fmla="*/ 190 h 281"/>
                  <a:gd name="T38" fmla="*/ 147 w 301"/>
                  <a:gd name="T39" fmla="*/ 170 h 281"/>
                  <a:gd name="T40" fmla="*/ 149 w 301"/>
                  <a:gd name="T41" fmla="*/ 170 h 281"/>
                  <a:gd name="T42" fmla="*/ 174 w 301"/>
                  <a:gd name="T43" fmla="*/ 162 h 281"/>
                  <a:gd name="T44" fmla="*/ 215 w 301"/>
                  <a:gd name="T45" fmla="*/ 172 h 281"/>
                  <a:gd name="T46" fmla="*/ 301 w 301"/>
                  <a:gd name="T47" fmla="*/ 86 h 281"/>
                  <a:gd name="T48" fmla="*/ 215 w 301"/>
                  <a:gd name="T49" fmla="*/ 0 h 281"/>
                  <a:gd name="T50" fmla="*/ 215 w 301"/>
                  <a:gd name="T51" fmla="*/ 160 h 281"/>
                  <a:gd name="T52" fmla="*/ 177 w 301"/>
                  <a:gd name="T53" fmla="*/ 150 h 281"/>
                  <a:gd name="T54" fmla="*/ 171 w 301"/>
                  <a:gd name="T55" fmla="*/ 150 h 281"/>
                  <a:gd name="T56" fmla="*/ 149 w 301"/>
                  <a:gd name="T57" fmla="*/ 158 h 281"/>
                  <a:gd name="T58" fmla="*/ 144 w 301"/>
                  <a:gd name="T59" fmla="*/ 158 h 281"/>
                  <a:gd name="T60" fmla="*/ 144 w 301"/>
                  <a:gd name="T61" fmla="*/ 158 h 281"/>
                  <a:gd name="T62" fmla="*/ 140 w 301"/>
                  <a:gd name="T63" fmla="*/ 158 h 281"/>
                  <a:gd name="T64" fmla="*/ 137 w 301"/>
                  <a:gd name="T65" fmla="*/ 162 h 281"/>
                  <a:gd name="T66" fmla="*/ 132 w 301"/>
                  <a:gd name="T67" fmla="*/ 184 h 281"/>
                  <a:gd name="T68" fmla="*/ 115 w 301"/>
                  <a:gd name="T69" fmla="*/ 186 h 281"/>
                  <a:gd name="T70" fmla="*/ 110 w 301"/>
                  <a:gd name="T71" fmla="*/ 191 h 281"/>
                  <a:gd name="T72" fmla="*/ 108 w 301"/>
                  <a:gd name="T73" fmla="*/ 212 h 281"/>
                  <a:gd name="T74" fmla="*/ 89 w 301"/>
                  <a:gd name="T75" fmla="*/ 217 h 281"/>
                  <a:gd name="T76" fmla="*/ 85 w 301"/>
                  <a:gd name="T77" fmla="*/ 221 h 281"/>
                  <a:gd name="T78" fmla="*/ 81 w 301"/>
                  <a:gd name="T79" fmla="*/ 240 h 281"/>
                  <a:gd name="T80" fmla="*/ 60 w 301"/>
                  <a:gd name="T81" fmla="*/ 244 h 281"/>
                  <a:gd name="T82" fmla="*/ 55 w 301"/>
                  <a:gd name="T83" fmla="*/ 248 h 281"/>
                  <a:gd name="T84" fmla="*/ 50 w 301"/>
                  <a:gd name="T85" fmla="*/ 268 h 281"/>
                  <a:gd name="T86" fmla="*/ 12 w 301"/>
                  <a:gd name="T87" fmla="*/ 269 h 281"/>
                  <a:gd name="T88" fmla="*/ 11 w 301"/>
                  <a:gd name="T89" fmla="*/ 254 h 281"/>
                  <a:gd name="T90" fmla="*/ 145 w 301"/>
                  <a:gd name="T91" fmla="*/ 120 h 281"/>
                  <a:gd name="T92" fmla="*/ 146 w 301"/>
                  <a:gd name="T93" fmla="*/ 114 h 281"/>
                  <a:gd name="T94" fmla="*/ 141 w 301"/>
                  <a:gd name="T95" fmla="*/ 86 h 281"/>
                  <a:gd name="T96" fmla="*/ 215 w 301"/>
                  <a:gd name="T97" fmla="*/ 12 h 281"/>
                  <a:gd name="T98" fmla="*/ 289 w 301"/>
                  <a:gd name="T99" fmla="*/ 86 h 281"/>
                  <a:gd name="T100" fmla="*/ 215 w 301"/>
                  <a:gd name="T101" fmla="*/ 16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1" h="281">
                    <a:moveTo>
                      <a:pt x="215" y="0"/>
                    </a:moveTo>
                    <a:cubicBezTo>
                      <a:pt x="168" y="0"/>
                      <a:pt x="129" y="39"/>
                      <a:pt x="129" y="86"/>
                    </a:cubicBezTo>
                    <a:cubicBezTo>
                      <a:pt x="129" y="96"/>
                      <a:pt x="131" y="106"/>
                      <a:pt x="134" y="115"/>
                    </a:cubicBezTo>
                    <a:cubicBezTo>
                      <a:pt x="1" y="248"/>
                      <a:pt x="1" y="248"/>
                      <a:pt x="1" y="248"/>
                    </a:cubicBezTo>
                    <a:cubicBezTo>
                      <a:pt x="0" y="249"/>
                      <a:pt x="0" y="250"/>
                      <a:pt x="0" y="252"/>
                    </a:cubicBezTo>
                    <a:cubicBezTo>
                      <a:pt x="1" y="275"/>
                      <a:pt x="1" y="275"/>
                      <a:pt x="1" y="275"/>
                    </a:cubicBezTo>
                    <a:cubicBezTo>
                      <a:pt x="1" y="278"/>
                      <a:pt x="4" y="281"/>
                      <a:pt x="7" y="281"/>
                    </a:cubicBezTo>
                    <a:cubicBezTo>
                      <a:pt x="7" y="281"/>
                      <a:pt x="7" y="281"/>
                      <a:pt x="7" y="281"/>
                    </a:cubicBezTo>
                    <a:cubicBezTo>
                      <a:pt x="55" y="279"/>
                      <a:pt x="55" y="279"/>
                      <a:pt x="55" y="279"/>
                    </a:cubicBezTo>
                    <a:cubicBezTo>
                      <a:pt x="57" y="279"/>
                      <a:pt x="59" y="277"/>
                      <a:pt x="60" y="275"/>
                    </a:cubicBezTo>
                    <a:cubicBezTo>
                      <a:pt x="66" y="255"/>
                      <a:pt x="66" y="255"/>
                      <a:pt x="66" y="255"/>
                    </a:cubicBezTo>
                    <a:cubicBezTo>
                      <a:pt x="87" y="250"/>
                      <a:pt x="87" y="250"/>
                      <a:pt x="87" y="250"/>
                    </a:cubicBezTo>
                    <a:cubicBezTo>
                      <a:pt x="90" y="250"/>
                      <a:pt x="91" y="248"/>
                      <a:pt x="92" y="246"/>
                    </a:cubicBezTo>
                    <a:cubicBezTo>
                      <a:pt x="95" y="227"/>
                      <a:pt x="95" y="227"/>
                      <a:pt x="95" y="227"/>
                    </a:cubicBezTo>
                    <a:cubicBezTo>
                      <a:pt x="115" y="222"/>
                      <a:pt x="115" y="222"/>
                      <a:pt x="115" y="222"/>
                    </a:cubicBezTo>
                    <a:cubicBezTo>
                      <a:pt x="118" y="221"/>
                      <a:pt x="119" y="219"/>
                      <a:pt x="120" y="217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37" y="195"/>
                      <a:pt x="137" y="195"/>
                      <a:pt x="137" y="195"/>
                    </a:cubicBezTo>
                    <a:cubicBezTo>
                      <a:pt x="140" y="194"/>
                      <a:pt x="142" y="192"/>
                      <a:pt x="142" y="19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47" y="170"/>
                      <a:pt x="148" y="170"/>
                      <a:pt x="149" y="170"/>
                    </a:cubicBezTo>
                    <a:cubicBezTo>
                      <a:pt x="155" y="170"/>
                      <a:pt x="164" y="168"/>
                      <a:pt x="174" y="162"/>
                    </a:cubicBezTo>
                    <a:cubicBezTo>
                      <a:pt x="187" y="168"/>
                      <a:pt x="201" y="172"/>
                      <a:pt x="215" y="172"/>
                    </a:cubicBezTo>
                    <a:cubicBezTo>
                      <a:pt x="262" y="172"/>
                      <a:pt x="301" y="133"/>
                      <a:pt x="301" y="86"/>
                    </a:cubicBezTo>
                    <a:cubicBezTo>
                      <a:pt x="301" y="39"/>
                      <a:pt x="262" y="0"/>
                      <a:pt x="215" y="0"/>
                    </a:cubicBezTo>
                    <a:close/>
                    <a:moveTo>
                      <a:pt x="215" y="160"/>
                    </a:moveTo>
                    <a:cubicBezTo>
                      <a:pt x="202" y="160"/>
                      <a:pt x="188" y="157"/>
                      <a:pt x="177" y="150"/>
                    </a:cubicBezTo>
                    <a:cubicBezTo>
                      <a:pt x="175" y="149"/>
                      <a:pt x="173" y="149"/>
                      <a:pt x="171" y="150"/>
                    </a:cubicBezTo>
                    <a:cubicBezTo>
                      <a:pt x="161" y="157"/>
                      <a:pt x="154" y="158"/>
                      <a:pt x="149" y="158"/>
                    </a:cubicBezTo>
                    <a:cubicBezTo>
                      <a:pt x="146" y="158"/>
                      <a:pt x="144" y="158"/>
                      <a:pt x="144" y="158"/>
                    </a:cubicBezTo>
                    <a:cubicBezTo>
                      <a:pt x="144" y="158"/>
                      <a:pt x="144" y="158"/>
                      <a:pt x="144" y="158"/>
                    </a:cubicBezTo>
                    <a:cubicBezTo>
                      <a:pt x="143" y="157"/>
                      <a:pt x="141" y="157"/>
                      <a:pt x="140" y="158"/>
                    </a:cubicBezTo>
                    <a:cubicBezTo>
                      <a:pt x="138" y="158"/>
                      <a:pt x="137" y="160"/>
                      <a:pt x="137" y="162"/>
                    </a:cubicBezTo>
                    <a:cubicBezTo>
                      <a:pt x="132" y="184"/>
                      <a:pt x="132" y="184"/>
                      <a:pt x="132" y="184"/>
                    </a:cubicBezTo>
                    <a:cubicBezTo>
                      <a:pt x="115" y="186"/>
                      <a:pt x="115" y="186"/>
                      <a:pt x="115" y="186"/>
                    </a:cubicBezTo>
                    <a:cubicBezTo>
                      <a:pt x="112" y="186"/>
                      <a:pt x="110" y="188"/>
                      <a:pt x="110" y="191"/>
                    </a:cubicBezTo>
                    <a:cubicBezTo>
                      <a:pt x="108" y="212"/>
                      <a:pt x="108" y="212"/>
                      <a:pt x="108" y="212"/>
                    </a:cubicBezTo>
                    <a:cubicBezTo>
                      <a:pt x="89" y="217"/>
                      <a:pt x="89" y="217"/>
                      <a:pt x="89" y="217"/>
                    </a:cubicBezTo>
                    <a:cubicBezTo>
                      <a:pt x="87" y="217"/>
                      <a:pt x="85" y="219"/>
                      <a:pt x="85" y="221"/>
                    </a:cubicBezTo>
                    <a:cubicBezTo>
                      <a:pt x="81" y="240"/>
                      <a:pt x="81" y="240"/>
                      <a:pt x="81" y="240"/>
                    </a:cubicBezTo>
                    <a:cubicBezTo>
                      <a:pt x="60" y="244"/>
                      <a:pt x="60" y="244"/>
                      <a:pt x="60" y="244"/>
                    </a:cubicBezTo>
                    <a:cubicBezTo>
                      <a:pt x="58" y="244"/>
                      <a:pt x="56" y="246"/>
                      <a:pt x="55" y="248"/>
                    </a:cubicBezTo>
                    <a:cubicBezTo>
                      <a:pt x="50" y="268"/>
                      <a:pt x="50" y="268"/>
                      <a:pt x="50" y="268"/>
                    </a:cubicBezTo>
                    <a:cubicBezTo>
                      <a:pt x="12" y="269"/>
                      <a:pt x="12" y="269"/>
                      <a:pt x="12" y="269"/>
                    </a:cubicBezTo>
                    <a:cubicBezTo>
                      <a:pt x="11" y="254"/>
                      <a:pt x="11" y="254"/>
                      <a:pt x="11" y="254"/>
                    </a:cubicBezTo>
                    <a:cubicBezTo>
                      <a:pt x="145" y="120"/>
                      <a:pt x="145" y="120"/>
                      <a:pt x="145" y="120"/>
                    </a:cubicBezTo>
                    <a:cubicBezTo>
                      <a:pt x="147" y="119"/>
                      <a:pt x="147" y="116"/>
                      <a:pt x="146" y="114"/>
                    </a:cubicBezTo>
                    <a:cubicBezTo>
                      <a:pt x="142" y="105"/>
                      <a:pt x="141" y="96"/>
                      <a:pt x="141" y="86"/>
                    </a:cubicBezTo>
                    <a:cubicBezTo>
                      <a:pt x="141" y="45"/>
                      <a:pt x="174" y="12"/>
                      <a:pt x="215" y="12"/>
                    </a:cubicBezTo>
                    <a:cubicBezTo>
                      <a:pt x="256" y="12"/>
                      <a:pt x="289" y="45"/>
                      <a:pt x="289" y="86"/>
                    </a:cubicBezTo>
                    <a:cubicBezTo>
                      <a:pt x="289" y="127"/>
                      <a:pt x="256" y="160"/>
                      <a:pt x="215" y="1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81" name="Freeform 62">
                <a:extLst>
                  <a:ext uri="{FF2B5EF4-FFF2-40B4-BE49-F238E27FC236}">
                    <a16:creationId xmlns:a16="http://schemas.microsoft.com/office/drawing/2014/main" id="{AD8A367B-AC9C-45E5-8A3E-C79D49EA5A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9688" y="5253038"/>
                <a:ext cx="96838" cy="98425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26 w 52"/>
                  <a:gd name="T11" fmla="*/ 42 h 52"/>
                  <a:gd name="T12" fmla="*/ 10 w 52"/>
                  <a:gd name="T13" fmla="*/ 26 h 52"/>
                  <a:gd name="T14" fmla="*/ 26 w 52"/>
                  <a:gd name="T15" fmla="*/ 10 h 52"/>
                  <a:gd name="T16" fmla="*/ 42 w 52"/>
                  <a:gd name="T17" fmla="*/ 26 h 52"/>
                  <a:gd name="T18" fmla="*/ 26 w 52"/>
                  <a:gd name="T19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1"/>
                      <a:pt x="40" y="0"/>
                      <a:pt x="26" y="0"/>
                    </a:cubicBezTo>
                    <a:close/>
                    <a:moveTo>
                      <a:pt x="26" y="42"/>
                    </a:moveTo>
                    <a:cubicBezTo>
                      <a:pt x="17" y="42"/>
                      <a:pt x="10" y="34"/>
                      <a:pt x="10" y="26"/>
                    </a:cubicBezTo>
                    <a:cubicBezTo>
                      <a:pt x="10" y="17"/>
                      <a:pt x="17" y="10"/>
                      <a:pt x="26" y="10"/>
                    </a:cubicBezTo>
                    <a:cubicBezTo>
                      <a:pt x="35" y="10"/>
                      <a:pt x="42" y="17"/>
                      <a:pt x="42" y="26"/>
                    </a:cubicBezTo>
                    <a:cubicBezTo>
                      <a:pt x="42" y="34"/>
                      <a:pt x="35" y="42"/>
                      <a:pt x="26" y="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6DE052A9-345C-4ED2-8E01-907AD2F3A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700" y="4416317"/>
              <a:ext cx="535071" cy="571590"/>
            </a:xfrm>
            <a:custGeom>
              <a:avLst/>
              <a:gdLst>
                <a:gd name="T0" fmla="*/ 196 w 283"/>
                <a:gd name="T1" fmla="*/ 190 h 303"/>
                <a:gd name="T2" fmla="*/ 240 w 283"/>
                <a:gd name="T3" fmla="*/ 123 h 303"/>
                <a:gd name="T4" fmla="*/ 184 w 283"/>
                <a:gd name="T5" fmla="*/ 16 h 303"/>
                <a:gd name="T6" fmla="*/ 69 w 283"/>
                <a:gd name="T7" fmla="*/ 63 h 303"/>
                <a:gd name="T8" fmla="*/ 83 w 283"/>
                <a:gd name="T9" fmla="*/ 109 h 303"/>
                <a:gd name="T10" fmla="*/ 87 w 283"/>
                <a:gd name="T11" fmla="*/ 190 h 303"/>
                <a:gd name="T12" fmla="*/ 0 w 283"/>
                <a:gd name="T13" fmla="*/ 192 h 303"/>
                <a:gd name="T14" fmla="*/ 98 w 283"/>
                <a:gd name="T15" fmla="*/ 303 h 303"/>
                <a:gd name="T16" fmla="*/ 283 w 283"/>
                <a:gd name="T17" fmla="*/ 198 h 303"/>
                <a:gd name="T18" fmla="*/ 196 w 283"/>
                <a:gd name="T19" fmla="*/ 192 h 303"/>
                <a:gd name="T20" fmla="*/ 234 w 283"/>
                <a:gd name="T21" fmla="*/ 99 h 303"/>
                <a:gd name="T22" fmla="*/ 96 w 283"/>
                <a:gd name="T23" fmla="*/ 45 h 303"/>
                <a:gd name="T24" fmla="*/ 91 w 283"/>
                <a:gd name="T25" fmla="*/ 100 h 303"/>
                <a:gd name="T26" fmla="*/ 119 w 283"/>
                <a:gd name="T27" fmla="*/ 54 h 303"/>
                <a:gd name="T28" fmla="*/ 216 w 283"/>
                <a:gd name="T29" fmla="*/ 91 h 303"/>
                <a:gd name="T30" fmla="*/ 188 w 283"/>
                <a:gd name="T31" fmla="*/ 137 h 303"/>
                <a:gd name="T32" fmla="*/ 149 w 283"/>
                <a:gd name="T33" fmla="*/ 88 h 303"/>
                <a:gd name="T34" fmla="*/ 142 w 283"/>
                <a:gd name="T35" fmla="*/ 87 h 303"/>
                <a:gd name="T36" fmla="*/ 141 w 283"/>
                <a:gd name="T37" fmla="*/ 87 h 303"/>
                <a:gd name="T38" fmla="*/ 91 w 283"/>
                <a:gd name="T39" fmla="*/ 100 h 303"/>
                <a:gd name="T40" fmla="*/ 184 w 283"/>
                <a:gd name="T41" fmla="*/ 192 h 303"/>
                <a:gd name="T42" fmla="*/ 164 w 283"/>
                <a:gd name="T43" fmla="*/ 115 h 303"/>
                <a:gd name="T44" fmla="*/ 163 w 283"/>
                <a:gd name="T45" fmla="*/ 192 h 303"/>
                <a:gd name="T46" fmla="*/ 126 w 283"/>
                <a:gd name="T47" fmla="*/ 166 h 303"/>
                <a:gd name="T48" fmla="*/ 144 w 283"/>
                <a:gd name="T49" fmla="*/ 99 h 303"/>
                <a:gd name="T50" fmla="*/ 162 w 283"/>
                <a:gd name="T51" fmla="*/ 166 h 303"/>
                <a:gd name="T52" fmla="*/ 128 w 283"/>
                <a:gd name="T53" fmla="*/ 104 h 303"/>
                <a:gd name="T54" fmla="*/ 99 w 283"/>
                <a:gd name="T55" fmla="*/ 192 h 303"/>
                <a:gd name="T56" fmla="*/ 128 w 283"/>
                <a:gd name="T57" fmla="*/ 104 h 303"/>
                <a:gd name="T58" fmla="*/ 98 w 283"/>
                <a:gd name="T59" fmla="*/ 292 h 303"/>
                <a:gd name="T60" fmla="*/ 168 w 283"/>
                <a:gd name="T61" fmla="*/ 204 h 303"/>
                <a:gd name="T62" fmla="*/ 169 w 283"/>
                <a:gd name="T63" fmla="*/ 204 h 303"/>
                <a:gd name="T64" fmla="*/ 271 w 283"/>
                <a:gd name="T65" fmla="*/ 204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3" h="303">
                  <a:moveTo>
                    <a:pt x="196" y="192"/>
                  </a:moveTo>
                  <a:cubicBezTo>
                    <a:pt x="196" y="192"/>
                    <a:pt x="196" y="191"/>
                    <a:pt x="196" y="190"/>
                  </a:cubicBezTo>
                  <a:cubicBezTo>
                    <a:pt x="196" y="176"/>
                    <a:pt x="194" y="162"/>
                    <a:pt x="190" y="148"/>
                  </a:cubicBezTo>
                  <a:cubicBezTo>
                    <a:pt x="217" y="148"/>
                    <a:pt x="235" y="138"/>
                    <a:pt x="240" y="123"/>
                  </a:cubicBezTo>
                  <a:cubicBezTo>
                    <a:pt x="241" y="120"/>
                    <a:pt x="241" y="116"/>
                    <a:pt x="241" y="112"/>
                  </a:cubicBezTo>
                  <a:cubicBezTo>
                    <a:pt x="250" y="42"/>
                    <a:pt x="184" y="16"/>
                    <a:pt x="184" y="16"/>
                  </a:cubicBezTo>
                  <a:cubicBezTo>
                    <a:pt x="100" y="0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4"/>
                    <a:pt x="68" y="66"/>
                    <a:pt x="67" y="67"/>
                  </a:cubicBezTo>
                  <a:cubicBezTo>
                    <a:pt x="63" y="80"/>
                    <a:pt x="69" y="95"/>
                    <a:pt x="83" y="109"/>
                  </a:cubicBezTo>
                  <a:cubicBezTo>
                    <a:pt x="89" y="113"/>
                    <a:pt x="95" y="118"/>
                    <a:pt x="101" y="122"/>
                  </a:cubicBezTo>
                  <a:cubicBezTo>
                    <a:pt x="92" y="142"/>
                    <a:pt x="87" y="167"/>
                    <a:pt x="87" y="190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4" y="257"/>
                    <a:pt x="47" y="303"/>
                    <a:pt x="98" y="303"/>
                  </a:cubicBezTo>
                  <a:cubicBezTo>
                    <a:pt x="185" y="303"/>
                    <a:pt x="185" y="303"/>
                    <a:pt x="185" y="303"/>
                  </a:cubicBezTo>
                  <a:cubicBezTo>
                    <a:pt x="236" y="303"/>
                    <a:pt x="279" y="257"/>
                    <a:pt x="283" y="198"/>
                  </a:cubicBezTo>
                  <a:cubicBezTo>
                    <a:pt x="283" y="192"/>
                    <a:pt x="283" y="192"/>
                    <a:pt x="283" y="192"/>
                  </a:cubicBezTo>
                  <a:lnTo>
                    <a:pt x="196" y="192"/>
                  </a:lnTo>
                  <a:close/>
                  <a:moveTo>
                    <a:pt x="182" y="27"/>
                  </a:moveTo>
                  <a:cubicBezTo>
                    <a:pt x="207" y="38"/>
                    <a:pt x="231" y="64"/>
                    <a:pt x="234" y="99"/>
                  </a:cubicBezTo>
                  <a:cubicBezTo>
                    <a:pt x="224" y="77"/>
                    <a:pt x="195" y="60"/>
                    <a:pt x="173" y="53"/>
                  </a:cubicBezTo>
                  <a:cubicBezTo>
                    <a:pt x="157" y="48"/>
                    <a:pt x="118" y="40"/>
                    <a:pt x="96" y="45"/>
                  </a:cubicBezTo>
                  <a:cubicBezTo>
                    <a:pt x="93" y="46"/>
                    <a:pt x="130" y="13"/>
                    <a:pt x="182" y="27"/>
                  </a:cubicBezTo>
                  <a:close/>
                  <a:moveTo>
                    <a:pt x="91" y="100"/>
                  </a:moveTo>
                  <a:cubicBezTo>
                    <a:pt x="80" y="90"/>
                    <a:pt x="76" y="79"/>
                    <a:pt x="78" y="71"/>
                  </a:cubicBezTo>
                  <a:cubicBezTo>
                    <a:pt x="82" y="61"/>
                    <a:pt x="97" y="54"/>
                    <a:pt x="119" y="54"/>
                  </a:cubicBezTo>
                  <a:cubicBezTo>
                    <a:pt x="133" y="54"/>
                    <a:pt x="149" y="57"/>
                    <a:pt x="164" y="62"/>
                  </a:cubicBezTo>
                  <a:cubicBezTo>
                    <a:pt x="185" y="69"/>
                    <a:pt x="203" y="79"/>
                    <a:pt x="216" y="91"/>
                  </a:cubicBezTo>
                  <a:cubicBezTo>
                    <a:pt x="227" y="101"/>
                    <a:pt x="231" y="112"/>
                    <a:pt x="229" y="120"/>
                  </a:cubicBezTo>
                  <a:cubicBezTo>
                    <a:pt x="225" y="130"/>
                    <a:pt x="210" y="137"/>
                    <a:pt x="188" y="137"/>
                  </a:cubicBezTo>
                  <a:cubicBezTo>
                    <a:pt x="188" y="137"/>
                    <a:pt x="187" y="137"/>
                    <a:pt x="187" y="137"/>
                  </a:cubicBezTo>
                  <a:cubicBezTo>
                    <a:pt x="179" y="112"/>
                    <a:pt x="165" y="92"/>
                    <a:pt x="149" y="88"/>
                  </a:cubicBezTo>
                  <a:cubicBezTo>
                    <a:pt x="148" y="88"/>
                    <a:pt x="148" y="87"/>
                    <a:pt x="148" y="87"/>
                  </a:cubicBezTo>
                  <a:cubicBezTo>
                    <a:pt x="146" y="87"/>
                    <a:pt x="144" y="87"/>
                    <a:pt x="142" y="87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2" y="87"/>
                    <a:pt x="141" y="87"/>
                    <a:pt x="141" y="87"/>
                  </a:cubicBezTo>
                  <a:cubicBezTo>
                    <a:pt x="128" y="87"/>
                    <a:pt x="116" y="97"/>
                    <a:pt x="107" y="112"/>
                  </a:cubicBezTo>
                  <a:cubicBezTo>
                    <a:pt x="101" y="108"/>
                    <a:pt x="96" y="104"/>
                    <a:pt x="91" y="100"/>
                  </a:cubicBezTo>
                  <a:close/>
                  <a:moveTo>
                    <a:pt x="184" y="190"/>
                  </a:moveTo>
                  <a:cubicBezTo>
                    <a:pt x="184" y="191"/>
                    <a:pt x="184" y="192"/>
                    <a:pt x="184" y="192"/>
                  </a:cubicBezTo>
                  <a:cubicBezTo>
                    <a:pt x="175" y="192"/>
                    <a:pt x="175" y="192"/>
                    <a:pt x="175" y="192"/>
                  </a:cubicBezTo>
                  <a:cubicBezTo>
                    <a:pt x="175" y="155"/>
                    <a:pt x="170" y="131"/>
                    <a:pt x="164" y="115"/>
                  </a:cubicBezTo>
                  <a:cubicBezTo>
                    <a:pt x="176" y="132"/>
                    <a:pt x="184" y="161"/>
                    <a:pt x="184" y="190"/>
                  </a:cubicBezTo>
                  <a:close/>
                  <a:moveTo>
                    <a:pt x="163" y="192"/>
                  </a:moveTo>
                  <a:cubicBezTo>
                    <a:pt x="125" y="192"/>
                    <a:pt x="125" y="192"/>
                    <a:pt x="125" y="192"/>
                  </a:cubicBezTo>
                  <a:cubicBezTo>
                    <a:pt x="125" y="182"/>
                    <a:pt x="125" y="174"/>
                    <a:pt x="126" y="166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40" y="105"/>
                    <a:pt x="142" y="101"/>
                    <a:pt x="144" y="99"/>
                  </a:cubicBezTo>
                  <a:cubicBezTo>
                    <a:pt x="145" y="101"/>
                    <a:pt x="148" y="105"/>
                    <a:pt x="150" y="111"/>
                  </a:cubicBezTo>
                  <a:cubicBezTo>
                    <a:pt x="162" y="166"/>
                    <a:pt x="162" y="166"/>
                    <a:pt x="162" y="166"/>
                  </a:cubicBezTo>
                  <a:cubicBezTo>
                    <a:pt x="163" y="174"/>
                    <a:pt x="163" y="183"/>
                    <a:pt x="163" y="192"/>
                  </a:cubicBezTo>
                  <a:close/>
                  <a:moveTo>
                    <a:pt x="128" y="104"/>
                  </a:moveTo>
                  <a:cubicBezTo>
                    <a:pt x="121" y="119"/>
                    <a:pt x="113" y="146"/>
                    <a:pt x="113" y="192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0"/>
                  </a:cubicBezTo>
                  <a:cubicBezTo>
                    <a:pt x="99" y="154"/>
                    <a:pt x="112" y="118"/>
                    <a:pt x="128" y="104"/>
                  </a:cubicBezTo>
                  <a:close/>
                  <a:moveTo>
                    <a:pt x="185" y="292"/>
                  </a:moveTo>
                  <a:cubicBezTo>
                    <a:pt x="98" y="292"/>
                    <a:pt x="98" y="292"/>
                    <a:pt x="98" y="292"/>
                  </a:cubicBezTo>
                  <a:cubicBezTo>
                    <a:pt x="54" y="292"/>
                    <a:pt x="18" y="254"/>
                    <a:pt x="12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69" y="204"/>
                    <a:pt x="169" y="204"/>
                  </a:cubicBezTo>
                  <a:cubicBezTo>
                    <a:pt x="169" y="204"/>
                    <a:pt x="170" y="204"/>
                    <a:pt x="170" y="204"/>
                  </a:cubicBezTo>
                  <a:cubicBezTo>
                    <a:pt x="271" y="204"/>
                    <a:pt x="271" y="204"/>
                    <a:pt x="271" y="204"/>
                  </a:cubicBezTo>
                  <a:cubicBezTo>
                    <a:pt x="265" y="254"/>
                    <a:pt x="229" y="292"/>
                    <a:pt x="185" y="2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</a:endParaRPr>
            </a:p>
          </p:txBody>
        </p:sp>
        <p:grpSp>
          <p:nvGrpSpPr>
            <p:cNvPr id="73" name="Group 128">
              <a:extLst>
                <a:ext uri="{FF2B5EF4-FFF2-40B4-BE49-F238E27FC236}">
                  <a16:creationId xmlns:a16="http://schemas.microsoft.com/office/drawing/2014/main" id="{2583D9C1-4FE7-4D38-908D-1BA18CA47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9909" y="5308748"/>
              <a:ext cx="415925" cy="666750"/>
              <a:chOff x="8031163" y="1177925"/>
              <a:chExt cx="415925" cy="666750"/>
            </a:xfrm>
          </p:grpSpPr>
          <p:sp>
            <p:nvSpPr>
              <p:cNvPr id="78" name="Freeform 193">
                <a:extLst>
                  <a:ext uri="{FF2B5EF4-FFF2-40B4-BE49-F238E27FC236}">
                    <a16:creationId xmlns:a16="http://schemas.microsoft.com/office/drawing/2014/main" id="{35219498-302B-49DB-BFCF-8B4876C7C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0702" y="1708116"/>
                <a:ext cx="115905" cy="136546"/>
              </a:xfrm>
              <a:custGeom>
                <a:avLst/>
                <a:gdLst>
                  <a:gd name="T0" fmla="*/ 35 w 62"/>
                  <a:gd name="T1" fmla="*/ 0 h 72"/>
                  <a:gd name="T2" fmla="*/ 26 w 62"/>
                  <a:gd name="T3" fmla="*/ 16 h 72"/>
                  <a:gd name="T4" fmla="*/ 20 w 62"/>
                  <a:gd name="T5" fmla="*/ 63 h 72"/>
                  <a:gd name="T6" fmla="*/ 52 w 62"/>
                  <a:gd name="T7" fmla="*/ 61 h 72"/>
                  <a:gd name="T8" fmla="*/ 44 w 62"/>
                  <a:gd name="T9" fmla="*/ 17 h 72"/>
                  <a:gd name="T10" fmla="*/ 35 w 62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72">
                    <a:moveTo>
                      <a:pt x="35" y="0"/>
                    </a:moveTo>
                    <a:cubicBezTo>
                      <a:pt x="35" y="0"/>
                      <a:pt x="31" y="10"/>
                      <a:pt x="26" y="16"/>
                    </a:cubicBezTo>
                    <a:cubicBezTo>
                      <a:pt x="21" y="22"/>
                      <a:pt x="0" y="45"/>
                      <a:pt x="20" y="63"/>
                    </a:cubicBezTo>
                    <a:cubicBezTo>
                      <a:pt x="30" y="72"/>
                      <a:pt x="45" y="71"/>
                      <a:pt x="52" y="61"/>
                    </a:cubicBezTo>
                    <a:cubicBezTo>
                      <a:pt x="60" y="52"/>
                      <a:pt x="62" y="36"/>
                      <a:pt x="44" y="17"/>
                    </a:cubicBezTo>
                    <a:cubicBezTo>
                      <a:pt x="38" y="1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79" name="Freeform 194">
                <a:extLst>
                  <a:ext uri="{FF2B5EF4-FFF2-40B4-BE49-F238E27FC236}">
                    <a16:creationId xmlns:a16="http://schemas.microsoft.com/office/drawing/2014/main" id="{F42133D6-AB23-4BD6-9760-4B80E79D89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0702" y="1177808"/>
                <a:ext cx="415990" cy="503316"/>
              </a:xfrm>
              <a:custGeom>
                <a:avLst/>
                <a:gdLst>
                  <a:gd name="T0" fmla="*/ 206 w 220"/>
                  <a:gd name="T1" fmla="*/ 86 h 266"/>
                  <a:gd name="T2" fmla="*/ 158 w 220"/>
                  <a:gd name="T3" fmla="*/ 86 h 266"/>
                  <a:gd name="T4" fmla="*/ 126 w 220"/>
                  <a:gd name="T5" fmla="*/ 55 h 266"/>
                  <a:gd name="T6" fmla="*/ 126 w 220"/>
                  <a:gd name="T7" fmla="*/ 49 h 266"/>
                  <a:gd name="T8" fmla="*/ 137 w 220"/>
                  <a:gd name="T9" fmla="*/ 49 h 266"/>
                  <a:gd name="T10" fmla="*/ 156 w 220"/>
                  <a:gd name="T11" fmla="*/ 30 h 266"/>
                  <a:gd name="T12" fmla="*/ 137 w 220"/>
                  <a:gd name="T13" fmla="*/ 11 h 266"/>
                  <a:gd name="T14" fmla="*/ 125 w 220"/>
                  <a:gd name="T15" fmla="*/ 11 h 266"/>
                  <a:gd name="T16" fmla="*/ 109 w 220"/>
                  <a:gd name="T17" fmla="*/ 0 h 266"/>
                  <a:gd name="T18" fmla="*/ 93 w 220"/>
                  <a:gd name="T19" fmla="*/ 11 h 266"/>
                  <a:gd name="T20" fmla="*/ 81 w 220"/>
                  <a:gd name="T21" fmla="*/ 11 h 266"/>
                  <a:gd name="T22" fmla="*/ 62 w 220"/>
                  <a:gd name="T23" fmla="*/ 30 h 266"/>
                  <a:gd name="T24" fmla="*/ 81 w 220"/>
                  <a:gd name="T25" fmla="*/ 49 h 266"/>
                  <a:gd name="T26" fmla="*/ 92 w 220"/>
                  <a:gd name="T27" fmla="*/ 49 h 266"/>
                  <a:gd name="T28" fmla="*/ 92 w 220"/>
                  <a:gd name="T29" fmla="*/ 55 h 266"/>
                  <a:gd name="T30" fmla="*/ 58 w 220"/>
                  <a:gd name="T31" fmla="*/ 92 h 266"/>
                  <a:gd name="T32" fmla="*/ 0 w 220"/>
                  <a:gd name="T33" fmla="*/ 160 h 266"/>
                  <a:gd name="T34" fmla="*/ 0 w 220"/>
                  <a:gd name="T35" fmla="*/ 167 h 266"/>
                  <a:gd name="T36" fmla="*/ 0 w 220"/>
                  <a:gd name="T37" fmla="*/ 246 h 266"/>
                  <a:gd name="T38" fmla="*/ 20 w 220"/>
                  <a:gd name="T39" fmla="*/ 266 h 266"/>
                  <a:gd name="T40" fmla="*/ 50 w 220"/>
                  <a:gd name="T41" fmla="*/ 266 h 266"/>
                  <a:gd name="T42" fmla="*/ 70 w 220"/>
                  <a:gd name="T43" fmla="*/ 246 h 266"/>
                  <a:gd name="T44" fmla="*/ 70 w 220"/>
                  <a:gd name="T45" fmla="*/ 190 h 266"/>
                  <a:gd name="T46" fmla="*/ 70 w 220"/>
                  <a:gd name="T47" fmla="*/ 189 h 266"/>
                  <a:gd name="T48" fmla="*/ 102 w 220"/>
                  <a:gd name="T49" fmla="*/ 177 h 266"/>
                  <a:gd name="T50" fmla="*/ 206 w 220"/>
                  <a:gd name="T51" fmla="*/ 177 h 266"/>
                  <a:gd name="T52" fmla="*/ 220 w 220"/>
                  <a:gd name="T53" fmla="*/ 157 h 266"/>
                  <a:gd name="T54" fmla="*/ 220 w 220"/>
                  <a:gd name="T55" fmla="*/ 105 h 266"/>
                  <a:gd name="T56" fmla="*/ 206 w 220"/>
                  <a:gd name="T57" fmla="*/ 86 h 266"/>
                  <a:gd name="T58" fmla="*/ 82 w 220"/>
                  <a:gd name="T59" fmla="*/ 39 h 266"/>
                  <a:gd name="T60" fmla="*/ 72 w 220"/>
                  <a:gd name="T61" fmla="*/ 30 h 266"/>
                  <a:gd name="T62" fmla="*/ 82 w 220"/>
                  <a:gd name="T63" fmla="*/ 20 h 266"/>
                  <a:gd name="T64" fmla="*/ 136 w 220"/>
                  <a:gd name="T65" fmla="*/ 20 h 266"/>
                  <a:gd name="T66" fmla="*/ 146 w 220"/>
                  <a:gd name="T67" fmla="*/ 30 h 266"/>
                  <a:gd name="T68" fmla="*/ 136 w 220"/>
                  <a:gd name="T69" fmla="*/ 39 h 266"/>
                  <a:gd name="T70" fmla="*/ 82 w 220"/>
                  <a:gd name="T71" fmla="*/ 39 h 266"/>
                  <a:gd name="T72" fmla="*/ 100 w 220"/>
                  <a:gd name="T73" fmla="*/ 67 h 266"/>
                  <a:gd name="T74" fmla="*/ 106 w 220"/>
                  <a:gd name="T75" fmla="*/ 65 h 266"/>
                  <a:gd name="T76" fmla="*/ 106 w 220"/>
                  <a:gd name="T77" fmla="*/ 49 h 266"/>
                  <a:gd name="T78" fmla="*/ 113 w 220"/>
                  <a:gd name="T79" fmla="*/ 49 h 266"/>
                  <a:gd name="T80" fmla="*/ 113 w 220"/>
                  <a:gd name="T81" fmla="*/ 65 h 266"/>
                  <a:gd name="T82" fmla="*/ 118 w 220"/>
                  <a:gd name="T83" fmla="*/ 67 h 266"/>
                  <a:gd name="T84" fmla="*/ 146 w 220"/>
                  <a:gd name="T85" fmla="*/ 92 h 266"/>
                  <a:gd name="T86" fmla="*/ 108 w 220"/>
                  <a:gd name="T87" fmla="*/ 96 h 266"/>
                  <a:gd name="T88" fmla="*/ 72 w 220"/>
                  <a:gd name="T89" fmla="*/ 93 h 266"/>
                  <a:gd name="T90" fmla="*/ 100 w 220"/>
                  <a:gd name="T91" fmla="*/ 67 h 266"/>
                  <a:gd name="T92" fmla="*/ 206 w 220"/>
                  <a:gd name="T93" fmla="*/ 157 h 266"/>
                  <a:gd name="T94" fmla="*/ 205 w 220"/>
                  <a:gd name="T95" fmla="*/ 163 h 266"/>
                  <a:gd name="T96" fmla="*/ 102 w 220"/>
                  <a:gd name="T97" fmla="*/ 163 h 266"/>
                  <a:gd name="T98" fmla="*/ 57 w 220"/>
                  <a:gd name="T99" fmla="*/ 182 h 266"/>
                  <a:gd name="T100" fmla="*/ 56 w 220"/>
                  <a:gd name="T101" fmla="*/ 183 h 266"/>
                  <a:gd name="T102" fmla="*/ 56 w 220"/>
                  <a:gd name="T103" fmla="*/ 246 h 266"/>
                  <a:gd name="T104" fmla="*/ 50 w 220"/>
                  <a:gd name="T105" fmla="*/ 253 h 266"/>
                  <a:gd name="T106" fmla="*/ 20 w 220"/>
                  <a:gd name="T107" fmla="*/ 253 h 266"/>
                  <a:gd name="T108" fmla="*/ 14 w 220"/>
                  <a:gd name="T109" fmla="*/ 246 h 266"/>
                  <a:gd name="T110" fmla="*/ 14 w 220"/>
                  <a:gd name="T111" fmla="*/ 160 h 266"/>
                  <a:gd name="T112" fmla="*/ 66 w 220"/>
                  <a:gd name="T113" fmla="*/ 104 h 266"/>
                  <a:gd name="T114" fmla="*/ 67 w 220"/>
                  <a:gd name="T115" fmla="*/ 103 h 266"/>
                  <a:gd name="T116" fmla="*/ 110 w 220"/>
                  <a:gd name="T117" fmla="*/ 108 h 266"/>
                  <a:gd name="T118" fmla="*/ 159 w 220"/>
                  <a:gd name="T119" fmla="*/ 99 h 266"/>
                  <a:gd name="T120" fmla="*/ 205 w 220"/>
                  <a:gd name="T121" fmla="*/ 99 h 266"/>
                  <a:gd name="T122" fmla="*/ 206 w 220"/>
                  <a:gd name="T123" fmla="*/ 105 h 266"/>
                  <a:gd name="T124" fmla="*/ 206 w 220"/>
                  <a:gd name="T125" fmla="*/ 157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0" h="266">
                    <a:moveTo>
                      <a:pt x="206" y="86"/>
                    </a:moveTo>
                    <a:cubicBezTo>
                      <a:pt x="158" y="86"/>
                      <a:pt x="158" y="86"/>
                      <a:pt x="158" y="86"/>
                    </a:cubicBezTo>
                    <a:cubicBezTo>
                      <a:pt x="153" y="71"/>
                      <a:pt x="141" y="60"/>
                      <a:pt x="126" y="55"/>
                    </a:cubicBezTo>
                    <a:cubicBezTo>
                      <a:pt x="126" y="49"/>
                      <a:pt x="126" y="49"/>
                      <a:pt x="126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8" y="49"/>
                      <a:pt x="156" y="41"/>
                      <a:pt x="156" y="30"/>
                    </a:cubicBezTo>
                    <a:cubicBezTo>
                      <a:pt x="156" y="20"/>
                      <a:pt x="148" y="11"/>
                      <a:pt x="137" y="11"/>
                    </a:cubicBezTo>
                    <a:cubicBezTo>
                      <a:pt x="125" y="11"/>
                      <a:pt x="125" y="11"/>
                      <a:pt x="125" y="11"/>
                    </a:cubicBezTo>
                    <a:cubicBezTo>
                      <a:pt x="123" y="5"/>
                      <a:pt x="116" y="0"/>
                      <a:pt x="109" y="0"/>
                    </a:cubicBezTo>
                    <a:cubicBezTo>
                      <a:pt x="102" y="0"/>
                      <a:pt x="96" y="5"/>
                      <a:pt x="93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71" y="11"/>
                      <a:pt x="62" y="20"/>
                      <a:pt x="62" y="30"/>
                    </a:cubicBezTo>
                    <a:cubicBezTo>
                      <a:pt x="62" y="41"/>
                      <a:pt x="71" y="49"/>
                      <a:pt x="81" y="49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55"/>
                      <a:pt x="92" y="55"/>
                      <a:pt x="92" y="55"/>
                    </a:cubicBezTo>
                    <a:cubicBezTo>
                      <a:pt x="75" y="61"/>
                      <a:pt x="63" y="74"/>
                      <a:pt x="58" y="92"/>
                    </a:cubicBezTo>
                    <a:cubicBezTo>
                      <a:pt x="32" y="99"/>
                      <a:pt x="1" y="117"/>
                      <a:pt x="0" y="160"/>
                    </a:cubicBezTo>
                    <a:cubicBezTo>
                      <a:pt x="0" y="162"/>
                      <a:pt x="0" y="165"/>
                      <a:pt x="0" y="167"/>
                    </a:cubicBezTo>
                    <a:cubicBezTo>
                      <a:pt x="0" y="246"/>
                      <a:pt x="0" y="246"/>
                      <a:pt x="0" y="246"/>
                    </a:cubicBezTo>
                    <a:cubicBezTo>
                      <a:pt x="0" y="257"/>
                      <a:pt x="9" y="266"/>
                      <a:pt x="20" y="266"/>
                    </a:cubicBezTo>
                    <a:cubicBezTo>
                      <a:pt x="50" y="266"/>
                      <a:pt x="50" y="266"/>
                      <a:pt x="50" y="266"/>
                    </a:cubicBezTo>
                    <a:cubicBezTo>
                      <a:pt x="61" y="266"/>
                      <a:pt x="70" y="257"/>
                      <a:pt x="70" y="246"/>
                    </a:cubicBezTo>
                    <a:cubicBezTo>
                      <a:pt x="70" y="190"/>
                      <a:pt x="70" y="190"/>
                      <a:pt x="70" y="190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71" y="189"/>
                      <a:pt x="81" y="177"/>
                      <a:pt x="102" y="177"/>
                    </a:cubicBezTo>
                    <a:cubicBezTo>
                      <a:pt x="206" y="177"/>
                      <a:pt x="206" y="177"/>
                      <a:pt x="206" y="177"/>
                    </a:cubicBezTo>
                    <a:cubicBezTo>
                      <a:pt x="214" y="177"/>
                      <a:pt x="220" y="168"/>
                      <a:pt x="220" y="157"/>
                    </a:cubicBezTo>
                    <a:cubicBezTo>
                      <a:pt x="220" y="105"/>
                      <a:pt x="220" y="105"/>
                      <a:pt x="220" y="105"/>
                    </a:cubicBezTo>
                    <a:cubicBezTo>
                      <a:pt x="220" y="94"/>
                      <a:pt x="214" y="86"/>
                      <a:pt x="206" y="86"/>
                    </a:cubicBezTo>
                    <a:close/>
                    <a:moveTo>
                      <a:pt x="82" y="39"/>
                    </a:moveTo>
                    <a:cubicBezTo>
                      <a:pt x="77" y="39"/>
                      <a:pt x="72" y="35"/>
                      <a:pt x="72" y="30"/>
                    </a:cubicBezTo>
                    <a:cubicBezTo>
                      <a:pt x="72" y="24"/>
                      <a:pt x="77" y="20"/>
                      <a:pt x="82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42" y="20"/>
                      <a:pt x="146" y="24"/>
                      <a:pt x="146" y="30"/>
                    </a:cubicBezTo>
                    <a:cubicBezTo>
                      <a:pt x="146" y="35"/>
                      <a:pt x="142" y="39"/>
                      <a:pt x="136" y="39"/>
                    </a:cubicBezTo>
                    <a:lnTo>
                      <a:pt x="82" y="39"/>
                    </a:lnTo>
                    <a:close/>
                    <a:moveTo>
                      <a:pt x="100" y="67"/>
                    </a:moveTo>
                    <a:cubicBezTo>
                      <a:pt x="106" y="65"/>
                      <a:pt x="106" y="65"/>
                      <a:pt x="106" y="65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31" y="70"/>
                      <a:pt x="141" y="79"/>
                      <a:pt x="146" y="92"/>
                    </a:cubicBezTo>
                    <a:cubicBezTo>
                      <a:pt x="134" y="95"/>
                      <a:pt x="122" y="96"/>
                      <a:pt x="108" y="96"/>
                    </a:cubicBezTo>
                    <a:cubicBezTo>
                      <a:pt x="92" y="96"/>
                      <a:pt x="79" y="94"/>
                      <a:pt x="72" y="93"/>
                    </a:cubicBezTo>
                    <a:cubicBezTo>
                      <a:pt x="76" y="80"/>
                      <a:pt x="87" y="70"/>
                      <a:pt x="100" y="67"/>
                    </a:cubicBezTo>
                    <a:close/>
                    <a:moveTo>
                      <a:pt x="206" y="157"/>
                    </a:moveTo>
                    <a:cubicBezTo>
                      <a:pt x="206" y="160"/>
                      <a:pt x="205" y="162"/>
                      <a:pt x="205" y="163"/>
                    </a:cubicBezTo>
                    <a:cubicBezTo>
                      <a:pt x="102" y="163"/>
                      <a:pt x="102" y="163"/>
                      <a:pt x="102" y="163"/>
                    </a:cubicBezTo>
                    <a:cubicBezTo>
                      <a:pt x="73" y="163"/>
                      <a:pt x="58" y="181"/>
                      <a:pt x="57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246"/>
                      <a:pt x="56" y="246"/>
                      <a:pt x="56" y="246"/>
                    </a:cubicBezTo>
                    <a:cubicBezTo>
                      <a:pt x="56" y="250"/>
                      <a:pt x="54" y="253"/>
                      <a:pt x="50" y="253"/>
                    </a:cubicBezTo>
                    <a:cubicBezTo>
                      <a:pt x="20" y="253"/>
                      <a:pt x="20" y="253"/>
                      <a:pt x="20" y="253"/>
                    </a:cubicBezTo>
                    <a:cubicBezTo>
                      <a:pt x="17" y="253"/>
                      <a:pt x="14" y="250"/>
                      <a:pt x="14" y="246"/>
                    </a:cubicBezTo>
                    <a:cubicBezTo>
                      <a:pt x="14" y="217"/>
                      <a:pt x="14" y="162"/>
                      <a:pt x="14" y="160"/>
                    </a:cubicBezTo>
                    <a:cubicBezTo>
                      <a:pt x="15" y="131"/>
                      <a:pt x="32" y="112"/>
                      <a:pt x="66" y="104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82" y="106"/>
                      <a:pt x="97" y="108"/>
                      <a:pt x="110" y="108"/>
                    </a:cubicBezTo>
                    <a:cubicBezTo>
                      <a:pt x="138" y="108"/>
                      <a:pt x="155" y="101"/>
                      <a:pt x="159" y="99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05" y="100"/>
                      <a:pt x="206" y="102"/>
                      <a:pt x="206" y="105"/>
                    </a:cubicBezTo>
                    <a:lnTo>
                      <a:pt x="206" y="1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74" name="Content Placeholder 2">
              <a:extLst>
                <a:ext uri="{FF2B5EF4-FFF2-40B4-BE49-F238E27FC236}">
                  <a16:creationId xmlns:a16="http://schemas.microsoft.com/office/drawing/2014/main" id="{77CB9FB8-7F7E-4A3F-9052-306DD8E5FECD}"/>
                </a:ext>
              </a:extLst>
            </p:cNvPr>
            <p:cNvSpPr txBox="1">
              <a:spLocks/>
            </p:cNvSpPr>
            <p:nvPr/>
          </p:nvSpPr>
          <p:spPr>
            <a:xfrm>
              <a:off x="9083905" y="2401463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 test 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796">
                <a:spcBef>
                  <a:spcPct val="20000"/>
                </a:spcBef>
                <a:defRPr/>
              </a:pPr>
              <a:r>
                <a:rPr lang="en-US" altLang="zh-CN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is write for C++ language.</a:t>
              </a:r>
            </a:p>
          </p:txBody>
        </p:sp>
        <p:sp>
          <p:nvSpPr>
            <p:cNvPr id="75" name="Content Placeholder 2">
              <a:extLst>
                <a:ext uri="{FF2B5EF4-FFF2-40B4-BE49-F238E27FC236}">
                  <a16:creationId xmlns:a16="http://schemas.microsoft.com/office/drawing/2014/main" id="{90FD86ED-A3F7-44AE-A8D0-BA4D762B524F}"/>
                </a:ext>
              </a:extLst>
            </p:cNvPr>
            <p:cNvSpPr txBox="1">
              <a:spLocks/>
            </p:cNvSpPr>
            <p:nvPr/>
          </p:nvSpPr>
          <p:spPr>
            <a:xfrm>
              <a:off x="9083905" y="3393806"/>
              <a:ext cx="1932289" cy="849445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Sync/async API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796">
                <a:spcBef>
                  <a:spcPct val="20000"/>
                </a:spcBef>
                <a:defRPr/>
              </a:pPr>
              <a:r>
                <a:rPr lang="en-US" altLang="zh-CN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supports both sync API and async API</a:t>
              </a:r>
            </a:p>
          </p:txBody>
        </p:sp>
        <p:sp>
          <p:nvSpPr>
            <p:cNvPr id="76" name="Content Placeholder 2">
              <a:extLst>
                <a:ext uri="{FF2B5EF4-FFF2-40B4-BE49-F238E27FC236}">
                  <a16:creationId xmlns:a16="http://schemas.microsoft.com/office/drawing/2014/main" id="{FE29FD91-A4C0-4534-A15F-C5FC55D134CE}"/>
                </a:ext>
              </a:extLst>
            </p:cNvPr>
            <p:cNvSpPr txBox="1">
              <a:spLocks/>
            </p:cNvSpPr>
            <p:nvPr/>
          </p:nvSpPr>
          <p:spPr>
            <a:xfrm>
              <a:off x="9082318" y="4384562"/>
              <a:ext cx="1932288" cy="847858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 testing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796">
                <a:spcBef>
                  <a:spcPct val="20000"/>
                </a:spcBef>
                <a:defRPr/>
              </a:pPr>
              <a:r>
                <a:rPr lang="en-US" altLang="zh-CN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Mtest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run test cases parallel.</a:t>
              </a:r>
            </a:p>
          </p:txBody>
        </p:sp>
        <p:sp>
          <p:nvSpPr>
            <p:cNvPr id="77" name="Content Placeholder 2">
              <a:extLst>
                <a:ext uri="{FF2B5EF4-FFF2-40B4-BE49-F238E27FC236}">
                  <a16:creationId xmlns:a16="http://schemas.microsoft.com/office/drawing/2014/main" id="{233AC27E-EBAA-43DC-893C-DD05031592D1}"/>
                </a:ext>
              </a:extLst>
            </p:cNvPr>
            <p:cNvSpPr txBox="1">
              <a:spLocks/>
            </p:cNvSpPr>
            <p:nvPr/>
          </p:nvSpPr>
          <p:spPr>
            <a:xfrm>
              <a:off x="9102958" y="5332447"/>
              <a:ext cx="1932289" cy="849446"/>
            </a:xfrm>
            <a:prstGeom prst="rect">
              <a:avLst/>
            </a:prstGeom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Re-useable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2796"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Every test body is re-useable by cases.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3CD9328-CADC-4FE9-A288-3F8761E7B583}"/>
              </a:ext>
            </a:extLst>
          </p:cNvPr>
          <p:cNvSpPr txBox="1"/>
          <p:nvPr/>
        </p:nvSpPr>
        <p:spPr bwMode="auto">
          <a:xfrm>
            <a:off x="3552489" y="2663761"/>
            <a:ext cx="16644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is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Mtest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22AB662-1049-43B4-BF5C-64E0C1A5C206}"/>
              </a:ext>
            </a:extLst>
          </p:cNvPr>
          <p:cNvSpPr/>
          <p:nvPr/>
        </p:nvSpPr>
        <p:spPr bwMode="auto">
          <a:xfrm>
            <a:off x="3554557" y="3034558"/>
            <a:ext cx="2193131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2796">
              <a:spcBef>
                <a:spcPct val="20000"/>
              </a:spcBef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https://github.com/maxcong001/CPP_test_env</a:t>
            </a:r>
          </a:p>
        </p:txBody>
      </p:sp>
    </p:spTree>
    <p:extLst>
      <p:ext uri="{BB962C8B-B14F-4D97-AF65-F5344CB8AC3E}">
        <p14:creationId xmlns:p14="http://schemas.microsoft.com/office/powerpoint/2010/main" val="246722262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5" grpId="0"/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5796" y="3524691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WHY </a:t>
            </a:r>
            <a:r>
              <a:rPr lang="en-US" altLang="zh-CN" sz="2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Mtest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 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207583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Why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362513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Support async API/Multi-threads/Multi-parts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Oval 65">
            <a:extLst>
              <a:ext uri="{FF2B5EF4-FFF2-40B4-BE49-F238E27FC236}">
                <a16:creationId xmlns:a16="http://schemas.microsoft.com/office/drawing/2014/main" id="{58C23ABD-2CF6-4341-80BA-E32EF69926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45957" y="2123944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Oval 65">
            <a:extLst>
              <a:ext uri="{FF2B5EF4-FFF2-40B4-BE49-F238E27FC236}">
                <a16:creationId xmlns:a16="http://schemas.microsoft.com/office/drawing/2014/main" id="{21E757C3-1B18-43FD-A172-E9B1AF96028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77071" y="4529983"/>
            <a:ext cx="1454340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Oval 65">
            <a:extLst>
              <a:ext uri="{FF2B5EF4-FFF2-40B4-BE49-F238E27FC236}">
                <a16:creationId xmlns:a16="http://schemas.microsoft.com/office/drawing/2014/main" id="{5B28DEAC-7E9D-4F28-9BA4-59A5BFDEB05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86355" y="3307558"/>
            <a:ext cx="1454341" cy="138317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lIns="100782" tIns="50391" rIns="100782" bIns="50391" anchor="ctr"/>
          <a:lstStyle/>
          <a:p>
            <a:pPr defTabSz="68530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5" name="组合 147">
            <a:extLst>
              <a:ext uri="{FF2B5EF4-FFF2-40B4-BE49-F238E27FC236}">
                <a16:creationId xmlns:a16="http://schemas.microsoft.com/office/drawing/2014/main" id="{E8865FF6-BA34-4635-A50B-569194C48F02}"/>
              </a:ext>
            </a:extLst>
          </p:cNvPr>
          <p:cNvGrpSpPr/>
          <p:nvPr/>
        </p:nvGrpSpPr>
        <p:grpSpPr>
          <a:xfrm>
            <a:off x="1211831" y="1117478"/>
            <a:ext cx="940088" cy="1001193"/>
            <a:chOff x="611306" y="1203674"/>
            <a:chExt cx="1328332" cy="1414234"/>
          </a:xfrm>
          <a:solidFill>
            <a:srgbClr val="325F0B"/>
          </a:solidFill>
        </p:grpSpPr>
        <p:sp>
          <p:nvSpPr>
            <p:cNvPr id="86" name="菱形 148">
              <a:extLst>
                <a:ext uri="{FF2B5EF4-FFF2-40B4-BE49-F238E27FC236}">
                  <a16:creationId xmlns:a16="http://schemas.microsoft.com/office/drawing/2014/main" id="{B04A93C6-B3ED-4B54-BB2D-89C45F4B597B}"/>
                </a:ext>
              </a:extLst>
            </p:cNvPr>
            <p:cNvSpPr/>
            <p:nvPr/>
          </p:nvSpPr>
          <p:spPr>
            <a:xfrm>
              <a:off x="723313" y="1289437"/>
              <a:ext cx="1104318" cy="1328471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87" name="菱形 149">
              <a:extLst>
                <a:ext uri="{FF2B5EF4-FFF2-40B4-BE49-F238E27FC236}">
                  <a16:creationId xmlns:a16="http://schemas.microsoft.com/office/drawing/2014/main" id="{833A7445-956D-47E8-BA02-AEED5DEAEEE5}"/>
                </a:ext>
              </a:extLst>
            </p:cNvPr>
            <p:cNvSpPr/>
            <p:nvPr/>
          </p:nvSpPr>
          <p:spPr>
            <a:xfrm>
              <a:off x="611306" y="1203674"/>
              <a:ext cx="1328332" cy="1326722"/>
            </a:xfrm>
            <a:prstGeom prst="diamond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A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88" name="组合 150">
            <a:extLst>
              <a:ext uri="{FF2B5EF4-FFF2-40B4-BE49-F238E27FC236}">
                <a16:creationId xmlns:a16="http://schemas.microsoft.com/office/drawing/2014/main" id="{E277038A-1ACC-4A4E-B008-0E80A22E30E6}"/>
              </a:ext>
            </a:extLst>
          </p:cNvPr>
          <p:cNvGrpSpPr/>
          <p:nvPr/>
        </p:nvGrpSpPr>
        <p:grpSpPr>
          <a:xfrm>
            <a:off x="1234198" y="3512135"/>
            <a:ext cx="940088" cy="1016064"/>
            <a:chOff x="1951890" y="2794690"/>
            <a:chExt cx="1328332" cy="1435240"/>
          </a:xfrm>
          <a:solidFill>
            <a:srgbClr val="325F0B"/>
          </a:solidFill>
        </p:grpSpPr>
        <p:sp>
          <p:nvSpPr>
            <p:cNvPr id="89" name="菱形 151">
              <a:extLst>
                <a:ext uri="{FF2B5EF4-FFF2-40B4-BE49-F238E27FC236}">
                  <a16:creationId xmlns:a16="http://schemas.microsoft.com/office/drawing/2014/main" id="{C46F4A4D-80B7-4EE1-9927-3A7600CB033D}"/>
                </a:ext>
              </a:extLst>
            </p:cNvPr>
            <p:cNvSpPr/>
            <p:nvPr/>
          </p:nvSpPr>
          <p:spPr>
            <a:xfrm>
              <a:off x="2063897" y="2901458"/>
              <a:ext cx="1104318" cy="1328472"/>
            </a:xfrm>
            <a:prstGeom prst="diamond">
              <a:avLst/>
            </a:prstGeom>
            <a:solidFill>
              <a:schemeClr val="accent3">
                <a:lumMod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0" name="菱形 152">
              <a:extLst>
                <a:ext uri="{FF2B5EF4-FFF2-40B4-BE49-F238E27FC236}">
                  <a16:creationId xmlns:a16="http://schemas.microsoft.com/office/drawing/2014/main" id="{AAE21B43-CCB6-49DA-A253-92FE8E61EA49}"/>
                </a:ext>
              </a:extLst>
            </p:cNvPr>
            <p:cNvSpPr/>
            <p:nvPr/>
          </p:nvSpPr>
          <p:spPr>
            <a:xfrm>
              <a:off x="1951890" y="2794690"/>
              <a:ext cx="1328332" cy="1328471"/>
            </a:xfrm>
            <a:prstGeom prst="diamond">
              <a:avLst/>
            </a:prstGeom>
            <a:solidFill>
              <a:schemeClr val="accent3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R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91" name="组合 153">
            <a:extLst>
              <a:ext uri="{FF2B5EF4-FFF2-40B4-BE49-F238E27FC236}">
                <a16:creationId xmlns:a16="http://schemas.microsoft.com/office/drawing/2014/main" id="{459264D6-09F0-4609-912D-2A993B03C2EF}"/>
              </a:ext>
            </a:extLst>
          </p:cNvPr>
          <p:cNvGrpSpPr/>
          <p:nvPr/>
        </p:nvGrpSpPr>
        <p:grpSpPr>
          <a:xfrm>
            <a:off x="6943481" y="2314806"/>
            <a:ext cx="940090" cy="1001193"/>
            <a:chOff x="4056282" y="1203598"/>
            <a:chExt cx="1328333" cy="1414234"/>
          </a:xfrm>
          <a:solidFill>
            <a:srgbClr val="325F0B"/>
          </a:solidFill>
        </p:grpSpPr>
        <p:sp>
          <p:nvSpPr>
            <p:cNvPr id="92" name="菱形 154">
              <a:extLst>
                <a:ext uri="{FF2B5EF4-FFF2-40B4-BE49-F238E27FC236}">
                  <a16:creationId xmlns:a16="http://schemas.microsoft.com/office/drawing/2014/main" id="{B089BC03-DA04-4E8D-9374-46CB07DB1E5B}"/>
                </a:ext>
              </a:extLst>
            </p:cNvPr>
            <p:cNvSpPr/>
            <p:nvPr/>
          </p:nvSpPr>
          <p:spPr>
            <a:xfrm>
              <a:off x="4168289" y="1289361"/>
              <a:ext cx="1104319" cy="1328471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3" name="菱形 155">
              <a:extLst>
                <a:ext uri="{FF2B5EF4-FFF2-40B4-BE49-F238E27FC236}">
                  <a16:creationId xmlns:a16="http://schemas.microsoft.com/office/drawing/2014/main" id="{7CDD71BE-4F83-45E2-BBA8-ED479EAFC7DA}"/>
                </a:ext>
              </a:extLst>
            </p:cNvPr>
            <p:cNvSpPr/>
            <p:nvPr/>
          </p:nvSpPr>
          <p:spPr>
            <a:xfrm>
              <a:off x="4056282" y="1203598"/>
              <a:ext cx="1328333" cy="1326722"/>
            </a:xfrm>
            <a:prstGeom prst="diamond">
              <a:avLst/>
            </a:prstGeom>
            <a:solidFill>
              <a:schemeClr val="accent2"/>
            </a:solidFill>
            <a:ln w="1270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68530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rgbClr val="FFFFFF"/>
                  </a:solidFill>
                  <a:latin typeface="Elephant" panose="02020904090505020303" pitchFamily="18" charset="0"/>
                  <a:ea typeface="Arial Unicode MS" pitchFamily="34" charset="-122"/>
                  <a:cs typeface="Arial Unicode MS" pitchFamily="34" charset="-122"/>
                </a:rPr>
                <a:t>P</a:t>
              </a:r>
              <a:endParaRPr lang="zh-CN" altLang="en-US" sz="3200" dirty="0">
                <a:solidFill>
                  <a:srgbClr val="FFFFFF"/>
                </a:solidFill>
                <a:latin typeface="Elephant" panose="02020904090505020303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94" name="文本框 17">
            <a:extLst>
              <a:ext uri="{FF2B5EF4-FFF2-40B4-BE49-F238E27FC236}">
                <a16:creationId xmlns:a16="http://schemas.microsoft.com/office/drawing/2014/main" id="{EBED6BBC-F63D-4084-9705-11C25FDD265F}"/>
              </a:ext>
            </a:extLst>
          </p:cNvPr>
          <p:cNvSpPr txBox="1"/>
          <p:nvPr/>
        </p:nvSpPr>
        <p:spPr>
          <a:xfrm>
            <a:off x="2375756" y="1352831"/>
            <a:ext cx="4455166" cy="42762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async API</a:t>
            </a:r>
          </a:p>
        </p:txBody>
      </p:sp>
      <p:sp>
        <p:nvSpPr>
          <p:cNvPr id="97" name="文本框 17">
            <a:extLst>
              <a:ext uri="{FF2B5EF4-FFF2-40B4-BE49-F238E27FC236}">
                <a16:creationId xmlns:a16="http://schemas.microsoft.com/office/drawing/2014/main" id="{B5B81425-7420-47A9-88BC-897A6BE84385}"/>
              </a:ext>
            </a:extLst>
          </p:cNvPr>
          <p:cNvSpPr txBox="1"/>
          <p:nvPr/>
        </p:nvSpPr>
        <p:spPr>
          <a:xfrm>
            <a:off x="2320117" y="2576967"/>
            <a:ext cx="4455166" cy="42762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r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Parallel test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17">
            <a:extLst>
              <a:ext uri="{FF2B5EF4-FFF2-40B4-BE49-F238E27FC236}">
                <a16:creationId xmlns:a16="http://schemas.microsoft.com/office/drawing/2014/main" id="{CF886646-3428-493E-815E-E8DA9B1121C6}"/>
              </a:ext>
            </a:extLst>
          </p:cNvPr>
          <p:cNvSpPr txBox="1"/>
          <p:nvPr/>
        </p:nvSpPr>
        <p:spPr>
          <a:xfrm>
            <a:off x="2378113" y="3760676"/>
            <a:ext cx="4455166" cy="427625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just" defTabSz="685302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Reusable</a:t>
            </a:r>
            <a:endParaRPr lang="en-US" altLang="zh-CN" sz="16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47951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94" grpId="0"/>
      <p:bldP spid="97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5796" y="3578085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28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Mtest</a:t>
            </a:r>
            <a:r>
              <a:rPr lang="en-US" altLang="zh-CN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  <a:cs typeface="Times New Roman" panose="02020603050405020304" pitchFamily="18" charset="0"/>
              </a:rPr>
              <a:t> architecture</a:t>
            </a:r>
            <a:endParaRPr lang="zh-CN" altLang="en-US" sz="2800" b="1" dirty="0">
              <a:solidFill>
                <a:srgbClr val="093B5C"/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itchFamily="34" charset="-122"/>
              </a:rPr>
              <a:t>3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85485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9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929575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architecture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basic component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任意多边形 5">
            <a:extLst>
              <a:ext uri="{FF2B5EF4-FFF2-40B4-BE49-F238E27FC236}">
                <a16:creationId xmlns:a16="http://schemas.microsoft.com/office/drawing/2014/main" id="{4467F566-7B4F-4915-9C9E-BCF13A68E898}"/>
              </a:ext>
            </a:extLst>
          </p:cNvPr>
          <p:cNvSpPr/>
          <p:nvPr/>
        </p:nvSpPr>
        <p:spPr bwMode="auto">
          <a:xfrm>
            <a:off x="6118623" y="2367695"/>
            <a:ext cx="1912144" cy="21557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任意多边形 6">
            <a:extLst>
              <a:ext uri="{FF2B5EF4-FFF2-40B4-BE49-F238E27FC236}">
                <a16:creationId xmlns:a16="http://schemas.microsoft.com/office/drawing/2014/main" id="{0C7396E4-E739-432C-9207-CC9E07EF54E7}"/>
              </a:ext>
            </a:extLst>
          </p:cNvPr>
          <p:cNvSpPr/>
          <p:nvPr/>
        </p:nvSpPr>
        <p:spPr bwMode="auto">
          <a:xfrm flipH="1">
            <a:off x="1433515" y="2599940"/>
            <a:ext cx="1913335" cy="214379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任意多边形 7">
            <a:extLst>
              <a:ext uri="{FF2B5EF4-FFF2-40B4-BE49-F238E27FC236}">
                <a16:creationId xmlns:a16="http://schemas.microsoft.com/office/drawing/2014/main" id="{7655051A-1812-43DE-AD4D-44195F31BE42}"/>
              </a:ext>
            </a:extLst>
          </p:cNvPr>
          <p:cNvSpPr/>
          <p:nvPr/>
        </p:nvSpPr>
        <p:spPr>
          <a:xfrm>
            <a:off x="4702945" y="1842466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任意多边形 8">
            <a:extLst>
              <a:ext uri="{FF2B5EF4-FFF2-40B4-BE49-F238E27FC236}">
                <a16:creationId xmlns:a16="http://schemas.microsoft.com/office/drawing/2014/main" id="{A1E85174-F842-4C3F-B583-4C0E96ADB2F0}"/>
              </a:ext>
            </a:extLst>
          </p:cNvPr>
          <p:cNvSpPr/>
          <p:nvPr/>
        </p:nvSpPr>
        <p:spPr>
          <a:xfrm flipH="1">
            <a:off x="3418261" y="1837702"/>
            <a:ext cx="504825" cy="751516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68580" tIns="34290" rIns="68580" bIns="342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800" kern="0" dirty="0">
              <a:solidFill>
                <a:srgbClr val="000000"/>
              </a:solidFill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6" name="组合 35">
            <a:extLst>
              <a:ext uri="{FF2B5EF4-FFF2-40B4-BE49-F238E27FC236}">
                <a16:creationId xmlns:a16="http://schemas.microsoft.com/office/drawing/2014/main" id="{3135B3E0-2D71-47C3-AFA3-0AC7A5BB7F9B}"/>
              </a:ext>
            </a:extLst>
          </p:cNvPr>
          <p:cNvGrpSpPr/>
          <p:nvPr/>
        </p:nvGrpSpPr>
        <p:grpSpPr>
          <a:xfrm>
            <a:off x="2915817" y="2429626"/>
            <a:ext cx="771525" cy="781291"/>
            <a:chOff x="3137297" y="2428875"/>
            <a:chExt cx="771525" cy="781050"/>
          </a:xfrm>
        </p:grpSpPr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FAC9965D-A480-4808-8C70-0201A2D10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297" y="2428875"/>
              <a:ext cx="771525" cy="781050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1B8E2ED3-006E-4DAF-8217-6157393750A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69482" y="2717006"/>
              <a:ext cx="170260" cy="180975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组合 39">
            <a:extLst>
              <a:ext uri="{FF2B5EF4-FFF2-40B4-BE49-F238E27FC236}">
                <a16:creationId xmlns:a16="http://schemas.microsoft.com/office/drawing/2014/main" id="{3D5AD164-D62A-482F-BC58-CC14056D2B00}"/>
              </a:ext>
            </a:extLst>
          </p:cNvPr>
          <p:cNvGrpSpPr/>
          <p:nvPr/>
        </p:nvGrpSpPr>
        <p:grpSpPr>
          <a:xfrm>
            <a:off x="4895824" y="2066375"/>
            <a:ext cx="1453754" cy="1431573"/>
            <a:chOff x="5117306" y="2065735"/>
            <a:chExt cx="1453754" cy="1431131"/>
          </a:xfrm>
        </p:grpSpPr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D2C217B0-ABA3-4F55-A5B9-6B9AA9D585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0DC8409E-4DCC-4776-8871-81D16AFFB7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500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组合 37">
            <a:extLst>
              <a:ext uri="{FF2B5EF4-FFF2-40B4-BE49-F238E27FC236}">
                <a16:creationId xmlns:a16="http://schemas.microsoft.com/office/drawing/2014/main" id="{492AC54E-A81D-4C3A-9E8A-CC7943516B29}"/>
              </a:ext>
            </a:extLst>
          </p:cNvPr>
          <p:cNvGrpSpPr/>
          <p:nvPr/>
        </p:nvGrpSpPr>
        <p:grpSpPr>
          <a:xfrm>
            <a:off x="3457549" y="2335539"/>
            <a:ext cx="971550" cy="949221"/>
            <a:chOff x="3679031" y="2334816"/>
            <a:chExt cx="971550" cy="948928"/>
          </a:xfrm>
        </p:grpSpPr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368A1230-DDB1-4616-A9B8-7670B6AB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442">
              <a:extLst>
                <a:ext uri="{FF2B5EF4-FFF2-40B4-BE49-F238E27FC236}">
                  <a16:creationId xmlns:a16="http://schemas.microsoft.com/office/drawing/2014/main" id="{7CB3C46C-69A0-4399-9A97-17CAA6E8F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Rectangle 443">
              <a:extLst>
                <a:ext uri="{FF2B5EF4-FFF2-40B4-BE49-F238E27FC236}">
                  <a16:creationId xmlns:a16="http://schemas.microsoft.com/office/drawing/2014/main" id="{CCA16541-FED0-46B9-812F-BC2D3E60D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Rectangle 444">
              <a:extLst>
                <a:ext uri="{FF2B5EF4-FFF2-40B4-BE49-F238E27FC236}">
                  <a16:creationId xmlns:a16="http://schemas.microsoft.com/office/drawing/2014/main" id="{F8280431-9BD3-43F1-B4D6-F0A1F4668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Rectangle 445">
              <a:extLst>
                <a:ext uri="{FF2B5EF4-FFF2-40B4-BE49-F238E27FC236}">
                  <a16:creationId xmlns:a16="http://schemas.microsoft.com/office/drawing/2014/main" id="{BA4C0D70-6643-485E-BA3A-DAC966B8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Rectangle 446">
              <a:extLst>
                <a:ext uri="{FF2B5EF4-FFF2-40B4-BE49-F238E27FC236}">
                  <a16:creationId xmlns:a16="http://schemas.microsoft.com/office/drawing/2014/main" id="{D4FE5C1B-CDB7-438F-A902-9436DA56F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Rectangle 447">
              <a:extLst>
                <a:ext uri="{FF2B5EF4-FFF2-40B4-BE49-F238E27FC236}">
                  <a16:creationId xmlns:a16="http://schemas.microsoft.com/office/drawing/2014/main" id="{F24C841A-A9AE-4D94-AD8D-56E450A3A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000000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0" name="组合 38">
            <a:extLst>
              <a:ext uri="{FF2B5EF4-FFF2-40B4-BE49-F238E27FC236}">
                <a16:creationId xmlns:a16="http://schemas.microsoft.com/office/drawing/2014/main" id="{2F32AD5C-26CA-4C13-9561-29DFD405A7C6}"/>
              </a:ext>
            </a:extLst>
          </p:cNvPr>
          <p:cNvGrpSpPr/>
          <p:nvPr/>
        </p:nvGrpSpPr>
        <p:grpSpPr>
          <a:xfrm>
            <a:off x="4146924" y="2246215"/>
            <a:ext cx="1110853" cy="1093331"/>
            <a:chOff x="4368404" y="2245519"/>
            <a:chExt cx="1110853" cy="1092994"/>
          </a:xfrm>
        </p:grpSpPr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479740C9-3347-4EE8-8310-A9FB83727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3175" cap="flat" cmpd="sng" algn="ctr">
              <a:noFill/>
              <a:prstDash val="solid"/>
            </a:ln>
            <a:effectLst/>
          </p:spPr>
          <p:txBody>
            <a:bodyPr lIns="68580" tIns="34290" rIns="68580" bIns="3429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800" kern="0" dirty="0">
                <a:solidFill>
                  <a:srgbClr val="FFFFFF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Oval 56">
              <a:extLst>
                <a:ext uri="{FF2B5EF4-FFF2-40B4-BE49-F238E27FC236}">
                  <a16:creationId xmlns:a16="http://schemas.microsoft.com/office/drawing/2014/main" id="{CB4CEEDF-8FA5-454A-A9F0-FC7C53402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849DB7B1-586F-4159-A619-4FC997BDC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B1B39B97-9871-493F-8DAB-192A28E0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id="{1E09B235-D536-48D1-A7AD-06CDEF6A2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0222" tIns="30111" rIns="60222" bIns="3011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20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6" name="TextBox 13">
            <a:extLst>
              <a:ext uri="{FF2B5EF4-FFF2-40B4-BE49-F238E27FC236}">
                <a16:creationId xmlns:a16="http://schemas.microsoft.com/office/drawing/2014/main" id="{F8246FAD-47FA-46B4-995C-51669E8F92E6}"/>
              </a:ext>
            </a:extLst>
          </p:cNvPr>
          <p:cNvSpPr txBox="1"/>
          <p:nvPr/>
        </p:nvSpPr>
        <p:spPr>
          <a:xfrm>
            <a:off x="3033714" y="133272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Test case</a:t>
            </a:r>
          </a:p>
        </p:txBody>
      </p:sp>
      <p:sp>
        <p:nvSpPr>
          <p:cNvPr id="107" name="TextBox 13">
            <a:extLst>
              <a:ext uri="{FF2B5EF4-FFF2-40B4-BE49-F238E27FC236}">
                <a16:creationId xmlns:a16="http://schemas.microsoft.com/office/drawing/2014/main" id="{B1B625ED-7EAE-48B8-BA97-F33625897061}"/>
              </a:ext>
            </a:extLst>
          </p:cNvPr>
          <p:cNvSpPr txBox="1"/>
          <p:nvPr/>
        </p:nvSpPr>
        <p:spPr>
          <a:xfrm>
            <a:off x="2887293" y="1612604"/>
            <a:ext cx="1777577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Include all the info of a test</a:t>
            </a:r>
          </a:p>
        </p:txBody>
      </p:sp>
      <p:sp>
        <p:nvSpPr>
          <p:cNvPr id="108" name="TextBox 13">
            <a:extLst>
              <a:ext uri="{FF2B5EF4-FFF2-40B4-BE49-F238E27FC236}">
                <a16:creationId xmlns:a16="http://schemas.microsoft.com/office/drawing/2014/main" id="{31F68798-0E4B-4DC0-BF47-AC62E87BF95D}"/>
              </a:ext>
            </a:extLst>
          </p:cNvPr>
          <p:cNvSpPr txBox="1"/>
          <p:nvPr/>
        </p:nvSpPr>
        <p:spPr>
          <a:xfrm>
            <a:off x="5013724" y="133272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Test suit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TextBox 13">
            <a:extLst>
              <a:ext uri="{FF2B5EF4-FFF2-40B4-BE49-F238E27FC236}">
                <a16:creationId xmlns:a16="http://schemas.microsoft.com/office/drawing/2014/main" id="{DD8A041B-18A7-4291-A59F-895C57450174}"/>
              </a:ext>
            </a:extLst>
          </p:cNvPr>
          <p:cNvSpPr txBox="1"/>
          <p:nvPr/>
        </p:nvSpPr>
        <p:spPr>
          <a:xfrm>
            <a:off x="5017294" y="161260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test cases of same scope</a:t>
            </a:r>
          </a:p>
        </p:txBody>
      </p:sp>
      <p:sp>
        <p:nvSpPr>
          <p:cNvPr id="110" name="TextBox 13">
            <a:extLst>
              <a:ext uri="{FF2B5EF4-FFF2-40B4-BE49-F238E27FC236}">
                <a16:creationId xmlns:a16="http://schemas.microsoft.com/office/drawing/2014/main" id="{D6B409FA-AAC6-4FE4-ABD1-32C54962E6C0}"/>
              </a:ext>
            </a:extLst>
          </p:cNvPr>
          <p:cNvSpPr txBox="1"/>
          <p:nvPr/>
        </p:nvSpPr>
        <p:spPr>
          <a:xfrm>
            <a:off x="6876256" y="2547535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Test project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TextBox 13">
            <a:extLst>
              <a:ext uri="{FF2B5EF4-FFF2-40B4-BE49-F238E27FC236}">
                <a16:creationId xmlns:a16="http://schemas.microsoft.com/office/drawing/2014/main" id="{40A56D30-0C47-47DA-878E-AD2D438E88AF}"/>
              </a:ext>
            </a:extLst>
          </p:cNvPr>
          <p:cNvSpPr txBox="1"/>
          <p:nvPr/>
        </p:nvSpPr>
        <p:spPr>
          <a:xfrm>
            <a:off x="6879830" y="2827417"/>
            <a:ext cx="1553765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The project to test</a:t>
            </a:r>
          </a:p>
        </p:txBody>
      </p:sp>
      <p:sp>
        <p:nvSpPr>
          <p:cNvPr id="112" name="TextBox 13">
            <a:extLst>
              <a:ext uri="{FF2B5EF4-FFF2-40B4-BE49-F238E27FC236}">
                <a16:creationId xmlns:a16="http://schemas.microsoft.com/office/drawing/2014/main" id="{2F8054F8-5691-4427-8A34-C4F9838C4882}"/>
              </a:ext>
            </a:extLst>
          </p:cNvPr>
          <p:cNvSpPr txBox="1"/>
          <p:nvPr/>
        </p:nvSpPr>
        <p:spPr>
          <a:xfrm>
            <a:off x="996628" y="2699982"/>
            <a:ext cx="1631156" cy="30777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Test body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TextBox 13">
            <a:extLst>
              <a:ext uri="{FF2B5EF4-FFF2-40B4-BE49-F238E27FC236}">
                <a16:creationId xmlns:a16="http://schemas.microsoft.com/office/drawing/2014/main" id="{2818087A-6E68-48AC-AE88-19FA453577F3}"/>
              </a:ext>
            </a:extLst>
          </p:cNvPr>
          <p:cNvSpPr txBox="1"/>
          <p:nvPr/>
        </p:nvSpPr>
        <p:spPr>
          <a:xfrm>
            <a:off x="1000199" y="2979864"/>
            <a:ext cx="1553766" cy="153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2613">
              <a:spcBef>
                <a:spcPct val="20000"/>
              </a:spcBef>
              <a:defRPr/>
            </a:pPr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ea"/>
                <a:sym typeface="Arial" panose="020B0604020202020204" pitchFamily="34" charset="0"/>
              </a:rPr>
              <a:t>The code logic to test</a:t>
            </a:r>
          </a:p>
        </p:txBody>
      </p:sp>
      <p:sp>
        <p:nvSpPr>
          <p:cNvPr id="114" name="矩形 29">
            <a:extLst>
              <a:ext uri="{FF2B5EF4-FFF2-40B4-BE49-F238E27FC236}">
                <a16:creationId xmlns:a16="http://schemas.microsoft.com/office/drawing/2014/main" id="{27260FE3-47F4-4D11-A8AF-8D5D43C7C35E}"/>
              </a:ext>
            </a:extLst>
          </p:cNvPr>
          <p:cNvSpPr/>
          <p:nvPr/>
        </p:nvSpPr>
        <p:spPr>
          <a:xfrm>
            <a:off x="4041725" y="3797831"/>
            <a:ext cx="1826419" cy="1690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Mtest</a:t>
            </a:r>
            <a:r>
              <a:rPr lang="en-US" altLang="zh-CN" sz="1000" b="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73240017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79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4" name="文本框 37"/>
          <p:cNvSpPr txBox="1"/>
          <p:nvPr/>
        </p:nvSpPr>
        <p:spPr>
          <a:xfrm>
            <a:off x="216310" y="196280"/>
            <a:ext cx="1616220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795"/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Mtest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test case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8"/>
          <p:cNvSpPr txBox="1"/>
          <p:nvPr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defTabSz="685795"/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What are in </a:t>
            </a:r>
            <a:r>
              <a:rPr lang="en-US" altLang="zh-CN" sz="9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Mtest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test case 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8" name="组合 9">
            <a:extLst>
              <a:ext uri="{FF2B5EF4-FFF2-40B4-BE49-F238E27FC236}">
                <a16:creationId xmlns:a16="http://schemas.microsoft.com/office/drawing/2014/main" id="{BA8C3BC9-2DD0-4895-96AC-FC1520FA9924}"/>
              </a:ext>
            </a:extLst>
          </p:cNvPr>
          <p:cNvGrpSpPr/>
          <p:nvPr/>
        </p:nvGrpSpPr>
        <p:grpSpPr>
          <a:xfrm>
            <a:off x="3209387" y="1279912"/>
            <a:ext cx="2731858" cy="2703002"/>
            <a:chOff x="4512406" y="1799221"/>
            <a:chExt cx="3841675" cy="3799715"/>
          </a:xfrm>
        </p:grpSpPr>
        <p:sp>
          <p:nvSpPr>
            <p:cNvPr id="39" name="任意多边形 1">
              <a:extLst>
                <a:ext uri="{FF2B5EF4-FFF2-40B4-BE49-F238E27FC236}">
                  <a16:creationId xmlns:a16="http://schemas.microsoft.com/office/drawing/2014/main" id="{C5BE52D7-35CC-4032-BF91-CEA24CB14E21}"/>
                </a:ext>
              </a:extLst>
            </p:cNvPr>
            <p:cNvSpPr/>
            <p:nvPr/>
          </p:nvSpPr>
          <p:spPr>
            <a:xfrm rot="9257143">
              <a:off x="6221113" y="5062780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0" name="任意多边形 2">
              <a:extLst>
                <a:ext uri="{FF2B5EF4-FFF2-40B4-BE49-F238E27FC236}">
                  <a16:creationId xmlns:a16="http://schemas.microsoft.com/office/drawing/2014/main" id="{F1DEF565-CD23-42FB-AA55-A96947413A0D}"/>
                </a:ext>
              </a:extLst>
            </p:cNvPr>
            <p:cNvSpPr/>
            <p:nvPr/>
          </p:nvSpPr>
          <p:spPr>
            <a:xfrm rot="12342857">
              <a:off x="4750179" y="5062780"/>
              <a:ext cx="1895196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1" name="任意多边形 3">
              <a:extLst>
                <a:ext uri="{FF2B5EF4-FFF2-40B4-BE49-F238E27FC236}">
                  <a16:creationId xmlns:a16="http://schemas.microsoft.com/office/drawing/2014/main" id="{B4E571F8-B5CC-4BA5-9419-06B67CA67820}"/>
                </a:ext>
              </a:extLst>
            </p:cNvPr>
            <p:cNvSpPr/>
            <p:nvPr/>
          </p:nvSpPr>
          <p:spPr>
            <a:xfrm rot="15428571">
              <a:off x="3832887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2" name="任意多边形 4">
              <a:extLst>
                <a:ext uri="{FF2B5EF4-FFF2-40B4-BE49-F238E27FC236}">
                  <a16:creationId xmlns:a16="http://schemas.microsoft.com/office/drawing/2014/main" id="{5D643D0C-3D54-4188-9CEB-C71B1C447D04}"/>
                </a:ext>
              </a:extLst>
            </p:cNvPr>
            <p:cNvSpPr/>
            <p:nvPr/>
          </p:nvSpPr>
          <p:spPr>
            <a:xfrm rot="18514286">
              <a:off x="4160409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3" name="任意多边形 5">
              <a:extLst>
                <a:ext uri="{FF2B5EF4-FFF2-40B4-BE49-F238E27FC236}">
                  <a16:creationId xmlns:a16="http://schemas.microsoft.com/office/drawing/2014/main" id="{79FB984B-0E5B-4F0E-BE59-9DDE9AAB3B90}"/>
                </a:ext>
              </a:extLst>
            </p:cNvPr>
            <p:cNvSpPr/>
            <p:nvPr/>
          </p:nvSpPr>
          <p:spPr>
            <a:xfrm>
              <a:off x="5486811" y="1838852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4" name="任意多边形 6">
              <a:extLst>
                <a:ext uri="{FF2B5EF4-FFF2-40B4-BE49-F238E27FC236}">
                  <a16:creationId xmlns:a16="http://schemas.microsoft.com/office/drawing/2014/main" id="{F8949FD1-7DAB-4633-8966-66D737B60DC1}"/>
                </a:ext>
              </a:extLst>
            </p:cNvPr>
            <p:cNvSpPr/>
            <p:nvPr/>
          </p:nvSpPr>
          <p:spPr>
            <a:xfrm rot="3085714">
              <a:off x="6813215" y="2477575"/>
              <a:ext cx="189286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5" name="任意多边形 7">
              <a:extLst>
                <a:ext uri="{FF2B5EF4-FFF2-40B4-BE49-F238E27FC236}">
                  <a16:creationId xmlns:a16="http://schemas.microsoft.com/office/drawing/2014/main" id="{DC074636-BD1B-484D-B841-755E46B555A8}"/>
                </a:ext>
              </a:extLst>
            </p:cNvPr>
            <p:cNvSpPr/>
            <p:nvPr/>
          </p:nvSpPr>
          <p:spPr>
            <a:xfrm rot="6171428">
              <a:off x="7138406" y="3912376"/>
              <a:ext cx="1895194" cy="536156"/>
            </a:xfrm>
            <a:custGeom>
              <a:avLst/>
              <a:gdLst>
                <a:gd name="connsiteX0" fmla="*/ 0 w 2085975"/>
                <a:gd name="connsiteY0" fmla="*/ 0 h 590550"/>
                <a:gd name="connsiteX1" fmla="*/ 2085975 w 2085975"/>
                <a:gd name="connsiteY1" fmla="*/ 0 h 590550"/>
                <a:gd name="connsiteX2" fmla="*/ 1042988 w 2085975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5975" h="590550">
                  <a:moveTo>
                    <a:pt x="0" y="0"/>
                  </a:moveTo>
                  <a:lnTo>
                    <a:pt x="2085975" y="0"/>
                  </a:lnTo>
                  <a:lnTo>
                    <a:pt x="1042988" y="5905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sp>
        <p:nvSpPr>
          <p:cNvPr id="46" name="矩形 3">
            <a:extLst>
              <a:ext uri="{FF2B5EF4-FFF2-40B4-BE49-F238E27FC236}">
                <a16:creationId xmlns:a16="http://schemas.microsoft.com/office/drawing/2014/main" id="{F0F50BB8-078F-4A4E-B18F-1B8FE2F4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696" y="2534711"/>
            <a:ext cx="1513463" cy="40108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65032" tIns="32516" rIns="65032" bIns="32516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Test case</a:t>
            </a:r>
          </a:p>
        </p:txBody>
      </p:sp>
      <p:sp>
        <p:nvSpPr>
          <p:cNvPr id="47" name="TextBox 170">
            <a:extLst>
              <a:ext uri="{FF2B5EF4-FFF2-40B4-BE49-F238E27FC236}">
                <a16:creationId xmlns:a16="http://schemas.microsoft.com/office/drawing/2014/main" id="{B187A723-7CFD-4291-B77D-2AA756A0274D}"/>
              </a:ext>
            </a:extLst>
          </p:cNvPr>
          <p:cNvSpPr txBox="1"/>
          <p:nvPr/>
        </p:nvSpPr>
        <p:spPr>
          <a:xfrm>
            <a:off x="1169392" y="1495289"/>
            <a:ext cx="1728162" cy="40466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Case name</a:t>
            </a:r>
          </a:p>
        </p:txBody>
      </p:sp>
      <p:sp>
        <p:nvSpPr>
          <p:cNvPr id="48" name="TextBox 170">
            <a:extLst>
              <a:ext uri="{FF2B5EF4-FFF2-40B4-BE49-F238E27FC236}">
                <a16:creationId xmlns:a16="http://schemas.microsoft.com/office/drawing/2014/main" id="{A9AAE206-B492-4D71-9DCC-9A49AFCC23E9}"/>
              </a:ext>
            </a:extLst>
          </p:cNvPr>
          <p:cNvSpPr txBox="1"/>
          <p:nvPr/>
        </p:nvSpPr>
        <p:spPr>
          <a:xfrm>
            <a:off x="1007604" y="2701817"/>
            <a:ext cx="1889950" cy="406780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Project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name</a:t>
            </a:r>
          </a:p>
        </p:txBody>
      </p:sp>
      <p:sp>
        <p:nvSpPr>
          <p:cNvPr id="49" name="TextBox 170">
            <a:extLst>
              <a:ext uri="{FF2B5EF4-FFF2-40B4-BE49-F238E27FC236}">
                <a16:creationId xmlns:a16="http://schemas.microsoft.com/office/drawing/2014/main" id="{9CAF25A9-56CF-43C4-BFC7-8D84E810E8D4}"/>
              </a:ext>
            </a:extLst>
          </p:cNvPr>
          <p:cNvSpPr txBox="1"/>
          <p:nvPr/>
        </p:nvSpPr>
        <p:spPr>
          <a:xfrm>
            <a:off x="1169392" y="3834906"/>
            <a:ext cx="1728162" cy="40466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Suit name</a:t>
            </a:r>
          </a:p>
        </p:txBody>
      </p:sp>
      <p:sp>
        <p:nvSpPr>
          <p:cNvPr id="50" name="TextBox 170">
            <a:extLst>
              <a:ext uri="{FF2B5EF4-FFF2-40B4-BE49-F238E27FC236}">
                <a16:creationId xmlns:a16="http://schemas.microsoft.com/office/drawing/2014/main" id="{EF8709BB-767A-4D66-BCD5-6ECF664CA54A}"/>
              </a:ext>
            </a:extLst>
          </p:cNvPr>
          <p:cNvSpPr txBox="1"/>
          <p:nvPr/>
        </p:nvSpPr>
        <p:spPr>
          <a:xfrm>
            <a:off x="6037242" y="3825043"/>
            <a:ext cx="2243170" cy="407293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Destroy function</a:t>
            </a:r>
          </a:p>
        </p:txBody>
      </p:sp>
      <p:sp>
        <p:nvSpPr>
          <p:cNvPr id="51" name="TextBox 170">
            <a:extLst>
              <a:ext uri="{FF2B5EF4-FFF2-40B4-BE49-F238E27FC236}">
                <a16:creationId xmlns:a16="http://schemas.microsoft.com/office/drawing/2014/main" id="{E2B9D8A3-902D-48F9-85C0-7A4788B748FE}"/>
              </a:ext>
            </a:extLst>
          </p:cNvPr>
          <p:cNvSpPr txBox="1"/>
          <p:nvPr/>
        </p:nvSpPr>
        <p:spPr>
          <a:xfrm>
            <a:off x="6215535" y="2701817"/>
            <a:ext cx="1728162" cy="40466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body</a:t>
            </a:r>
          </a:p>
        </p:txBody>
      </p:sp>
      <p:sp>
        <p:nvSpPr>
          <p:cNvPr id="52" name="TextBox 170">
            <a:extLst>
              <a:ext uri="{FF2B5EF4-FFF2-40B4-BE49-F238E27FC236}">
                <a16:creationId xmlns:a16="http://schemas.microsoft.com/office/drawing/2014/main" id="{CF268E5F-4A25-444E-8D26-C2ECDFA9C46D}"/>
              </a:ext>
            </a:extLst>
          </p:cNvPr>
          <p:cNvSpPr txBox="1"/>
          <p:nvPr/>
        </p:nvSpPr>
        <p:spPr>
          <a:xfrm>
            <a:off x="6079192" y="1495289"/>
            <a:ext cx="2309231" cy="404665"/>
          </a:xfrm>
          <a:prstGeom prst="rect">
            <a:avLst/>
          </a:prstGeom>
          <a:noFill/>
        </p:spPr>
        <p:txBody>
          <a:bodyPr wrap="square" lIns="68582" tIns="34291" rIns="68582" bIns="3429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Prepare function</a:t>
            </a:r>
          </a:p>
        </p:txBody>
      </p:sp>
    </p:spTree>
    <p:extLst>
      <p:ext uri="{BB962C8B-B14F-4D97-AF65-F5344CB8AC3E}">
        <p14:creationId xmlns:p14="http://schemas.microsoft.com/office/powerpoint/2010/main" val="147645678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364</Words>
  <Application>Microsoft Office PowerPoint</Application>
  <PresentationFormat>Custom</PresentationFormat>
  <Paragraphs>95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AgencyFB</vt:lpstr>
      <vt:lpstr>Arial Unicode MS</vt:lpstr>
      <vt:lpstr>FontAwesome</vt:lpstr>
      <vt:lpstr>方正兰亭超细黑简体</vt:lpstr>
      <vt:lpstr>宋体</vt:lpstr>
      <vt:lpstr>微软雅黑</vt:lpstr>
      <vt:lpstr>Arial</vt:lpstr>
      <vt:lpstr>Calibri</vt:lpstr>
      <vt:lpstr>Elephant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工作汇报总结类</dc:title>
  <dc:subject>RP</dc:subject>
  <dc:creator>Administrator</dc:creator>
  <cp:keywords>RP</cp:keywords>
  <dc:description>RP</dc:description>
  <cp:lastModifiedBy>Cong, Max (NSB - CN/Qingdao)</cp:lastModifiedBy>
  <cp:revision>291</cp:revision>
  <dcterms:created xsi:type="dcterms:W3CDTF">2017-06-09T15:26:17Z</dcterms:created>
  <dcterms:modified xsi:type="dcterms:W3CDTF">2019-03-04T02:27:37Z</dcterms:modified>
  <cp:category>RP</cp:category>
  <cp:contentStatus>RP</cp:contentStatus>
</cp:coreProperties>
</file>