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1087" r:id="rId4"/>
    <p:sldId id="1086" r:id="rId5"/>
    <p:sldId id="1085" r:id="rId6"/>
    <p:sldId id="1084" r:id="rId7"/>
    <p:sldId id="293" r:id="rId8"/>
    <p:sldId id="284" r:id="rId9"/>
    <p:sldId id="285" r:id="rId10"/>
    <p:sldId id="262" r:id="rId11"/>
    <p:sldId id="261" r:id="rId12"/>
    <p:sldId id="289" r:id="rId13"/>
    <p:sldId id="283" r:id="rId14"/>
    <p:sldId id="287" r:id="rId15"/>
    <p:sldId id="282" r:id="rId16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182" autoAdjust="0"/>
  </p:normalViewPr>
  <p:slideViewPr>
    <p:cSldViewPr>
      <p:cViewPr varScale="1">
        <p:scale>
          <a:sx n="122" d="100"/>
          <a:sy n="122" d="100"/>
        </p:scale>
        <p:origin x="1008" y="82"/>
      </p:cViewPr>
      <p:guideLst>
        <p:guide orient="horz" pos="1621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953341191628058E-2"/>
          <c:y val="9.8461994104195955E-2"/>
          <c:w val="0.93195385233985961"/>
          <c:h val="0.8966785901693783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100.00%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Sheet1!$B$2:$B$5</c:f>
              <c:numCache>
                <c:formatCode>0.00%</c:formatCode>
                <c:ptCount val="1"/>
                <c:pt idx="0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系列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1"/>
                      <c:pt idx="0">
                        <c:v>类别 1</c:v>
                      </c:pt>
                    </c:strCache>
                  </c:strRef>
                </c15:cat>
              </c15:filteredCategoryTitle>
            </c:ext>
            <c:ext xmlns:c15="http://schemas.microsoft.com/office/drawing/2012/chart" uri="{02D57815-91ED-43cb-92C2-25804820EDAC}">
              <c15:categoryFilterExceptions>
                <c15:categoryFilterException>
                  <c15:sqref>Sheet1!$B$3</c15:sqref>
                  <c15:spPr xmlns:c15="http://schemas.microsoft.com/office/drawing/2012/chart">
                    <a:solidFill>
                      <a:schemeClr val="accent2"/>
                    </a:solidFill>
                    <a:ln>
                      <a:noFill/>
                    </a:ln>
                    <a:effectLst/>
                  </c15:spPr>
                  <c15:invertIfNegative val="0"/>
                  <c15:bubble3D val="0"/>
                </c15:categoryFilterException>
              </c15:categoryFilterExceptions>
            </c:ext>
            <c:ext xmlns:c16="http://schemas.microsoft.com/office/drawing/2014/chart" uri="{C3380CC4-5D6E-409C-BE32-E72D297353CC}">
              <c16:uniqueId val="{00000003-E1AA-4A2F-8F33-56346653C1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2"/>
        <c:overlap val="-27"/>
        <c:axId val="200415104"/>
        <c:axId val="203478528"/>
      </c:barChart>
      <c:catAx>
        <c:axId val="2004151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203478528"/>
        <c:crosses val="autoZero"/>
        <c:auto val="1"/>
        <c:lblAlgn val="ctr"/>
        <c:lblOffset val="100"/>
        <c:noMultiLvlLbl val="0"/>
      </c:catAx>
      <c:valAx>
        <c:axId val="203478528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one"/>
        <c:crossAx val="200415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ea typeface="微软雅黑" panose="020B0503020204020204" pitchFamily="34" charset="-122"/>
          <a:cs typeface="+mn-ea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953341191628058E-2"/>
          <c:y val="9.8461994104195955E-2"/>
          <c:w val="0.93195385233985961"/>
          <c:h val="0.8966785901693783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Sheet1!$B$2:$B$5</c:f>
              <c:numCache>
                <c:formatCode>0.00%</c:formatCode>
                <c:ptCount val="1"/>
                <c:pt idx="0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系列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1"/>
                      <c:pt idx="0">
                        <c:v>类别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23B8-4A44-B1E1-CADE1C5E2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2"/>
        <c:overlap val="-27"/>
        <c:axId val="200415104"/>
        <c:axId val="203478528"/>
      </c:barChart>
      <c:catAx>
        <c:axId val="2004151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203478528"/>
        <c:crosses val="autoZero"/>
        <c:auto val="1"/>
        <c:lblAlgn val="ctr"/>
        <c:lblOffset val="100"/>
        <c:noMultiLvlLbl val="0"/>
      </c:catAx>
      <c:valAx>
        <c:axId val="203478528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one"/>
        <c:crossAx val="200415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ea typeface="微软雅黑" panose="020B0503020204020204" pitchFamily="34" charset="-122"/>
          <a:cs typeface="+mn-ea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2T07:50:59.76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5309,'45'-32,"218"-220,-65 29,-17 47,-27 34,-35 5,-7-5,66-114,25-102,75-203,64-58,-23-6,-288 565,25-49,4 3,36-44,56-66,54-93,-27 39,59-52,-114 94,-116 212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2T07:51:01.70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3,'1015'0,"-1012"-1,-1 0,0 1,0 0,1-1,-1 1,0 0,1 0,-1 0,0 0,0 1,1-1,-1 1,0-1,0 1,1 0,-1 0,0 0,0 0,0 0,0 0,0 0,0 1,-1-1,1 1,0 0,-1-1,1 1,-1 0,0 0,1 0,-1 0,0 0,0 0,0 0,0 0,-1 0,1 1,-1-1,1 0,-1 0,0 1,0-1,0 1,-6 287,7-257,-1 0,-1 0,-2-1,-2 1,0-1,-2 0,-2-1,-6 16,5-17,1 1,2 0,2 0,0 0,2 0,1 21,2-37,-3 87,3-82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2T07:51:48.49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4540,'16'-3,"0"0,0-1,-1 0,1-1,-1-1,0-1,0 0,-1 0,0-2,-1 0,0 0,0-1,4-5,25-16,24-14,-8 6,-1-1,-3-3,-1-3,23-27,131-180,-110 65,54-168,-115 272,4 2,3 1,30-38,55-150,-37 64,62-120,-84 194,38-90,79-159,-55 73,-17 47,-99 226,2 0,1 2,2 0,1 1,1 1,6-5,-27 34,24-33,-2-1,-1-1,-1 0,-2-2,-2-1,-2 0,-1-1,4-21,49-126,-61 125,-5 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2T07:51:50.14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1 309,'155'-31,"206"-70,-320 86,-17 7,-1-1,-1-1,1 0,-2-2,1 0,12-12,75-53,-107 78,0-1,0 1,0-1,0 1,0 0,0 0,0 0,-1 0,1 0,0 0,0 0,-1 1,1-1,-1 1,1-1,-1 1,0-1,1 1,-1 0,0 0,0 0,0-1,0 1,-1 0,1 0,0 0,-1 0,0 0,1 1,-1-1,0 0,0 0,0 1,3 8,107 399,-37-91,-43-209,-23-96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 Async test: Nowadays, more and more C++ function is async function, which means the function returns immediately, but the result comes back later. There is no test frame work support this kind of test.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Parallel test: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Mtest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starts several threads(according to how many cores of the test server) to run test cases parallel.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Flexible test case: Every test case has different parts, every part is re-useable. You can build up cases using different combination of parts. </a:t>
            </a:r>
            <a:endParaRPr lang="en-US" altLang="zh-CN" sz="12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lang="en-US" altLang="zh-CN" sz="12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lang="en-US" altLang="zh-CN" sz="12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499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312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 Async test: Nowadays, more and more C++ function is async function, which means the function returns immediately, but the result comes back later. There is no test frame work support this kind of test.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Parallel test: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Mtest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starts several threads(according to how many cores of the test server) to run test cases parallel.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Flexible test case: Every test case has different parts, every part is re-useable. You can build up cases using different combination of parts. </a:t>
            </a:r>
            <a:endParaRPr lang="en-US" altLang="zh-CN" sz="12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lang="en-US" altLang="zh-CN" sz="12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lang="en-US" altLang="zh-CN" sz="12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49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01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片占位符 2"/>
          <p:cNvSpPr>
            <a:spLocks noGrp="1"/>
          </p:cNvSpPr>
          <p:nvPr>
            <p:ph type="pic" sz="quarter" idx="11"/>
          </p:nvPr>
        </p:nvSpPr>
        <p:spPr>
          <a:xfrm rot="19473986">
            <a:off x="1119313" y="1342178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2" name="图片占位符 2"/>
          <p:cNvSpPr>
            <a:spLocks noGrp="1"/>
          </p:cNvSpPr>
          <p:nvPr>
            <p:ph type="pic" sz="quarter" idx="12"/>
          </p:nvPr>
        </p:nvSpPr>
        <p:spPr>
          <a:xfrm rot="19473986">
            <a:off x="1978733" y="1342178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4" name="图片占位符 2"/>
          <p:cNvSpPr>
            <a:spLocks noGrp="1"/>
          </p:cNvSpPr>
          <p:nvPr>
            <p:ph type="pic" sz="quarter" idx="13"/>
          </p:nvPr>
        </p:nvSpPr>
        <p:spPr>
          <a:xfrm rot="19473986">
            <a:off x="3035374" y="1355884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6" name="图片占位符 2"/>
          <p:cNvSpPr>
            <a:spLocks noGrp="1"/>
          </p:cNvSpPr>
          <p:nvPr>
            <p:ph type="pic" sz="quarter" idx="14"/>
          </p:nvPr>
        </p:nvSpPr>
        <p:spPr>
          <a:xfrm rot="19473986">
            <a:off x="5178947" y="1356181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8" name="图片占位符 2"/>
          <p:cNvSpPr>
            <a:spLocks noGrp="1"/>
          </p:cNvSpPr>
          <p:nvPr>
            <p:ph type="pic" sz="quarter" idx="15"/>
          </p:nvPr>
        </p:nvSpPr>
        <p:spPr>
          <a:xfrm rot="19473986">
            <a:off x="6326275" y="1356477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13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-1285025" y="-1360794"/>
            <a:ext cx="2247901" cy="20651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lang="zh-CN" altLang="en-US" sz="600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2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-0.00324 L -0.0681 -0.00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path" presetSubtype="0" repeatCount="2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45833E-6 -0.00324 L -0.0681 -0.0032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path" presetSubtype="0" repeatCount="2000" autoRev="1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3.54167E-6 -0.00325 L -0.0681 -0.003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path" presetSubtype="0" repeatCount="2000" autoRev="1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1.45833E-6 -0.00324 L -0.0681 -0.0032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path" presetSubtype="0" repeatCount="2000" autoRev="1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1.38889E-6 -0.00324 L -0.06806 -0.0032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8" grpId="0" animBg="1"/>
      <p:bldP spid="28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16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16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1.xml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7.png"/><Relationship Id="rId4" Type="http://schemas.openxmlformats.org/officeDocument/2006/relationships/chart" Target="../charts/chart2.xml"/><Relationship Id="rId9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29111" r="82360" b="55664"/>
          <a:stretch>
            <a:fillRect/>
          </a:stretch>
        </p:blipFill>
        <p:spPr>
          <a:xfrm>
            <a:off x="2545537" y="1519006"/>
            <a:ext cx="936104" cy="1044116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2590433" y="3302515"/>
            <a:ext cx="3419526" cy="39658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---- CPP DT test framework </a:t>
            </a:r>
            <a:endParaRPr lang="zh-CN" altLang="en-US" b="1" dirty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4386411" y="4408748"/>
            <a:ext cx="3887667" cy="2951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reporter</a:t>
            </a:r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：</a:t>
            </a:r>
            <a:r>
              <a:rPr lang="en-US" altLang="zh-CN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Max   time</a:t>
            </a:r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：</a:t>
            </a:r>
            <a:r>
              <a:rPr lang="en-US" altLang="zh-CN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2019/2/25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91680" y="1158966"/>
            <a:ext cx="817853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45637" y="1202600"/>
            <a:ext cx="1451038" cy="1444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19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4004320" y="3039558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PA_文本框 6"/>
          <p:cNvSpPr txBox="1"/>
          <p:nvPr>
            <p:custDataLst>
              <p:tags r:id="rId6"/>
            </p:custDataLst>
          </p:nvPr>
        </p:nvSpPr>
        <p:spPr>
          <a:xfrm>
            <a:off x="1013242" y="2834749"/>
            <a:ext cx="1535549" cy="7007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 err="1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Mtest</a:t>
            </a:r>
            <a:endParaRPr lang="zh-CN" altLang="en-US" sz="3600" b="1" dirty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0" grpId="0"/>
      <p:bldP spid="11" grpId="0"/>
      <p:bldP spid="12" grpId="0" animBg="1" autoUpdateAnimBg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539647" y="3496370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Introduction</a:t>
            </a:r>
            <a:endParaRPr lang="zh-CN" altLang="en-US" sz="2800" b="1" dirty="0">
              <a:solidFill>
                <a:srgbClr val="093B5C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1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/>
          <p:nvPr/>
        </p:nvSpPr>
        <p:spPr bwMode="auto">
          <a:xfrm>
            <a:off x="1655676" y="1240396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499992" y="1954130"/>
            <a:ext cx="2977358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01 / Introduction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99992" y="2358822"/>
            <a:ext cx="3564395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02 / Why </a:t>
            </a:r>
            <a:r>
              <a:rPr lang="en-US" altLang="zh-CN" sz="17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Mtest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99993" y="2763514"/>
            <a:ext cx="2720564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03 / </a:t>
            </a:r>
            <a:r>
              <a:rPr lang="en-US" altLang="zh-CN" sz="17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Mtest</a:t>
            </a: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 architecture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99992" y="3168206"/>
            <a:ext cx="2592287" cy="59247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04 / Q&amp;A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/>
          <p:nvPr/>
        </p:nvSpPr>
        <p:spPr bwMode="auto">
          <a:xfrm>
            <a:off x="1504717" y="1532158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382141" y="2417265"/>
            <a:ext cx="1915432" cy="346249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10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10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100" fill="hold"/>
                                        <p:tgtEl>
                                          <p:spTgt spid="1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0" dur="10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860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90"/>
                            </p:stCondLst>
                            <p:childTnLst>
                              <p:par>
                                <p:cTn id="4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410"/>
                            </p:stCondLst>
                            <p:childTnLst>
                              <p:par>
                                <p:cTn id="5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50" grpId="0"/>
      <p:bldP spid="51" grpId="0"/>
      <p:bldP spid="52" grpId="0"/>
      <p:bldP spid="53" grpId="0"/>
      <p:bldP spid="15" grpId="0" animBg="1"/>
      <p:bldP spid="15" grpId="1" animBg="1"/>
      <p:bldP spid="15" grpId="2" animBg="1"/>
      <p:bldP spid="45" grpId="0"/>
      <p:bldP spid="45" grpId="1"/>
      <p:bldP spid="45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4" name="文本框 37"/>
          <p:cNvSpPr txBox="1"/>
          <p:nvPr/>
        </p:nvSpPr>
        <p:spPr>
          <a:xfrm>
            <a:off x="216310" y="196280"/>
            <a:ext cx="2143760" cy="31432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165"/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Mtest vs Google test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文本框 38"/>
          <p:cNvSpPr txBox="1"/>
          <p:nvPr/>
        </p:nvSpPr>
        <p:spPr>
          <a:xfrm>
            <a:off x="265271" y="520316"/>
            <a:ext cx="2362513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defTabSz="68516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Support async API/Multi-threads/Multi-parts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2" name="Oval 65"/>
          <p:cNvSpPr>
            <a:spLocks noChangeArrowheads="1"/>
          </p:cNvSpPr>
          <p:nvPr/>
        </p:nvSpPr>
        <p:spPr bwMode="auto">
          <a:xfrm rot="10800000" flipV="1">
            <a:off x="701675" y="2334895"/>
            <a:ext cx="1174115" cy="95885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" name="Oval 65"/>
          <p:cNvSpPr>
            <a:spLocks noChangeArrowheads="1"/>
          </p:cNvSpPr>
          <p:nvPr/>
        </p:nvSpPr>
        <p:spPr bwMode="auto">
          <a:xfrm rot="10800000" flipV="1">
            <a:off x="977265" y="4187825"/>
            <a:ext cx="996315" cy="83820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" name="Oval 65"/>
          <p:cNvSpPr>
            <a:spLocks noChangeArrowheads="1"/>
          </p:cNvSpPr>
          <p:nvPr/>
        </p:nvSpPr>
        <p:spPr bwMode="auto">
          <a:xfrm rot="10800000" flipV="1">
            <a:off x="7046595" y="3063875"/>
            <a:ext cx="1169670" cy="80645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5" name="组合 147"/>
          <p:cNvGrpSpPr/>
          <p:nvPr/>
        </p:nvGrpSpPr>
        <p:grpSpPr>
          <a:xfrm>
            <a:off x="1069340" y="1462405"/>
            <a:ext cx="638810" cy="641985"/>
            <a:chOff x="611306" y="1203674"/>
            <a:chExt cx="1328332" cy="1414234"/>
          </a:xfrm>
          <a:solidFill>
            <a:srgbClr val="325F0B"/>
          </a:solidFill>
        </p:grpSpPr>
        <p:sp>
          <p:nvSpPr>
            <p:cNvPr id="86" name="菱形 148"/>
            <p:cNvSpPr/>
            <p:nvPr/>
          </p:nvSpPr>
          <p:spPr>
            <a:xfrm>
              <a:off x="723313" y="1289437"/>
              <a:ext cx="1104318" cy="1328471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7" name="菱形 149"/>
            <p:cNvSpPr/>
            <p:nvPr/>
          </p:nvSpPr>
          <p:spPr>
            <a:xfrm>
              <a:off x="611306" y="1203674"/>
              <a:ext cx="1328332" cy="1326722"/>
            </a:xfrm>
            <a:prstGeom prst="diamond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</a:t>
              </a:r>
            </a:p>
          </p:txBody>
        </p:sp>
      </p:grpSp>
      <p:grpSp>
        <p:nvGrpSpPr>
          <p:cNvPr id="88" name="组合 150"/>
          <p:cNvGrpSpPr/>
          <p:nvPr/>
        </p:nvGrpSpPr>
        <p:grpSpPr>
          <a:xfrm>
            <a:off x="1234440" y="3512185"/>
            <a:ext cx="614045" cy="645160"/>
            <a:chOff x="1951890" y="2794690"/>
            <a:chExt cx="1328332" cy="1435240"/>
          </a:xfrm>
          <a:solidFill>
            <a:srgbClr val="325F0B"/>
          </a:solidFill>
        </p:grpSpPr>
        <p:sp>
          <p:nvSpPr>
            <p:cNvPr id="89" name="菱形 151"/>
            <p:cNvSpPr/>
            <p:nvPr/>
          </p:nvSpPr>
          <p:spPr>
            <a:xfrm>
              <a:off x="2063897" y="2901458"/>
              <a:ext cx="1104318" cy="1328472"/>
            </a:xfrm>
            <a:prstGeom prst="diamond">
              <a:avLst/>
            </a:prstGeom>
            <a:solidFill>
              <a:schemeClr val="accent3">
                <a:lumMod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0" name="菱形 152"/>
            <p:cNvSpPr/>
            <p:nvPr/>
          </p:nvSpPr>
          <p:spPr>
            <a:xfrm>
              <a:off x="1951890" y="2794690"/>
              <a:ext cx="1328332" cy="1328471"/>
            </a:xfrm>
            <a:prstGeom prst="diamond">
              <a:avLst/>
            </a:prstGeom>
            <a:solidFill>
              <a:schemeClr val="accent3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</a:t>
              </a:r>
            </a:p>
          </p:txBody>
        </p:sp>
      </p:grpSp>
      <p:grpSp>
        <p:nvGrpSpPr>
          <p:cNvPr id="91" name="组合 153"/>
          <p:cNvGrpSpPr/>
          <p:nvPr/>
        </p:nvGrpSpPr>
        <p:grpSpPr>
          <a:xfrm>
            <a:off x="7181215" y="2334895"/>
            <a:ext cx="681355" cy="652780"/>
            <a:chOff x="4056282" y="1203598"/>
            <a:chExt cx="1328333" cy="1414234"/>
          </a:xfrm>
          <a:solidFill>
            <a:srgbClr val="325F0B"/>
          </a:solidFill>
        </p:grpSpPr>
        <p:sp>
          <p:nvSpPr>
            <p:cNvPr id="92" name="菱形 154"/>
            <p:cNvSpPr/>
            <p:nvPr/>
          </p:nvSpPr>
          <p:spPr>
            <a:xfrm>
              <a:off x="4168289" y="1289361"/>
              <a:ext cx="1104319" cy="1328471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3" name="菱形 155"/>
            <p:cNvSpPr/>
            <p:nvPr/>
          </p:nvSpPr>
          <p:spPr>
            <a:xfrm>
              <a:off x="4056282" y="1203598"/>
              <a:ext cx="1328333" cy="1326722"/>
            </a:xfrm>
            <a:prstGeom prst="diamond">
              <a:avLst/>
            </a:prstGeom>
            <a:solidFill>
              <a:schemeClr val="accent2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</a:p>
          </p:txBody>
        </p:sp>
      </p:grpSp>
      <p:sp>
        <p:nvSpPr>
          <p:cNvPr id="94" name="文本框 17"/>
          <p:cNvSpPr txBox="1"/>
          <p:nvPr/>
        </p:nvSpPr>
        <p:spPr>
          <a:xfrm>
            <a:off x="2001520" y="1528445"/>
            <a:ext cx="2193925" cy="377190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1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 async API</a:t>
            </a:r>
          </a:p>
        </p:txBody>
      </p:sp>
      <p:sp>
        <p:nvSpPr>
          <p:cNvPr id="98" name="文本框 17"/>
          <p:cNvSpPr txBox="1"/>
          <p:nvPr/>
        </p:nvSpPr>
        <p:spPr>
          <a:xfrm>
            <a:off x="2000885" y="3596640"/>
            <a:ext cx="1172845" cy="377190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1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Reusable</a:t>
            </a:r>
            <a:endParaRPr lang="en-US" altLang="zh-CN" sz="12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7"/>
          <p:cNvSpPr txBox="1"/>
          <p:nvPr/>
        </p:nvSpPr>
        <p:spPr>
          <a:xfrm>
            <a:off x="2275205" y="910590"/>
            <a:ext cx="1645920" cy="469265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1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Mtest</a:t>
            </a:r>
          </a:p>
        </p:txBody>
      </p:sp>
      <p:sp>
        <p:nvSpPr>
          <p:cNvPr id="4" name="文本框 17"/>
          <p:cNvSpPr txBox="1"/>
          <p:nvPr/>
        </p:nvSpPr>
        <p:spPr>
          <a:xfrm>
            <a:off x="5187315" y="845820"/>
            <a:ext cx="1645920" cy="469265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1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 test</a:t>
            </a:r>
          </a:p>
        </p:txBody>
      </p:sp>
      <p:sp>
        <p:nvSpPr>
          <p:cNvPr id="5" name="文本框 17"/>
          <p:cNvSpPr txBox="1"/>
          <p:nvPr/>
        </p:nvSpPr>
        <p:spPr>
          <a:xfrm>
            <a:off x="5187315" y="1574800"/>
            <a:ext cx="2193925" cy="377190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1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support</a:t>
            </a:r>
          </a:p>
        </p:txBody>
      </p:sp>
      <p:sp>
        <p:nvSpPr>
          <p:cNvPr id="6" name="文本框 17"/>
          <p:cNvSpPr txBox="1"/>
          <p:nvPr/>
        </p:nvSpPr>
        <p:spPr>
          <a:xfrm>
            <a:off x="2000885" y="2569845"/>
            <a:ext cx="2193925" cy="377190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1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parrallel test</a:t>
            </a:r>
          </a:p>
        </p:txBody>
      </p:sp>
      <p:sp>
        <p:nvSpPr>
          <p:cNvPr id="7" name="文本框 17"/>
          <p:cNvSpPr txBox="1"/>
          <p:nvPr/>
        </p:nvSpPr>
        <p:spPr>
          <a:xfrm>
            <a:off x="5187315" y="2569845"/>
            <a:ext cx="2193925" cy="377190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1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support</a:t>
            </a:r>
          </a:p>
        </p:txBody>
      </p:sp>
      <p:sp>
        <p:nvSpPr>
          <p:cNvPr id="8" name="文本框 17"/>
          <p:cNvSpPr txBox="1"/>
          <p:nvPr/>
        </p:nvSpPr>
        <p:spPr>
          <a:xfrm>
            <a:off x="5187315" y="3622040"/>
            <a:ext cx="2193925" cy="377190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1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support</a:t>
            </a:r>
          </a:p>
        </p:txBody>
      </p:sp>
      <p:sp>
        <p:nvSpPr>
          <p:cNvPr id="9" name="文本框 17"/>
          <p:cNvSpPr txBox="1"/>
          <p:nvPr/>
        </p:nvSpPr>
        <p:spPr>
          <a:xfrm>
            <a:off x="4113530" y="2524125"/>
            <a:ext cx="550545" cy="469265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1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ldLvl="0" animBg="1"/>
      <p:bldP spid="83" grpId="0" bldLvl="0" animBg="1"/>
      <p:bldP spid="84" grpId="0" bldLvl="0" animBg="1"/>
      <p:bldP spid="94" grpId="0"/>
      <p:bldP spid="98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5796" y="3578085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Mtest</a:t>
            </a:r>
            <a:r>
              <a:rPr lang="en-US" altLang="zh-CN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 architecture</a:t>
            </a:r>
            <a:endParaRPr lang="zh-CN" altLang="en-US" sz="2800" b="1" dirty="0">
              <a:solidFill>
                <a:srgbClr val="093B5C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2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85485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4" name="文本框 37"/>
          <p:cNvSpPr txBox="1"/>
          <p:nvPr/>
        </p:nvSpPr>
        <p:spPr>
          <a:xfrm>
            <a:off x="216310" y="196280"/>
            <a:ext cx="192957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165"/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Mtest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architecture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文本框 38"/>
          <p:cNvSpPr txBox="1"/>
          <p:nvPr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defTabSz="685165"/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Mtest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basic component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2" name="任意多边形 5"/>
          <p:cNvSpPr/>
          <p:nvPr/>
        </p:nvSpPr>
        <p:spPr bwMode="auto">
          <a:xfrm>
            <a:off x="6118623" y="2367695"/>
            <a:ext cx="1912144" cy="215571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任意多边形 6"/>
          <p:cNvSpPr/>
          <p:nvPr/>
        </p:nvSpPr>
        <p:spPr bwMode="auto">
          <a:xfrm flipH="1">
            <a:off x="1433515" y="2599940"/>
            <a:ext cx="1913335" cy="214379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任意多边形 7"/>
          <p:cNvSpPr/>
          <p:nvPr/>
        </p:nvSpPr>
        <p:spPr>
          <a:xfrm>
            <a:off x="4702945" y="1842466"/>
            <a:ext cx="504825" cy="751516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-1" fmla="*/ 0 w 647700"/>
              <a:gd name="connsiteY0-2" fmla="*/ 965200 h 965200"/>
              <a:gd name="connsiteX1-3" fmla="*/ 101600 w 647700"/>
              <a:gd name="connsiteY1-4" fmla="*/ 520700 h 965200"/>
              <a:gd name="connsiteX2-5" fmla="*/ 647700 w 647700"/>
              <a:gd name="connsiteY2-6" fmla="*/ 0 h 965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任意多边形 8"/>
          <p:cNvSpPr/>
          <p:nvPr/>
        </p:nvSpPr>
        <p:spPr>
          <a:xfrm flipH="1">
            <a:off x="3418261" y="1837702"/>
            <a:ext cx="504825" cy="751516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-1" fmla="*/ 0 w 647700"/>
              <a:gd name="connsiteY0-2" fmla="*/ 965200 h 965200"/>
              <a:gd name="connsiteX1-3" fmla="*/ 101600 w 647700"/>
              <a:gd name="connsiteY1-4" fmla="*/ 520700 h 965200"/>
              <a:gd name="connsiteX2-5" fmla="*/ 647700 w 647700"/>
              <a:gd name="connsiteY2-6" fmla="*/ 0 h 965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6" name="组合 35"/>
          <p:cNvGrpSpPr/>
          <p:nvPr/>
        </p:nvGrpSpPr>
        <p:grpSpPr>
          <a:xfrm>
            <a:off x="2915817" y="2429626"/>
            <a:ext cx="771525" cy="781291"/>
            <a:chOff x="3137297" y="2428875"/>
            <a:chExt cx="771525" cy="781050"/>
          </a:xfrm>
        </p:grpSpPr>
        <p:sp>
          <p:nvSpPr>
            <p:cNvPr id="87" name="Freeform 19"/>
            <p:cNvSpPr/>
            <p:nvPr/>
          </p:nvSpPr>
          <p:spPr bwMode="auto">
            <a:xfrm>
              <a:off x="3137297" y="2428875"/>
              <a:ext cx="771525" cy="781050"/>
            </a:xfrm>
            <a:custGeom>
              <a:avLst/>
              <a:gdLst>
                <a:gd name="T0" fmla="*/ 15 w 101"/>
                <a:gd name="T1" fmla="*/ 31 h 102"/>
                <a:gd name="T2" fmla="*/ 21 w 101"/>
                <a:gd name="T3" fmla="*/ 5 h 102"/>
                <a:gd name="T4" fmla="*/ 26 w 101"/>
                <a:gd name="T5" fmla="*/ 1 h 102"/>
                <a:gd name="T6" fmla="*/ 32 w 101"/>
                <a:gd name="T7" fmla="*/ 2 h 102"/>
                <a:gd name="T8" fmla="*/ 95 w 101"/>
                <a:gd name="T9" fmla="*/ 41 h 102"/>
                <a:gd name="T10" fmla="*/ 101 w 101"/>
                <a:gd name="T11" fmla="*/ 51 h 102"/>
                <a:gd name="T12" fmla="*/ 94 w 101"/>
                <a:gd name="T13" fmla="*/ 63 h 102"/>
                <a:gd name="T14" fmla="*/ 6 w 101"/>
                <a:gd name="T15" fmla="*/ 102 h 102"/>
                <a:gd name="T16" fmla="*/ 2 w 101"/>
                <a:gd name="T17" fmla="*/ 101 h 102"/>
                <a:gd name="T18" fmla="*/ 0 w 101"/>
                <a:gd name="T19" fmla="*/ 97 h 102"/>
                <a:gd name="T20" fmla="*/ 5 w 101"/>
                <a:gd name="T21" fmla="*/ 77 h 102"/>
                <a:gd name="T22" fmla="*/ 15 w 101"/>
                <a:gd name="T2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2">
                  <a:moveTo>
                    <a:pt x="15" y="31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2"/>
                    <a:pt x="26" y="1"/>
                  </a:cubicBezTo>
                  <a:cubicBezTo>
                    <a:pt x="29" y="0"/>
                    <a:pt x="32" y="2"/>
                    <a:pt x="32" y="2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101" y="46"/>
                    <a:pt x="101" y="51"/>
                  </a:cubicBezTo>
                  <a:cubicBezTo>
                    <a:pt x="101" y="60"/>
                    <a:pt x="94" y="63"/>
                    <a:pt x="94" y="63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3" y="102"/>
                    <a:pt x="2" y="101"/>
                  </a:cubicBezTo>
                  <a:cubicBezTo>
                    <a:pt x="0" y="99"/>
                    <a:pt x="0" y="97"/>
                    <a:pt x="0" y="97"/>
                  </a:cubicBezTo>
                  <a:cubicBezTo>
                    <a:pt x="5" y="77"/>
                    <a:pt x="5" y="77"/>
                    <a:pt x="5" y="77"/>
                  </a:cubicBezTo>
                  <a:lnTo>
                    <a:pt x="15" y="31"/>
                  </a:lnTo>
                  <a:close/>
                </a:path>
              </a:pathLst>
            </a:custGeom>
            <a:solidFill>
              <a:schemeClr val="accent1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" name="Freeform 6"/>
            <p:cNvSpPr>
              <a:spLocks noChangeAspect="1" noEditPoints="1"/>
            </p:cNvSpPr>
            <p:nvPr/>
          </p:nvSpPr>
          <p:spPr bwMode="auto">
            <a:xfrm>
              <a:off x="3469482" y="2717006"/>
              <a:ext cx="170260" cy="180975"/>
            </a:xfrm>
            <a:custGeom>
              <a:avLst/>
              <a:gdLst>
                <a:gd name="T0" fmla="*/ 67 w 376"/>
                <a:gd name="T1" fmla="*/ 3 h 401"/>
                <a:gd name="T2" fmla="*/ 62 w 376"/>
                <a:gd name="T3" fmla="*/ 3 h 401"/>
                <a:gd name="T4" fmla="*/ 0 w 376"/>
                <a:gd name="T5" fmla="*/ 159 h 401"/>
                <a:gd name="T6" fmla="*/ 65 w 376"/>
                <a:gd name="T7" fmla="*/ 223 h 401"/>
                <a:gd name="T8" fmla="*/ 129 w 376"/>
                <a:gd name="T9" fmla="*/ 159 h 401"/>
                <a:gd name="T10" fmla="*/ 67 w 376"/>
                <a:gd name="T11" fmla="*/ 3 h 401"/>
                <a:gd name="T12" fmla="*/ 313 w 376"/>
                <a:gd name="T13" fmla="*/ 3 h 401"/>
                <a:gd name="T14" fmla="*/ 309 w 376"/>
                <a:gd name="T15" fmla="*/ 3 h 401"/>
                <a:gd name="T16" fmla="*/ 246 w 376"/>
                <a:gd name="T17" fmla="*/ 159 h 401"/>
                <a:gd name="T18" fmla="*/ 311 w 376"/>
                <a:gd name="T19" fmla="*/ 223 h 401"/>
                <a:gd name="T20" fmla="*/ 376 w 376"/>
                <a:gd name="T21" fmla="*/ 159 h 401"/>
                <a:gd name="T22" fmla="*/ 313 w 376"/>
                <a:gd name="T23" fmla="*/ 3 h 401"/>
                <a:gd name="T24" fmla="*/ 185 w 376"/>
                <a:gd name="T25" fmla="*/ 180 h 401"/>
                <a:gd name="T26" fmla="*/ 123 w 376"/>
                <a:gd name="T27" fmla="*/ 337 h 401"/>
                <a:gd name="T28" fmla="*/ 188 w 376"/>
                <a:gd name="T29" fmla="*/ 401 h 401"/>
                <a:gd name="T30" fmla="*/ 253 w 376"/>
                <a:gd name="T31" fmla="*/ 337 h 401"/>
                <a:gd name="T32" fmla="*/ 190 w 376"/>
                <a:gd name="T33" fmla="*/ 180 h 401"/>
                <a:gd name="T34" fmla="*/ 185 w 376"/>
                <a:gd name="T35" fmla="*/ 18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6" h="401">
                  <a:moveTo>
                    <a:pt x="67" y="3"/>
                  </a:moveTo>
                  <a:cubicBezTo>
                    <a:pt x="67" y="0"/>
                    <a:pt x="62" y="0"/>
                    <a:pt x="62" y="3"/>
                  </a:cubicBezTo>
                  <a:cubicBezTo>
                    <a:pt x="52" y="85"/>
                    <a:pt x="0" y="102"/>
                    <a:pt x="0" y="159"/>
                  </a:cubicBezTo>
                  <a:cubicBezTo>
                    <a:pt x="0" y="195"/>
                    <a:pt x="29" y="223"/>
                    <a:pt x="65" y="223"/>
                  </a:cubicBezTo>
                  <a:cubicBezTo>
                    <a:pt x="100" y="223"/>
                    <a:pt x="129" y="195"/>
                    <a:pt x="129" y="159"/>
                  </a:cubicBezTo>
                  <a:cubicBezTo>
                    <a:pt x="129" y="102"/>
                    <a:pt x="77" y="85"/>
                    <a:pt x="67" y="3"/>
                  </a:cubicBezTo>
                  <a:close/>
                  <a:moveTo>
                    <a:pt x="313" y="3"/>
                  </a:moveTo>
                  <a:cubicBezTo>
                    <a:pt x="313" y="0"/>
                    <a:pt x="309" y="0"/>
                    <a:pt x="309" y="3"/>
                  </a:cubicBezTo>
                  <a:cubicBezTo>
                    <a:pt x="298" y="85"/>
                    <a:pt x="246" y="102"/>
                    <a:pt x="246" y="159"/>
                  </a:cubicBezTo>
                  <a:cubicBezTo>
                    <a:pt x="246" y="195"/>
                    <a:pt x="276" y="223"/>
                    <a:pt x="311" y="223"/>
                  </a:cubicBezTo>
                  <a:cubicBezTo>
                    <a:pt x="346" y="223"/>
                    <a:pt x="376" y="195"/>
                    <a:pt x="376" y="159"/>
                  </a:cubicBezTo>
                  <a:cubicBezTo>
                    <a:pt x="376" y="102"/>
                    <a:pt x="324" y="85"/>
                    <a:pt x="313" y="3"/>
                  </a:cubicBezTo>
                  <a:close/>
                  <a:moveTo>
                    <a:pt x="185" y="180"/>
                  </a:moveTo>
                  <a:cubicBezTo>
                    <a:pt x="175" y="263"/>
                    <a:pt x="123" y="280"/>
                    <a:pt x="123" y="337"/>
                  </a:cubicBezTo>
                  <a:cubicBezTo>
                    <a:pt x="123" y="372"/>
                    <a:pt x="153" y="401"/>
                    <a:pt x="188" y="401"/>
                  </a:cubicBezTo>
                  <a:cubicBezTo>
                    <a:pt x="223" y="401"/>
                    <a:pt x="253" y="372"/>
                    <a:pt x="253" y="337"/>
                  </a:cubicBezTo>
                  <a:cubicBezTo>
                    <a:pt x="253" y="280"/>
                    <a:pt x="200" y="263"/>
                    <a:pt x="190" y="180"/>
                  </a:cubicBezTo>
                  <a:cubicBezTo>
                    <a:pt x="190" y="178"/>
                    <a:pt x="186" y="178"/>
                    <a:pt x="185" y="18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500" kern="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9" name="组合 39"/>
          <p:cNvGrpSpPr/>
          <p:nvPr/>
        </p:nvGrpSpPr>
        <p:grpSpPr>
          <a:xfrm>
            <a:off x="4895824" y="2066375"/>
            <a:ext cx="1453754" cy="1431573"/>
            <a:chOff x="5117306" y="2065735"/>
            <a:chExt cx="1453754" cy="1431131"/>
          </a:xfrm>
        </p:grpSpPr>
        <p:sp>
          <p:nvSpPr>
            <p:cNvPr id="90" name="Freeform 17"/>
            <p:cNvSpPr>
              <a:spLocks noChangeAspect="1"/>
            </p:cNvSpPr>
            <p:nvPr/>
          </p:nvSpPr>
          <p:spPr bwMode="auto">
            <a:xfrm>
              <a:off x="5117306" y="2065735"/>
              <a:ext cx="1453754" cy="1431131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chemeClr val="accent4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Freeform 26"/>
            <p:cNvSpPr>
              <a:spLocks noChangeAspect="1"/>
            </p:cNvSpPr>
            <p:nvPr/>
          </p:nvSpPr>
          <p:spPr bwMode="auto">
            <a:xfrm>
              <a:off x="5865019" y="2717007"/>
              <a:ext cx="182166" cy="189310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500" kern="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2" name="组合 37"/>
          <p:cNvGrpSpPr/>
          <p:nvPr/>
        </p:nvGrpSpPr>
        <p:grpSpPr>
          <a:xfrm>
            <a:off x="3457549" y="2335539"/>
            <a:ext cx="971550" cy="949221"/>
            <a:chOff x="3679031" y="2334816"/>
            <a:chExt cx="971550" cy="948928"/>
          </a:xfrm>
        </p:grpSpPr>
        <p:sp>
          <p:nvSpPr>
            <p:cNvPr id="93" name="Freeform 18"/>
            <p:cNvSpPr/>
            <p:nvPr/>
          </p:nvSpPr>
          <p:spPr bwMode="auto">
            <a:xfrm>
              <a:off x="3679031" y="2334816"/>
              <a:ext cx="971550" cy="948928"/>
            </a:xfrm>
            <a:custGeom>
              <a:avLst/>
              <a:gdLst>
                <a:gd name="T0" fmla="*/ 127 w 127"/>
                <a:gd name="T1" fmla="*/ 64 h 124"/>
                <a:gd name="T2" fmla="*/ 117 w 127"/>
                <a:gd name="T3" fmla="*/ 76 h 124"/>
                <a:gd name="T4" fmla="*/ 8 w 127"/>
                <a:gd name="T5" fmla="*/ 124 h 124"/>
                <a:gd name="T6" fmla="*/ 2 w 127"/>
                <a:gd name="T7" fmla="*/ 123 h 124"/>
                <a:gd name="T8" fmla="*/ 1 w 127"/>
                <a:gd name="T9" fmla="*/ 118 h 124"/>
                <a:gd name="T10" fmla="*/ 6 w 127"/>
                <a:gd name="T11" fmla="*/ 94 h 124"/>
                <a:gd name="T12" fmla="*/ 39 w 127"/>
                <a:gd name="T13" fmla="*/ 62 h 124"/>
                <a:gd name="T14" fmla="*/ 19 w 127"/>
                <a:gd name="T15" fmla="*/ 38 h 124"/>
                <a:gd name="T16" fmla="*/ 26 w 127"/>
                <a:gd name="T17" fmla="*/ 6 h 124"/>
                <a:gd name="T18" fmla="*/ 32 w 127"/>
                <a:gd name="T19" fmla="*/ 1 h 124"/>
                <a:gd name="T20" fmla="*/ 39 w 127"/>
                <a:gd name="T21" fmla="*/ 2 h 124"/>
                <a:gd name="T22" fmla="*/ 121 w 127"/>
                <a:gd name="T23" fmla="*/ 52 h 124"/>
                <a:gd name="T24" fmla="*/ 127 w 127"/>
                <a:gd name="T25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24">
                  <a:moveTo>
                    <a:pt x="127" y="64"/>
                  </a:moveTo>
                  <a:cubicBezTo>
                    <a:pt x="127" y="71"/>
                    <a:pt x="117" y="76"/>
                    <a:pt x="117" y="76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4" y="124"/>
                    <a:pt x="2" y="123"/>
                  </a:cubicBezTo>
                  <a:cubicBezTo>
                    <a:pt x="0" y="121"/>
                    <a:pt x="1" y="118"/>
                    <a:pt x="1" y="11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94"/>
                    <a:pt x="39" y="81"/>
                    <a:pt x="39" y="62"/>
                  </a:cubicBezTo>
                  <a:cubicBezTo>
                    <a:pt x="40" y="48"/>
                    <a:pt x="19" y="38"/>
                    <a:pt x="19" y="3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8" y="2"/>
                    <a:pt x="32" y="1"/>
                  </a:cubicBezTo>
                  <a:cubicBezTo>
                    <a:pt x="36" y="0"/>
                    <a:pt x="39" y="2"/>
                    <a:pt x="39" y="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1" y="52"/>
                    <a:pt x="127" y="57"/>
                    <a:pt x="127" y="64"/>
                  </a:cubicBezTo>
                  <a:close/>
                </a:path>
              </a:pathLst>
            </a:custGeom>
            <a:solidFill>
              <a:schemeClr val="accent2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Freeform 442"/>
            <p:cNvSpPr>
              <a:spLocks noEditPoints="1"/>
            </p:cNvSpPr>
            <p:nvPr/>
          </p:nvSpPr>
          <p:spPr bwMode="auto">
            <a:xfrm>
              <a:off x="4106466" y="2730103"/>
              <a:ext cx="194072" cy="166688"/>
            </a:xfrm>
            <a:custGeom>
              <a:avLst/>
              <a:gdLst>
                <a:gd name="T0" fmla="*/ 278 w 288"/>
                <a:gd name="T1" fmla="*/ 0 h 246"/>
                <a:gd name="T2" fmla="*/ 52 w 288"/>
                <a:gd name="T3" fmla="*/ 0 h 246"/>
                <a:gd name="T4" fmla="*/ 42 w 288"/>
                <a:gd name="T5" fmla="*/ 10 h 246"/>
                <a:gd name="T6" fmla="*/ 42 w 288"/>
                <a:gd name="T7" fmla="*/ 43 h 246"/>
                <a:gd name="T8" fmla="*/ 10 w 288"/>
                <a:gd name="T9" fmla="*/ 43 h 246"/>
                <a:gd name="T10" fmla="*/ 0 w 288"/>
                <a:gd name="T11" fmla="*/ 53 h 246"/>
                <a:gd name="T12" fmla="*/ 0 w 288"/>
                <a:gd name="T13" fmla="*/ 219 h 246"/>
                <a:gd name="T14" fmla="*/ 27 w 288"/>
                <a:gd name="T15" fmla="*/ 246 h 246"/>
                <a:gd name="T16" fmla="*/ 52 w 288"/>
                <a:gd name="T17" fmla="*/ 246 h 246"/>
                <a:gd name="T18" fmla="*/ 241 w 288"/>
                <a:gd name="T19" fmla="*/ 246 h 246"/>
                <a:gd name="T20" fmla="*/ 278 w 288"/>
                <a:gd name="T21" fmla="*/ 246 h 246"/>
                <a:gd name="T22" fmla="*/ 288 w 288"/>
                <a:gd name="T23" fmla="*/ 236 h 246"/>
                <a:gd name="T24" fmla="*/ 288 w 288"/>
                <a:gd name="T25" fmla="*/ 10 h 246"/>
                <a:gd name="T26" fmla="*/ 278 w 288"/>
                <a:gd name="T27" fmla="*/ 0 h 246"/>
                <a:gd name="T28" fmla="*/ 271 w 288"/>
                <a:gd name="T29" fmla="*/ 229 h 246"/>
                <a:gd name="T30" fmla="*/ 241 w 288"/>
                <a:gd name="T31" fmla="*/ 229 h 246"/>
                <a:gd name="T32" fmla="*/ 52 w 288"/>
                <a:gd name="T33" fmla="*/ 229 h 246"/>
                <a:gd name="T34" fmla="*/ 27 w 288"/>
                <a:gd name="T35" fmla="*/ 229 h 246"/>
                <a:gd name="T36" fmla="*/ 17 w 288"/>
                <a:gd name="T37" fmla="*/ 219 h 246"/>
                <a:gd name="T38" fmla="*/ 17 w 288"/>
                <a:gd name="T39" fmla="*/ 60 h 246"/>
                <a:gd name="T40" fmla="*/ 42 w 288"/>
                <a:gd name="T41" fmla="*/ 60 h 246"/>
                <a:gd name="T42" fmla="*/ 42 w 288"/>
                <a:gd name="T43" fmla="*/ 214 h 246"/>
                <a:gd name="T44" fmla="*/ 59 w 288"/>
                <a:gd name="T45" fmla="*/ 214 h 246"/>
                <a:gd name="T46" fmla="*/ 59 w 288"/>
                <a:gd name="T47" fmla="*/ 60 h 246"/>
                <a:gd name="T48" fmla="*/ 59 w 288"/>
                <a:gd name="T49" fmla="*/ 60 h 246"/>
                <a:gd name="T50" fmla="*/ 59 w 288"/>
                <a:gd name="T51" fmla="*/ 43 h 246"/>
                <a:gd name="T52" fmla="*/ 59 w 288"/>
                <a:gd name="T53" fmla="*/ 17 h 246"/>
                <a:gd name="T54" fmla="*/ 271 w 288"/>
                <a:gd name="T55" fmla="*/ 17 h 246"/>
                <a:gd name="T56" fmla="*/ 271 w 288"/>
                <a:gd name="T57" fmla="*/ 22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46">
                  <a:moveTo>
                    <a:pt x="278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42" y="2"/>
                    <a:pt x="42" y="1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2" y="43"/>
                    <a:pt x="0" y="45"/>
                    <a:pt x="0" y="53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31"/>
                    <a:pt x="14" y="246"/>
                    <a:pt x="27" y="246"/>
                  </a:cubicBezTo>
                  <a:cubicBezTo>
                    <a:pt x="52" y="246"/>
                    <a:pt x="52" y="246"/>
                    <a:pt x="52" y="246"/>
                  </a:cubicBezTo>
                  <a:cubicBezTo>
                    <a:pt x="241" y="246"/>
                    <a:pt x="241" y="246"/>
                    <a:pt x="241" y="246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86" y="246"/>
                    <a:pt x="288" y="244"/>
                    <a:pt x="288" y="236"/>
                  </a:cubicBezTo>
                  <a:cubicBezTo>
                    <a:pt x="288" y="10"/>
                    <a:pt x="288" y="10"/>
                    <a:pt x="288" y="10"/>
                  </a:cubicBezTo>
                  <a:cubicBezTo>
                    <a:pt x="288" y="2"/>
                    <a:pt x="286" y="0"/>
                    <a:pt x="278" y="0"/>
                  </a:cubicBezTo>
                  <a:close/>
                  <a:moveTo>
                    <a:pt x="271" y="229"/>
                  </a:moveTo>
                  <a:cubicBezTo>
                    <a:pt x="241" y="229"/>
                    <a:pt x="241" y="229"/>
                    <a:pt x="241" y="229"/>
                  </a:cubicBezTo>
                  <a:cubicBezTo>
                    <a:pt x="52" y="229"/>
                    <a:pt x="52" y="229"/>
                    <a:pt x="52" y="229"/>
                  </a:cubicBezTo>
                  <a:cubicBezTo>
                    <a:pt x="27" y="229"/>
                    <a:pt x="27" y="229"/>
                    <a:pt x="27" y="229"/>
                  </a:cubicBezTo>
                  <a:cubicBezTo>
                    <a:pt x="24" y="229"/>
                    <a:pt x="17" y="222"/>
                    <a:pt x="17" y="21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214"/>
                    <a:pt x="42" y="214"/>
                    <a:pt x="42" y="214"/>
                  </a:cubicBezTo>
                  <a:cubicBezTo>
                    <a:pt x="59" y="214"/>
                    <a:pt x="59" y="214"/>
                    <a:pt x="59" y="214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271" y="17"/>
                    <a:pt x="271" y="17"/>
                    <a:pt x="271" y="17"/>
                  </a:cubicBezTo>
                  <a:lnTo>
                    <a:pt x="271" y="229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" name="Rectangle 443"/>
            <p:cNvSpPr>
              <a:spLocks noChangeArrowheads="1"/>
            </p:cNvSpPr>
            <p:nvPr/>
          </p:nvSpPr>
          <p:spPr bwMode="auto">
            <a:xfrm>
              <a:off x="4161235" y="2757488"/>
              <a:ext cx="51197" cy="51197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" name="Rectangle 444"/>
            <p:cNvSpPr>
              <a:spLocks noChangeArrowheads="1"/>
            </p:cNvSpPr>
            <p:nvPr/>
          </p:nvSpPr>
          <p:spPr bwMode="auto">
            <a:xfrm>
              <a:off x="4229100" y="2764632"/>
              <a:ext cx="42863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Rectangle 445"/>
            <p:cNvSpPr>
              <a:spLocks noChangeArrowheads="1"/>
            </p:cNvSpPr>
            <p:nvPr/>
          </p:nvSpPr>
          <p:spPr bwMode="auto">
            <a:xfrm>
              <a:off x="4229100" y="2790825"/>
              <a:ext cx="42863" cy="8335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" name="Rectangle 446"/>
            <p:cNvSpPr>
              <a:spLocks noChangeArrowheads="1"/>
            </p:cNvSpPr>
            <p:nvPr/>
          </p:nvSpPr>
          <p:spPr bwMode="auto">
            <a:xfrm>
              <a:off x="4161235" y="2826544"/>
              <a:ext cx="110728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" name="Rectangle 447"/>
            <p:cNvSpPr>
              <a:spLocks noChangeArrowheads="1"/>
            </p:cNvSpPr>
            <p:nvPr/>
          </p:nvSpPr>
          <p:spPr bwMode="auto">
            <a:xfrm>
              <a:off x="4161235" y="2853928"/>
              <a:ext cx="110728" cy="8334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0" name="组合 38"/>
          <p:cNvGrpSpPr/>
          <p:nvPr/>
        </p:nvGrpSpPr>
        <p:grpSpPr>
          <a:xfrm>
            <a:off x="4146924" y="2246215"/>
            <a:ext cx="1110853" cy="1093331"/>
            <a:chOff x="4368404" y="2245519"/>
            <a:chExt cx="1110853" cy="1092994"/>
          </a:xfrm>
        </p:grpSpPr>
        <p:sp>
          <p:nvSpPr>
            <p:cNvPr id="101" name="Freeform 17"/>
            <p:cNvSpPr/>
            <p:nvPr/>
          </p:nvSpPr>
          <p:spPr bwMode="auto">
            <a:xfrm>
              <a:off x="4368404" y="2245519"/>
              <a:ext cx="1110853" cy="1092994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chemeClr val="accent3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" name="Oval 56"/>
            <p:cNvSpPr>
              <a:spLocks noChangeArrowheads="1"/>
            </p:cNvSpPr>
            <p:nvPr/>
          </p:nvSpPr>
          <p:spPr bwMode="auto">
            <a:xfrm>
              <a:off x="4924425" y="2700338"/>
              <a:ext cx="226219" cy="226219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" name="Freeform 57"/>
            <p:cNvSpPr/>
            <p:nvPr/>
          </p:nvSpPr>
          <p:spPr bwMode="auto">
            <a:xfrm>
              <a:off x="4958954" y="2730104"/>
              <a:ext cx="116681" cy="105965"/>
            </a:xfrm>
            <a:custGeom>
              <a:avLst/>
              <a:gdLst>
                <a:gd name="T0" fmla="*/ 8 w 95"/>
                <a:gd name="T1" fmla="*/ 33 h 87"/>
                <a:gd name="T2" fmla="*/ 29 w 95"/>
                <a:gd name="T3" fmla="*/ 74 h 87"/>
                <a:gd name="T4" fmla="*/ 57 w 95"/>
                <a:gd name="T5" fmla="*/ 85 h 87"/>
                <a:gd name="T6" fmla="*/ 54 w 95"/>
                <a:gd name="T7" fmla="*/ 81 h 87"/>
                <a:gd name="T8" fmla="*/ 48 w 95"/>
                <a:gd name="T9" fmla="*/ 76 h 87"/>
                <a:gd name="T10" fmla="*/ 45 w 95"/>
                <a:gd name="T11" fmla="*/ 67 h 87"/>
                <a:gd name="T12" fmla="*/ 36 w 95"/>
                <a:gd name="T13" fmla="*/ 64 h 87"/>
                <a:gd name="T14" fmla="*/ 45 w 95"/>
                <a:gd name="T15" fmla="*/ 52 h 87"/>
                <a:gd name="T16" fmla="*/ 71 w 95"/>
                <a:gd name="T17" fmla="*/ 33 h 87"/>
                <a:gd name="T18" fmla="*/ 43 w 95"/>
                <a:gd name="T19" fmla="*/ 3 h 87"/>
                <a:gd name="T20" fmla="*/ 6 w 95"/>
                <a:gd name="T21" fmla="*/ 14 h 87"/>
                <a:gd name="T22" fmla="*/ 8 w 95"/>
                <a:gd name="T23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87">
                  <a:moveTo>
                    <a:pt x="8" y="33"/>
                  </a:moveTo>
                  <a:cubicBezTo>
                    <a:pt x="4" y="44"/>
                    <a:pt x="7" y="61"/>
                    <a:pt x="29" y="74"/>
                  </a:cubicBezTo>
                  <a:cubicBezTo>
                    <a:pt x="51" y="86"/>
                    <a:pt x="55" y="83"/>
                    <a:pt x="57" y="85"/>
                  </a:cubicBezTo>
                  <a:cubicBezTo>
                    <a:pt x="59" y="87"/>
                    <a:pt x="53" y="87"/>
                    <a:pt x="54" y="81"/>
                  </a:cubicBezTo>
                  <a:cubicBezTo>
                    <a:pt x="55" y="75"/>
                    <a:pt x="51" y="76"/>
                    <a:pt x="48" y="76"/>
                  </a:cubicBezTo>
                  <a:cubicBezTo>
                    <a:pt x="45" y="76"/>
                    <a:pt x="44" y="70"/>
                    <a:pt x="45" y="67"/>
                  </a:cubicBezTo>
                  <a:cubicBezTo>
                    <a:pt x="46" y="63"/>
                    <a:pt x="41" y="71"/>
                    <a:pt x="36" y="64"/>
                  </a:cubicBezTo>
                  <a:cubicBezTo>
                    <a:pt x="32" y="56"/>
                    <a:pt x="39" y="50"/>
                    <a:pt x="45" y="52"/>
                  </a:cubicBezTo>
                  <a:cubicBezTo>
                    <a:pt x="61" y="57"/>
                    <a:pt x="59" y="43"/>
                    <a:pt x="71" y="33"/>
                  </a:cubicBezTo>
                  <a:cubicBezTo>
                    <a:pt x="95" y="15"/>
                    <a:pt x="60" y="5"/>
                    <a:pt x="43" y="3"/>
                  </a:cubicBezTo>
                  <a:cubicBezTo>
                    <a:pt x="25" y="0"/>
                    <a:pt x="0" y="7"/>
                    <a:pt x="6" y="14"/>
                  </a:cubicBezTo>
                  <a:cubicBezTo>
                    <a:pt x="12" y="20"/>
                    <a:pt x="9" y="30"/>
                    <a:pt x="8" y="33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Freeform 58"/>
            <p:cNvSpPr/>
            <p:nvPr/>
          </p:nvSpPr>
          <p:spPr bwMode="auto">
            <a:xfrm>
              <a:off x="5020866" y="2812257"/>
              <a:ext cx="89297" cy="103585"/>
            </a:xfrm>
            <a:custGeom>
              <a:avLst/>
              <a:gdLst>
                <a:gd name="T0" fmla="*/ 12 w 73"/>
                <a:gd name="T1" fmla="*/ 32 h 85"/>
                <a:gd name="T2" fmla="*/ 12 w 73"/>
                <a:gd name="T3" fmla="*/ 45 h 85"/>
                <a:gd name="T4" fmla="*/ 25 w 73"/>
                <a:gd name="T5" fmla="*/ 58 h 85"/>
                <a:gd name="T6" fmla="*/ 19 w 73"/>
                <a:gd name="T7" fmla="*/ 80 h 85"/>
                <a:gd name="T8" fmla="*/ 45 w 73"/>
                <a:gd name="T9" fmla="*/ 66 h 85"/>
                <a:gd name="T10" fmla="*/ 66 w 73"/>
                <a:gd name="T11" fmla="*/ 37 h 85"/>
                <a:gd name="T12" fmla="*/ 54 w 73"/>
                <a:gd name="T13" fmla="*/ 24 h 85"/>
                <a:gd name="T14" fmla="*/ 24 w 73"/>
                <a:gd name="T15" fmla="*/ 11 h 85"/>
                <a:gd name="T16" fmla="*/ 12 w 73"/>
                <a:gd name="T17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5">
                  <a:moveTo>
                    <a:pt x="12" y="32"/>
                  </a:moveTo>
                  <a:cubicBezTo>
                    <a:pt x="10" y="43"/>
                    <a:pt x="0" y="34"/>
                    <a:pt x="12" y="45"/>
                  </a:cubicBezTo>
                  <a:cubicBezTo>
                    <a:pt x="23" y="56"/>
                    <a:pt x="26" y="33"/>
                    <a:pt x="25" y="58"/>
                  </a:cubicBezTo>
                  <a:cubicBezTo>
                    <a:pt x="23" y="83"/>
                    <a:pt x="2" y="85"/>
                    <a:pt x="19" y="80"/>
                  </a:cubicBezTo>
                  <a:cubicBezTo>
                    <a:pt x="36" y="74"/>
                    <a:pt x="33" y="79"/>
                    <a:pt x="45" y="66"/>
                  </a:cubicBezTo>
                  <a:cubicBezTo>
                    <a:pt x="58" y="54"/>
                    <a:pt x="60" y="47"/>
                    <a:pt x="66" y="37"/>
                  </a:cubicBezTo>
                  <a:cubicBezTo>
                    <a:pt x="73" y="27"/>
                    <a:pt x="62" y="31"/>
                    <a:pt x="54" y="24"/>
                  </a:cubicBezTo>
                  <a:cubicBezTo>
                    <a:pt x="47" y="17"/>
                    <a:pt x="34" y="0"/>
                    <a:pt x="24" y="11"/>
                  </a:cubicBezTo>
                  <a:cubicBezTo>
                    <a:pt x="14" y="21"/>
                    <a:pt x="12" y="32"/>
                    <a:pt x="12" y="32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" name="Freeform 59"/>
            <p:cNvSpPr/>
            <p:nvPr/>
          </p:nvSpPr>
          <p:spPr bwMode="auto">
            <a:xfrm>
              <a:off x="5068492" y="2706292"/>
              <a:ext cx="78581" cy="145256"/>
            </a:xfrm>
            <a:custGeom>
              <a:avLst/>
              <a:gdLst>
                <a:gd name="T0" fmla="*/ 0 w 63"/>
                <a:gd name="T1" fmla="*/ 0 h 119"/>
                <a:gd name="T2" fmla="*/ 11 w 63"/>
                <a:gd name="T3" fmla="*/ 30 h 119"/>
                <a:gd name="T4" fmla="*/ 46 w 63"/>
                <a:gd name="T5" fmla="*/ 54 h 119"/>
                <a:gd name="T6" fmla="*/ 54 w 63"/>
                <a:gd name="T7" fmla="*/ 81 h 119"/>
                <a:gd name="T8" fmla="*/ 52 w 63"/>
                <a:gd name="T9" fmla="*/ 111 h 119"/>
                <a:gd name="T10" fmla="*/ 63 w 63"/>
                <a:gd name="T11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19">
                  <a:moveTo>
                    <a:pt x="0" y="0"/>
                  </a:moveTo>
                  <a:cubicBezTo>
                    <a:pt x="0" y="6"/>
                    <a:pt x="3" y="22"/>
                    <a:pt x="11" y="30"/>
                  </a:cubicBezTo>
                  <a:cubicBezTo>
                    <a:pt x="19" y="37"/>
                    <a:pt x="45" y="44"/>
                    <a:pt x="46" y="54"/>
                  </a:cubicBezTo>
                  <a:cubicBezTo>
                    <a:pt x="47" y="64"/>
                    <a:pt x="58" y="71"/>
                    <a:pt x="54" y="81"/>
                  </a:cubicBezTo>
                  <a:cubicBezTo>
                    <a:pt x="50" y="90"/>
                    <a:pt x="42" y="103"/>
                    <a:pt x="52" y="111"/>
                  </a:cubicBezTo>
                  <a:cubicBezTo>
                    <a:pt x="61" y="119"/>
                    <a:pt x="63" y="113"/>
                    <a:pt x="63" y="113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06" name="TextBox 13"/>
          <p:cNvSpPr txBox="1"/>
          <p:nvPr/>
        </p:nvSpPr>
        <p:spPr>
          <a:xfrm>
            <a:off x="3033714" y="1332722"/>
            <a:ext cx="1631156" cy="30777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495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Test case</a:t>
            </a:r>
          </a:p>
        </p:txBody>
      </p:sp>
      <p:sp>
        <p:nvSpPr>
          <p:cNvPr id="107" name="TextBox 13"/>
          <p:cNvSpPr txBox="1"/>
          <p:nvPr/>
        </p:nvSpPr>
        <p:spPr>
          <a:xfrm>
            <a:off x="2887293" y="1612604"/>
            <a:ext cx="1777577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495">
              <a:spcBef>
                <a:spcPct val="20000"/>
              </a:spcBef>
              <a:defRPr/>
            </a:pPr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Include all the info of a test</a:t>
            </a:r>
          </a:p>
        </p:txBody>
      </p:sp>
      <p:sp>
        <p:nvSpPr>
          <p:cNvPr id="108" name="TextBox 13"/>
          <p:cNvSpPr txBox="1"/>
          <p:nvPr/>
        </p:nvSpPr>
        <p:spPr>
          <a:xfrm>
            <a:off x="5013724" y="1332722"/>
            <a:ext cx="1631156" cy="30777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495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Test suit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9" name="TextBox 13"/>
          <p:cNvSpPr txBox="1"/>
          <p:nvPr/>
        </p:nvSpPr>
        <p:spPr>
          <a:xfrm>
            <a:off x="5017294" y="1612604"/>
            <a:ext cx="1553766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495">
              <a:spcBef>
                <a:spcPct val="20000"/>
              </a:spcBef>
              <a:defRPr/>
            </a:pPr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test cases of same scope</a:t>
            </a:r>
          </a:p>
        </p:txBody>
      </p:sp>
      <p:sp>
        <p:nvSpPr>
          <p:cNvPr id="110" name="TextBox 13"/>
          <p:cNvSpPr txBox="1"/>
          <p:nvPr/>
        </p:nvSpPr>
        <p:spPr>
          <a:xfrm>
            <a:off x="6876256" y="2547535"/>
            <a:ext cx="1631156" cy="30777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495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Test project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1" name="TextBox 13"/>
          <p:cNvSpPr txBox="1"/>
          <p:nvPr/>
        </p:nvSpPr>
        <p:spPr>
          <a:xfrm>
            <a:off x="6879830" y="2827417"/>
            <a:ext cx="1553765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495">
              <a:spcBef>
                <a:spcPct val="20000"/>
              </a:spcBef>
              <a:defRPr/>
            </a:pPr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The project to test</a:t>
            </a:r>
          </a:p>
        </p:txBody>
      </p:sp>
      <p:sp>
        <p:nvSpPr>
          <p:cNvPr id="112" name="TextBox 13"/>
          <p:cNvSpPr txBox="1"/>
          <p:nvPr/>
        </p:nvSpPr>
        <p:spPr>
          <a:xfrm>
            <a:off x="996628" y="2699982"/>
            <a:ext cx="1631156" cy="30777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495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Test body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3" name="TextBox 13"/>
          <p:cNvSpPr txBox="1"/>
          <p:nvPr/>
        </p:nvSpPr>
        <p:spPr>
          <a:xfrm>
            <a:off x="1000199" y="2979864"/>
            <a:ext cx="1553766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495">
              <a:spcBef>
                <a:spcPct val="20000"/>
              </a:spcBef>
              <a:defRPr/>
            </a:pPr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The code logic to test</a:t>
            </a:r>
          </a:p>
        </p:txBody>
      </p:sp>
      <p:sp>
        <p:nvSpPr>
          <p:cNvPr id="114" name="矩形 29"/>
          <p:cNvSpPr/>
          <p:nvPr/>
        </p:nvSpPr>
        <p:spPr>
          <a:xfrm>
            <a:off x="4041725" y="3797831"/>
            <a:ext cx="1826419" cy="1690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Mtest</a:t>
            </a:r>
            <a:r>
              <a:rPr lang="en-US" altLang="zh-CN" sz="1000" b="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concepts</a:t>
            </a: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5796" y="3524691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WHY </a:t>
            </a:r>
            <a:r>
              <a:rPr lang="en-US" altLang="zh-CN" sz="28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Mtest</a:t>
            </a:r>
            <a:endParaRPr lang="zh-CN" altLang="en-US" sz="2800" b="1" dirty="0">
              <a:solidFill>
                <a:srgbClr val="093B5C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3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grpSp>
        <p:nvGrpSpPr>
          <p:cNvPr id="52" name="Group 55"/>
          <p:cNvGrpSpPr/>
          <p:nvPr/>
        </p:nvGrpSpPr>
        <p:grpSpPr bwMode="auto">
          <a:xfrm>
            <a:off x="2446838" y="3911430"/>
            <a:ext cx="500088" cy="364930"/>
            <a:chOff x="5391335" y="5117672"/>
            <a:chExt cx="740855" cy="540467"/>
          </a:xfrm>
        </p:grpSpPr>
        <p:sp>
          <p:nvSpPr>
            <p:cNvPr id="53" name="Freeform 71"/>
            <p:cNvSpPr/>
            <p:nvPr/>
          </p:nvSpPr>
          <p:spPr bwMode="auto">
            <a:xfrm>
              <a:off x="5764673" y="5117672"/>
              <a:ext cx="367517" cy="357539"/>
            </a:xfrm>
            <a:custGeom>
              <a:avLst/>
              <a:gdLst>
                <a:gd name="T0" fmla="*/ 204394 w 187"/>
                <a:gd name="T1" fmla="*/ 7858 h 182"/>
                <a:gd name="T2" fmla="*/ 159192 w 187"/>
                <a:gd name="T3" fmla="*/ 33397 h 182"/>
                <a:gd name="T4" fmla="*/ 125781 w 187"/>
                <a:gd name="T5" fmla="*/ 115906 h 182"/>
                <a:gd name="T6" fmla="*/ 39307 w 187"/>
                <a:gd name="T7" fmla="*/ 141444 h 182"/>
                <a:gd name="T8" fmla="*/ 11792 w 187"/>
                <a:gd name="T9" fmla="*/ 184663 h 182"/>
                <a:gd name="T10" fmla="*/ 33411 w 187"/>
                <a:gd name="T11" fmla="*/ 290746 h 182"/>
                <a:gd name="T12" fmla="*/ 58960 w 187"/>
                <a:gd name="T13" fmla="*/ 310391 h 182"/>
                <a:gd name="T14" fmla="*/ 316418 w 187"/>
                <a:gd name="T15" fmla="*/ 324143 h 182"/>
                <a:gd name="T16" fmla="*/ 326245 w 187"/>
                <a:gd name="T17" fmla="*/ 66793 h 182"/>
                <a:gd name="T18" fmla="*/ 306592 w 187"/>
                <a:gd name="T19" fmla="*/ 39290 h 182"/>
                <a:gd name="T20" fmla="*/ 204394 w 187"/>
                <a:gd name="T21" fmla="*/ 7858 h 1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7" h="182">
                  <a:moveTo>
                    <a:pt x="104" y="4"/>
                  </a:moveTo>
                  <a:cubicBezTo>
                    <a:pt x="96" y="6"/>
                    <a:pt x="88" y="10"/>
                    <a:pt x="81" y="17"/>
                  </a:cubicBezTo>
                  <a:cubicBezTo>
                    <a:pt x="69" y="28"/>
                    <a:pt x="63" y="43"/>
                    <a:pt x="64" y="59"/>
                  </a:cubicBezTo>
                  <a:cubicBezTo>
                    <a:pt x="48" y="57"/>
                    <a:pt x="32" y="61"/>
                    <a:pt x="20" y="72"/>
                  </a:cubicBezTo>
                  <a:cubicBezTo>
                    <a:pt x="13" y="78"/>
                    <a:pt x="9" y="86"/>
                    <a:pt x="6" y="94"/>
                  </a:cubicBezTo>
                  <a:cubicBezTo>
                    <a:pt x="0" y="112"/>
                    <a:pt x="3" y="133"/>
                    <a:pt x="17" y="148"/>
                  </a:cubicBezTo>
                  <a:cubicBezTo>
                    <a:pt x="21" y="152"/>
                    <a:pt x="25" y="155"/>
                    <a:pt x="30" y="158"/>
                  </a:cubicBezTo>
                  <a:cubicBezTo>
                    <a:pt x="65" y="182"/>
                    <a:pt x="161" y="165"/>
                    <a:pt x="161" y="165"/>
                  </a:cubicBezTo>
                  <a:cubicBezTo>
                    <a:pt x="161" y="165"/>
                    <a:pt x="187" y="70"/>
                    <a:pt x="166" y="34"/>
                  </a:cubicBezTo>
                  <a:cubicBezTo>
                    <a:pt x="163" y="29"/>
                    <a:pt x="160" y="24"/>
                    <a:pt x="156" y="20"/>
                  </a:cubicBezTo>
                  <a:cubicBezTo>
                    <a:pt x="143" y="5"/>
                    <a:pt x="123" y="0"/>
                    <a:pt x="104" y="4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72"/>
            <p:cNvSpPr/>
            <p:nvPr/>
          </p:nvSpPr>
          <p:spPr bwMode="auto">
            <a:xfrm>
              <a:off x="5391335" y="5250710"/>
              <a:ext cx="223670" cy="218681"/>
            </a:xfrm>
            <a:custGeom>
              <a:avLst/>
              <a:gdLst>
                <a:gd name="T0" fmla="*/ 125569 w 114"/>
                <a:gd name="T1" fmla="*/ 5910 h 111"/>
                <a:gd name="T2" fmla="*/ 96139 w 114"/>
                <a:gd name="T3" fmla="*/ 19701 h 111"/>
                <a:gd name="T4" fmla="*/ 76519 w 114"/>
                <a:gd name="T5" fmla="*/ 70924 h 111"/>
                <a:gd name="T6" fmla="*/ 23544 w 114"/>
                <a:gd name="T7" fmla="*/ 86684 h 111"/>
                <a:gd name="T8" fmla="*/ 5886 w 114"/>
                <a:gd name="T9" fmla="*/ 114266 h 111"/>
                <a:gd name="T10" fmla="*/ 19620 w 114"/>
                <a:gd name="T11" fmla="*/ 177309 h 111"/>
                <a:gd name="T12" fmla="*/ 35316 w 114"/>
                <a:gd name="T13" fmla="*/ 191100 h 111"/>
                <a:gd name="T14" fmla="*/ 192278 w 114"/>
                <a:gd name="T15" fmla="*/ 198980 h 111"/>
                <a:gd name="T16" fmla="*/ 198164 w 114"/>
                <a:gd name="T17" fmla="*/ 41372 h 111"/>
                <a:gd name="T18" fmla="*/ 186392 w 114"/>
                <a:gd name="T19" fmla="*/ 23641 h 111"/>
                <a:gd name="T20" fmla="*/ 125569 w 114"/>
                <a:gd name="T21" fmla="*/ 5910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4" h="111">
                  <a:moveTo>
                    <a:pt x="64" y="3"/>
                  </a:moveTo>
                  <a:cubicBezTo>
                    <a:pt x="58" y="4"/>
                    <a:pt x="53" y="6"/>
                    <a:pt x="49" y="10"/>
                  </a:cubicBezTo>
                  <a:cubicBezTo>
                    <a:pt x="42" y="17"/>
                    <a:pt x="38" y="26"/>
                    <a:pt x="39" y="36"/>
                  </a:cubicBezTo>
                  <a:cubicBezTo>
                    <a:pt x="29" y="35"/>
                    <a:pt x="20" y="37"/>
                    <a:pt x="12" y="44"/>
                  </a:cubicBezTo>
                  <a:cubicBezTo>
                    <a:pt x="8" y="48"/>
                    <a:pt x="5" y="53"/>
                    <a:pt x="3" y="58"/>
                  </a:cubicBezTo>
                  <a:cubicBezTo>
                    <a:pt x="0" y="69"/>
                    <a:pt x="2" y="81"/>
                    <a:pt x="10" y="90"/>
                  </a:cubicBezTo>
                  <a:cubicBezTo>
                    <a:pt x="13" y="93"/>
                    <a:pt x="15" y="95"/>
                    <a:pt x="18" y="97"/>
                  </a:cubicBezTo>
                  <a:cubicBezTo>
                    <a:pt x="39" y="111"/>
                    <a:pt x="98" y="101"/>
                    <a:pt x="98" y="101"/>
                  </a:cubicBezTo>
                  <a:cubicBezTo>
                    <a:pt x="98" y="101"/>
                    <a:pt x="114" y="43"/>
                    <a:pt x="101" y="21"/>
                  </a:cubicBezTo>
                  <a:cubicBezTo>
                    <a:pt x="99" y="18"/>
                    <a:pt x="98" y="15"/>
                    <a:pt x="95" y="12"/>
                  </a:cubicBezTo>
                  <a:cubicBezTo>
                    <a:pt x="87" y="3"/>
                    <a:pt x="75" y="0"/>
                    <a:pt x="64" y="3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73"/>
            <p:cNvSpPr/>
            <p:nvPr/>
          </p:nvSpPr>
          <p:spPr bwMode="auto">
            <a:xfrm>
              <a:off x="5627477" y="5550046"/>
              <a:ext cx="109756" cy="108093"/>
            </a:xfrm>
            <a:custGeom>
              <a:avLst/>
              <a:gdLst>
                <a:gd name="T0" fmla="*/ 62718 w 56"/>
                <a:gd name="T1" fmla="*/ 1965 h 55"/>
                <a:gd name="T2" fmla="*/ 48998 w 56"/>
                <a:gd name="T3" fmla="*/ 9827 h 55"/>
                <a:gd name="T4" fmla="*/ 39199 w 56"/>
                <a:gd name="T5" fmla="*/ 35376 h 55"/>
                <a:gd name="T6" fmla="*/ 11760 w 56"/>
                <a:gd name="T7" fmla="*/ 43237 h 55"/>
                <a:gd name="T8" fmla="*/ 3920 w 56"/>
                <a:gd name="T9" fmla="*/ 55029 h 55"/>
                <a:gd name="T10" fmla="*/ 11760 w 56"/>
                <a:gd name="T11" fmla="*/ 86474 h 55"/>
                <a:gd name="T12" fmla="*/ 17639 w 56"/>
                <a:gd name="T13" fmla="*/ 92370 h 55"/>
                <a:gd name="T14" fmla="*/ 96037 w 56"/>
                <a:gd name="T15" fmla="*/ 96301 h 55"/>
                <a:gd name="T16" fmla="*/ 97996 w 56"/>
                <a:gd name="T17" fmla="*/ 19653 h 55"/>
                <a:gd name="T18" fmla="*/ 92117 w 56"/>
                <a:gd name="T19" fmla="*/ 11792 h 55"/>
                <a:gd name="T20" fmla="*/ 62718 w 56"/>
                <a:gd name="T21" fmla="*/ 1965 h 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6" h="55">
                  <a:moveTo>
                    <a:pt x="32" y="1"/>
                  </a:moveTo>
                  <a:cubicBezTo>
                    <a:pt x="29" y="2"/>
                    <a:pt x="27" y="3"/>
                    <a:pt x="25" y="5"/>
                  </a:cubicBezTo>
                  <a:cubicBezTo>
                    <a:pt x="21" y="8"/>
                    <a:pt x="19" y="13"/>
                    <a:pt x="20" y="18"/>
                  </a:cubicBezTo>
                  <a:cubicBezTo>
                    <a:pt x="15" y="17"/>
                    <a:pt x="10" y="18"/>
                    <a:pt x="6" y="22"/>
                  </a:cubicBezTo>
                  <a:cubicBezTo>
                    <a:pt x="4" y="24"/>
                    <a:pt x="3" y="26"/>
                    <a:pt x="2" y="28"/>
                  </a:cubicBezTo>
                  <a:cubicBezTo>
                    <a:pt x="0" y="34"/>
                    <a:pt x="1" y="40"/>
                    <a:pt x="6" y="44"/>
                  </a:cubicBezTo>
                  <a:cubicBezTo>
                    <a:pt x="7" y="46"/>
                    <a:pt x="8" y="47"/>
                    <a:pt x="9" y="47"/>
                  </a:cubicBezTo>
                  <a:cubicBezTo>
                    <a:pt x="20" y="55"/>
                    <a:pt x="49" y="49"/>
                    <a:pt x="49" y="49"/>
                  </a:cubicBezTo>
                  <a:cubicBezTo>
                    <a:pt x="49" y="49"/>
                    <a:pt x="56" y="21"/>
                    <a:pt x="50" y="10"/>
                  </a:cubicBezTo>
                  <a:cubicBezTo>
                    <a:pt x="49" y="9"/>
                    <a:pt x="49" y="7"/>
                    <a:pt x="47" y="6"/>
                  </a:cubicBezTo>
                  <a:cubicBezTo>
                    <a:pt x="43" y="2"/>
                    <a:pt x="37" y="0"/>
                    <a:pt x="32" y="1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E7D6FD8-28D4-4000-8194-F33CE3B96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79732"/>
            <a:ext cx="1908212" cy="864096"/>
          </a:xfrm>
          <a:prstGeom prst="rect">
            <a:avLst/>
          </a:prstGeom>
        </p:spPr>
      </p:pic>
      <p:sp>
        <p:nvSpPr>
          <p:cNvPr id="63" name="TextBox 13">
            <a:extLst>
              <a:ext uri="{FF2B5EF4-FFF2-40B4-BE49-F238E27FC236}">
                <a16:creationId xmlns:a16="http://schemas.microsoft.com/office/drawing/2014/main" id="{59034707-F97A-4521-94B8-CE7AD00582EB}"/>
              </a:ext>
            </a:extLst>
          </p:cNvPr>
          <p:cNvSpPr txBox="1"/>
          <p:nvPr/>
        </p:nvSpPr>
        <p:spPr>
          <a:xfrm>
            <a:off x="3203848" y="1780456"/>
            <a:ext cx="6416117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495">
              <a:spcBef>
                <a:spcPct val="20000"/>
              </a:spcBef>
              <a:defRPr/>
            </a:pPr>
            <a:r>
              <a:rPr lang="en-US" altLang="zh-CN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 </a:t>
            </a:r>
            <a:r>
              <a:rPr lang="zh-CN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运行时间长</a:t>
            </a:r>
            <a:endParaRPr lang="en-US" altLang="zh-CN" sz="28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TextBox 13">
            <a:extLst>
              <a:ext uri="{FF2B5EF4-FFF2-40B4-BE49-F238E27FC236}">
                <a16:creationId xmlns:a16="http://schemas.microsoft.com/office/drawing/2014/main" id="{AF5EDC61-79EA-4327-818E-5E0437E7C417}"/>
              </a:ext>
            </a:extLst>
          </p:cNvPr>
          <p:cNvSpPr txBox="1"/>
          <p:nvPr/>
        </p:nvSpPr>
        <p:spPr>
          <a:xfrm>
            <a:off x="3203847" y="2749241"/>
            <a:ext cx="6416117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495"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en-US" altLang="zh-CN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. </a:t>
            </a:r>
            <a:r>
              <a:rPr lang="zh-CN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没有</a:t>
            </a:r>
            <a:r>
              <a:rPr lang="en-US" altLang="zh-CN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async</a:t>
            </a:r>
            <a:r>
              <a:rPr lang="zh-CN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支持</a:t>
            </a:r>
            <a:endParaRPr lang="en-US" altLang="zh-CN" sz="28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TextBox 13">
            <a:extLst>
              <a:ext uri="{FF2B5EF4-FFF2-40B4-BE49-F238E27FC236}">
                <a16:creationId xmlns:a16="http://schemas.microsoft.com/office/drawing/2014/main" id="{6A2EC0C3-157C-40C4-80E2-66EB6199AF00}"/>
              </a:ext>
            </a:extLst>
          </p:cNvPr>
          <p:cNvSpPr txBox="1"/>
          <p:nvPr/>
        </p:nvSpPr>
        <p:spPr>
          <a:xfrm>
            <a:off x="3203846" y="3736010"/>
            <a:ext cx="6416117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495"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en-US" altLang="zh-CN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.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Case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组织混乱</a:t>
            </a:r>
            <a:endParaRPr lang="en-US" altLang="zh-CN" sz="28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2CE975C9-8441-4CC6-A62F-2998B8538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07185"/>
            <a:ext cx="4572000" cy="408622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4" name="文本框 37"/>
          <p:cNvSpPr txBox="1"/>
          <p:nvPr/>
        </p:nvSpPr>
        <p:spPr>
          <a:xfrm>
            <a:off x="216310" y="196280"/>
            <a:ext cx="1372692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165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About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Mtest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文本框 38"/>
          <p:cNvSpPr txBox="1"/>
          <p:nvPr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defTabSz="68516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Multi-threads/Multi-usage/Multi-parts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7" name="组合 140"/>
          <p:cNvGrpSpPr/>
          <p:nvPr/>
        </p:nvGrpSpPr>
        <p:grpSpPr>
          <a:xfrm>
            <a:off x="-369916" y="2006497"/>
            <a:ext cx="3249728" cy="2294239"/>
            <a:chOff x="-485775" y="2006497"/>
            <a:chExt cx="3249728" cy="2294239"/>
          </a:xfrm>
        </p:grpSpPr>
        <p:sp>
          <p:nvSpPr>
            <p:cNvPr id="28" name="Freeform 26"/>
            <p:cNvSpPr/>
            <p:nvPr/>
          </p:nvSpPr>
          <p:spPr bwMode="auto">
            <a:xfrm>
              <a:off x="620480" y="2849204"/>
              <a:ext cx="386151" cy="357070"/>
            </a:xfrm>
            <a:custGeom>
              <a:avLst/>
              <a:gdLst>
                <a:gd name="T0" fmla="*/ 0 w 291"/>
                <a:gd name="T1" fmla="*/ 465917 h 269"/>
                <a:gd name="T2" fmla="*/ 342058 w 291"/>
                <a:gd name="T3" fmla="*/ 139579 h 269"/>
                <a:gd name="T4" fmla="*/ 572063 w 291"/>
                <a:gd name="T5" fmla="*/ 139579 h 269"/>
                <a:gd name="T6" fmla="*/ 418727 w 291"/>
                <a:gd name="T7" fmla="*/ 444292 h 269"/>
                <a:gd name="T8" fmla="*/ 161200 w 291"/>
                <a:gd name="T9" fmla="*/ 528826 h 269"/>
                <a:gd name="T10" fmla="*/ 0 w 291"/>
                <a:gd name="T11" fmla="*/ 465917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1" h="269">
                  <a:moveTo>
                    <a:pt x="0" y="237"/>
                  </a:moveTo>
                  <a:cubicBezTo>
                    <a:pt x="0" y="237"/>
                    <a:pt x="147" y="142"/>
                    <a:pt x="174" y="71"/>
                  </a:cubicBezTo>
                  <a:cubicBezTo>
                    <a:pt x="201" y="0"/>
                    <a:pt x="291" y="55"/>
                    <a:pt x="291" y="71"/>
                  </a:cubicBezTo>
                  <a:cubicBezTo>
                    <a:pt x="291" y="87"/>
                    <a:pt x="235" y="206"/>
                    <a:pt x="213" y="226"/>
                  </a:cubicBezTo>
                  <a:cubicBezTo>
                    <a:pt x="191" y="245"/>
                    <a:pt x="82" y="269"/>
                    <a:pt x="82" y="269"/>
                  </a:cubicBezTo>
                  <a:lnTo>
                    <a:pt x="0" y="237"/>
                  </a:ln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1393342" y="2636983"/>
              <a:ext cx="546672" cy="359877"/>
            </a:xfrm>
            <a:custGeom>
              <a:avLst/>
              <a:gdLst>
                <a:gd name="T0" fmla="*/ 699789 w 412"/>
                <a:gd name="T1" fmla="*/ 302876 h 271"/>
                <a:gd name="T2" fmla="*/ 226055 w 412"/>
                <a:gd name="T3" fmla="*/ 501515 h 271"/>
                <a:gd name="T4" fmla="*/ 31451 w 412"/>
                <a:gd name="T5" fmla="*/ 422846 h 271"/>
                <a:gd name="T6" fmla="*/ 112045 w 412"/>
                <a:gd name="T7" fmla="*/ 230107 h 271"/>
                <a:gd name="T8" fmla="*/ 583813 w 412"/>
                <a:gd name="T9" fmla="*/ 31468 h 271"/>
                <a:gd name="T10" fmla="*/ 778417 w 412"/>
                <a:gd name="T11" fmla="*/ 110137 h 271"/>
                <a:gd name="T12" fmla="*/ 699789 w 412"/>
                <a:gd name="T13" fmla="*/ 30287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2" h="271">
                  <a:moveTo>
                    <a:pt x="356" y="154"/>
                  </a:moveTo>
                  <a:cubicBezTo>
                    <a:pt x="115" y="255"/>
                    <a:pt x="115" y="255"/>
                    <a:pt x="115" y="255"/>
                  </a:cubicBezTo>
                  <a:cubicBezTo>
                    <a:pt x="77" y="271"/>
                    <a:pt x="32" y="253"/>
                    <a:pt x="16" y="215"/>
                  </a:cubicBezTo>
                  <a:cubicBezTo>
                    <a:pt x="0" y="177"/>
                    <a:pt x="19" y="133"/>
                    <a:pt x="57" y="117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80" y="18"/>
                    <a:pt x="396" y="56"/>
                  </a:cubicBezTo>
                  <a:cubicBezTo>
                    <a:pt x="412" y="94"/>
                    <a:pt x="394" y="138"/>
                    <a:pt x="356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1463501" y="2801482"/>
              <a:ext cx="545550" cy="361000"/>
            </a:xfrm>
            <a:custGeom>
              <a:avLst/>
              <a:gdLst>
                <a:gd name="T0" fmla="*/ 698085 w 411"/>
                <a:gd name="T1" fmla="*/ 304670 h 272"/>
                <a:gd name="T2" fmla="*/ 224174 w 411"/>
                <a:gd name="T3" fmla="*/ 503196 h 272"/>
                <a:gd name="T4" fmla="*/ 31463 w 411"/>
                <a:gd name="T5" fmla="*/ 424572 h 272"/>
                <a:gd name="T6" fmla="*/ 110120 w 411"/>
                <a:gd name="T7" fmla="*/ 231942 h 272"/>
                <a:gd name="T8" fmla="*/ 584031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4670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5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6"/>
                  </a:cubicBezTo>
                  <a:cubicBezTo>
                    <a:pt x="0" y="178"/>
                    <a:pt x="18" y="134"/>
                    <a:pt x="56" y="118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79" y="18"/>
                    <a:pt x="395" y="56"/>
                  </a:cubicBezTo>
                  <a:cubicBezTo>
                    <a:pt x="411" y="94"/>
                    <a:pt x="393" y="139"/>
                    <a:pt x="355" y="155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1529730" y="2958121"/>
              <a:ext cx="545550" cy="361000"/>
            </a:xfrm>
            <a:custGeom>
              <a:avLst/>
              <a:gdLst>
                <a:gd name="T0" fmla="*/ 698085 w 411"/>
                <a:gd name="T1" fmla="*/ 302704 h 272"/>
                <a:gd name="T2" fmla="*/ 224174 w 411"/>
                <a:gd name="T3" fmla="*/ 503196 h 272"/>
                <a:gd name="T4" fmla="*/ 31463 w 411"/>
                <a:gd name="T5" fmla="*/ 424572 h 272"/>
                <a:gd name="T6" fmla="*/ 110120 w 411"/>
                <a:gd name="T7" fmla="*/ 229976 h 272"/>
                <a:gd name="T8" fmla="*/ 582065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2704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4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6"/>
                  </a:cubicBezTo>
                  <a:cubicBezTo>
                    <a:pt x="0" y="178"/>
                    <a:pt x="18" y="133"/>
                    <a:pt x="56" y="117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334" y="0"/>
                    <a:pt x="379" y="18"/>
                    <a:pt x="395" y="56"/>
                  </a:cubicBezTo>
                  <a:cubicBezTo>
                    <a:pt x="411" y="94"/>
                    <a:pt x="393" y="138"/>
                    <a:pt x="355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1594837" y="3114760"/>
              <a:ext cx="545550" cy="361000"/>
            </a:xfrm>
            <a:custGeom>
              <a:avLst/>
              <a:gdLst>
                <a:gd name="T0" fmla="*/ 698085 w 411"/>
                <a:gd name="T1" fmla="*/ 302704 h 272"/>
                <a:gd name="T2" fmla="*/ 224174 w 411"/>
                <a:gd name="T3" fmla="*/ 503196 h 272"/>
                <a:gd name="T4" fmla="*/ 31463 w 411"/>
                <a:gd name="T5" fmla="*/ 422606 h 272"/>
                <a:gd name="T6" fmla="*/ 110120 w 411"/>
                <a:gd name="T7" fmla="*/ 229976 h 272"/>
                <a:gd name="T8" fmla="*/ 584031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2704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4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5"/>
                  </a:cubicBezTo>
                  <a:cubicBezTo>
                    <a:pt x="0" y="177"/>
                    <a:pt x="18" y="133"/>
                    <a:pt x="56" y="117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79" y="18"/>
                    <a:pt x="395" y="56"/>
                  </a:cubicBezTo>
                  <a:cubicBezTo>
                    <a:pt x="411" y="94"/>
                    <a:pt x="393" y="138"/>
                    <a:pt x="355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2"/>
            <p:cNvSpPr/>
            <p:nvPr/>
          </p:nvSpPr>
          <p:spPr bwMode="auto">
            <a:xfrm>
              <a:off x="1111587" y="3175956"/>
              <a:ext cx="171186" cy="217273"/>
            </a:xfrm>
            <a:custGeom>
              <a:avLst/>
              <a:gdLst>
                <a:gd name="T0" fmla="*/ 200524 w 129"/>
                <a:gd name="T1" fmla="*/ 0 h 164"/>
                <a:gd name="T2" fmla="*/ 0 w 129"/>
                <a:gd name="T3" fmla="*/ 321785 h 164"/>
                <a:gd name="T4" fmla="*/ 253604 w 129"/>
                <a:gd name="T5" fmla="*/ 96143 h 164"/>
                <a:gd name="T6" fmla="*/ 200524 w 129"/>
                <a:gd name="T7" fmla="*/ 0 h 1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9" h="164">
                  <a:moveTo>
                    <a:pt x="102" y="0"/>
                  </a:moveTo>
                  <a:cubicBezTo>
                    <a:pt x="102" y="0"/>
                    <a:pt x="107" y="116"/>
                    <a:pt x="0" y="164"/>
                  </a:cubicBezTo>
                  <a:cubicBezTo>
                    <a:pt x="0" y="164"/>
                    <a:pt x="89" y="157"/>
                    <a:pt x="129" y="49"/>
                  </a:cubicBezTo>
                  <a:cubicBezTo>
                    <a:pt x="102" y="0"/>
                    <a:pt x="102" y="0"/>
                    <a:pt x="102" y="0"/>
                  </a:cubicBezTo>
                </a:path>
              </a:pathLst>
            </a:custGeom>
            <a:solidFill>
              <a:srgbClr val="DDB692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3"/>
            <p:cNvSpPr/>
            <p:nvPr/>
          </p:nvSpPr>
          <p:spPr bwMode="auto">
            <a:xfrm>
              <a:off x="1272109" y="3219748"/>
              <a:ext cx="459115" cy="362123"/>
            </a:xfrm>
            <a:custGeom>
              <a:avLst/>
              <a:gdLst>
                <a:gd name="T0" fmla="*/ 0 w 346"/>
                <a:gd name="T1" fmla="*/ 68758 h 273"/>
                <a:gd name="T2" fmla="*/ 601525 w 346"/>
                <a:gd name="T3" fmla="*/ 536309 h 273"/>
                <a:gd name="T4" fmla="*/ 646738 w 346"/>
                <a:gd name="T5" fmla="*/ 516664 h 273"/>
                <a:gd name="T6" fmla="*/ 0 w 346"/>
                <a:gd name="T7" fmla="*/ 0 h 273"/>
                <a:gd name="T8" fmla="*/ 0 w 346"/>
                <a:gd name="T9" fmla="*/ 68758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6" h="273">
                  <a:moveTo>
                    <a:pt x="0" y="35"/>
                  </a:moveTo>
                  <a:cubicBezTo>
                    <a:pt x="0" y="35"/>
                    <a:pt x="99" y="223"/>
                    <a:pt x="306" y="273"/>
                  </a:cubicBezTo>
                  <a:cubicBezTo>
                    <a:pt x="306" y="273"/>
                    <a:pt x="312" y="271"/>
                    <a:pt x="329" y="263"/>
                  </a:cubicBezTo>
                  <a:cubicBezTo>
                    <a:pt x="346" y="256"/>
                    <a:pt x="0" y="0"/>
                    <a:pt x="0" y="0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DDB692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4"/>
            <p:cNvSpPr/>
            <p:nvPr/>
          </p:nvSpPr>
          <p:spPr bwMode="auto">
            <a:xfrm>
              <a:off x="1094749" y="2006497"/>
              <a:ext cx="1008033" cy="1575374"/>
            </a:xfrm>
            <a:custGeom>
              <a:avLst/>
              <a:gdLst>
                <a:gd name="T0" fmla="*/ 1489421 w 760"/>
                <a:gd name="T1" fmla="*/ 141522 h 1187"/>
                <a:gd name="T2" fmla="*/ 139510 w 760"/>
                <a:gd name="T3" fmla="*/ 982794 h 1187"/>
                <a:gd name="T4" fmla="*/ 982468 w 760"/>
                <a:gd name="T5" fmla="*/ 2333153 h 1187"/>
                <a:gd name="T6" fmla="*/ 986398 w 760"/>
                <a:gd name="T7" fmla="*/ 2333153 h 1187"/>
                <a:gd name="T8" fmla="*/ 1493351 w 760"/>
                <a:gd name="T9" fmla="*/ 141522 h 1187"/>
                <a:gd name="T10" fmla="*/ 1489421 w 760"/>
                <a:gd name="T11" fmla="*/ 141522 h 1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0" h="1187">
                  <a:moveTo>
                    <a:pt x="758" y="72"/>
                  </a:moveTo>
                  <a:cubicBezTo>
                    <a:pt x="450" y="0"/>
                    <a:pt x="142" y="192"/>
                    <a:pt x="71" y="500"/>
                  </a:cubicBezTo>
                  <a:cubicBezTo>
                    <a:pt x="0" y="808"/>
                    <a:pt x="192" y="1116"/>
                    <a:pt x="500" y="1187"/>
                  </a:cubicBezTo>
                  <a:cubicBezTo>
                    <a:pt x="501" y="1187"/>
                    <a:pt x="501" y="1187"/>
                    <a:pt x="502" y="1187"/>
                  </a:cubicBezTo>
                  <a:cubicBezTo>
                    <a:pt x="760" y="72"/>
                    <a:pt x="760" y="72"/>
                    <a:pt x="760" y="72"/>
                  </a:cubicBezTo>
                  <a:cubicBezTo>
                    <a:pt x="759" y="72"/>
                    <a:pt x="759" y="72"/>
                    <a:pt x="758" y="7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5"/>
            <p:cNvSpPr/>
            <p:nvPr/>
          </p:nvSpPr>
          <p:spPr bwMode="auto">
            <a:xfrm>
              <a:off x="1760410" y="2101940"/>
              <a:ext cx="1003543" cy="1573129"/>
            </a:xfrm>
            <a:custGeom>
              <a:avLst/>
              <a:gdLst>
                <a:gd name="T0" fmla="*/ 1347075 w 756"/>
                <a:gd name="T1" fmla="*/ 1348744 h 1185"/>
                <a:gd name="T2" fmla="*/ 507366 w 756"/>
                <a:gd name="T3" fmla="*/ 0 h 1185"/>
                <a:gd name="T4" fmla="*/ 0 w 756"/>
                <a:gd name="T5" fmla="*/ 2192200 h 1185"/>
                <a:gd name="T6" fmla="*/ 1347075 w 756"/>
                <a:gd name="T7" fmla="*/ 1348744 h 11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6" h="1185">
                  <a:moveTo>
                    <a:pt x="685" y="686"/>
                  </a:moveTo>
                  <a:cubicBezTo>
                    <a:pt x="756" y="379"/>
                    <a:pt x="565" y="72"/>
                    <a:pt x="258" y="0"/>
                  </a:cubicBezTo>
                  <a:cubicBezTo>
                    <a:pt x="0" y="1115"/>
                    <a:pt x="0" y="1115"/>
                    <a:pt x="0" y="1115"/>
                  </a:cubicBezTo>
                  <a:cubicBezTo>
                    <a:pt x="308" y="1185"/>
                    <a:pt x="614" y="994"/>
                    <a:pt x="685" y="68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1844039" y="3219748"/>
              <a:ext cx="561" cy="561"/>
            </a:xfrm>
            <a:prstGeom prst="rect">
              <a:avLst/>
            </a:prstGeom>
            <a:solidFill>
              <a:srgbClr val="034346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41" name="Freeform 38"/>
            <p:cNvSpPr/>
            <p:nvPr/>
          </p:nvSpPr>
          <p:spPr bwMode="auto">
            <a:xfrm>
              <a:off x="2012980" y="2429815"/>
              <a:ext cx="14593" cy="17404"/>
            </a:xfrm>
            <a:custGeom>
              <a:avLst/>
              <a:gdLst>
                <a:gd name="T0" fmla="*/ 0 w 26"/>
                <a:gd name="T1" fmla="*/ 1663 h 31"/>
                <a:gd name="T2" fmla="*/ 0 w 26"/>
                <a:gd name="T3" fmla="*/ 15798 h 31"/>
                <a:gd name="T4" fmla="*/ 15799 w 26"/>
                <a:gd name="T5" fmla="*/ 25776 h 31"/>
                <a:gd name="T6" fmla="*/ 21619 w 26"/>
                <a:gd name="T7" fmla="*/ 0 h 31"/>
                <a:gd name="T8" fmla="*/ 0 w 26"/>
                <a:gd name="T9" fmla="*/ 1663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31">
                  <a:moveTo>
                    <a:pt x="0" y="2"/>
                  </a:moveTo>
                  <a:lnTo>
                    <a:pt x="0" y="19"/>
                  </a:lnTo>
                  <a:lnTo>
                    <a:pt x="19" y="31"/>
                  </a:lnTo>
                  <a:lnTo>
                    <a:pt x="2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7B4C4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/>
          </p:nvSpPr>
          <p:spPr bwMode="auto">
            <a:xfrm>
              <a:off x="1154243" y="2306301"/>
              <a:ext cx="229557" cy="488445"/>
            </a:xfrm>
            <a:custGeom>
              <a:avLst/>
              <a:gdLst>
                <a:gd name="T0" fmla="*/ 29487 w 173"/>
                <a:gd name="T1" fmla="*/ 656559 h 368"/>
                <a:gd name="T2" fmla="*/ 0 w 173"/>
                <a:gd name="T3" fmla="*/ 723394 h 368"/>
                <a:gd name="T4" fmla="*/ 25555 w 173"/>
                <a:gd name="T5" fmla="*/ 707668 h 368"/>
                <a:gd name="T6" fmla="*/ 29487 w 173"/>
                <a:gd name="T7" fmla="*/ 656559 h 368"/>
                <a:gd name="T8" fmla="*/ 322386 w 173"/>
                <a:gd name="T9" fmla="*/ 0 h 368"/>
                <a:gd name="T10" fmla="*/ 300763 w 173"/>
                <a:gd name="T11" fmla="*/ 51109 h 368"/>
                <a:gd name="T12" fmla="*/ 340078 w 173"/>
                <a:gd name="T13" fmla="*/ 7863 h 368"/>
                <a:gd name="T14" fmla="*/ 322386 w 173"/>
                <a:gd name="T15" fmla="*/ 0 h 3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3" h="368">
                  <a:moveTo>
                    <a:pt x="15" y="334"/>
                  </a:moveTo>
                  <a:cubicBezTo>
                    <a:pt x="0" y="368"/>
                    <a:pt x="0" y="368"/>
                    <a:pt x="0" y="368"/>
                  </a:cubicBezTo>
                  <a:cubicBezTo>
                    <a:pt x="4" y="365"/>
                    <a:pt x="8" y="363"/>
                    <a:pt x="13" y="360"/>
                  </a:cubicBezTo>
                  <a:cubicBezTo>
                    <a:pt x="13" y="351"/>
                    <a:pt x="14" y="343"/>
                    <a:pt x="15" y="334"/>
                  </a:cubicBezTo>
                  <a:moveTo>
                    <a:pt x="164" y="0"/>
                  </a:moveTo>
                  <a:cubicBezTo>
                    <a:pt x="153" y="26"/>
                    <a:pt x="153" y="26"/>
                    <a:pt x="153" y="26"/>
                  </a:cubicBezTo>
                  <a:cubicBezTo>
                    <a:pt x="159" y="19"/>
                    <a:pt x="166" y="12"/>
                    <a:pt x="173" y="4"/>
                  </a:cubicBezTo>
                  <a:cubicBezTo>
                    <a:pt x="168" y="2"/>
                    <a:pt x="164" y="0"/>
                    <a:pt x="164" y="0"/>
                  </a:cubicBezTo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1144702" y="2784078"/>
              <a:ext cx="26940" cy="124638"/>
            </a:xfrm>
            <a:custGeom>
              <a:avLst/>
              <a:gdLst>
                <a:gd name="T0" fmla="*/ 39911 w 20"/>
                <a:gd name="T1" fmla="*/ 0 h 94"/>
                <a:gd name="T2" fmla="*/ 13969 w 20"/>
                <a:gd name="T3" fmla="*/ 15710 h 94"/>
                <a:gd name="T4" fmla="*/ 0 w 20"/>
                <a:gd name="T5" fmla="*/ 45166 h 94"/>
                <a:gd name="T6" fmla="*/ 39911 w 20"/>
                <a:gd name="T7" fmla="*/ 184590 h 94"/>
                <a:gd name="T8" fmla="*/ 39911 w 20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94">
                  <a:moveTo>
                    <a:pt x="20" y="0"/>
                  </a:moveTo>
                  <a:cubicBezTo>
                    <a:pt x="15" y="3"/>
                    <a:pt x="11" y="5"/>
                    <a:pt x="7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0" y="94"/>
                    <a:pt x="20" y="94"/>
                    <a:pt x="20" y="94"/>
                  </a:cubicBezTo>
                  <a:cubicBezTo>
                    <a:pt x="17" y="63"/>
                    <a:pt x="17" y="32"/>
                    <a:pt x="20" y="0"/>
                  </a:cubicBezTo>
                </a:path>
              </a:pathLst>
            </a:custGeom>
            <a:solidFill>
              <a:srgbClr val="C2A98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 noEditPoints="1"/>
            </p:cNvSpPr>
            <p:nvPr/>
          </p:nvSpPr>
          <p:spPr bwMode="auto">
            <a:xfrm>
              <a:off x="1167714" y="2311915"/>
              <a:ext cx="324973" cy="601292"/>
            </a:xfrm>
            <a:custGeom>
              <a:avLst/>
              <a:gdLst>
                <a:gd name="T0" fmla="*/ 11790 w 245"/>
                <a:gd name="T1" fmla="*/ 646760 h 453"/>
                <a:gd name="T2" fmla="*/ 9825 w 245"/>
                <a:gd name="T3" fmla="*/ 648725 h 453"/>
                <a:gd name="T4" fmla="*/ 5895 w 245"/>
                <a:gd name="T5" fmla="*/ 699837 h 453"/>
                <a:gd name="T6" fmla="*/ 5895 w 245"/>
                <a:gd name="T7" fmla="*/ 884625 h 453"/>
                <a:gd name="T8" fmla="*/ 7860 w 245"/>
                <a:gd name="T9" fmla="*/ 890523 h 453"/>
                <a:gd name="T10" fmla="*/ 11790 w 245"/>
                <a:gd name="T11" fmla="*/ 646760 h 453"/>
                <a:gd name="T12" fmla="*/ 320299 w 245"/>
                <a:gd name="T13" fmla="*/ 0 h 453"/>
                <a:gd name="T14" fmla="*/ 280999 w 245"/>
                <a:gd name="T15" fmla="*/ 43248 h 453"/>
                <a:gd name="T16" fmla="*/ 214188 w 245"/>
                <a:gd name="T17" fmla="*/ 190686 h 453"/>
                <a:gd name="T18" fmla="*/ 245628 w 245"/>
                <a:gd name="T19" fmla="*/ 216242 h 453"/>
                <a:gd name="T20" fmla="*/ 224013 w 245"/>
                <a:gd name="T21" fmla="*/ 302739 h 453"/>
                <a:gd name="T22" fmla="*/ 251523 w 245"/>
                <a:gd name="T23" fmla="*/ 387269 h 453"/>
                <a:gd name="T24" fmla="*/ 284929 w 245"/>
                <a:gd name="T25" fmla="*/ 401030 h 453"/>
                <a:gd name="T26" fmla="*/ 296719 w 245"/>
                <a:gd name="T27" fmla="*/ 377440 h 453"/>
                <a:gd name="T28" fmla="*/ 269208 w 245"/>
                <a:gd name="T29" fmla="*/ 302739 h 453"/>
                <a:gd name="T30" fmla="*/ 275103 w 245"/>
                <a:gd name="T31" fmla="*/ 237866 h 453"/>
                <a:gd name="T32" fmla="*/ 300649 w 245"/>
                <a:gd name="T33" fmla="*/ 243763 h 453"/>
                <a:gd name="T34" fmla="*/ 294754 w 245"/>
                <a:gd name="T35" fmla="*/ 310602 h 453"/>
                <a:gd name="T36" fmla="*/ 336019 w 245"/>
                <a:gd name="T37" fmla="*/ 412825 h 453"/>
                <a:gd name="T38" fmla="*/ 312439 w 245"/>
                <a:gd name="T39" fmla="*/ 438381 h 453"/>
                <a:gd name="T40" fmla="*/ 328159 w 245"/>
                <a:gd name="T41" fmla="*/ 475732 h 453"/>
                <a:gd name="T42" fmla="*/ 391040 w 245"/>
                <a:gd name="T43" fmla="*/ 338124 h 453"/>
                <a:gd name="T44" fmla="*/ 320299 w 245"/>
                <a:gd name="T45" fmla="*/ 0 h 45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45" h="453">
                  <a:moveTo>
                    <a:pt x="6" y="329"/>
                  </a:moveTo>
                  <a:cubicBezTo>
                    <a:pt x="5" y="330"/>
                    <a:pt x="5" y="330"/>
                    <a:pt x="5" y="330"/>
                  </a:cubicBezTo>
                  <a:cubicBezTo>
                    <a:pt x="4" y="339"/>
                    <a:pt x="3" y="347"/>
                    <a:pt x="3" y="356"/>
                  </a:cubicBezTo>
                  <a:cubicBezTo>
                    <a:pt x="0" y="388"/>
                    <a:pt x="0" y="419"/>
                    <a:pt x="3" y="450"/>
                  </a:cubicBezTo>
                  <a:cubicBezTo>
                    <a:pt x="4" y="453"/>
                    <a:pt x="4" y="453"/>
                    <a:pt x="4" y="453"/>
                  </a:cubicBezTo>
                  <a:cubicBezTo>
                    <a:pt x="0" y="412"/>
                    <a:pt x="1" y="371"/>
                    <a:pt x="6" y="329"/>
                  </a:cubicBezTo>
                  <a:moveTo>
                    <a:pt x="163" y="0"/>
                  </a:moveTo>
                  <a:cubicBezTo>
                    <a:pt x="156" y="8"/>
                    <a:pt x="149" y="15"/>
                    <a:pt x="143" y="22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25" y="110"/>
                    <a:pt x="125" y="110"/>
                    <a:pt x="125" y="110"/>
                  </a:cubicBezTo>
                  <a:cubicBezTo>
                    <a:pt x="114" y="154"/>
                    <a:pt x="114" y="154"/>
                    <a:pt x="114" y="154"/>
                  </a:cubicBezTo>
                  <a:cubicBezTo>
                    <a:pt x="128" y="197"/>
                    <a:pt x="128" y="197"/>
                    <a:pt x="128" y="197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51" y="192"/>
                    <a:pt x="151" y="192"/>
                    <a:pt x="151" y="192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40" y="121"/>
                    <a:pt x="140" y="121"/>
                    <a:pt x="140" y="121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50" y="158"/>
                    <a:pt x="150" y="158"/>
                    <a:pt x="150" y="158"/>
                  </a:cubicBezTo>
                  <a:cubicBezTo>
                    <a:pt x="171" y="210"/>
                    <a:pt x="171" y="210"/>
                    <a:pt x="171" y="210"/>
                  </a:cubicBezTo>
                  <a:cubicBezTo>
                    <a:pt x="159" y="223"/>
                    <a:pt x="159" y="223"/>
                    <a:pt x="159" y="223"/>
                  </a:cubicBezTo>
                  <a:cubicBezTo>
                    <a:pt x="167" y="242"/>
                    <a:pt x="167" y="242"/>
                    <a:pt x="167" y="242"/>
                  </a:cubicBezTo>
                  <a:cubicBezTo>
                    <a:pt x="178" y="221"/>
                    <a:pt x="189" y="197"/>
                    <a:pt x="199" y="172"/>
                  </a:cubicBezTo>
                  <a:cubicBezTo>
                    <a:pt x="245" y="59"/>
                    <a:pt x="186" y="13"/>
                    <a:pt x="163" y="0"/>
                  </a:cubicBezTo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1168003" y="2440345"/>
              <a:ext cx="226219" cy="736033"/>
            </a:xfrm>
            <a:custGeom>
              <a:avLst/>
              <a:gdLst>
                <a:gd name="T0" fmla="*/ 109 w 171"/>
                <a:gd name="T1" fmla="*/ 0 h 554"/>
                <a:gd name="T2" fmla="*/ 6 w 171"/>
                <a:gd name="T3" fmla="*/ 232 h 554"/>
                <a:gd name="T4" fmla="*/ 4 w 171"/>
                <a:gd name="T5" fmla="*/ 356 h 554"/>
                <a:gd name="T6" fmla="*/ 60 w 171"/>
                <a:gd name="T7" fmla="*/ 554 h 554"/>
                <a:gd name="T8" fmla="*/ 61 w 171"/>
                <a:gd name="T9" fmla="*/ 302 h 554"/>
                <a:gd name="T10" fmla="*/ 167 w 171"/>
                <a:gd name="T11" fmla="*/ 145 h 554"/>
                <a:gd name="T12" fmla="*/ 159 w 171"/>
                <a:gd name="T13" fmla="*/ 126 h 554"/>
                <a:gd name="T14" fmla="*/ 171 w 171"/>
                <a:gd name="T15" fmla="*/ 113 h 554"/>
                <a:gd name="T16" fmla="*/ 150 w 171"/>
                <a:gd name="T17" fmla="*/ 61 h 554"/>
                <a:gd name="T18" fmla="*/ 153 w 171"/>
                <a:gd name="T19" fmla="*/ 27 h 554"/>
                <a:gd name="T20" fmla="*/ 140 w 171"/>
                <a:gd name="T21" fmla="*/ 24 h 554"/>
                <a:gd name="T22" fmla="*/ 137 w 171"/>
                <a:gd name="T23" fmla="*/ 57 h 554"/>
                <a:gd name="T24" fmla="*/ 151 w 171"/>
                <a:gd name="T25" fmla="*/ 95 h 554"/>
                <a:gd name="T26" fmla="*/ 145 w 171"/>
                <a:gd name="T27" fmla="*/ 107 h 554"/>
                <a:gd name="T28" fmla="*/ 128 w 171"/>
                <a:gd name="T29" fmla="*/ 100 h 554"/>
                <a:gd name="T30" fmla="*/ 114 w 171"/>
                <a:gd name="T31" fmla="*/ 57 h 554"/>
                <a:gd name="T32" fmla="*/ 125 w 171"/>
                <a:gd name="T33" fmla="*/ 13 h 554"/>
                <a:gd name="T34" fmla="*/ 109 w 171"/>
                <a:gd name="T35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554">
                  <a:moveTo>
                    <a:pt x="109" y="0"/>
                  </a:moveTo>
                  <a:cubicBezTo>
                    <a:pt x="6" y="232"/>
                    <a:pt x="6" y="232"/>
                    <a:pt x="6" y="232"/>
                  </a:cubicBezTo>
                  <a:cubicBezTo>
                    <a:pt x="1" y="274"/>
                    <a:pt x="0" y="315"/>
                    <a:pt x="4" y="356"/>
                  </a:cubicBezTo>
                  <a:cubicBezTo>
                    <a:pt x="60" y="554"/>
                    <a:pt x="60" y="554"/>
                    <a:pt x="60" y="554"/>
                  </a:cubicBezTo>
                  <a:cubicBezTo>
                    <a:pt x="113" y="424"/>
                    <a:pt x="61" y="302"/>
                    <a:pt x="61" y="302"/>
                  </a:cubicBezTo>
                  <a:cubicBezTo>
                    <a:pt x="61" y="302"/>
                    <a:pt x="116" y="243"/>
                    <a:pt x="167" y="145"/>
                  </a:cubicBezTo>
                  <a:cubicBezTo>
                    <a:pt x="159" y="126"/>
                    <a:pt x="159" y="126"/>
                    <a:pt x="159" y="126"/>
                  </a:cubicBezTo>
                  <a:cubicBezTo>
                    <a:pt x="171" y="113"/>
                    <a:pt x="171" y="113"/>
                    <a:pt x="171" y="113"/>
                  </a:cubicBezTo>
                  <a:cubicBezTo>
                    <a:pt x="150" y="61"/>
                    <a:pt x="150" y="61"/>
                    <a:pt x="150" y="61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51" y="95"/>
                    <a:pt x="151" y="95"/>
                    <a:pt x="151" y="95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09" y="0"/>
                    <a:pt x="109" y="0"/>
                    <a:pt x="109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46" name="组合 139"/>
            <p:cNvGrpSpPr/>
            <p:nvPr/>
          </p:nvGrpSpPr>
          <p:grpSpPr>
            <a:xfrm>
              <a:off x="-485775" y="2073581"/>
              <a:ext cx="3175397" cy="2227155"/>
              <a:chOff x="-485775" y="2061610"/>
              <a:chExt cx="3175397" cy="2227155"/>
            </a:xfrm>
          </p:grpSpPr>
          <p:sp>
            <p:nvSpPr>
              <p:cNvPr id="47" name="Freeform 24"/>
              <p:cNvSpPr/>
              <p:nvPr/>
            </p:nvSpPr>
            <p:spPr bwMode="auto">
              <a:xfrm>
                <a:off x="-485775" y="3184715"/>
                <a:ext cx="1215628" cy="1104050"/>
              </a:xfrm>
              <a:custGeom>
                <a:avLst/>
                <a:gdLst>
                  <a:gd name="T0" fmla="*/ 2165 w 2165"/>
                  <a:gd name="T1" fmla="*/ 1284 h 1967"/>
                  <a:gd name="T2" fmla="*/ 539 w 2165"/>
                  <a:gd name="T3" fmla="*/ 1967 h 1967"/>
                  <a:gd name="T4" fmla="*/ 0 w 2165"/>
                  <a:gd name="T5" fmla="*/ 684 h 1967"/>
                  <a:gd name="T6" fmla="*/ 1624 w 2165"/>
                  <a:gd name="T7" fmla="*/ 0 h 1967"/>
                  <a:gd name="T8" fmla="*/ 2165 w 2165"/>
                  <a:gd name="T9" fmla="*/ 1284 h 1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5" h="1967">
                    <a:moveTo>
                      <a:pt x="2165" y="1284"/>
                    </a:moveTo>
                    <a:lnTo>
                      <a:pt x="539" y="1967"/>
                    </a:lnTo>
                    <a:lnTo>
                      <a:pt x="0" y="684"/>
                    </a:lnTo>
                    <a:lnTo>
                      <a:pt x="1624" y="0"/>
                    </a:lnTo>
                    <a:lnTo>
                      <a:pt x="2165" y="128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25"/>
              <p:cNvSpPr/>
              <p:nvPr/>
            </p:nvSpPr>
            <p:spPr bwMode="auto">
              <a:xfrm>
                <a:off x="441436" y="3147885"/>
                <a:ext cx="446206" cy="721999"/>
              </a:xfrm>
              <a:custGeom>
                <a:avLst/>
                <a:gdLst>
                  <a:gd name="T0" fmla="*/ 661032 w 795"/>
                  <a:gd name="T1" fmla="*/ 961199 h 1286"/>
                  <a:gd name="T2" fmla="*/ 403271 w 795"/>
                  <a:gd name="T3" fmla="*/ 1069292 h 1286"/>
                  <a:gd name="T4" fmla="*/ 0 w 795"/>
                  <a:gd name="T5" fmla="*/ 108093 h 1286"/>
                  <a:gd name="T6" fmla="*/ 256098 w 795"/>
                  <a:gd name="T7" fmla="*/ 0 h 1286"/>
                  <a:gd name="T8" fmla="*/ 661032 w 795"/>
                  <a:gd name="T9" fmla="*/ 961199 h 1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5" h="1286">
                    <a:moveTo>
                      <a:pt x="795" y="1156"/>
                    </a:moveTo>
                    <a:lnTo>
                      <a:pt x="485" y="1286"/>
                    </a:lnTo>
                    <a:lnTo>
                      <a:pt x="0" y="130"/>
                    </a:lnTo>
                    <a:lnTo>
                      <a:pt x="308" y="0"/>
                    </a:lnTo>
                    <a:lnTo>
                      <a:pt x="795" y="1156"/>
                    </a:ln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27"/>
              <p:cNvSpPr/>
              <p:nvPr/>
            </p:nvSpPr>
            <p:spPr bwMode="auto">
              <a:xfrm>
                <a:off x="620480" y="2513469"/>
                <a:ext cx="1477251" cy="1267710"/>
              </a:xfrm>
              <a:custGeom>
                <a:avLst/>
                <a:gdLst>
                  <a:gd name="T0" fmla="*/ 2139317 w 1113"/>
                  <a:gd name="T1" fmla="*/ 1034098 h 955"/>
                  <a:gd name="T2" fmla="*/ 1793251 w 1113"/>
                  <a:gd name="T3" fmla="*/ 210358 h 955"/>
                  <a:gd name="T4" fmla="*/ 314605 w 1113"/>
                  <a:gd name="T5" fmla="*/ 831604 h 955"/>
                  <a:gd name="T6" fmla="*/ 0 w 1113"/>
                  <a:gd name="T7" fmla="*/ 963324 h 955"/>
                  <a:gd name="T8" fmla="*/ 385392 w 1113"/>
                  <a:gd name="T9" fmla="*/ 1877498 h 955"/>
                  <a:gd name="T10" fmla="*/ 699997 w 1113"/>
                  <a:gd name="T11" fmla="*/ 1745778 h 955"/>
                  <a:gd name="T12" fmla="*/ 1791285 w 1113"/>
                  <a:gd name="T13" fmla="*/ 1464645 h 955"/>
                  <a:gd name="T14" fmla="*/ 2139317 w 1113"/>
                  <a:gd name="T15" fmla="*/ 1034098 h 95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13" h="955">
                    <a:moveTo>
                      <a:pt x="1088" y="526"/>
                    </a:moveTo>
                    <a:cubicBezTo>
                      <a:pt x="912" y="107"/>
                      <a:pt x="912" y="107"/>
                      <a:pt x="912" y="107"/>
                    </a:cubicBezTo>
                    <a:cubicBezTo>
                      <a:pt x="912" y="107"/>
                      <a:pt x="521" y="0"/>
                      <a:pt x="160" y="423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196" y="955"/>
                      <a:pt x="196" y="955"/>
                      <a:pt x="196" y="955"/>
                    </a:cubicBezTo>
                    <a:cubicBezTo>
                      <a:pt x="356" y="888"/>
                      <a:pt x="356" y="888"/>
                      <a:pt x="356" y="888"/>
                    </a:cubicBezTo>
                    <a:cubicBezTo>
                      <a:pt x="356" y="888"/>
                      <a:pt x="709" y="886"/>
                      <a:pt x="911" y="745"/>
                    </a:cubicBezTo>
                    <a:cubicBezTo>
                      <a:pt x="1113" y="603"/>
                      <a:pt x="1088" y="526"/>
                      <a:pt x="1088" y="526"/>
                    </a:cubicBezTo>
                  </a:path>
                </a:pathLst>
              </a:custGeom>
              <a:solidFill>
                <a:srgbClr val="F3D2B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37"/>
              <p:cNvSpPr>
                <a:spLocks noEditPoints="1"/>
              </p:cNvSpPr>
              <p:nvPr/>
            </p:nvSpPr>
            <p:spPr bwMode="auto">
              <a:xfrm>
                <a:off x="1094185" y="2061610"/>
                <a:ext cx="1595437" cy="1574492"/>
              </a:xfrm>
              <a:custGeom>
                <a:avLst/>
                <a:gdLst>
                  <a:gd name="T0" fmla="*/ 1128 w 1202"/>
                  <a:gd name="T1" fmla="*/ 488 h 1186"/>
                  <a:gd name="T2" fmla="*/ 1072 w 1202"/>
                  <a:gd name="T3" fmla="*/ 424 h 1186"/>
                  <a:gd name="T4" fmla="*/ 1063 w 1202"/>
                  <a:gd name="T5" fmla="*/ 469 h 1186"/>
                  <a:gd name="T6" fmla="*/ 1026 w 1202"/>
                  <a:gd name="T7" fmla="*/ 415 h 1186"/>
                  <a:gd name="T8" fmla="*/ 907 w 1202"/>
                  <a:gd name="T9" fmla="*/ 430 h 1186"/>
                  <a:gd name="T10" fmla="*/ 969 w 1202"/>
                  <a:gd name="T11" fmla="*/ 377 h 1186"/>
                  <a:gd name="T12" fmla="*/ 1083 w 1202"/>
                  <a:gd name="T13" fmla="*/ 342 h 1186"/>
                  <a:gd name="T14" fmla="*/ 1058 w 1202"/>
                  <a:gd name="T15" fmla="*/ 268 h 1186"/>
                  <a:gd name="T16" fmla="*/ 434 w 1202"/>
                  <a:gd name="T17" fmla="*/ 66 h 1186"/>
                  <a:gd name="T18" fmla="*/ 469 w 1202"/>
                  <a:gd name="T19" fmla="*/ 84 h 1186"/>
                  <a:gd name="T20" fmla="*/ 528 w 1202"/>
                  <a:gd name="T21" fmla="*/ 76 h 1186"/>
                  <a:gd name="T22" fmla="*/ 526 w 1202"/>
                  <a:gd name="T23" fmla="*/ 110 h 1186"/>
                  <a:gd name="T24" fmla="*/ 591 w 1202"/>
                  <a:gd name="T25" fmla="*/ 82 h 1186"/>
                  <a:gd name="T26" fmla="*/ 639 w 1202"/>
                  <a:gd name="T27" fmla="*/ 103 h 1186"/>
                  <a:gd name="T28" fmla="*/ 758 w 1202"/>
                  <a:gd name="T29" fmla="*/ 164 h 1186"/>
                  <a:gd name="T30" fmla="*/ 707 w 1202"/>
                  <a:gd name="T31" fmla="*/ 151 h 1186"/>
                  <a:gd name="T32" fmla="*/ 639 w 1202"/>
                  <a:gd name="T33" fmla="*/ 141 h 1186"/>
                  <a:gd name="T34" fmla="*/ 607 w 1202"/>
                  <a:gd name="T35" fmla="*/ 161 h 1186"/>
                  <a:gd name="T36" fmla="*/ 525 w 1202"/>
                  <a:gd name="T37" fmla="*/ 195 h 1186"/>
                  <a:gd name="T38" fmla="*/ 616 w 1202"/>
                  <a:gd name="T39" fmla="*/ 176 h 1186"/>
                  <a:gd name="T40" fmla="*/ 702 w 1202"/>
                  <a:gd name="T41" fmla="*/ 238 h 1186"/>
                  <a:gd name="T42" fmla="*/ 714 w 1202"/>
                  <a:gd name="T43" fmla="*/ 302 h 1186"/>
                  <a:gd name="T44" fmla="*/ 676 w 1202"/>
                  <a:gd name="T45" fmla="*/ 286 h 1186"/>
                  <a:gd name="T46" fmla="*/ 657 w 1202"/>
                  <a:gd name="T47" fmla="*/ 275 h 1186"/>
                  <a:gd name="T48" fmla="*/ 629 w 1202"/>
                  <a:gd name="T49" fmla="*/ 257 h 1186"/>
                  <a:gd name="T50" fmla="*/ 626 w 1202"/>
                  <a:gd name="T51" fmla="*/ 289 h 1186"/>
                  <a:gd name="T52" fmla="*/ 503 w 1202"/>
                  <a:gd name="T53" fmla="*/ 339 h 1186"/>
                  <a:gd name="T54" fmla="*/ 414 w 1202"/>
                  <a:gd name="T55" fmla="*/ 380 h 1186"/>
                  <a:gd name="T56" fmla="*/ 308 w 1202"/>
                  <a:gd name="T57" fmla="*/ 451 h 1186"/>
                  <a:gd name="T58" fmla="*/ 405 w 1202"/>
                  <a:gd name="T59" fmla="*/ 551 h 1186"/>
                  <a:gd name="T60" fmla="*/ 535 w 1202"/>
                  <a:gd name="T61" fmla="*/ 569 h 1186"/>
                  <a:gd name="T62" fmla="*/ 622 w 1202"/>
                  <a:gd name="T63" fmla="*/ 692 h 1186"/>
                  <a:gd name="T64" fmla="*/ 638 w 1202"/>
                  <a:gd name="T65" fmla="*/ 852 h 1186"/>
                  <a:gd name="T66" fmla="*/ 555 w 1202"/>
                  <a:gd name="T67" fmla="*/ 917 h 1186"/>
                  <a:gd name="T68" fmla="*/ 456 w 1202"/>
                  <a:gd name="T69" fmla="*/ 986 h 1186"/>
                  <a:gd name="T70" fmla="*/ 446 w 1202"/>
                  <a:gd name="T71" fmla="*/ 1047 h 1186"/>
                  <a:gd name="T72" fmla="*/ 382 w 1202"/>
                  <a:gd name="T73" fmla="*/ 996 h 1186"/>
                  <a:gd name="T74" fmla="*/ 382 w 1202"/>
                  <a:gd name="T75" fmla="*/ 747 h 1186"/>
                  <a:gd name="T76" fmla="*/ 388 w 1202"/>
                  <a:gd name="T77" fmla="*/ 594 h 1186"/>
                  <a:gd name="T78" fmla="*/ 294 w 1202"/>
                  <a:gd name="T79" fmla="*/ 468 h 1186"/>
                  <a:gd name="T80" fmla="*/ 205 w 1202"/>
                  <a:gd name="T81" fmla="*/ 346 h 1186"/>
                  <a:gd name="T82" fmla="*/ 183 w 1202"/>
                  <a:gd name="T83" fmla="*/ 385 h 1186"/>
                  <a:gd name="T84" fmla="*/ 501 w 1202"/>
                  <a:gd name="T85" fmla="*/ 1146 h 1186"/>
                  <a:gd name="T86" fmla="*/ 968 w 1202"/>
                  <a:gd name="T87" fmla="*/ 920 h 1186"/>
                  <a:gd name="T88" fmla="*/ 946 w 1202"/>
                  <a:gd name="T89" fmla="*/ 710 h 1186"/>
                  <a:gd name="T90" fmla="*/ 830 w 1202"/>
                  <a:gd name="T91" fmla="*/ 685 h 1186"/>
                  <a:gd name="T92" fmla="*/ 806 w 1202"/>
                  <a:gd name="T93" fmla="*/ 523 h 1186"/>
                  <a:gd name="T94" fmla="*/ 978 w 1202"/>
                  <a:gd name="T95" fmla="*/ 455 h 1186"/>
                  <a:gd name="T96" fmla="*/ 1102 w 1202"/>
                  <a:gd name="T97" fmla="*/ 515 h 1186"/>
                  <a:gd name="T98" fmla="*/ 970 w 1202"/>
                  <a:gd name="T99" fmla="*/ 286 h 1186"/>
                  <a:gd name="T100" fmla="*/ 1018 w 1202"/>
                  <a:gd name="T101" fmla="*/ 337 h 1186"/>
                  <a:gd name="T102" fmla="*/ 986 w 1202"/>
                  <a:gd name="T103" fmla="*/ 313 h 1186"/>
                  <a:gd name="T104" fmla="*/ 963 w 1202"/>
                  <a:gd name="T105" fmla="*/ 298 h 1186"/>
                  <a:gd name="T106" fmla="*/ 627 w 1202"/>
                  <a:gd name="T107" fmla="*/ 301 h 1186"/>
                  <a:gd name="T108" fmla="*/ 649 w 1202"/>
                  <a:gd name="T109" fmla="*/ 306 h 1186"/>
                  <a:gd name="T110" fmla="*/ 627 w 1202"/>
                  <a:gd name="T111" fmla="*/ 301 h 1186"/>
                  <a:gd name="T112" fmla="*/ 601 w 1202"/>
                  <a:gd name="T113" fmla="*/ 310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02" h="1186">
                    <a:moveTo>
                      <a:pt x="1197" y="506"/>
                    </a:moveTo>
                    <a:cubicBezTo>
                      <a:pt x="1168" y="499"/>
                      <a:pt x="1168" y="499"/>
                      <a:pt x="1168" y="499"/>
                    </a:cubicBezTo>
                    <a:cubicBezTo>
                      <a:pt x="1157" y="480"/>
                      <a:pt x="1157" y="480"/>
                      <a:pt x="1157" y="480"/>
                    </a:cubicBezTo>
                    <a:cubicBezTo>
                      <a:pt x="1160" y="454"/>
                      <a:pt x="1160" y="454"/>
                      <a:pt x="1160" y="454"/>
                    </a:cubicBezTo>
                    <a:cubicBezTo>
                      <a:pt x="1144" y="458"/>
                      <a:pt x="1144" y="458"/>
                      <a:pt x="1144" y="458"/>
                    </a:cubicBezTo>
                    <a:cubicBezTo>
                      <a:pt x="1128" y="488"/>
                      <a:pt x="1128" y="488"/>
                      <a:pt x="1128" y="488"/>
                    </a:cubicBezTo>
                    <a:cubicBezTo>
                      <a:pt x="1112" y="460"/>
                      <a:pt x="1112" y="460"/>
                      <a:pt x="1112" y="460"/>
                    </a:cubicBezTo>
                    <a:cubicBezTo>
                      <a:pt x="1116" y="438"/>
                      <a:pt x="1116" y="438"/>
                      <a:pt x="1116" y="438"/>
                    </a:cubicBezTo>
                    <a:cubicBezTo>
                      <a:pt x="1099" y="415"/>
                      <a:pt x="1099" y="415"/>
                      <a:pt x="1099" y="415"/>
                    </a:cubicBezTo>
                    <a:cubicBezTo>
                      <a:pt x="1093" y="406"/>
                      <a:pt x="1093" y="406"/>
                      <a:pt x="1093" y="406"/>
                    </a:cubicBezTo>
                    <a:cubicBezTo>
                      <a:pt x="1069" y="400"/>
                      <a:pt x="1069" y="400"/>
                      <a:pt x="1069" y="400"/>
                    </a:cubicBezTo>
                    <a:cubicBezTo>
                      <a:pt x="1072" y="424"/>
                      <a:pt x="1072" y="424"/>
                      <a:pt x="1072" y="424"/>
                    </a:cubicBezTo>
                    <a:cubicBezTo>
                      <a:pt x="1097" y="446"/>
                      <a:pt x="1097" y="446"/>
                      <a:pt x="1097" y="446"/>
                    </a:cubicBezTo>
                    <a:cubicBezTo>
                      <a:pt x="1101" y="453"/>
                      <a:pt x="1101" y="453"/>
                      <a:pt x="1101" y="453"/>
                    </a:cubicBezTo>
                    <a:cubicBezTo>
                      <a:pt x="1094" y="455"/>
                      <a:pt x="1094" y="455"/>
                      <a:pt x="1094" y="455"/>
                    </a:cubicBezTo>
                    <a:cubicBezTo>
                      <a:pt x="1090" y="472"/>
                      <a:pt x="1090" y="472"/>
                      <a:pt x="1090" y="472"/>
                    </a:cubicBezTo>
                    <a:cubicBezTo>
                      <a:pt x="1075" y="474"/>
                      <a:pt x="1075" y="474"/>
                      <a:pt x="1075" y="474"/>
                    </a:cubicBezTo>
                    <a:cubicBezTo>
                      <a:pt x="1063" y="469"/>
                      <a:pt x="1063" y="469"/>
                      <a:pt x="1063" y="469"/>
                    </a:cubicBezTo>
                    <a:cubicBezTo>
                      <a:pt x="1058" y="457"/>
                      <a:pt x="1058" y="457"/>
                      <a:pt x="1058" y="457"/>
                    </a:cubicBezTo>
                    <a:cubicBezTo>
                      <a:pt x="1078" y="462"/>
                      <a:pt x="1078" y="462"/>
                      <a:pt x="1078" y="462"/>
                    </a:cubicBezTo>
                    <a:cubicBezTo>
                      <a:pt x="1085" y="456"/>
                      <a:pt x="1085" y="456"/>
                      <a:pt x="1085" y="456"/>
                    </a:cubicBezTo>
                    <a:cubicBezTo>
                      <a:pt x="1048" y="417"/>
                      <a:pt x="1048" y="417"/>
                      <a:pt x="1048" y="417"/>
                    </a:cubicBezTo>
                    <a:cubicBezTo>
                      <a:pt x="1047" y="403"/>
                      <a:pt x="1047" y="403"/>
                      <a:pt x="1047" y="403"/>
                    </a:cubicBezTo>
                    <a:cubicBezTo>
                      <a:pt x="1026" y="415"/>
                      <a:pt x="1026" y="415"/>
                      <a:pt x="1026" y="415"/>
                    </a:cubicBezTo>
                    <a:cubicBezTo>
                      <a:pt x="1009" y="407"/>
                      <a:pt x="1009" y="407"/>
                      <a:pt x="1009" y="407"/>
                    </a:cubicBezTo>
                    <a:cubicBezTo>
                      <a:pt x="973" y="437"/>
                      <a:pt x="973" y="437"/>
                      <a:pt x="973" y="437"/>
                    </a:cubicBezTo>
                    <a:cubicBezTo>
                      <a:pt x="965" y="449"/>
                      <a:pt x="965" y="449"/>
                      <a:pt x="965" y="449"/>
                    </a:cubicBezTo>
                    <a:cubicBezTo>
                      <a:pt x="947" y="447"/>
                      <a:pt x="947" y="447"/>
                      <a:pt x="947" y="447"/>
                    </a:cubicBezTo>
                    <a:cubicBezTo>
                      <a:pt x="921" y="441"/>
                      <a:pt x="921" y="441"/>
                      <a:pt x="921" y="441"/>
                    </a:cubicBezTo>
                    <a:cubicBezTo>
                      <a:pt x="907" y="430"/>
                      <a:pt x="907" y="430"/>
                      <a:pt x="907" y="430"/>
                    </a:cubicBezTo>
                    <a:cubicBezTo>
                      <a:pt x="910" y="399"/>
                      <a:pt x="910" y="399"/>
                      <a:pt x="910" y="399"/>
                    </a:cubicBezTo>
                    <a:cubicBezTo>
                      <a:pt x="919" y="385"/>
                      <a:pt x="919" y="385"/>
                      <a:pt x="919" y="385"/>
                    </a:cubicBezTo>
                    <a:cubicBezTo>
                      <a:pt x="946" y="385"/>
                      <a:pt x="946" y="385"/>
                      <a:pt x="946" y="385"/>
                    </a:cubicBezTo>
                    <a:cubicBezTo>
                      <a:pt x="974" y="398"/>
                      <a:pt x="974" y="398"/>
                      <a:pt x="974" y="398"/>
                    </a:cubicBezTo>
                    <a:cubicBezTo>
                      <a:pt x="981" y="383"/>
                      <a:pt x="981" y="383"/>
                      <a:pt x="981" y="383"/>
                    </a:cubicBezTo>
                    <a:cubicBezTo>
                      <a:pt x="969" y="377"/>
                      <a:pt x="969" y="377"/>
                      <a:pt x="969" y="377"/>
                    </a:cubicBezTo>
                    <a:cubicBezTo>
                      <a:pt x="979" y="353"/>
                      <a:pt x="979" y="353"/>
                      <a:pt x="979" y="353"/>
                    </a:cubicBezTo>
                    <a:cubicBezTo>
                      <a:pt x="1009" y="355"/>
                      <a:pt x="1009" y="355"/>
                      <a:pt x="1009" y="355"/>
                    </a:cubicBezTo>
                    <a:cubicBezTo>
                      <a:pt x="1036" y="332"/>
                      <a:pt x="1036" y="332"/>
                      <a:pt x="1036" y="332"/>
                    </a:cubicBezTo>
                    <a:cubicBezTo>
                      <a:pt x="1058" y="333"/>
                      <a:pt x="1058" y="333"/>
                      <a:pt x="1058" y="333"/>
                    </a:cubicBezTo>
                    <a:cubicBezTo>
                      <a:pt x="1076" y="340"/>
                      <a:pt x="1076" y="340"/>
                      <a:pt x="1076" y="340"/>
                    </a:cubicBezTo>
                    <a:cubicBezTo>
                      <a:pt x="1083" y="342"/>
                      <a:pt x="1083" y="342"/>
                      <a:pt x="1083" y="342"/>
                    </a:cubicBezTo>
                    <a:cubicBezTo>
                      <a:pt x="1085" y="314"/>
                      <a:pt x="1085" y="314"/>
                      <a:pt x="1085" y="314"/>
                    </a:cubicBezTo>
                    <a:cubicBezTo>
                      <a:pt x="1060" y="318"/>
                      <a:pt x="1060" y="318"/>
                      <a:pt x="1060" y="318"/>
                    </a:cubicBezTo>
                    <a:cubicBezTo>
                      <a:pt x="1057" y="296"/>
                      <a:pt x="1057" y="296"/>
                      <a:pt x="1057" y="296"/>
                    </a:cubicBezTo>
                    <a:cubicBezTo>
                      <a:pt x="1044" y="291"/>
                      <a:pt x="1044" y="291"/>
                      <a:pt x="1044" y="291"/>
                    </a:cubicBezTo>
                    <a:cubicBezTo>
                      <a:pt x="1045" y="277"/>
                      <a:pt x="1045" y="277"/>
                      <a:pt x="1045" y="277"/>
                    </a:cubicBezTo>
                    <a:cubicBezTo>
                      <a:pt x="1058" y="268"/>
                      <a:pt x="1058" y="268"/>
                      <a:pt x="1058" y="268"/>
                    </a:cubicBezTo>
                    <a:cubicBezTo>
                      <a:pt x="1086" y="263"/>
                      <a:pt x="1086" y="263"/>
                      <a:pt x="1086" y="263"/>
                    </a:cubicBezTo>
                    <a:cubicBezTo>
                      <a:pt x="1096" y="253"/>
                      <a:pt x="1096" y="253"/>
                      <a:pt x="1096" y="253"/>
                    </a:cubicBezTo>
                    <a:cubicBezTo>
                      <a:pt x="1017" y="144"/>
                      <a:pt x="901" y="61"/>
                      <a:pt x="760" y="28"/>
                    </a:cubicBezTo>
                    <a:cubicBezTo>
                      <a:pt x="760" y="28"/>
                      <a:pt x="759" y="28"/>
                      <a:pt x="759" y="28"/>
                    </a:cubicBezTo>
                    <a:cubicBezTo>
                      <a:pt x="636" y="0"/>
                      <a:pt x="514" y="13"/>
                      <a:pt x="406" y="59"/>
                    </a:cubicBezTo>
                    <a:cubicBezTo>
                      <a:pt x="434" y="66"/>
                      <a:pt x="434" y="66"/>
                      <a:pt x="434" y="66"/>
                    </a:cubicBezTo>
                    <a:cubicBezTo>
                      <a:pt x="445" y="75"/>
                      <a:pt x="445" y="75"/>
                      <a:pt x="445" y="75"/>
                    </a:cubicBezTo>
                    <a:cubicBezTo>
                      <a:pt x="468" y="86"/>
                      <a:pt x="468" y="86"/>
                      <a:pt x="468" y="86"/>
                    </a:cubicBezTo>
                    <a:cubicBezTo>
                      <a:pt x="467" y="96"/>
                      <a:pt x="467" y="96"/>
                      <a:pt x="467" y="96"/>
                    </a:cubicBezTo>
                    <a:cubicBezTo>
                      <a:pt x="505" y="106"/>
                      <a:pt x="505" y="106"/>
                      <a:pt x="505" y="106"/>
                    </a:cubicBezTo>
                    <a:cubicBezTo>
                      <a:pt x="502" y="93"/>
                      <a:pt x="502" y="93"/>
                      <a:pt x="502" y="93"/>
                    </a:cubicBezTo>
                    <a:cubicBezTo>
                      <a:pt x="469" y="84"/>
                      <a:pt x="469" y="84"/>
                      <a:pt x="469" y="84"/>
                    </a:cubicBezTo>
                    <a:cubicBezTo>
                      <a:pt x="479" y="78"/>
                      <a:pt x="479" y="78"/>
                      <a:pt x="479" y="78"/>
                    </a:cubicBezTo>
                    <a:cubicBezTo>
                      <a:pt x="478" y="69"/>
                      <a:pt x="478" y="69"/>
                      <a:pt x="478" y="69"/>
                    </a:cubicBezTo>
                    <a:cubicBezTo>
                      <a:pt x="448" y="62"/>
                      <a:pt x="448" y="62"/>
                      <a:pt x="448" y="62"/>
                    </a:cubicBezTo>
                    <a:cubicBezTo>
                      <a:pt x="486" y="45"/>
                      <a:pt x="486" y="45"/>
                      <a:pt x="486" y="45"/>
                    </a:cubicBezTo>
                    <a:cubicBezTo>
                      <a:pt x="518" y="52"/>
                      <a:pt x="518" y="52"/>
                      <a:pt x="518" y="52"/>
                    </a:cubicBezTo>
                    <a:cubicBezTo>
                      <a:pt x="528" y="76"/>
                      <a:pt x="528" y="76"/>
                      <a:pt x="528" y="76"/>
                    </a:cubicBezTo>
                    <a:cubicBezTo>
                      <a:pt x="553" y="83"/>
                      <a:pt x="553" y="83"/>
                      <a:pt x="553" y="83"/>
                    </a:cubicBezTo>
                    <a:cubicBezTo>
                      <a:pt x="571" y="72"/>
                      <a:pt x="571" y="72"/>
                      <a:pt x="571" y="72"/>
                    </a:cubicBezTo>
                    <a:cubicBezTo>
                      <a:pt x="581" y="80"/>
                      <a:pt x="581" y="80"/>
                      <a:pt x="581" y="80"/>
                    </a:cubicBezTo>
                    <a:cubicBezTo>
                      <a:pt x="555" y="96"/>
                      <a:pt x="555" y="96"/>
                      <a:pt x="555" y="96"/>
                    </a:cubicBezTo>
                    <a:cubicBezTo>
                      <a:pt x="555" y="96"/>
                      <a:pt x="527" y="89"/>
                      <a:pt x="528" y="90"/>
                    </a:cubicBezTo>
                    <a:cubicBezTo>
                      <a:pt x="530" y="90"/>
                      <a:pt x="526" y="110"/>
                      <a:pt x="526" y="110"/>
                    </a:cubicBezTo>
                    <a:cubicBezTo>
                      <a:pt x="561" y="117"/>
                      <a:pt x="561" y="117"/>
                      <a:pt x="561" y="117"/>
                    </a:cubicBezTo>
                    <a:cubicBezTo>
                      <a:pt x="567" y="108"/>
                      <a:pt x="567" y="108"/>
                      <a:pt x="567" y="108"/>
                    </a:cubicBezTo>
                    <a:cubicBezTo>
                      <a:pt x="591" y="112"/>
                      <a:pt x="591" y="112"/>
                      <a:pt x="591" y="112"/>
                    </a:cubicBezTo>
                    <a:cubicBezTo>
                      <a:pt x="597" y="99"/>
                      <a:pt x="597" y="99"/>
                      <a:pt x="597" y="99"/>
                    </a:cubicBezTo>
                    <a:cubicBezTo>
                      <a:pt x="583" y="94"/>
                      <a:pt x="583" y="94"/>
                      <a:pt x="583" y="94"/>
                    </a:cubicBezTo>
                    <a:cubicBezTo>
                      <a:pt x="591" y="82"/>
                      <a:pt x="591" y="82"/>
                      <a:pt x="591" y="82"/>
                    </a:cubicBezTo>
                    <a:cubicBezTo>
                      <a:pt x="602" y="81"/>
                      <a:pt x="602" y="81"/>
                      <a:pt x="602" y="81"/>
                    </a:cubicBezTo>
                    <a:cubicBezTo>
                      <a:pt x="639" y="92"/>
                      <a:pt x="639" y="92"/>
                      <a:pt x="639" y="92"/>
                    </a:cubicBezTo>
                    <a:cubicBezTo>
                      <a:pt x="614" y="106"/>
                      <a:pt x="614" y="106"/>
                      <a:pt x="614" y="106"/>
                    </a:cubicBezTo>
                    <a:cubicBezTo>
                      <a:pt x="614" y="121"/>
                      <a:pt x="614" y="121"/>
                      <a:pt x="614" y="121"/>
                    </a:cubicBezTo>
                    <a:cubicBezTo>
                      <a:pt x="635" y="129"/>
                      <a:pt x="635" y="129"/>
                      <a:pt x="635" y="129"/>
                    </a:cubicBezTo>
                    <a:cubicBezTo>
                      <a:pt x="639" y="103"/>
                      <a:pt x="639" y="103"/>
                      <a:pt x="639" y="103"/>
                    </a:cubicBezTo>
                    <a:cubicBezTo>
                      <a:pt x="662" y="97"/>
                      <a:pt x="662" y="97"/>
                      <a:pt x="662" y="97"/>
                    </a:cubicBezTo>
                    <a:cubicBezTo>
                      <a:pt x="700" y="101"/>
                      <a:pt x="700" y="101"/>
                      <a:pt x="700" y="101"/>
                    </a:cubicBezTo>
                    <a:cubicBezTo>
                      <a:pt x="737" y="129"/>
                      <a:pt x="737" y="129"/>
                      <a:pt x="737" y="129"/>
                    </a:cubicBezTo>
                    <a:cubicBezTo>
                      <a:pt x="747" y="136"/>
                      <a:pt x="747" y="136"/>
                      <a:pt x="747" y="136"/>
                    </a:cubicBezTo>
                    <a:cubicBezTo>
                      <a:pt x="742" y="156"/>
                      <a:pt x="742" y="156"/>
                      <a:pt x="742" y="156"/>
                    </a:cubicBezTo>
                    <a:cubicBezTo>
                      <a:pt x="758" y="164"/>
                      <a:pt x="758" y="164"/>
                      <a:pt x="758" y="164"/>
                    </a:cubicBezTo>
                    <a:cubicBezTo>
                      <a:pt x="746" y="178"/>
                      <a:pt x="746" y="178"/>
                      <a:pt x="746" y="178"/>
                    </a:cubicBezTo>
                    <a:cubicBezTo>
                      <a:pt x="727" y="174"/>
                      <a:pt x="727" y="174"/>
                      <a:pt x="727" y="174"/>
                    </a:cubicBezTo>
                    <a:cubicBezTo>
                      <a:pt x="722" y="173"/>
                      <a:pt x="722" y="173"/>
                      <a:pt x="722" y="173"/>
                    </a:cubicBezTo>
                    <a:cubicBezTo>
                      <a:pt x="711" y="189"/>
                      <a:pt x="711" y="189"/>
                      <a:pt x="711" y="189"/>
                    </a:cubicBezTo>
                    <a:cubicBezTo>
                      <a:pt x="660" y="164"/>
                      <a:pt x="660" y="164"/>
                      <a:pt x="660" y="164"/>
                    </a:cubicBezTo>
                    <a:cubicBezTo>
                      <a:pt x="707" y="151"/>
                      <a:pt x="707" y="151"/>
                      <a:pt x="707" y="151"/>
                    </a:cubicBezTo>
                    <a:cubicBezTo>
                      <a:pt x="694" y="134"/>
                      <a:pt x="694" y="134"/>
                      <a:pt x="694" y="134"/>
                    </a:cubicBezTo>
                    <a:cubicBezTo>
                      <a:pt x="657" y="130"/>
                      <a:pt x="657" y="130"/>
                      <a:pt x="657" y="130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2" y="133"/>
                      <a:pt x="652" y="133"/>
                      <a:pt x="652" y="133"/>
                    </a:cubicBezTo>
                    <a:cubicBezTo>
                      <a:pt x="639" y="141"/>
                      <a:pt x="639" y="141"/>
                      <a:pt x="639" y="141"/>
                    </a:cubicBezTo>
                    <a:cubicBezTo>
                      <a:pt x="621" y="139"/>
                      <a:pt x="621" y="139"/>
                      <a:pt x="621" y="139"/>
                    </a:cubicBezTo>
                    <a:cubicBezTo>
                      <a:pt x="620" y="148"/>
                      <a:pt x="620" y="148"/>
                      <a:pt x="620" y="148"/>
                    </a:cubicBezTo>
                    <a:cubicBezTo>
                      <a:pt x="626" y="152"/>
                      <a:pt x="626" y="152"/>
                      <a:pt x="626" y="152"/>
                    </a:cubicBezTo>
                    <a:cubicBezTo>
                      <a:pt x="625" y="155"/>
                      <a:pt x="625" y="155"/>
                      <a:pt x="625" y="155"/>
                    </a:cubicBezTo>
                    <a:cubicBezTo>
                      <a:pt x="610" y="153"/>
                      <a:pt x="610" y="153"/>
                      <a:pt x="610" y="153"/>
                    </a:cubicBezTo>
                    <a:cubicBezTo>
                      <a:pt x="607" y="161"/>
                      <a:pt x="607" y="161"/>
                      <a:pt x="607" y="161"/>
                    </a:cubicBezTo>
                    <a:cubicBezTo>
                      <a:pt x="594" y="159"/>
                      <a:pt x="594" y="159"/>
                      <a:pt x="594" y="159"/>
                    </a:cubicBezTo>
                    <a:cubicBezTo>
                      <a:pt x="595" y="142"/>
                      <a:pt x="595" y="142"/>
                      <a:pt x="595" y="142"/>
                    </a:cubicBezTo>
                    <a:cubicBezTo>
                      <a:pt x="569" y="144"/>
                      <a:pt x="569" y="144"/>
                      <a:pt x="569" y="144"/>
                    </a:cubicBezTo>
                    <a:cubicBezTo>
                      <a:pt x="512" y="161"/>
                      <a:pt x="512" y="161"/>
                      <a:pt x="512" y="161"/>
                    </a:cubicBezTo>
                    <a:cubicBezTo>
                      <a:pt x="513" y="183"/>
                      <a:pt x="513" y="183"/>
                      <a:pt x="513" y="183"/>
                    </a:cubicBezTo>
                    <a:cubicBezTo>
                      <a:pt x="525" y="195"/>
                      <a:pt x="525" y="195"/>
                      <a:pt x="525" y="195"/>
                    </a:cubicBezTo>
                    <a:cubicBezTo>
                      <a:pt x="552" y="206"/>
                      <a:pt x="552" y="206"/>
                      <a:pt x="552" y="206"/>
                    </a:cubicBezTo>
                    <a:cubicBezTo>
                      <a:pt x="545" y="237"/>
                      <a:pt x="545" y="237"/>
                      <a:pt x="545" y="237"/>
                    </a:cubicBezTo>
                    <a:cubicBezTo>
                      <a:pt x="558" y="238"/>
                      <a:pt x="558" y="238"/>
                      <a:pt x="558" y="238"/>
                    </a:cubicBezTo>
                    <a:cubicBezTo>
                      <a:pt x="576" y="216"/>
                      <a:pt x="576" y="216"/>
                      <a:pt x="576" y="216"/>
                    </a:cubicBezTo>
                    <a:cubicBezTo>
                      <a:pt x="607" y="214"/>
                      <a:pt x="607" y="214"/>
                      <a:pt x="607" y="214"/>
                    </a:cubicBezTo>
                    <a:cubicBezTo>
                      <a:pt x="616" y="176"/>
                      <a:pt x="616" y="176"/>
                      <a:pt x="616" y="176"/>
                    </a:cubicBezTo>
                    <a:cubicBezTo>
                      <a:pt x="635" y="167"/>
                      <a:pt x="635" y="167"/>
                      <a:pt x="635" y="167"/>
                    </a:cubicBezTo>
                    <a:cubicBezTo>
                      <a:pt x="673" y="186"/>
                      <a:pt x="673" y="186"/>
                      <a:pt x="673" y="186"/>
                    </a:cubicBezTo>
                    <a:cubicBezTo>
                      <a:pt x="664" y="210"/>
                      <a:pt x="664" y="210"/>
                      <a:pt x="664" y="210"/>
                    </a:cubicBezTo>
                    <a:cubicBezTo>
                      <a:pt x="675" y="213"/>
                      <a:pt x="675" y="213"/>
                      <a:pt x="675" y="213"/>
                    </a:cubicBezTo>
                    <a:cubicBezTo>
                      <a:pt x="708" y="205"/>
                      <a:pt x="708" y="205"/>
                      <a:pt x="708" y="205"/>
                    </a:cubicBezTo>
                    <a:cubicBezTo>
                      <a:pt x="702" y="238"/>
                      <a:pt x="702" y="238"/>
                      <a:pt x="702" y="238"/>
                    </a:cubicBezTo>
                    <a:cubicBezTo>
                      <a:pt x="710" y="247"/>
                      <a:pt x="710" y="247"/>
                      <a:pt x="710" y="247"/>
                    </a:cubicBezTo>
                    <a:cubicBezTo>
                      <a:pt x="720" y="256"/>
                      <a:pt x="720" y="256"/>
                      <a:pt x="720" y="256"/>
                    </a:cubicBezTo>
                    <a:cubicBezTo>
                      <a:pt x="714" y="276"/>
                      <a:pt x="714" y="276"/>
                      <a:pt x="714" y="276"/>
                    </a:cubicBezTo>
                    <a:cubicBezTo>
                      <a:pt x="703" y="277"/>
                      <a:pt x="703" y="277"/>
                      <a:pt x="703" y="277"/>
                    </a:cubicBezTo>
                    <a:cubicBezTo>
                      <a:pt x="700" y="290"/>
                      <a:pt x="700" y="290"/>
                      <a:pt x="700" y="290"/>
                    </a:cubicBezTo>
                    <a:cubicBezTo>
                      <a:pt x="714" y="302"/>
                      <a:pt x="714" y="302"/>
                      <a:pt x="714" y="302"/>
                    </a:cubicBezTo>
                    <a:cubicBezTo>
                      <a:pt x="711" y="315"/>
                      <a:pt x="711" y="315"/>
                      <a:pt x="711" y="315"/>
                    </a:cubicBezTo>
                    <a:cubicBezTo>
                      <a:pt x="703" y="314"/>
                      <a:pt x="703" y="314"/>
                      <a:pt x="703" y="314"/>
                    </a:cubicBezTo>
                    <a:cubicBezTo>
                      <a:pt x="703" y="313"/>
                      <a:pt x="703" y="313"/>
                      <a:pt x="703" y="313"/>
                    </a:cubicBezTo>
                    <a:cubicBezTo>
                      <a:pt x="695" y="309"/>
                      <a:pt x="695" y="309"/>
                      <a:pt x="695" y="309"/>
                    </a:cubicBezTo>
                    <a:cubicBezTo>
                      <a:pt x="675" y="297"/>
                      <a:pt x="675" y="297"/>
                      <a:pt x="675" y="297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86" y="282"/>
                      <a:pt x="686" y="282"/>
                      <a:pt x="686" y="282"/>
                    </a:cubicBezTo>
                    <a:cubicBezTo>
                      <a:pt x="688" y="273"/>
                      <a:pt x="688" y="273"/>
                      <a:pt x="688" y="273"/>
                    </a:cubicBezTo>
                    <a:cubicBezTo>
                      <a:pt x="679" y="268"/>
                      <a:pt x="679" y="268"/>
                      <a:pt x="679" y="268"/>
                    </a:cubicBezTo>
                    <a:cubicBezTo>
                      <a:pt x="675" y="276"/>
                      <a:pt x="675" y="276"/>
                      <a:pt x="675" y="276"/>
                    </a:cubicBezTo>
                    <a:cubicBezTo>
                      <a:pt x="657" y="275"/>
                      <a:pt x="657" y="275"/>
                      <a:pt x="657" y="275"/>
                    </a:cubicBezTo>
                    <a:cubicBezTo>
                      <a:pt x="655" y="274"/>
                      <a:pt x="655" y="274"/>
                      <a:pt x="655" y="274"/>
                    </a:cubicBezTo>
                    <a:cubicBezTo>
                      <a:pt x="655" y="275"/>
                      <a:pt x="655" y="275"/>
                      <a:pt x="655" y="275"/>
                    </a:cubicBezTo>
                    <a:cubicBezTo>
                      <a:pt x="649" y="274"/>
                      <a:pt x="649" y="274"/>
                      <a:pt x="649" y="274"/>
                    </a:cubicBezTo>
                    <a:cubicBezTo>
                      <a:pt x="646" y="264"/>
                      <a:pt x="646" y="264"/>
                      <a:pt x="646" y="264"/>
                    </a:cubicBezTo>
                    <a:cubicBezTo>
                      <a:pt x="641" y="260"/>
                      <a:pt x="641" y="260"/>
                      <a:pt x="641" y="260"/>
                    </a:cubicBezTo>
                    <a:cubicBezTo>
                      <a:pt x="629" y="257"/>
                      <a:pt x="629" y="257"/>
                      <a:pt x="629" y="257"/>
                    </a:cubicBezTo>
                    <a:cubicBezTo>
                      <a:pt x="623" y="260"/>
                      <a:pt x="623" y="260"/>
                      <a:pt x="623" y="260"/>
                    </a:cubicBezTo>
                    <a:cubicBezTo>
                      <a:pt x="620" y="270"/>
                      <a:pt x="620" y="270"/>
                      <a:pt x="620" y="270"/>
                    </a:cubicBezTo>
                    <a:cubicBezTo>
                      <a:pt x="630" y="276"/>
                      <a:pt x="630" y="276"/>
                      <a:pt x="630" y="276"/>
                    </a:cubicBezTo>
                    <a:cubicBezTo>
                      <a:pt x="640" y="280"/>
                      <a:pt x="640" y="280"/>
                      <a:pt x="640" y="280"/>
                    </a:cubicBezTo>
                    <a:cubicBezTo>
                      <a:pt x="637" y="281"/>
                      <a:pt x="637" y="281"/>
                      <a:pt x="637" y="281"/>
                    </a:cubicBezTo>
                    <a:cubicBezTo>
                      <a:pt x="626" y="289"/>
                      <a:pt x="626" y="289"/>
                      <a:pt x="626" y="289"/>
                    </a:cubicBezTo>
                    <a:cubicBezTo>
                      <a:pt x="623" y="283"/>
                      <a:pt x="623" y="283"/>
                      <a:pt x="623" y="283"/>
                    </a:cubicBezTo>
                    <a:cubicBezTo>
                      <a:pt x="614" y="278"/>
                      <a:pt x="614" y="278"/>
                      <a:pt x="614" y="278"/>
                    </a:cubicBezTo>
                    <a:cubicBezTo>
                      <a:pt x="584" y="296"/>
                      <a:pt x="584" y="296"/>
                      <a:pt x="584" y="296"/>
                    </a:cubicBezTo>
                    <a:cubicBezTo>
                      <a:pt x="587" y="299"/>
                      <a:pt x="587" y="299"/>
                      <a:pt x="587" y="299"/>
                    </a:cubicBezTo>
                    <a:cubicBezTo>
                      <a:pt x="545" y="311"/>
                      <a:pt x="545" y="311"/>
                      <a:pt x="545" y="311"/>
                    </a:cubicBezTo>
                    <a:cubicBezTo>
                      <a:pt x="503" y="339"/>
                      <a:pt x="503" y="339"/>
                      <a:pt x="503" y="339"/>
                    </a:cubicBezTo>
                    <a:cubicBezTo>
                      <a:pt x="497" y="354"/>
                      <a:pt x="497" y="354"/>
                      <a:pt x="497" y="354"/>
                    </a:cubicBezTo>
                    <a:cubicBezTo>
                      <a:pt x="457" y="369"/>
                      <a:pt x="457" y="369"/>
                      <a:pt x="457" y="369"/>
                    </a:cubicBezTo>
                    <a:cubicBezTo>
                      <a:pt x="436" y="382"/>
                      <a:pt x="436" y="382"/>
                      <a:pt x="436" y="382"/>
                    </a:cubicBezTo>
                    <a:cubicBezTo>
                      <a:pt x="430" y="417"/>
                      <a:pt x="430" y="417"/>
                      <a:pt x="430" y="417"/>
                    </a:cubicBezTo>
                    <a:cubicBezTo>
                      <a:pt x="409" y="400"/>
                      <a:pt x="409" y="400"/>
                      <a:pt x="409" y="400"/>
                    </a:cubicBezTo>
                    <a:cubicBezTo>
                      <a:pt x="414" y="380"/>
                      <a:pt x="414" y="380"/>
                      <a:pt x="414" y="380"/>
                    </a:cubicBezTo>
                    <a:cubicBezTo>
                      <a:pt x="348" y="365"/>
                      <a:pt x="348" y="365"/>
                      <a:pt x="348" y="365"/>
                    </a:cubicBezTo>
                    <a:cubicBezTo>
                      <a:pt x="310" y="374"/>
                      <a:pt x="310" y="374"/>
                      <a:pt x="310" y="374"/>
                    </a:cubicBezTo>
                    <a:cubicBezTo>
                      <a:pt x="288" y="398"/>
                      <a:pt x="288" y="398"/>
                      <a:pt x="288" y="398"/>
                    </a:cubicBezTo>
                    <a:cubicBezTo>
                      <a:pt x="278" y="419"/>
                      <a:pt x="278" y="419"/>
                      <a:pt x="278" y="419"/>
                    </a:cubicBezTo>
                    <a:cubicBezTo>
                      <a:pt x="282" y="442"/>
                      <a:pt x="282" y="442"/>
                      <a:pt x="282" y="442"/>
                    </a:cubicBezTo>
                    <a:cubicBezTo>
                      <a:pt x="308" y="451"/>
                      <a:pt x="308" y="451"/>
                      <a:pt x="308" y="451"/>
                    </a:cubicBezTo>
                    <a:cubicBezTo>
                      <a:pt x="358" y="433"/>
                      <a:pt x="358" y="433"/>
                      <a:pt x="358" y="433"/>
                    </a:cubicBezTo>
                    <a:cubicBezTo>
                      <a:pt x="358" y="448"/>
                      <a:pt x="358" y="448"/>
                      <a:pt x="358" y="448"/>
                    </a:cubicBezTo>
                    <a:cubicBezTo>
                      <a:pt x="339" y="469"/>
                      <a:pt x="339" y="469"/>
                      <a:pt x="339" y="469"/>
                    </a:cubicBezTo>
                    <a:cubicBezTo>
                      <a:pt x="371" y="482"/>
                      <a:pt x="371" y="482"/>
                      <a:pt x="371" y="482"/>
                    </a:cubicBezTo>
                    <a:cubicBezTo>
                      <a:pt x="362" y="533"/>
                      <a:pt x="362" y="533"/>
                      <a:pt x="362" y="533"/>
                    </a:cubicBezTo>
                    <a:cubicBezTo>
                      <a:pt x="405" y="551"/>
                      <a:pt x="405" y="551"/>
                      <a:pt x="405" y="551"/>
                    </a:cubicBezTo>
                    <a:cubicBezTo>
                      <a:pt x="441" y="525"/>
                      <a:pt x="441" y="525"/>
                      <a:pt x="441" y="525"/>
                    </a:cubicBezTo>
                    <a:cubicBezTo>
                      <a:pt x="474" y="540"/>
                      <a:pt x="474" y="540"/>
                      <a:pt x="474" y="540"/>
                    </a:cubicBezTo>
                    <a:cubicBezTo>
                      <a:pt x="482" y="559"/>
                      <a:pt x="482" y="559"/>
                      <a:pt x="482" y="559"/>
                    </a:cubicBezTo>
                    <a:cubicBezTo>
                      <a:pt x="515" y="565"/>
                      <a:pt x="515" y="565"/>
                      <a:pt x="515" y="565"/>
                    </a:cubicBezTo>
                    <a:cubicBezTo>
                      <a:pt x="519" y="556"/>
                      <a:pt x="519" y="556"/>
                      <a:pt x="519" y="556"/>
                    </a:cubicBezTo>
                    <a:cubicBezTo>
                      <a:pt x="535" y="569"/>
                      <a:pt x="535" y="569"/>
                      <a:pt x="535" y="569"/>
                    </a:cubicBezTo>
                    <a:cubicBezTo>
                      <a:pt x="548" y="605"/>
                      <a:pt x="548" y="605"/>
                      <a:pt x="548" y="605"/>
                    </a:cubicBezTo>
                    <a:cubicBezTo>
                      <a:pt x="583" y="614"/>
                      <a:pt x="583" y="614"/>
                      <a:pt x="583" y="614"/>
                    </a:cubicBezTo>
                    <a:cubicBezTo>
                      <a:pt x="591" y="640"/>
                      <a:pt x="591" y="640"/>
                      <a:pt x="591" y="640"/>
                    </a:cubicBezTo>
                    <a:cubicBezTo>
                      <a:pt x="586" y="668"/>
                      <a:pt x="586" y="668"/>
                      <a:pt x="586" y="668"/>
                    </a:cubicBezTo>
                    <a:cubicBezTo>
                      <a:pt x="609" y="683"/>
                      <a:pt x="609" y="683"/>
                      <a:pt x="609" y="683"/>
                    </a:cubicBezTo>
                    <a:cubicBezTo>
                      <a:pt x="622" y="692"/>
                      <a:pt x="622" y="692"/>
                      <a:pt x="622" y="692"/>
                    </a:cubicBezTo>
                    <a:cubicBezTo>
                      <a:pt x="671" y="704"/>
                      <a:pt x="671" y="704"/>
                      <a:pt x="671" y="704"/>
                    </a:cubicBezTo>
                    <a:cubicBezTo>
                      <a:pt x="680" y="731"/>
                      <a:pt x="680" y="731"/>
                      <a:pt x="680" y="731"/>
                    </a:cubicBezTo>
                    <a:cubicBezTo>
                      <a:pt x="700" y="743"/>
                      <a:pt x="700" y="743"/>
                      <a:pt x="700" y="743"/>
                    </a:cubicBezTo>
                    <a:cubicBezTo>
                      <a:pt x="691" y="761"/>
                      <a:pt x="691" y="761"/>
                      <a:pt x="691" y="761"/>
                    </a:cubicBezTo>
                    <a:cubicBezTo>
                      <a:pt x="660" y="786"/>
                      <a:pt x="660" y="786"/>
                      <a:pt x="660" y="786"/>
                    </a:cubicBezTo>
                    <a:cubicBezTo>
                      <a:pt x="638" y="852"/>
                      <a:pt x="638" y="852"/>
                      <a:pt x="638" y="852"/>
                    </a:cubicBezTo>
                    <a:cubicBezTo>
                      <a:pt x="612" y="864"/>
                      <a:pt x="612" y="864"/>
                      <a:pt x="612" y="864"/>
                    </a:cubicBezTo>
                    <a:cubicBezTo>
                      <a:pt x="580" y="855"/>
                      <a:pt x="580" y="855"/>
                      <a:pt x="580" y="855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908"/>
                      <a:pt x="565" y="908"/>
                      <a:pt x="565" y="908"/>
                    </a:cubicBezTo>
                    <a:cubicBezTo>
                      <a:pt x="555" y="917"/>
                      <a:pt x="555" y="917"/>
                      <a:pt x="555" y="917"/>
                    </a:cubicBezTo>
                    <a:cubicBezTo>
                      <a:pt x="520" y="945"/>
                      <a:pt x="520" y="945"/>
                      <a:pt x="520" y="945"/>
                    </a:cubicBezTo>
                    <a:cubicBezTo>
                      <a:pt x="504" y="963"/>
                      <a:pt x="504" y="963"/>
                      <a:pt x="504" y="963"/>
                    </a:cubicBezTo>
                    <a:cubicBezTo>
                      <a:pt x="467" y="971"/>
                      <a:pt x="467" y="971"/>
                      <a:pt x="467" y="971"/>
                    </a:cubicBezTo>
                    <a:cubicBezTo>
                      <a:pt x="445" y="969"/>
                      <a:pt x="445" y="969"/>
                      <a:pt x="445" y="969"/>
                    </a:cubicBezTo>
                    <a:cubicBezTo>
                      <a:pt x="442" y="978"/>
                      <a:pt x="442" y="978"/>
                      <a:pt x="442" y="978"/>
                    </a:cubicBezTo>
                    <a:cubicBezTo>
                      <a:pt x="456" y="986"/>
                      <a:pt x="456" y="986"/>
                      <a:pt x="456" y="986"/>
                    </a:cubicBezTo>
                    <a:cubicBezTo>
                      <a:pt x="452" y="996"/>
                      <a:pt x="452" y="996"/>
                      <a:pt x="452" y="996"/>
                    </a:cubicBezTo>
                    <a:cubicBezTo>
                      <a:pt x="435" y="1006"/>
                      <a:pt x="435" y="1006"/>
                      <a:pt x="435" y="1006"/>
                    </a:cubicBezTo>
                    <a:cubicBezTo>
                      <a:pt x="441" y="1018"/>
                      <a:pt x="441" y="1018"/>
                      <a:pt x="441" y="1018"/>
                    </a:cubicBezTo>
                    <a:cubicBezTo>
                      <a:pt x="457" y="1022"/>
                      <a:pt x="457" y="1022"/>
                      <a:pt x="457" y="1022"/>
                    </a:cubicBezTo>
                    <a:cubicBezTo>
                      <a:pt x="453" y="1035"/>
                      <a:pt x="453" y="1035"/>
                      <a:pt x="453" y="1035"/>
                    </a:cubicBezTo>
                    <a:cubicBezTo>
                      <a:pt x="446" y="1047"/>
                      <a:pt x="446" y="1047"/>
                      <a:pt x="446" y="1047"/>
                    </a:cubicBezTo>
                    <a:cubicBezTo>
                      <a:pt x="442" y="1056"/>
                      <a:pt x="442" y="1056"/>
                      <a:pt x="442" y="1056"/>
                    </a:cubicBezTo>
                    <a:cubicBezTo>
                      <a:pt x="462" y="1083"/>
                      <a:pt x="462" y="1083"/>
                      <a:pt x="462" y="1083"/>
                    </a:cubicBezTo>
                    <a:cubicBezTo>
                      <a:pt x="456" y="1093"/>
                      <a:pt x="456" y="1093"/>
                      <a:pt x="456" y="1093"/>
                    </a:cubicBezTo>
                    <a:cubicBezTo>
                      <a:pt x="423" y="1084"/>
                      <a:pt x="423" y="1084"/>
                      <a:pt x="423" y="1084"/>
                    </a:cubicBezTo>
                    <a:cubicBezTo>
                      <a:pt x="397" y="1048"/>
                      <a:pt x="397" y="1048"/>
                      <a:pt x="397" y="1048"/>
                    </a:cubicBezTo>
                    <a:cubicBezTo>
                      <a:pt x="382" y="996"/>
                      <a:pt x="382" y="996"/>
                      <a:pt x="382" y="996"/>
                    </a:cubicBezTo>
                    <a:cubicBezTo>
                      <a:pt x="395" y="954"/>
                      <a:pt x="395" y="954"/>
                      <a:pt x="395" y="954"/>
                    </a:cubicBezTo>
                    <a:cubicBezTo>
                      <a:pt x="382" y="923"/>
                      <a:pt x="382" y="923"/>
                      <a:pt x="382" y="923"/>
                    </a:cubicBezTo>
                    <a:cubicBezTo>
                      <a:pt x="400" y="881"/>
                      <a:pt x="400" y="881"/>
                      <a:pt x="400" y="881"/>
                    </a:cubicBezTo>
                    <a:cubicBezTo>
                      <a:pt x="389" y="875"/>
                      <a:pt x="389" y="875"/>
                      <a:pt x="389" y="875"/>
                    </a:cubicBezTo>
                    <a:cubicBezTo>
                      <a:pt x="411" y="779"/>
                      <a:pt x="411" y="779"/>
                      <a:pt x="411" y="779"/>
                    </a:cubicBezTo>
                    <a:cubicBezTo>
                      <a:pt x="411" y="779"/>
                      <a:pt x="384" y="747"/>
                      <a:pt x="382" y="747"/>
                    </a:cubicBezTo>
                    <a:cubicBezTo>
                      <a:pt x="381" y="746"/>
                      <a:pt x="366" y="739"/>
                      <a:pt x="366" y="739"/>
                    </a:cubicBezTo>
                    <a:cubicBezTo>
                      <a:pt x="367" y="720"/>
                      <a:pt x="367" y="720"/>
                      <a:pt x="367" y="720"/>
                    </a:cubicBezTo>
                    <a:cubicBezTo>
                      <a:pt x="337" y="657"/>
                      <a:pt x="337" y="657"/>
                      <a:pt x="337" y="657"/>
                    </a:cubicBezTo>
                    <a:cubicBezTo>
                      <a:pt x="346" y="639"/>
                      <a:pt x="346" y="639"/>
                      <a:pt x="346" y="639"/>
                    </a:cubicBezTo>
                    <a:cubicBezTo>
                      <a:pt x="354" y="608"/>
                      <a:pt x="354" y="608"/>
                      <a:pt x="354" y="608"/>
                    </a:cubicBezTo>
                    <a:cubicBezTo>
                      <a:pt x="388" y="594"/>
                      <a:pt x="388" y="594"/>
                      <a:pt x="388" y="594"/>
                    </a:cubicBezTo>
                    <a:cubicBezTo>
                      <a:pt x="392" y="559"/>
                      <a:pt x="392" y="559"/>
                      <a:pt x="392" y="559"/>
                    </a:cubicBezTo>
                    <a:cubicBezTo>
                      <a:pt x="350" y="546"/>
                      <a:pt x="350" y="546"/>
                      <a:pt x="350" y="546"/>
                    </a:cubicBezTo>
                    <a:cubicBezTo>
                      <a:pt x="326" y="500"/>
                      <a:pt x="326" y="500"/>
                      <a:pt x="326" y="500"/>
                    </a:cubicBezTo>
                    <a:cubicBezTo>
                      <a:pt x="303" y="488"/>
                      <a:pt x="303" y="488"/>
                      <a:pt x="303" y="488"/>
                    </a:cubicBezTo>
                    <a:cubicBezTo>
                      <a:pt x="289" y="481"/>
                      <a:pt x="289" y="481"/>
                      <a:pt x="289" y="481"/>
                    </a:cubicBezTo>
                    <a:cubicBezTo>
                      <a:pt x="294" y="468"/>
                      <a:pt x="294" y="468"/>
                      <a:pt x="294" y="468"/>
                    </a:cubicBezTo>
                    <a:cubicBezTo>
                      <a:pt x="275" y="461"/>
                      <a:pt x="275" y="461"/>
                      <a:pt x="275" y="461"/>
                    </a:cubicBezTo>
                    <a:cubicBezTo>
                      <a:pt x="273" y="469"/>
                      <a:pt x="273" y="469"/>
                      <a:pt x="273" y="469"/>
                    </a:cubicBezTo>
                    <a:cubicBezTo>
                      <a:pt x="227" y="445"/>
                      <a:pt x="227" y="445"/>
                      <a:pt x="227" y="445"/>
                    </a:cubicBezTo>
                    <a:cubicBezTo>
                      <a:pt x="214" y="411"/>
                      <a:pt x="214" y="411"/>
                      <a:pt x="214" y="411"/>
                    </a:cubicBezTo>
                    <a:cubicBezTo>
                      <a:pt x="226" y="398"/>
                      <a:pt x="226" y="398"/>
                      <a:pt x="226" y="398"/>
                    </a:cubicBezTo>
                    <a:cubicBezTo>
                      <a:pt x="205" y="346"/>
                      <a:pt x="205" y="346"/>
                      <a:pt x="205" y="346"/>
                    </a:cubicBezTo>
                    <a:cubicBezTo>
                      <a:pt x="208" y="312"/>
                      <a:pt x="208" y="312"/>
                      <a:pt x="208" y="312"/>
                    </a:cubicBezTo>
                    <a:cubicBezTo>
                      <a:pt x="195" y="309"/>
                      <a:pt x="195" y="309"/>
                      <a:pt x="195" y="309"/>
                    </a:cubicBezTo>
                    <a:cubicBezTo>
                      <a:pt x="192" y="342"/>
                      <a:pt x="192" y="342"/>
                      <a:pt x="192" y="342"/>
                    </a:cubicBezTo>
                    <a:cubicBezTo>
                      <a:pt x="206" y="380"/>
                      <a:pt x="206" y="380"/>
                      <a:pt x="206" y="380"/>
                    </a:cubicBezTo>
                    <a:cubicBezTo>
                      <a:pt x="200" y="392"/>
                      <a:pt x="200" y="392"/>
                      <a:pt x="200" y="392"/>
                    </a:cubicBezTo>
                    <a:cubicBezTo>
                      <a:pt x="183" y="385"/>
                      <a:pt x="183" y="385"/>
                      <a:pt x="183" y="385"/>
                    </a:cubicBezTo>
                    <a:cubicBezTo>
                      <a:pt x="169" y="342"/>
                      <a:pt x="169" y="342"/>
                      <a:pt x="169" y="342"/>
                    </a:cubicBezTo>
                    <a:cubicBezTo>
                      <a:pt x="180" y="298"/>
                      <a:pt x="180" y="298"/>
                      <a:pt x="180" y="298"/>
                    </a:cubicBezTo>
                    <a:cubicBezTo>
                      <a:pt x="159" y="281"/>
                      <a:pt x="159" y="281"/>
                      <a:pt x="159" y="281"/>
                    </a:cubicBezTo>
                    <a:cubicBezTo>
                      <a:pt x="166" y="249"/>
                      <a:pt x="166" y="249"/>
                      <a:pt x="166" y="249"/>
                    </a:cubicBezTo>
                    <a:cubicBezTo>
                      <a:pt x="122" y="310"/>
                      <a:pt x="89" y="380"/>
                      <a:pt x="71" y="458"/>
                    </a:cubicBezTo>
                    <a:cubicBezTo>
                      <a:pt x="0" y="766"/>
                      <a:pt x="193" y="1074"/>
                      <a:pt x="501" y="1146"/>
                    </a:cubicBezTo>
                    <a:cubicBezTo>
                      <a:pt x="501" y="1146"/>
                      <a:pt x="502" y="1146"/>
                      <a:pt x="502" y="1146"/>
                    </a:cubicBezTo>
                    <a:cubicBezTo>
                      <a:pt x="676" y="1186"/>
                      <a:pt x="850" y="1141"/>
                      <a:pt x="982" y="1039"/>
                    </a:cubicBezTo>
                    <a:cubicBezTo>
                      <a:pt x="963" y="1035"/>
                      <a:pt x="963" y="1035"/>
                      <a:pt x="963" y="1035"/>
                    </a:cubicBezTo>
                    <a:cubicBezTo>
                      <a:pt x="972" y="998"/>
                      <a:pt x="972" y="998"/>
                      <a:pt x="972" y="998"/>
                    </a:cubicBezTo>
                    <a:cubicBezTo>
                      <a:pt x="957" y="964"/>
                      <a:pt x="957" y="964"/>
                      <a:pt x="957" y="964"/>
                    </a:cubicBezTo>
                    <a:cubicBezTo>
                      <a:pt x="968" y="920"/>
                      <a:pt x="968" y="920"/>
                      <a:pt x="968" y="920"/>
                    </a:cubicBezTo>
                    <a:cubicBezTo>
                      <a:pt x="955" y="900"/>
                      <a:pt x="955" y="900"/>
                      <a:pt x="955" y="900"/>
                    </a:cubicBezTo>
                    <a:cubicBezTo>
                      <a:pt x="958" y="881"/>
                      <a:pt x="958" y="881"/>
                      <a:pt x="958" y="881"/>
                    </a:cubicBezTo>
                    <a:cubicBezTo>
                      <a:pt x="988" y="846"/>
                      <a:pt x="988" y="846"/>
                      <a:pt x="988" y="846"/>
                    </a:cubicBezTo>
                    <a:cubicBezTo>
                      <a:pt x="965" y="768"/>
                      <a:pt x="965" y="768"/>
                      <a:pt x="965" y="768"/>
                    </a:cubicBezTo>
                    <a:cubicBezTo>
                      <a:pt x="980" y="722"/>
                      <a:pt x="980" y="722"/>
                      <a:pt x="980" y="722"/>
                    </a:cubicBezTo>
                    <a:cubicBezTo>
                      <a:pt x="946" y="710"/>
                      <a:pt x="946" y="710"/>
                      <a:pt x="946" y="710"/>
                    </a:cubicBezTo>
                    <a:cubicBezTo>
                      <a:pt x="936" y="694"/>
                      <a:pt x="936" y="694"/>
                      <a:pt x="936" y="694"/>
                    </a:cubicBezTo>
                    <a:cubicBezTo>
                      <a:pt x="912" y="689"/>
                      <a:pt x="912" y="689"/>
                      <a:pt x="912" y="689"/>
                    </a:cubicBezTo>
                    <a:cubicBezTo>
                      <a:pt x="897" y="697"/>
                      <a:pt x="897" y="697"/>
                      <a:pt x="897" y="697"/>
                    </a:cubicBezTo>
                    <a:cubicBezTo>
                      <a:pt x="855" y="687"/>
                      <a:pt x="855" y="687"/>
                      <a:pt x="855" y="687"/>
                    </a:cubicBezTo>
                    <a:cubicBezTo>
                      <a:pt x="853" y="691"/>
                      <a:pt x="853" y="691"/>
                      <a:pt x="853" y="691"/>
                    </a:cubicBezTo>
                    <a:cubicBezTo>
                      <a:pt x="830" y="685"/>
                      <a:pt x="830" y="685"/>
                      <a:pt x="830" y="685"/>
                    </a:cubicBezTo>
                    <a:cubicBezTo>
                      <a:pt x="791" y="612"/>
                      <a:pt x="791" y="612"/>
                      <a:pt x="791" y="612"/>
                    </a:cubicBezTo>
                    <a:cubicBezTo>
                      <a:pt x="802" y="565"/>
                      <a:pt x="802" y="565"/>
                      <a:pt x="802" y="565"/>
                    </a:cubicBezTo>
                    <a:cubicBezTo>
                      <a:pt x="812" y="564"/>
                      <a:pt x="812" y="564"/>
                      <a:pt x="812" y="564"/>
                    </a:cubicBezTo>
                    <a:cubicBezTo>
                      <a:pt x="819" y="546"/>
                      <a:pt x="819" y="546"/>
                      <a:pt x="819" y="546"/>
                    </a:cubicBezTo>
                    <a:cubicBezTo>
                      <a:pt x="807" y="543"/>
                      <a:pt x="807" y="543"/>
                      <a:pt x="807" y="543"/>
                    </a:cubicBezTo>
                    <a:cubicBezTo>
                      <a:pt x="806" y="523"/>
                      <a:pt x="806" y="523"/>
                      <a:pt x="806" y="523"/>
                    </a:cubicBezTo>
                    <a:cubicBezTo>
                      <a:pt x="878" y="493"/>
                      <a:pt x="878" y="493"/>
                      <a:pt x="878" y="493"/>
                    </a:cubicBezTo>
                    <a:cubicBezTo>
                      <a:pt x="885" y="461"/>
                      <a:pt x="885" y="461"/>
                      <a:pt x="885" y="461"/>
                    </a:cubicBezTo>
                    <a:cubicBezTo>
                      <a:pt x="919" y="452"/>
                      <a:pt x="919" y="452"/>
                      <a:pt x="919" y="452"/>
                    </a:cubicBezTo>
                    <a:cubicBezTo>
                      <a:pt x="931" y="456"/>
                      <a:pt x="931" y="456"/>
                      <a:pt x="931" y="456"/>
                    </a:cubicBezTo>
                    <a:cubicBezTo>
                      <a:pt x="956" y="461"/>
                      <a:pt x="956" y="461"/>
                      <a:pt x="956" y="461"/>
                    </a:cubicBezTo>
                    <a:cubicBezTo>
                      <a:pt x="978" y="455"/>
                      <a:pt x="978" y="455"/>
                      <a:pt x="978" y="455"/>
                    </a:cubicBezTo>
                    <a:cubicBezTo>
                      <a:pt x="1042" y="465"/>
                      <a:pt x="1042" y="465"/>
                      <a:pt x="1042" y="465"/>
                    </a:cubicBezTo>
                    <a:cubicBezTo>
                      <a:pt x="1034" y="497"/>
                      <a:pt x="1034" y="497"/>
                      <a:pt x="1034" y="497"/>
                    </a:cubicBezTo>
                    <a:cubicBezTo>
                      <a:pt x="1081" y="521"/>
                      <a:pt x="1081" y="521"/>
                      <a:pt x="1081" y="521"/>
                    </a:cubicBezTo>
                    <a:cubicBezTo>
                      <a:pt x="1089" y="530"/>
                      <a:pt x="1089" y="530"/>
                      <a:pt x="1089" y="530"/>
                    </a:cubicBezTo>
                    <a:cubicBezTo>
                      <a:pt x="1098" y="532"/>
                      <a:pt x="1098" y="532"/>
                      <a:pt x="1098" y="532"/>
                    </a:cubicBezTo>
                    <a:cubicBezTo>
                      <a:pt x="1102" y="515"/>
                      <a:pt x="1102" y="515"/>
                      <a:pt x="1102" y="515"/>
                    </a:cubicBezTo>
                    <a:cubicBezTo>
                      <a:pt x="1131" y="519"/>
                      <a:pt x="1131" y="519"/>
                      <a:pt x="1131" y="519"/>
                    </a:cubicBezTo>
                    <a:cubicBezTo>
                      <a:pt x="1154" y="545"/>
                      <a:pt x="1154" y="545"/>
                      <a:pt x="1154" y="545"/>
                    </a:cubicBezTo>
                    <a:cubicBezTo>
                      <a:pt x="1198" y="556"/>
                      <a:pt x="1198" y="556"/>
                      <a:pt x="1198" y="556"/>
                    </a:cubicBezTo>
                    <a:cubicBezTo>
                      <a:pt x="1202" y="553"/>
                      <a:pt x="1202" y="553"/>
                      <a:pt x="1202" y="553"/>
                    </a:cubicBezTo>
                    <a:cubicBezTo>
                      <a:pt x="1201" y="537"/>
                      <a:pt x="1200" y="521"/>
                      <a:pt x="1197" y="506"/>
                    </a:cubicBezTo>
                    <a:moveTo>
                      <a:pt x="970" y="286"/>
                    </a:moveTo>
                    <a:cubicBezTo>
                      <a:pt x="977" y="279"/>
                      <a:pt x="977" y="279"/>
                      <a:pt x="977" y="279"/>
                    </a:cubicBezTo>
                    <a:cubicBezTo>
                      <a:pt x="996" y="279"/>
                      <a:pt x="996" y="279"/>
                      <a:pt x="996" y="279"/>
                    </a:cubicBezTo>
                    <a:cubicBezTo>
                      <a:pt x="996" y="303"/>
                      <a:pt x="996" y="303"/>
                      <a:pt x="996" y="303"/>
                    </a:cubicBezTo>
                    <a:cubicBezTo>
                      <a:pt x="1002" y="321"/>
                      <a:pt x="1002" y="321"/>
                      <a:pt x="1002" y="321"/>
                    </a:cubicBezTo>
                    <a:cubicBezTo>
                      <a:pt x="1007" y="330"/>
                      <a:pt x="1007" y="330"/>
                      <a:pt x="1007" y="330"/>
                    </a:cubicBezTo>
                    <a:cubicBezTo>
                      <a:pt x="1018" y="337"/>
                      <a:pt x="1018" y="337"/>
                      <a:pt x="1018" y="337"/>
                    </a:cubicBezTo>
                    <a:cubicBezTo>
                      <a:pt x="1003" y="348"/>
                      <a:pt x="1003" y="348"/>
                      <a:pt x="1003" y="348"/>
                    </a:cubicBezTo>
                    <a:cubicBezTo>
                      <a:pt x="981" y="345"/>
                      <a:pt x="981" y="345"/>
                      <a:pt x="981" y="345"/>
                    </a:cubicBezTo>
                    <a:cubicBezTo>
                      <a:pt x="965" y="341"/>
                      <a:pt x="965" y="341"/>
                      <a:pt x="965" y="341"/>
                    </a:cubicBezTo>
                    <a:cubicBezTo>
                      <a:pt x="971" y="322"/>
                      <a:pt x="971" y="322"/>
                      <a:pt x="971" y="322"/>
                    </a:cubicBezTo>
                    <a:cubicBezTo>
                      <a:pt x="986" y="323"/>
                      <a:pt x="986" y="323"/>
                      <a:pt x="986" y="323"/>
                    </a:cubicBezTo>
                    <a:cubicBezTo>
                      <a:pt x="986" y="313"/>
                      <a:pt x="986" y="313"/>
                      <a:pt x="986" y="313"/>
                    </a:cubicBezTo>
                    <a:cubicBezTo>
                      <a:pt x="976" y="303"/>
                      <a:pt x="976" y="303"/>
                      <a:pt x="976" y="303"/>
                    </a:cubicBezTo>
                    <a:cubicBezTo>
                      <a:pt x="968" y="294"/>
                      <a:pt x="968" y="294"/>
                      <a:pt x="968" y="294"/>
                    </a:cubicBezTo>
                    <a:cubicBezTo>
                      <a:pt x="970" y="286"/>
                      <a:pt x="970" y="286"/>
                      <a:pt x="970" y="286"/>
                    </a:cubicBezTo>
                    <a:moveTo>
                      <a:pt x="932" y="313"/>
                    </a:moveTo>
                    <a:cubicBezTo>
                      <a:pt x="947" y="298"/>
                      <a:pt x="947" y="298"/>
                      <a:pt x="947" y="298"/>
                    </a:cubicBezTo>
                    <a:cubicBezTo>
                      <a:pt x="963" y="298"/>
                      <a:pt x="963" y="298"/>
                      <a:pt x="963" y="298"/>
                    </a:cubicBezTo>
                    <a:cubicBezTo>
                      <a:pt x="973" y="305"/>
                      <a:pt x="973" y="305"/>
                      <a:pt x="973" y="305"/>
                    </a:cubicBezTo>
                    <a:cubicBezTo>
                      <a:pt x="969" y="317"/>
                      <a:pt x="969" y="317"/>
                      <a:pt x="969" y="317"/>
                    </a:cubicBezTo>
                    <a:cubicBezTo>
                      <a:pt x="942" y="328"/>
                      <a:pt x="942" y="328"/>
                      <a:pt x="942" y="328"/>
                    </a:cubicBezTo>
                    <a:cubicBezTo>
                      <a:pt x="929" y="325"/>
                      <a:pt x="929" y="325"/>
                      <a:pt x="929" y="325"/>
                    </a:cubicBezTo>
                    <a:cubicBezTo>
                      <a:pt x="932" y="313"/>
                      <a:pt x="932" y="313"/>
                      <a:pt x="932" y="313"/>
                    </a:cubicBezTo>
                    <a:moveTo>
                      <a:pt x="627" y="301"/>
                    </a:moveTo>
                    <a:cubicBezTo>
                      <a:pt x="643" y="305"/>
                      <a:pt x="643" y="305"/>
                      <a:pt x="643" y="305"/>
                    </a:cubicBezTo>
                    <a:cubicBezTo>
                      <a:pt x="648" y="297"/>
                      <a:pt x="648" y="297"/>
                      <a:pt x="648" y="297"/>
                    </a:cubicBezTo>
                    <a:cubicBezTo>
                      <a:pt x="654" y="298"/>
                      <a:pt x="654" y="298"/>
                      <a:pt x="654" y="298"/>
                    </a:cubicBezTo>
                    <a:cubicBezTo>
                      <a:pt x="661" y="301"/>
                      <a:pt x="661" y="301"/>
                      <a:pt x="661" y="301"/>
                    </a:cubicBezTo>
                    <a:cubicBezTo>
                      <a:pt x="657" y="307"/>
                      <a:pt x="657" y="307"/>
                      <a:pt x="657" y="307"/>
                    </a:cubicBezTo>
                    <a:cubicBezTo>
                      <a:pt x="649" y="306"/>
                      <a:pt x="649" y="306"/>
                      <a:pt x="649" y="306"/>
                    </a:cubicBezTo>
                    <a:cubicBezTo>
                      <a:pt x="645" y="313"/>
                      <a:pt x="645" y="313"/>
                      <a:pt x="645" y="313"/>
                    </a:cubicBezTo>
                    <a:cubicBezTo>
                      <a:pt x="638" y="316"/>
                      <a:pt x="638" y="316"/>
                      <a:pt x="638" y="316"/>
                    </a:cubicBezTo>
                    <a:cubicBezTo>
                      <a:pt x="628" y="314"/>
                      <a:pt x="628" y="314"/>
                      <a:pt x="628" y="314"/>
                    </a:cubicBezTo>
                    <a:cubicBezTo>
                      <a:pt x="628" y="312"/>
                      <a:pt x="629" y="310"/>
                      <a:pt x="629" y="310"/>
                    </a:cubicBezTo>
                    <a:cubicBezTo>
                      <a:pt x="625" y="309"/>
                      <a:pt x="625" y="309"/>
                      <a:pt x="625" y="309"/>
                    </a:cubicBezTo>
                    <a:cubicBezTo>
                      <a:pt x="627" y="301"/>
                      <a:pt x="627" y="301"/>
                      <a:pt x="627" y="301"/>
                    </a:cubicBezTo>
                    <a:moveTo>
                      <a:pt x="601" y="310"/>
                    </a:moveTo>
                    <a:cubicBezTo>
                      <a:pt x="603" y="302"/>
                      <a:pt x="603" y="302"/>
                      <a:pt x="603" y="302"/>
                    </a:cubicBezTo>
                    <a:cubicBezTo>
                      <a:pt x="610" y="297"/>
                      <a:pt x="610" y="297"/>
                      <a:pt x="610" y="297"/>
                    </a:cubicBezTo>
                    <a:cubicBezTo>
                      <a:pt x="616" y="304"/>
                      <a:pt x="616" y="304"/>
                      <a:pt x="616" y="304"/>
                    </a:cubicBezTo>
                    <a:cubicBezTo>
                      <a:pt x="613" y="312"/>
                      <a:pt x="613" y="312"/>
                      <a:pt x="613" y="312"/>
                    </a:cubicBezTo>
                    <a:cubicBezTo>
                      <a:pt x="601" y="310"/>
                      <a:pt x="601" y="310"/>
                      <a:pt x="601" y="3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1" name="Freeform 43"/>
              <p:cNvSpPr/>
              <p:nvPr/>
            </p:nvSpPr>
            <p:spPr bwMode="auto">
              <a:xfrm>
                <a:off x="818606" y="2306301"/>
                <a:ext cx="612902" cy="1228971"/>
              </a:xfrm>
              <a:custGeom>
                <a:avLst/>
                <a:gdLst>
                  <a:gd name="T0" fmla="*/ 819544 w 462"/>
                  <a:gd name="T1" fmla="*/ 0 h 926"/>
                  <a:gd name="T2" fmla="*/ 322315 w 462"/>
                  <a:gd name="T3" fmla="*/ 518913 h 926"/>
                  <a:gd name="T4" fmla="*/ 21619 w 462"/>
                  <a:gd name="T5" fmla="*/ 1138070 h 926"/>
                  <a:gd name="T6" fmla="*/ 485437 w 462"/>
                  <a:gd name="T7" fmla="*/ 1578359 h 926"/>
                  <a:gd name="T8" fmla="*/ 579773 w 462"/>
                  <a:gd name="T9" fmla="*/ 778369 h 926"/>
                  <a:gd name="T10" fmla="*/ 862781 w 462"/>
                  <a:gd name="T11" fmla="*/ 338079 h 926"/>
                  <a:gd name="T12" fmla="*/ 866712 w 462"/>
                  <a:gd name="T13" fmla="*/ 328251 h 926"/>
                  <a:gd name="T14" fmla="*/ 896192 w 462"/>
                  <a:gd name="T15" fmla="*/ 123831 h 926"/>
                  <a:gd name="T16" fmla="*/ 819544 w 462"/>
                  <a:gd name="T17" fmla="*/ 0 h 9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62" h="926">
                    <a:moveTo>
                      <a:pt x="417" y="0"/>
                    </a:moveTo>
                    <a:cubicBezTo>
                      <a:pt x="417" y="0"/>
                      <a:pt x="328" y="118"/>
                      <a:pt x="164" y="264"/>
                    </a:cubicBezTo>
                    <a:cubicBezTo>
                      <a:pt x="0" y="409"/>
                      <a:pt x="11" y="579"/>
                      <a:pt x="11" y="579"/>
                    </a:cubicBezTo>
                    <a:cubicBezTo>
                      <a:pt x="11" y="579"/>
                      <a:pt x="89" y="926"/>
                      <a:pt x="247" y="803"/>
                    </a:cubicBezTo>
                    <a:cubicBezTo>
                      <a:pt x="367" y="709"/>
                      <a:pt x="323" y="494"/>
                      <a:pt x="295" y="396"/>
                    </a:cubicBezTo>
                    <a:cubicBezTo>
                      <a:pt x="374" y="301"/>
                      <a:pt x="417" y="228"/>
                      <a:pt x="439" y="172"/>
                    </a:cubicBezTo>
                    <a:cubicBezTo>
                      <a:pt x="440" y="170"/>
                      <a:pt x="440" y="169"/>
                      <a:pt x="441" y="167"/>
                    </a:cubicBezTo>
                    <a:cubicBezTo>
                      <a:pt x="460" y="123"/>
                      <a:pt x="462" y="89"/>
                      <a:pt x="456" y="63"/>
                    </a:cubicBezTo>
                    <a:cubicBezTo>
                      <a:pt x="448" y="15"/>
                      <a:pt x="417" y="0"/>
                      <a:pt x="417" y="0"/>
                    </a:cubicBezTo>
                    <a:close/>
                  </a:path>
                </a:pathLst>
              </a:custGeom>
              <a:solidFill>
                <a:srgbClr val="F3D2B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2" name="Group 55"/>
          <p:cNvGrpSpPr/>
          <p:nvPr/>
        </p:nvGrpSpPr>
        <p:grpSpPr bwMode="auto">
          <a:xfrm>
            <a:off x="2446838" y="3911430"/>
            <a:ext cx="500088" cy="364930"/>
            <a:chOff x="5391335" y="5117672"/>
            <a:chExt cx="740855" cy="540467"/>
          </a:xfrm>
        </p:grpSpPr>
        <p:sp>
          <p:nvSpPr>
            <p:cNvPr id="53" name="Freeform 71"/>
            <p:cNvSpPr/>
            <p:nvPr/>
          </p:nvSpPr>
          <p:spPr bwMode="auto">
            <a:xfrm>
              <a:off x="5764673" y="5117672"/>
              <a:ext cx="367517" cy="357539"/>
            </a:xfrm>
            <a:custGeom>
              <a:avLst/>
              <a:gdLst>
                <a:gd name="T0" fmla="*/ 204394 w 187"/>
                <a:gd name="T1" fmla="*/ 7858 h 182"/>
                <a:gd name="T2" fmla="*/ 159192 w 187"/>
                <a:gd name="T3" fmla="*/ 33397 h 182"/>
                <a:gd name="T4" fmla="*/ 125781 w 187"/>
                <a:gd name="T5" fmla="*/ 115906 h 182"/>
                <a:gd name="T6" fmla="*/ 39307 w 187"/>
                <a:gd name="T7" fmla="*/ 141444 h 182"/>
                <a:gd name="T8" fmla="*/ 11792 w 187"/>
                <a:gd name="T9" fmla="*/ 184663 h 182"/>
                <a:gd name="T10" fmla="*/ 33411 w 187"/>
                <a:gd name="T11" fmla="*/ 290746 h 182"/>
                <a:gd name="T12" fmla="*/ 58960 w 187"/>
                <a:gd name="T13" fmla="*/ 310391 h 182"/>
                <a:gd name="T14" fmla="*/ 316418 w 187"/>
                <a:gd name="T15" fmla="*/ 324143 h 182"/>
                <a:gd name="T16" fmla="*/ 326245 w 187"/>
                <a:gd name="T17" fmla="*/ 66793 h 182"/>
                <a:gd name="T18" fmla="*/ 306592 w 187"/>
                <a:gd name="T19" fmla="*/ 39290 h 182"/>
                <a:gd name="T20" fmla="*/ 204394 w 187"/>
                <a:gd name="T21" fmla="*/ 7858 h 1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7" h="182">
                  <a:moveTo>
                    <a:pt x="104" y="4"/>
                  </a:moveTo>
                  <a:cubicBezTo>
                    <a:pt x="96" y="6"/>
                    <a:pt x="88" y="10"/>
                    <a:pt x="81" y="17"/>
                  </a:cubicBezTo>
                  <a:cubicBezTo>
                    <a:pt x="69" y="28"/>
                    <a:pt x="63" y="43"/>
                    <a:pt x="64" y="59"/>
                  </a:cubicBezTo>
                  <a:cubicBezTo>
                    <a:pt x="48" y="57"/>
                    <a:pt x="32" y="61"/>
                    <a:pt x="20" y="72"/>
                  </a:cubicBezTo>
                  <a:cubicBezTo>
                    <a:pt x="13" y="78"/>
                    <a:pt x="9" y="86"/>
                    <a:pt x="6" y="94"/>
                  </a:cubicBezTo>
                  <a:cubicBezTo>
                    <a:pt x="0" y="112"/>
                    <a:pt x="3" y="133"/>
                    <a:pt x="17" y="148"/>
                  </a:cubicBezTo>
                  <a:cubicBezTo>
                    <a:pt x="21" y="152"/>
                    <a:pt x="25" y="155"/>
                    <a:pt x="30" y="158"/>
                  </a:cubicBezTo>
                  <a:cubicBezTo>
                    <a:pt x="65" y="182"/>
                    <a:pt x="161" y="165"/>
                    <a:pt x="161" y="165"/>
                  </a:cubicBezTo>
                  <a:cubicBezTo>
                    <a:pt x="161" y="165"/>
                    <a:pt x="187" y="70"/>
                    <a:pt x="166" y="34"/>
                  </a:cubicBezTo>
                  <a:cubicBezTo>
                    <a:pt x="163" y="29"/>
                    <a:pt x="160" y="24"/>
                    <a:pt x="156" y="20"/>
                  </a:cubicBezTo>
                  <a:cubicBezTo>
                    <a:pt x="143" y="5"/>
                    <a:pt x="123" y="0"/>
                    <a:pt x="104" y="4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72"/>
            <p:cNvSpPr/>
            <p:nvPr/>
          </p:nvSpPr>
          <p:spPr bwMode="auto">
            <a:xfrm>
              <a:off x="5391335" y="5250710"/>
              <a:ext cx="223670" cy="218681"/>
            </a:xfrm>
            <a:custGeom>
              <a:avLst/>
              <a:gdLst>
                <a:gd name="T0" fmla="*/ 125569 w 114"/>
                <a:gd name="T1" fmla="*/ 5910 h 111"/>
                <a:gd name="T2" fmla="*/ 96139 w 114"/>
                <a:gd name="T3" fmla="*/ 19701 h 111"/>
                <a:gd name="T4" fmla="*/ 76519 w 114"/>
                <a:gd name="T5" fmla="*/ 70924 h 111"/>
                <a:gd name="T6" fmla="*/ 23544 w 114"/>
                <a:gd name="T7" fmla="*/ 86684 h 111"/>
                <a:gd name="T8" fmla="*/ 5886 w 114"/>
                <a:gd name="T9" fmla="*/ 114266 h 111"/>
                <a:gd name="T10" fmla="*/ 19620 w 114"/>
                <a:gd name="T11" fmla="*/ 177309 h 111"/>
                <a:gd name="T12" fmla="*/ 35316 w 114"/>
                <a:gd name="T13" fmla="*/ 191100 h 111"/>
                <a:gd name="T14" fmla="*/ 192278 w 114"/>
                <a:gd name="T15" fmla="*/ 198980 h 111"/>
                <a:gd name="T16" fmla="*/ 198164 w 114"/>
                <a:gd name="T17" fmla="*/ 41372 h 111"/>
                <a:gd name="T18" fmla="*/ 186392 w 114"/>
                <a:gd name="T19" fmla="*/ 23641 h 111"/>
                <a:gd name="T20" fmla="*/ 125569 w 114"/>
                <a:gd name="T21" fmla="*/ 5910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4" h="111">
                  <a:moveTo>
                    <a:pt x="64" y="3"/>
                  </a:moveTo>
                  <a:cubicBezTo>
                    <a:pt x="58" y="4"/>
                    <a:pt x="53" y="6"/>
                    <a:pt x="49" y="10"/>
                  </a:cubicBezTo>
                  <a:cubicBezTo>
                    <a:pt x="42" y="17"/>
                    <a:pt x="38" y="26"/>
                    <a:pt x="39" y="36"/>
                  </a:cubicBezTo>
                  <a:cubicBezTo>
                    <a:pt x="29" y="35"/>
                    <a:pt x="20" y="37"/>
                    <a:pt x="12" y="44"/>
                  </a:cubicBezTo>
                  <a:cubicBezTo>
                    <a:pt x="8" y="48"/>
                    <a:pt x="5" y="53"/>
                    <a:pt x="3" y="58"/>
                  </a:cubicBezTo>
                  <a:cubicBezTo>
                    <a:pt x="0" y="69"/>
                    <a:pt x="2" y="81"/>
                    <a:pt x="10" y="90"/>
                  </a:cubicBezTo>
                  <a:cubicBezTo>
                    <a:pt x="13" y="93"/>
                    <a:pt x="15" y="95"/>
                    <a:pt x="18" y="97"/>
                  </a:cubicBezTo>
                  <a:cubicBezTo>
                    <a:pt x="39" y="111"/>
                    <a:pt x="98" y="101"/>
                    <a:pt x="98" y="101"/>
                  </a:cubicBezTo>
                  <a:cubicBezTo>
                    <a:pt x="98" y="101"/>
                    <a:pt x="114" y="43"/>
                    <a:pt x="101" y="21"/>
                  </a:cubicBezTo>
                  <a:cubicBezTo>
                    <a:pt x="99" y="18"/>
                    <a:pt x="98" y="15"/>
                    <a:pt x="95" y="12"/>
                  </a:cubicBezTo>
                  <a:cubicBezTo>
                    <a:pt x="87" y="3"/>
                    <a:pt x="75" y="0"/>
                    <a:pt x="64" y="3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73"/>
            <p:cNvSpPr/>
            <p:nvPr/>
          </p:nvSpPr>
          <p:spPr bwMode="auto">
            <a:xfrm>
              <a:off x="5627477" y="5550046"/>
              <a:ext cx="109756" cy="108093"/>
            </a:xfrm>
            <a:custGeom>
              <a:avLst/>
              <a:gdLst>
                <a:gd name="T0" fmla="*/ 62718 w 56"/>
                <a:gd name="T1" fmla="*/ 1965 h 55"/>
                <a:gd name="T2" fmla="*/ 48998 w 56"/>
                <a:gd name="T3" fmla="*/ 9827 h 55"/>
                <a:gd name="T4" fmla="*/ 39199 w 56"/>
                <a:gd name="T5" fmla="*/ 35376 h 55"/>
                <a:gd name="T6" fmla="*/ 11760 w 56"/>
                <a:gd name="T7" fmla="*/ 43237 h 55"/>
                <a:gd name="T8" fmla="*/ 3920 w 56"/>
                <a:gd name="T9" fmla="*/ 55029 h 55"/>
                <a:gd name="T10" fmla="*/ 11760 w 56"/>
                <a:gd name="T11" fmla="*/ 86474 h 55"/>
                <a:gd name="T12" fmla="*/ 17639 w 56"/>
                <a:gd name="T13" fmla="*/ 92370 h 55"/>
                <a:gd name="T14" fmla="*/ 96037 w 56"/>
                <a:gd name="T15" fmla="*/ 96301 h 55"/>
                <a:gd name="T16" fmla="*/ 97996 w 56"/>
                <a:gd name="T17" fmla="*/ 19653 h 55"/>
                <a:gd name="T18" fmla="*/ 92117 w 56"/>
                <a:gd name="T19" fmla="*/ 11792 h 55"/>
                <a:gd name="T20" fmla="*/ 62718 w 56"/>
                <a:gd name="T21" fmla="*/ 1965 h 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6" h="55">
                  <a:moveTo>
                    <a:pt x="32" y="1"/>
                  </a:moveTo>
                  <a:cubicBezTo>
                    <a:pt x="29" y="2"/>
                    <a:pt x="27" y="3"/>
                    <a:pt x="25" y="5"/>
                  </a:cubicBezTo>
                  <a:cubicBezTo>
                    <a:pt x="21" y="8"/>
                    <a:pt x="19" y="13"/>
                    <a:pt x="20" y="18"/>
                  </a:cubicBezTo>
                  <a:cubicBezTo>
                    <a:pt x="15" y="17"/>
                    <a:pt x="10" y="18"/>
                    <a:pt x="6" y="22"/>
                  </a:cubicBezTo>
                  <a:cubicBezTo>
                    <a:pt x="4" y="24"/>
                    <a:pt x="3" y="26"/>
                    <a:pt x="2" y="28"/>
                  </a:cubicBezTo>
                  <a:cubicBezTo>
                    <a:pt x="0" y="34"/>
                    <a:pt x="1" y="40"/>
                    <a:pt x="6" y="44"/>
                  </a:cubicBezTo>
                  <a:cubicBezTo>
                    <a:pt x="7" y="46"/>
                    <a:pt x="8" y="47"/>
                    <a:pt x="9" y="47"/>
                  </a:cubicBezTo>
                  <a:cubicBezTo>
                    <a:pt x="20" y="55"/>
                    <a:pt x="49" y="49"/>
                    <a:pt x="49" y="49"/>
                  </a:cubicBezTo>
                  <a:cubicBezTo>
                    <a:pt x="49" y="49"/>
                    <a:pt x="56" y="21"/>
                    <a:pt x="50" y="10"/>
                  </a:cubicBezTo>
                  <a:cubicBezTo>
                    <a:pt x="49" y="9"/>
                    <a:pt x="49" y="7"/>
                    <a:pt x="47" y="6"/>
                  </a:cubicBezTo>
                  <a:cubicBezTo>
                    <a:pt x="43" y="2"/>
                    <a:pt x="37" y="0"/>
                    <a:pt x="32" y="1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" name="Group 92"/>
          <p:cNvGrpSpPr/>
          <p:nvPr/>
        </p:nvGrpSpPr>
        <p:grpSpPr bwMode="auto">
          <a:xfrm>
            <a:off x="3326341" y="2534803"/>
            <a:ext cx="292420" cy="291944"/>
            <a:chOff x="6694275" y="3078866"/>
            <a:chExt cx="433205" cy="432373"/>
          </a:xfrm>
        </p:grpSpPr>
        <p:sp>
          <p:nvSpPr>
            <p:cNvPr id="57" name="Freeform 128"/>
            <p:cNvSpPr/>
            <p:nvPr/>
          </p:nvSpPr>
          <p:spPr bwMode="auto">
            <a:xfrm>
              <a:off x="6908799" y="3275097"/>
              <a:ext cx="218681" cy="236142"/>
            </a:xfrm>
            <a:custGeom>
              <a:avLst/>
              <a:gdLst>
                <a:gd name="T0" fmla="*/ 191100 w 111"/>
                <a:gd name="T1" fmla="*/ 98393 h 120"/>
                <a:gd name="T2" fmla="*/ 120176 w 111"/>
                <a:gd name="T3" fmla="*/ 27550 h 120"/>
                <a:gd name="T4" fmla="*/ 21671 w 111"/>
                <a:gd name="T5" fmla="*/ 27550 h 120"/>
                <a:gd name="T6" fmla="*/ 0 w 111"/>
                <a:gd name="T7" fmla="*/ 49196 h 120"/>
                <a:gd name="T8" fmla="*/ 0 w 111"/>
                <a:gd name="T9" fmla="*/ 49196 h 120"/>
                <a:gd name="T10" fmla="*/ 31522 w 111"/>
                <a:gd name="T11" fmla="*/ 80682 h 120"/>
                <a:gd name="T12" fmla="*/ 31522 w 111"/>
                <a:gd name="T13" fmla="*/ 78714 h 120"/>
                <a:gd name="T14" fmla="*/ 53193 w 111"/>
                <a:gd name="T15" fmla="*/ 59036 h 120"/>
                <a:gd name="T16" fmla="*/ 90625 w 111"/>
                <a:gd name="T17" fmla="*/ 59036 h 120"/>
                <a:gd name="T18" fmla="*/ 161548 w 111"/>
                <a:gd name="T19" fmla="*/ 129878 h 120"/>
                <a:gd name="T20" fmla="*/ 161548 w 111"/>
                <a:gd name="T21" fmla="*/ 167267 h 120"/>
                <a:gd name="T22" fmla="*/ 149728 w 111"/>
                <a:gd name="T23" fmla="*/ 179074 h 120"/>
                <a:gd name="T24" fmla="*/ 112296 w 111"/>
                <a:gd name="T25" fmla="*/ 179074 h 120"/>
                <a:gd name="T26" fmla="*/ 80774 w 111"/>
                <a:gd name="T27" fmla="*/ 147589 h 120"/>
                <a:gd name="T28" fmla="*/ 31522 w 111"/>
                <a:gd name="T29" fmla="*/ 159396 h 120"/>
                <a:gd name="T30" fmla="*/ 80774 w 111"/>
                <a:gd name="T31" fmla="*/ 208592 h 120"/>
                <a:gd name="T32" fmla="*/ 181249 w 111"/>
                <a:gd name="T33" fmla="*/ 208592 h 120"/>
                <a:gd name="T34" fmla="*/ 191100 w 111"/>
                <a:gd name="T35" fmla="*/ 198753 h 120"/>
                <a:gd name="T36" fmla="*/ 191100 w 111"/>
                <a:gd name="T37" fmla="*/ 98393 h 1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1" h="120">
                  <a:moveTo>
                    <a:pt x="97" y="50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47" y="0"/>
                    <a:pt x="25" y="0"/>
                    <a:pt x="11" y="1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2" y="24"/>
                    <a:pt x="40" y="24"/>
                    <a:pt x="46" y="30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7" y="71"/>
                    <a:pt x="87" y="80"/>
                    <a:pt x="82" y="85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1" y="96"/>
                    <a:pt x="62" y="96"/>
                    <a:pt x="57" y="91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33" y="79"/>
                    <a:pt x="25" y="81"/>
                    <a:pt x="16" y="81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55" y="120"/>
                    <a:pt x="78" y="120"/>
                    <a:pt x="92" y="106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111" y="87"/>
                    <a:pt x="111" y="64"/>
                    <a:pt x="97" y="5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29"/>
            <p:cNvSpPr/>
            <p:nvPr/>
          </p:nvSpPr>
          <p:spPr bwMode="auto">
            <a:xfrm>
              <a:off x="6694275" y="3078866"/>
              <a:ext cx="236142" cy="217850"/>
            </a:xfrm>
            <a:custGeom>
              <a:avLst/>
              <a:gdLst>
                <a:gd name="T0" fmla="*/ 59036 w 120"/>
                <a:gd name="T1" fmla="*/ 68691 h 111"/>
                <a:gd name="T2" fmla="*/ 68875 w 120"/>
                <a:gd name="T3" fmla="*/ 58878 h 111"/>
                <a:gd name="T4" fmla="*/ 108232 w 120"/>
                <a:gd name="T5" fmla="*/ 58878 h 111"/>
                <a:gd name="T6" fmla="*/ 179074 w 120"/>
                <a:gd name="T7" fmla="*/ 129532 h 111"/>
                <a:gd name="T8" fmla="*/ 179074 w 120"/>
                <a:gd name="T9" fmla="*/ 166822 h 111"/>
                <a:gd name="T10" fmla="*/ 157428 w 120"/>
                <a:gd name="T11" fmla="*/ 186448 h 111"/>
                <a:gd name="T12" fmla="*/ 157428 w 120"/>
                <a:gd name="T13" fmla="*/ 188411 h 111"/>
                <a:gd name="T14" fmla="*/ 186946 w 120"/>
                <a:gd name="T15" fmla="*/ 217850 h 111"/>
                <a:gd name="T16" fmla="*/ 188914 w 120"/>
                <a:gd name="T17" fmla="*/ 217850 h 111"/>
                <a:gd name="T18" fmla="*/ 208592 w 120"/>
                <a:gd name="T19" fmla="*/ 196261 h 111"/>
                <a:gd name="T20" fmla="*/ 208592 w 120"/>
                <a:gd name="T21" fmla="*/ 98131 h 111"/>
                <a:gd name="T22" fmla="*/ 137750 w 120"/>
                <a:gd name="T23" fmla="*/ 27477 h 111"/>
                <a:gd name="T24" fmla="*/ 39357 w 120"/>
                <a:gd name="T25" fmla="*/ 27477 h 111"/>
                <a:gd name="T26" fmla="*/ 27550 w 120"/>
                <a:gd name="T27" fmla="*/ 39252 h 111"/>
                <a:gd name="T28" fmla="*/ 27550 w 120"/>
                <a:gd name="T29" fmla="*/ 137383 h 111"/>
                <a:gd name="T30" fmla="*/ 76746 w 120"/>
                <a:gd name="T31" fmla="*/ 186448 h 111"/>
                <a:gd name="T32" fmla="*/ 90521 w 120"/>
                <a:gd name="T33" fmla="*/ 139345 h 111"/>
                <a:gd name="T34" fmla="*/ 59036 w 120"/>
                <a:gd name="T35" fmla="*/ 107944 h 111"/>
                <a:gd name="T36" fmla="*/ 59036 w 120"/>
                <a:gd name="T37" fmla="*/ 68691 h 1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0" h="111">
                  <a:moveTo>
                    <a:pt x="30" y="35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41" y="24"/>
                    <a:pt x="49" y="24"/>
                    <a:pt x="55" y="30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6" y="71"/>
                    <a:pt x="96" y="80"/>
                    <a:pt x="91" y="8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20" y="87"/>
                    <a:pt x="120" y="64"/>
                    <a:pt x="106" y="50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56" y="0"/>
                    <a:pt x="34" y="0"/>
                    <a:pt x="20" y="14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0" y="34"/>
                    <a:pt x="0" y="56"/>
                    <a:pt x="14" y="70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87"/>
                    <a:pt x="41" y="78"/>
                    <a:pt x="46" y="7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4" y="49"/>
                    <a:pt x="24" y="41"/>
                    <a:pt x="30" y="3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30"/>
            <p:cNvSpPr/>
            <p:nvPr/>
          </p:nvSpPr>
          <p:spPr bwMode="auto">
            <a:xfrm>
              <a:off x="6784907" y="3198600"/>
              <a:ext cx="220344" cy="222007"/>
            </a:xfrm>
            <a:custGeom>
              <a:avLst/>
              <a:gdLst>
                <a:gd name="T0" fmla="*/ 220344 w 112"/>
                <a:gd name="T1" fmla="*/ 172890 h 113"/>
                <a:gd name="T2" fmla="*/ 188866 w 112"/>
                <a:gd name="T3" fmla="*/ 141456 h 113"/>
                <a:gd name="T4" fmla="*/ 167225 w 112"/>
                <a:gd name="T5" fmla="*/ 163067 h 113"/>
                <a:gd name="T6" fmla="*/ 129846 w 112"/>
                <a:gd name="T7" fmla="*/ 163067 h 113"/>
                <a:gd name="T8" fmla="*/ 59021 w 112"/>
                <a:gd name="T9" fmla="*/ 92339 h 113"/>
                <a:gd name="T10" fmla="*/ 59021 w 112"/>
                <a:gd name="T11" fmla="*/ 55011 h 113"/>
                <a:gd name="T12" fmla="*/ 82629 w 112"/>
                <a:gd name="T13" fmla="*/ 29470 h 113"/>
                <a:gd name="T14" fmla="*/ 53119 w 112"/>
                <a:gd name="T15" fmla="*/ 0 h 113"/>
                <a:gd name="T16" fmla="*/ 27543 w 112"/>
                <a:gd name="T17" fmla="*/ 23576 h 113"/>
                <a:gd name="T18" fmla="*/ 27543 w 112"/>
                <a:gd name="T19" fmla="*/ 123774 h 113"/>
                <a:gd name="T20" fmla="*/ 98368 w 112"/>
                <a:gd name="T21" fmla="*/ 194502 h 113"/>
                <a:gd name="T22" fmla="*/ 198703 w 112"/>
                <a:gd name="T23" fmla="*/ 194502 h 113"/>
                <a:gd name="T24" fmla="*/ 220344 w 112"/>
                <a:gd name="T25" fmla="*/ 17289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2" h="113">
                  <a:moveTo>
                    <a:pt x="112" y="88"/>
                  </a:moveTo>
                  <a:cubicBezTo>
                    <a:pt x="96" y="72"/>
                    <a:pt x="96" y="72"/>
                    <a:pt x="96" y="72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0" y="88"/>
                    <a:pt x="71" y="88"/>
                    <a:pt x="66" y="83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5" y="42"/>
                    <a:pt x="25" y="33"/>
                    <a:pt x="30" y="28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0" y="26"/>
                    <a:pt x="0" y="49"/>
                    <a:pt x="14" y="63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64" y="113"/>
                    <a:pt x="87" y="113"/>
                    <a:pt x="101" y="99"/>
                  </a:cubicBezTo>
                  <a:lnTo>
                    <a:pt x="112" y="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" name="Group 96"/>
          <p:cNvGrpSpPr/>
          <p:nvPr/>
        </p:nvGrpSpPr>
        <p:grpSpPr bwMode="auto">
          <a:xfrm>
            <a:off x="3079946" y="4324082"/>
            <a:ext cx="378293" cy="315524"/>
            <a:chOff x="6329253" y="5728815"/>
            <a:chExt cx="560422" cy="467296"/>
          </a:xfrm>
        </p:grpSpPr>
        <p:sp>
          <p:nvSpPr>
            <p:cNvPr id="61" name="Freeform 134"/>
            <p:cNvSpPr/>
            <p:nvPr/>
          </p:nvSpPr>
          <p:spPr bwMode="auto">
            <a:xfrm>
              <a:off x="6329253" y="5728815"/>
              <a:ext cx="560422" cy="442351"/>
            </a:xfrm>
            <a:custGeom>
              <a:avLst/>
              <a:gdLst>
                <a:gd name="T0" fmla="*/ 0 w 674"/>
                <a:gd name="T1" fmla="*/ 275222 h 532"/>
                <a:gd name="T2" fmla="*/ 560422 w 674"/>
                <a:gd name="T3" fmla="*/ 0 h 532"/>
                <a:gd name="T4" fmla="*/ 271065 w 674"/>
                <a:gd name="T5" fmla="*/ 442351 h 532"/>
                <a:gd name="T6" fmla="*/ 194568 w 674"/>
                <a:gd name="T7" fmla="*/ 294346 h 532"/>
                <a:gd name="T8" fmla="*/ 523005 w 674"/>
                <a:gd name="T9" fmla="*/ 29102 h 532"/>
                <a:gd name="T10" fmla="*/ 178770 w 674"/>
                <a:gd name="T11" fmla="*/ 279380 h 532"/>
                <a:gd name="T12" fmla="*/ 0 w 674"/>
                <a:gd name="T13" fmla="*/ 275222 h 5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74" h="532">
                  <a:moveTo>
                    <a:pt x="0" y="331"/>
                  </a:moveTo>
                  <a:lnTo>
                    <a:pt x="674" y="0"/>
                  </a:lnTo>
                  <a:lnTo>
                    <a:pt x="326" y="532"/>
                  </a:lnTo>
                  <a:lnTo>
                    <a:pt x="234" y="354"/>
                  </a:lnTo>
                  <a:lnTo>
                    <a:pt x="629" y="35"/>
                  </a:lnTo>
                  <a:lnTo>
                    <a:pt x="215" y="336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135"/>
            <p:cNvSpPr/>
            <p:nvPr/>
          </p:nvSpPr>
          <p:spPr bwMode="auto">
            <a:xfrm>
              <a:off x="6499707" y="6038960"/>
              <a:ext cx="57373" cy="157151"/>
            </a:xfrm>
            <a:custGeom>
              <a:avLst/>
              <a:gdLst>
                <a:gd name="T0" fmla="*/ 0 w 29"/>
                <a:gd name="T1" fmla="*/ 3929 h 80"/>
                <a:gd name="T2" fmla="*/ 35611 w 29"/>
                <a:gd name="T3" fmla="*/ 149293 h 80"/>
                <a:gd name="T4" fmla="*/ 57373 w 29"/>
                <a:gd name="T5" fmla="*/ 66789 h 80"/>
                <a:gd name="T6" fmla="*/ 19784 w 29"/>
                <a:gd name="T7" fmla="*/ 0 h 80"/>
                <a:gd name="T8" fmla="*/ 0 w 29"/>
                <a:gd name="T9" fmla="*/ 3929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80">
                  <a:moveTo>
                    <a:pt x="0" y="2"/>
                  </a:moveTo>
                  <a:cubicBezTo>
                    <a:pt x="0" y="2"/>
                    <a:pt x="18" y="80"/>
                    <a:pt x="18" y="76"/>
                  </a:cubicBezTo>
                  <a:cubicBezTo>
                    <a:pt x="18" y="71"/>
                    <a:pt x="29" y="34"/>
                    <a:pt x="29" y="3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" name="Rectangle 65"/>
          <p:cNvSpPr/>
          <p:nvPr/>
        </p:nvSpPr>
        <p:spPr bwMode="auto">
          <a:xfrm>
            <a:off x="3595715" y="2053635"/>
            <a:ext cx="2193131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Mtest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is a test framework to C++ UT/DT test, it support C++ sync/async API. </a:t>
            </a:r>
          </a:p>
          <a:p>
            <a:pPr defTabSz="912495">
              <a:spcBef>
                <a:spcPct val="20000"/>
              </a:spcBef>
              <a:defRPr/>
            </a:pP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 bwMode="auto">
          <a:xfrm>
            <a:off x="4372904" y="3630567"/>
            <a:ext cx="1322784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Boost develop time and run n times faster.</a:t>
            </a:r>
          </a:p>
        </p:txBody>
      </p:sp>
      <p:sp>
        <p:nvSpPr>
          <p:cNvPr id="68" name="TextBox 67"/>
          <p:cNvSpPr txBox="1"/>
          <p:nvPr/>
        </p:nvSpPr>
        <p:spPr bwMode="auto">
          <a:xfrm>
            <a:off x="3157985" y="3711375"/>
            <a:ext cx="122963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 x Faster</a:t>
            </a:r>
            <a:endParaRPr lang="id-ID" sz="2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3521434" y="1700563"/>
            <a:ext cx="154548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Mtest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9" name="Group 124"/>
          <p:cNvGrpSpPr/>
          <p:nvPr/>
        </p:nvGrpSpPr>
        <p:grpSpPr bwMode="auto">
          <a:xfrm>
            <a:off x="5884081" y="1665008"/>
            <a:ext cx="1994298" cy="2835754"/>
            <a:chOff x="8375770" y="2401463"/>
            <a:chExt cx="2659477" cy="3780430"/>
          </a:xfrm>
        </p:grpSpPr>
        <p:sp>
          <p:nvSpPr>
            <p:cNvPr id="70" name="Freeform 125"/>
            <p:cNvSpPr>
              <a:spLocks noEditPoints="1"/>
            </p:cNvSpPr>
            <p:nvPr/>
          </p:nvSpPr>
          <p:spPr bwMode="auto">
            <a:xfrm>
              <a:off x="8375770" y="2476088"/>
              <a:ext cx="558887" cy="536659"/>
            </a:xfrm>
            <a:custGeom>
              <a:avLst/>
              <a:gdLst>
                <a:gd name="T0" fmla="*/ 175 w 296"/>
                <a:gd name="T1" fmla="*/ 126 h 284"/>
                <a:gd name="T2" fmla="*/ 263 w 296"/>
                <a:gd name="T3" fmla="*/ 42 h 284"/>
                <a:gd name="T4" fmla="*/ 268 w 296"/>
                <a:gd name="T5" fmla="*/ 15 h 284"/>
                <a:gd name="T6" fmla="*/ 241 w 296"/>
                <a:gd name="T7" fmla="*/ 22 h 284"/>
                <a:gd name="T8" fmla="*/ 164 w 296"/>
                <a:gd name="T9" fmla="*/ 116 h 284"/>
                <a:gd name="T10" fmla="*/ 141 w 296"/>
                <a:gd name="T11" fmla="*/ 95 h 284"/>
                <a:gd name="T12" fmla="*/ 91 w 296"/>
                <a:gd name="T13" fmla="*/ 12 h 284"/>
                <a:gd name="T14" fmla="*/ 42 w 296"/>
                <a:gd name="T15" fmla="*/ 4 h 284"/>
                <a:gd name="T16" fmla="*/ 42 w 296"/>
                <a:gd name="T17" fmla="*/ 14 h 284"/>
                <a:gd name="T18" fmla="*/ 76 w 296"/>
                <a:gd name="T19" fmla="*/ 45 h 284"/>
                <a:gd name="T20" fmla="*/ 62 w 296"/>
                <a:gd name="T21" fmla="*/ 78 h 284"/>
                <a:gd name="T22" fmla="*/ 22 w 296"/>
                <a:gd name="T23" fmla="*/ 46 h 284"/>
                <a:gd name="T24" fmla="*/ 12 w 296"/>
                <a:gd name="T25" fmla="*/ 36 h 284"/>
                <a:gd name="T26" fmla="*/ 7 w 296"/>
                <a:gd name="T27" fmla="*/ 39 h 284"/>
                <a:gd name="T28" fmla="*/ 56 w 296"/>
                <a:gd name="T29" fmla="*/ 126 h 284"/>
                <a:gd name="T30" fmla="*/ 100 w 296"/>
                <a:gd name="T31" fmla="*/ 136 h 284"/>
                <a:gd name="T32" fmla="*/ 33 w 296"/>
                <a:gd name="T33" fmla="*/ 224 h 284"/>
                <a:gd name="T34" fmla="*/ 29 w 296"/>
                <a:gd name="T35" fmla="*/ 272 h 284"/>
                <a:gd name="T36" fmla="*/ 149 w 296"/>
                <a:gd name="T37" fmla="*/ 186 h 284"/>
                <a:gd name="T38" fmla="*/ 266 w 296"/>
                <a:gd name="T39" fmla="*/ 284 h 284"/>
                <a:gd name="T40" fmla="*/ 284 w 296"/>
                <a:gd name="T41" fmla="*/ 277 h 284"/>
                <a:gd name="T42" fmla="*/ 103 w 296"/>
                <a:gd name="T43" fmla="*/ 123 h 284"/>
                <a:gd name="T44" fmla="*/ 86 w 296"/>
                <a:gd name="T45" fmla="*/ 127 h 284"/>
                <a:gd name="T46" fmla="*/ 25 w 296"/>
                <a:gd name="T47" fmla="*/ 80 h 284"/>
                <a:gd name="T48" fmla="*/ 41 w 296"/>
                <a:gd name="T49" fmla="*/ 80 h 284"/>
                <a:gd name="T50" fmla="*/ 84 w 296"/>
                <a:gd name="T51" fmla="*/ 80 h 284"/>
                <a:gd name="T52" fmla="*/ 58 w 296"/>
                <a:gd name="T53" fmla="*/ 11 h 284"/>
                <a:gd name="T54" fmla="*/ 122 w 296"/>
                <a:gd name="T55" fmla="*/ 59 h 284"/>
                <a:gd name="T56" fmla="*/ 128 w 296"/>
                <a:gd name="T57" fmla="*/ 100 h 284"/>
                <a:gd name="T58" fmla="*/ 144 w 296"/>
                <a:gd name="T59" fmla="*/ 112 h 284"/>
                <a:gd name="T60" fmla="*/ 152 w 296"/>
                <a:gd name="T61" fmla="*/ 129 h 284"/>
                <a:gd name="T62" fmla="*/ 108 w 296"/>
                <a:gd name="T63" fmla="*/ 127 h 284"/>
                <a:gd name="T64" fmla="*/ 103 w 296"/>
                <a:gd name="T65" fmla="*/ 123 h 284"/>
                <a:gd name="T66" fmla="*/ 36 w 296"/>
                <a:gd name="T67" fmla="*/ 264 h 284"/>
                <a:gd name="T68" fmla="*/ 42 w 296"/>
                <a:gd name="T69" fmla="*/ 232 h 284"/>
                <a:gd name="T70" fmla="*/ 150 w 296"/>
                <a:gd name="T71" fmla="*/ 141 h 284"/>
                <a:gd name="T72" fmla="*/ 145 w 296"/>
                <a:gd name="T73" fmla="*/ 173 h 284"/>
                <a:gd name="T74" fmla="*/ 276 w 296"/>
                <a:gd name="T75" fmla="*/ 269 h 284"/>
                <a:gd name="T76" fmla="*/ 241 w 296"/>
                <a:gd name="T77" fmla="*/ 261 h 284"/>
                <a:gd name="T78" fmla="*/ 162 w 296"/>
                <a:gd name="T79" fmla="*/ 139 h 284"/>
                <a:gd name="T80" fmla="*/ 268 w 296"/>
                <a:gd name="T81" fmla="*/ 23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6" h="284">
                  <a:moveTo>
                    <a:pt x="276" y="226"/>
                  </a:moveTo>
                  <a:cubicBezTo>
                    <a:pt x="175" y="126"/>
                    <a:pt x="175" y="126"/>
                    <a:pt x="175" y="126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52" y="49"/>
                    <a:pt x="258" y="47"/>
                    <a:pt x="263" y="42"/>
                  </a:cubicBezTo>
                  <a:cubicBezTo>
                    <a:pt x="271" y="34"/>
                    <a:pt x="271" y="34"/>
                    <a:pt x="271" y="34"/>
                  </a:cubicBezTo>
                  <a:cubicBezTo>
                    <a:pt x="278" y="26"/>
                    <a:pt x="274" y="20"/>
                    <a:pt x="268" y="15"/>
                  </a:cubicBezTo>
                  <a:cubicBezTo>
                    <a:pt x="262" y="9"/>
                    <a:pt x="256" y="6"/>
                    <a:pt x="249" y="13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37" y="27"/>
                    <a:pt x="235" y="33"/>
                    <a:pt x="236" y="39"/>
                  </a:cubicBezTo>
                  <a:cubicBezTo>
                    <a:pt x="164" y="116"/>
                    <a:pt x="164" y="116"/>
                    <a:pt x="164" y="116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49" y="100"/>
                    <a:pt x="145" y="97"/>
                    <a:pt x="141" y="95"/>
                  </a:cubicBezTo>
                  <a:cubicBezTo>
                    <a:pt x="146" y="80"/>
                    <a:pt x="142" y="62"/>
                    <a:pt x="130" y="51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83" y="4"/>
                    <a:pt x="72" y="0"/>
                    <a:pt x="60" y="0"/>
                  </a:cubicBezTo>
                  <a:cubicBezTo>
                    <a:pt x="54" y="0"/>
                    <a:pt x="48" y="1"/>
                    <a:pt x="42" y="4"/>
                  </a:cubicBezTo>
                  <a:cubicBezTo>
                    <a:pt x="40" y="4"/>
                    <a:pt x="39" y="7"/>
                    <a:pt x="39" y="9"/>
                  </a:cubicBezTo>
                  <a:cubicBezTo>
                    <a:pt x="39" y="11"/>
                    <a:pt x="40" y="13"/>
                    <a:pt x="42" y="14"/>
                  </a:cubicBezTo>
                  <a:cubicBezTo>
                    <a:pt x="45" y="15"/>
                    <a:pt x="47" y="16"/>
                    <a:pt x="49" y="18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83" y="52"/>
                    <a:pt x="84" y="64"/>
                    <a:pt x="76" y="72"/>
                  </a:cubicBezTo>
                  <a:cubicBezTo>
                    <a:pt x="72" y="76"/>
                    <a:pt x="68" y="78"/>
                    <a:pt x="62" y="78"/>
                  </a:cubicBezTo>
                  <a:cubicBezTo>
                    <a:pt x="57" y="78"/>
                    <a:pt x="53" y="76"/>
                    <a:pt x="49" y="72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0" y="44"/>
                    <a:pt x="19" y="42"/>
                    <a:pt x="18" y="39"/>
                  </a:cubicBezTo>
                  <a:cubicBezTo>
                    <a:pt x="17" y="37"/>
                    <a:pt x="15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0" y="36"/>
                    <a:pt x="8" y="37"/>
                    <a:pt x="7" y="39"/>
                  </a:cubicBezTo>
                  <a:cubicBezTo>
                    <a:pt x="0" y="56"/>
                    <a:pt x="4" y="75"/>
                    <a:pt x="17" y="88"/>
                  </a:cubicBezTo>
                  <a:cubicBezTo>
                    <a:pt x="56" y="126"/>
                    <a:pt x="56" y="126"/>
                    <a:pt x="56" y="126"/>
                  </a:cubicBezTo>
                  <a:cubicBezTo>
                    <a:pt x="64" y="134"/>
                    <a:pt x="75" y="139"/>
                    <a:pt x="86" y="139"/>
                  </a:cubicBezTo>
                  <a:cubicBezTo>
                    <a:pt x="91" y="139"/>
                    <a:pt x="96" y="138"/>
                    <a:pt x="100" y="136"/>
                  </a:cubicBezTo>
                  <a:cubicBezTo>
                    <a:pt x="102" y="139"/>
                    <a:pt x="104" y="142"/>
                    <a:pt x="107" y="145"/>
                  </a:cubicBezTo>
                  <a:cubicBezTo>
                    <a:pt x="33" y="224"/>
                    <a:pt x="33" y="224"/>
                    <a:pt x="33" y="224"/>
                  </a:cubicBezTo>
                  <a:cubicBezTo>
                    <a:pt x="19" y="239"/>
                    <a:pt x="17" y="261"/>
                    <a:pt x="28" y="272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40" y="283"/>
                    <a:pt x="62" y="279"/>
                    <a:pt x="76" y="264"/>
                  </a:cubicBezTo>
                  <a:cubicBezTo>
                    <a:pt x="149" y="186"/>
                    <a:pt x="149" y="186"/>
                    <a:pt x="149" y="186"/>
                  </a:cubicBezTo>
                  <a:cubicBezTo>
                    <a:pt x="233" y="269"/>
                    <a:pt x="233" y="269"/>
                    <a:pt x="233" y="269"/>
                  </a:cubicBezTo>
                  <a:cubicBezTo>
                    <a:pt x="243" y="279"/>
                    <a:pt x="255" y="284"/>
                    <a:pt x="266" y="284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73" y="284"/>
                    <a:pt x="280" y="281"/>
                    <a:pt x="284" y="277"/>
                  </a:cubicBezTo>
                  <a:cubicBezTo>
                    <a:pt x="296" y="264"/>
                    <a:pt x="293" y="242"/>
                    <a:pt x="276" y="226"/>
                  </a:cubicBezTo>
                  <a:close/>
                  <a:moveTo>
                    <a:pt x="103" y="123"/>
                  </a:moveTo>
                  <a:cubicBezTo>
                    <a:pt x="102" y="123"/>
                    <a:pt x="101" y="123"/>
                    <a:pt x="101" y="124"/>
                  </a:cubicBezTo>
                  <a:cubicBezTo>
                    <a:pt x="96" y="126"/>
                    <a:pt x="91" y="127"/>
                    <a:pt x="86" y="127"/>
                  </a:cubicBezTo>
                  <a:cubicBezTo>
                    <a:pt x="78" y="127"/>
                    <a:pt x="70" y="124"/>
                    <a:pt x="64" y="118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18" y="73"/>
                    <a:pt x="15" y="64"/>
                    <a:pt x="15" y="55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7" y="86"/>
                    <a:pt x="54" y="89"/>
                    <a:pt x="62" y="89"/>
                  </a:cubicBezTo>
                  <a:cubicBezTo>
                    <a:pt x="71" y="89"/>
                    <a:pt x="78" y="86"/>
                    <a:pt x="84" y="80"/>
                  </a:cubicBezTo>
                  <a:cubicBezTo>
                    <a:pt x="96" y="68"/>
                    <a:pt x="96" y="49"/>
                    <a:pt x="84" y="37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67" y="11"/>
                    <a:pt x="76" y="14"/>
                    <a:pt x="83" y="21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31" y="68"/>
                    <a:pt x="134" y="83"/>
                    <a:pt x="128" y="96"/>
                  </a:cubicBezTo>
                  <a:cubicBezTo>
                    <a:pt x="128" y="97"/>
                    <a:pt x="128" y="99"/>
                    <a:pt x="128" y="100"/>
                  </a:cubicBezTo>
                  <a:cubicBezTo>
                    <a:pt x="129" y="101"/>
                    <a:pt x="130" y="103"/>
                    <a:pt x="131" y="103"/>
                  </a:cubicBezTo>
                  <a:cubicBezTo>
                    <a:pt x="136" y="105"/>
                    <a:pt x="140" y="108"/>
                    <a:pt x="144" y="112"/>
                  </a:cubicBezTo>
                  <a:cubicBezTo>
                    <a:pt x="156" y="124"/>
                    <a:pt x="156" y="124"/>
                    <a:pt x="156" y="124"/>
                  </a:cubicBezTo>
                  <a:cubicBezTo>
                    <a:pt x="152" y="129"/>
                    <a:pt x="152" y="129"/>
                    <a:pt x="152" y="129"/>
                  </a:cubicBezTo>
                  <a:cubicBezTo>
                    <a:pt x="141" y="124"/>
                    <a:pt x="127" y="127"/>
                    <a:pt x="115" y="137"/>
                  </a:cubicBezTo>
                  <a:cubicBezTo>
                    <a:pt x="112" y="134"/>
                    <a:pt x="110" y="130"/>
                    <a:pt x="108" y="127"/>
                  </a:cubicBezTo>
                  <a:cubicBezTo>
                    <a:pt x="108" y="125"/>
                    <a:pt x="107" y="124"/>
                    <a:pt x="105" y="124"/>
                  </a:cubicBezTo>
                  <a:cubicBezTo>
                    <a:pt x="104" y="123"/>
                    <a:pt x="104" y="123"/>
                    <a:pt x="103" y="123"/>
                  </a:cubicBezTo>
                  <a:close/>
                  <a:moveTo>
                    <a:pt x="68" y="256"/>
                  </a:moveTo>
                  <a:cubicBezTo>
                    <a:pt x="58" y="267"/>
                    <a:pt x="43" y="270"/>
                    <a:pt x="36" y="264"/>
                  </a:cubicBezTo>
                  <a:cubicBezTo>
                    <a:pt x="36" y="263"/>
                    <a:pt x="36" y="263"/>
                    <a:pt x="36" y="263"/>
                  </a:cubicBezTo>
                  <a:cubicBezTo>
                    <a:pt x="29" y="257"/>
                    <a:pt x="32" y="242"/>
                    <a:pt x="42" y="232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28" y="138"/>
                    <a:pt x="143" y="135"/>
                    <a:pt x="150" y="141"/>
                  </a:cubicBezTo>
                  <a:cubicBezTo>
                    <a:pt x="150" y="142"/>
                    <a:pt x="150" y="142"/>
                    <a:pt x="150" y="142"/>
                  </a:cubicBezTo>
                  <a:cubicBezTo>
                    <a:pt x="157" y="148"/>
                    <a:pt x="155" y="163"/>
                    <a:pt x="145" y="173"/>
                  </a:cubicBezTo>
                  <a:lnTo>
                    <a:pt x="68" y="256"/>
                  </a:lnTo>
                  <a:close/>
                  <a:moveTo>
                    <a:pt x="276" y="269"/>
                  </a:moveTo>
                  <a:cubicBezTo>
                    <a:pt x="273" y="272"/>
                    <a:pt x="269" y="273"/>
                    <a:pt x="266" y="273"/>
                  </a:cubicBezTo>
                  <a:cubicBezTo>
                    <a:pt x="258" y="273"/>
                    <a:pt x="249" y="268"/>
                    <a:pt x="241" y="261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66" y="165"/>
                    <a:pt x="168" y="150"/>
                    <a:pt x="162" y="139"/>
                  </a:cubicBezTo>
                  <a:cubicBezTo>
                    <a:pt x="167" y="134"/>
                    <a:pt x="167" y="134"/>
                    <a:pt x="167" y="134"/>
                  </a:cubicBezTo>
                  <a:cubicBezTo>
                    <a:pt x="268" y="234"/>
                    <a:pt x="268" y="234"/>
                    <a:pt x="268" y="234"/>
                  </a:cubicBezTo>
                  <a:cubicBezTo>
                    <a:pt x="280" y="245"/>
                    <a:pt x="284" y="261"/>
                    <a:pt x="276" y="2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>
                    <a:lumMod val="75000"/>
                  </a:schemeClr>
                </a:solidFill>
                <a:latin typeface="+mn-lt"/>
              </a:endParaRPr>
            </a:p>
          </p:txBody>
        </p:sp>
        <p:grpSp>
          <p:nvGrpSpPr>
            <p:cNvPr id="71" name="Group 126"/>
            <p:cNvGrpSpPr/>
            <p:nvPr/>
          </p:nvGrpSpPr>
          <p:grpSpPr>
            <a:xfrm>
              <a:off x="8383125" y="3429478"/>
              <a:ext cx="568325" cy="530225"/>
              <a:chOff x="4775200" y="5180013"/>
              <a:chExt cx="568325" cy="530225"/>
            </a:xfrm>
            <a:solidFill>
              <a:schemeClr val="accent2"/>
            </a:solidFill>
          </p:grpSpPr>
          <p:sp>
            <p:nvSpPr>
              <p:cNvPr id="80" name="Freeform 61"/>
              <p:cNvSpPr>
                <a:spLocks noEditPoints="1"/>
              </p:cNvSpPr>
              <p:nvPr/>
            </p:nvSpPr>
            <p:spPr bwMode="auto">
              <a:xfrm>
                <a:off x="4775200" y="5180013"/>
                <a:ext cx="568325" cy="530225"/>
              </a:xfrm>
              <a:custGeom>
                <a:avLst/>
                <a:gdLst>
                  <a:gd name="T0" fmla="*/ 215 w 301"/>
                  <a:gd name="T1" fmla="*/ 0 h 281"/>
                  <a:gd name="T2" fmla="*/ 129 w 301"/>
                  <a:gd name="T3" fmla="*/ 86 h 281"/>
                  <a:gd name="T4" fmla="*/ 134 w 301"/>
                  <a:gd name="T5" fmla="*/ 115 h 281"/>
                  <a:gd name="T6" fmla="*/ 1 w 301"/>
                  <a:gd name="T7" fmla="*/ 248 h 281"/>
                  <a:gd name="T8" fmla="*/ 0 w 301"/>
                  <a:gd name="T9" fmla="*/ 252 h 281"/>
                  <a:gd name="T10" fmla="*/ 1 w 301"/>
                  <a:gd name="T11" fmla="*/ 275 h 281"/>
                  <a:gd name="T12" fmla="*/ 7 w 301"/>
                  <a:gd name="T13" fmla="*/ 281 h 281"/>
                  <a:gd name="T14" fmla="*/ 7 w 301"/>
                  <a:gd name="T15" fmla="*/ 281 h 281"/>
                  <a:gd name="T16" fmla="*/ 55 w 301"/>
                  <a:gd name="T17" fmla="*/ 279 h 281"/>
                  <a:gd name="T18" fmla="*/ 60 w 301"/>
                  <a:gd name="T19" fmla="*/ 275 h 281"/>
                  <a:gd name="T20" fmla="*/ 66 w 301"/>
                  <a:gd name="T21" fmla="*/ 255 h 281"/>
                  <a:gd name="T22" fmla="*/ 87 w 301"/>
                  <a:gd name="T23" fmla="*/ 250 h 281"/>
                  <a:gd name="T24" fmla="*/ 92 w 301"/>
                  <a:gd name="T25" fmla="*/ 246 h 281"/>
                  <a:gd name="T26" fmla="*/ 95 w 301"/>
                  <a:gd name="T27" fmla="*/ 227 h 281"/>
                  <a:gd name="T28" fmla="*/ 115 w 301"/>
                  <a:gd name="T29" fmla="*/ 222 h 281"/>
                  <a:gd name="T30" fmla="*/ 120 w 301"/>
                  <a:gd name="T31" fmla="*/ 217 h 281"/>
                  <a:gd name="T32" fmla="*/ 121 w 301"/>
                  <a:gd name="T33" fmla="*/ 196 h 281"/>
                  <a:gd name="T34" fmla="*/ 137 w 301"/>
                  <a:gd name="T35" fmla="*/ 195 h 281"/>
                  <a:gd name="T36" fmla="*/ 142 w 301"/>
                  <a:gd name="T37" fmla="*/ 190 h 281"/>
                  <a:gd name="T38" fmla="*/ 147 w 301"/>
                  <a:gd name="T39" fmla="*/ 170 h 281"/>
                  <a:gd name="T40" fmla="*/ 149 w 301"/>
                  <a:gd name="T41" fmla="*/ 170 h 281"/>
                  <a:gd name="T42" fmla="*/ 174 w 301"/>
                  <a:gd name="T43" fmla="*/ 162 h 281"/>
                  <a:gd name="T44" fmla="*/ 215 w 301"/>
                  <a:gd name="T45" fmla="*/ 172 h 281"/>
                  <a:gd name="T46" fmla="*/ 301 w 301"/>
                  <a:gd name="T47" fmla="*/ 86 h 281"/>
                  <a:gd name="T48" fmla="*/ 215 w 301"/>
                  <a:gd name="T49" fmla="*/ 0 h 281"/>
                  <a:gd name="T50" fmla="*/ 215 w 301"/>
                  <a:gd name="T51" fmla="*/ 160 h 281"/>
                  <a:gd name="T52" fmla="*/ 177 w 301"/>
                  <a:gd name="T53" fmla="*/ 150 h 281"/>
                  <a:gd name="T54" fmla="*/ 171 w 301"/>
                  <a:gd name="T55" fmla="*/ 150 h 281"/>
                  <a:gd name="T56" fmla="*/ 149 w 301"/>
                  <a:gd name="T57" fmla="*/ 158 h 281"/>
                  <a:gd name="T58" fmla="*/ 144 w 301"/>
                  <a:gd name="T59" fmla="*/ 158 h 281"/>
                  <a:gd name="T60" fmla="*/ 144 w 301"/>
                  <a:gd name="T61" fmla="*/ 158 h 281"/>
                  <a:gd name="T62" fmla="*/ 140 w 301"/>
                  <a:gd name="T63" fmla="*/ 158 h 281"/>
                  <a:gd name="T64" fmla="*/ 137 w 301"/>
                  <a:gd name="T65" fmla="*/ 162 h 281"/>
                  <a:gd name="T66" fmla="*/ 132 w 301"/>
                  <a:gd name="T67" fmla="*/ 184 h 281"/>
                  <a:gd name="T68" fmla="*/ 115 w 301"/>
                  <a:gd name="T69" fmla="*/ 186 h 281"/>
                  <a:gd name="T70" fmla="*/ 110 w 301"/>
                  <a:gd name="T71" fmla="*/ 191 h 281"/>
                  <a:gd name="T72" fmla="*/ 108 w 301"/>
                  <a:gd name="T73" fmla="*/ 212 h 281"/>
                  <a:gd name="T74" fmla="*/ 89 w 301"/>
                  <a:gd name="T75" fmla="*/ 217 h 281"/>
                  <a:gd name="T76" fmla="*/ 85 w 301"/>
                  <a:gd name="T77" fmla="*/ 221 h 281"/>
                  <a:gd name="T78" fmla="*/ 81 w 301"/>
                  <a:gd name="T79" fmla="*/ 240 h 281"/>
                  <a:gd name="T80" fmla="*/ 60 w 301"/>
                  <a:gd name="T81" fmla="*/ 244 h 281"/>
                  <a:gd name="T82" fmla="*/ 55 w 301"/>
                  <a:gd name="T83" fmla="*/ 248 h 281"/>
                  <a:gd name="T84" fmla="*/ 50 w 301"/>
                  <a:gd name="T85" fmla="*/ 268 h 281"/>
                  <a:gd name="T86" fmla="*/ 12 w 301"/>
                  <a:gd name="T87" fmla="*/ 269 h 281"/>
                  <a:gd name="T88" fmla="*/ 11 w 301"/>
                  <a:gd name="T89" fmla="*/ 254 h 281"/>
                  <a:gd name="T90" fmla="*/ 145 w 301"/>
                  <a:gd name="T91" fmla="*/ 120 h 281"/>
                  <a:gd name="T92" fmla="*/ 146 w 301"/>
                  <a:gd name="T93" fmla="*/ 114 h 281"/>
                  <a:gd name="T94" fmla="*/ 141 w 301"/>
                  <a:gd name="T95" fmla="*/ 86 h 281"/>
                  <a:gd name="T96" fmla="*/ 215 w 301"/>
                  <a:gd name="T97" fmla="*/ 12 h 281"/>
                  <a:gd name="T98" fmla="*/ 289 w 301"/>
                  <a:gd name="T99" fmla="*/ 86 h 281"/>
                  <a:gd name="T100" fmla="*/ 215 w 301"/>
                  <a:gd name="T101" fmla="*/ 16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1" h="281">
                    <a:moveTo>
                      <a:pt x="215" y="0"/>
                    </a:moveTo>
                    <a:cubicBezTo>
                      <a:pt x="168" y="0"/>
                      <a:pt x="129" y="39"/>
                      <a:pt x="129" y="86"/>
                    </a:cubicBezTo>
                    <a:cubicBezTo>
                      <a:pt x="129" y="96"/>
                      <a:pt x="131" y="106"/>
                      <a:pt x="134" y="115"/>
                    </a:cubicBezTo>
                    <a:cubicBezTo>
                      <a:pt x="1" y="248"/>
                      <a:pt x="1" y="248"/>
                      <a:pt x="1" y="248"/>
                    </a:cubicBezTo>
                    <a:cubicBezTo>
                      <a:pt x="0" y="249"/>
                      <a:pt x="0" y="250"/>
                      <a:pt x="0" y="252"/>
                    </a:cubicBezTo>
                    <a:cubicBezTo>
                      <a:pt x="1" y="275"/>
                      <a:pt x="1" y="275"/>
                      <a:pt x="1" y="275"/>
                    </a:cubicBezTo>
                    <a:cubicBezTo>
                      <a:pt x="1" y="278"/>
                      <a:pt x="4" y="281"/>
                      <a:pt x="7" y="281"/>
                    </a:cubicBezTo>
                    <a:cubicBezTo>
                      <a:pt x="7" y="281"/>
                      <a:pt x="7" y="281"/>
                      <a:pt x="7" y="281"/>
                    </a:cubicBezTo>
                    <a:cubicBezTo>
                      <a:pt x="55" y="279"/>
                      <a:pt x="55" y="279"/>
                      <a:pt x="55" y="279"/>
                    </a:cubicBezTo>
                    <a:cubicBezTo>
                      <a:pt x="57" y="279"/>
                      <a:pt x="59" y="277"/>
                      <a:pt x="60" y="275"/>
                    </a:cubicBezTo>
                    <a:cubicBezTo>
                      <a:pt x="66" y="255"/>
                      <a:pt x="66" y="255"/>
                      <a:pt x="66" y="255"/>
                    </a:cubicBezTo>
                    <a:cubicBezTo>
                      <a:pt x="87" y="250"/>
                      <a:pt x="87" y="250"/>
                      <a:pt x="87" y="250"/>
                    </a:cubicBezTo>
                    <a:cubicBezTo>
                      <a:pt x="90" y="250"/>
                      <a:pt x="91" y="248"/>
                      <a:pt x="92" y="246"/>
                    </a:cubicBezTo>
                    <a:cubicBezTo>
                      <a:pt x="95" y="227"/>
                      <a:pt x="95" y="227"/>
                      <a:pt x="95" y="227"/>
                    </a:cubicBezTo>
                    <a:cubicBezTo>
                      <a:pt x="115" y="222"/>
                      <a:pt x="115" y="222"/>
                      <a:pt x="115" y="222"/>
                    </a:cubicBezTo>
                    <a:cubicBezTo>
                      <a:pt x="118" y="221"/>
                      <a:pt x="119" y="219"/>
                      <a:pt x="120" y="217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37" y="195"/>
                      <a:pt x="137" y="195"/>
                      <a:pt x="137" y="195"/>
                    </a:cubicBezTo>
                    <a:cubicBezTo>
                      <a:pt x="140" y="194"/>
                      <a:pt x="142" y="192"/>
                      <a:pt x="142" y="190"/>
                    </a:cubicBezTo>
                    <a:cubicBezTo>
                      <a:pt x="147" y="170"/>
                      <a:pt x="147" y="170"/>
                      <a:pt x="147" y="170"/>
                    </a:cubicBezTo>
                    <a:cubicBezTo>
                      <a:pt x="147" y="170"/>
                      <a:pt x="148" y="170"/>
                      <a:pt x="149" y="170"/>
                    </a:cubicBezTo>
                    <a:cubicBezTo>
                      <a:pt x="155" y="170"/>
                      <a:pt x="164" y="168"/>
                      <a:pt x="174" y="162"/>
                    </a:cubicBezTo>
                    <a:cubicBezTo>
                      <a:pt x="187" y="168"/>
                      <a:pt x="201" y="172"/>
                      <a:pt x="215" y="172"/>
                    </a:cubicBezTo>
                    <a:cubicBezTo>
                      <a:pt x="262" y="172"/>
                      <a:pt x="301" y="133"/>
                      <a:pt x="301" y="86"/>
                    </a:cubicBezTo>
                    <a:cubicBezTo>
                      <a:pt x="301" y="39"/>
                      <a:pt x="262" y="0"/>
                      <a:pt x="215" y="0"/>
                    </a:cubicBezTo>
                    <a:close/>
                    <a:moveTo>
                      <a:pt x="215" y="160"/>
                    </a:moveTo>
                    <a:cubicBezTo>
                      <a:pt x="202" y="160"/>
                      <a:pt x="188" y="157"/>
                      <a:pt x="177" y="150"/>
                    </a:cubicBezTo>
                    <a:cubicBezTo>
                      <a:pt x="175" y="149"/>
                      <a:pt x="173" y="149"/>
                      <a:pt x="171" y="150"/>
                    </a:cubicBezTo>
                    <a:cubicBezTo>
                      <a:pt x="161" y="157"/>
                      <a:pt x="154" y="158"/>
                      <a:pt x="149" y="158"/>
                    </a:cubicBezTo>
                    <a:cubicBezTo>
                      <a:pt x="146" y="158"/>
                      <a:pt x="144" y="158"/>
                      <a:pt x="144" y="158"/>
                    </a:cubicBezTo>
                    <a:cubicBezTo>
                      <a:pt x="144" y="158"/>
                      <a:pt x="144" y="158"/>
                      <a:pt x="144" y="158"/>
                    </a:cubicBezTo>
                    <a:cubicBezTo>
                      <a:pt x="143" y="157"/>
                      <a:pt x="141" y="157"/>
                      <a:pt x="140" y="158"/>
                    </a:cubicBezTo>
                    <a:cubicBezTo>
                      <a:pt x="138" y="158"/>
                      <a:pt x="137" y="160"/>
                      <a:pt x="137" y="162"/>
                    </a:cubicBezTo>
                    <a:cubicBezTo>
                      <a:pt x="132" y="184"/>
                      <a:pt x="132" y="184"/>
                      <a:pt x="132" y="184"/>
                    </a:cubicBezTo>
                    <a:cubicBezTo>
                      <a:pt x="115" y="186"/>
                      <a:pt x="115" y="186"/>
                      <a:pt x="115" y="186"/>
                    </a:cubicBezTo>
                    <a:cubicBezTo>
                      <a:pt x="112" y="186"/>
                      <a:pt x="110" y="188"/>
                      <a:pt x="110" y="191"/>
                    </a:cubicBezTo>
                    <a:cubicBezTo>
                      <a:pt x="108" y="212"/>
                      <a:pt x="108" y="212"/>
                      <a:pt x="108" y="212"/>
                    </a:cubicBezTo>
                    <a:cubicBezTo>
                      <a:pt x="89" y="217"/>
                      <a:pt x="89" y="217"/>
                      <a:pt x="89" y="217"/>
                    </a:cubicBezTo>
                    <a:cubicBezTo>
                      <a:pt x="87" y="217"/>
                      <a:pt x="85" y="219"/>
                      <a:pt x="85" y="221"/>
                    </a:cubicBezTo>
                    <a:cubicBezTo>
                      <a:pt x="81" y="240"/>
                      <a:pt x="81" y="240"/>
                      <a:pt x="81" y="240"/>
                    </a:cubicBezTo>
                    <a:cubicBezTo>
                      <a:pt x="60" y="244"/>
                      <a:pt x="60" y="244"/>
                      <a:pt x="60" y="244"/>
                    </a:cubicBezTo>
                    <a:cubicBezTo>
                      <a:pt x="58" y="244"/>
                      <a:pt x="56" y="246"/>
                      <a:pt x="55" y="248"/>
                    </a:cubicBezTo>
                    <a:cubicBezTo>
                      <a:pt x="50" y="268"/>
                      <a:pt x="50" y="268"/>
                      <a:pt x="50" y="268"/>
                    </a:cubicBezTo>
                    <a:cubicBezTo>
                      <a:pt x="12" y="269"/>
                      <a:pt x="12" y="269"/>
                      <a:pt x="12" y="269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45" y="120"/>
                      <a:pt x="145" y="120"/>
                      <a:pt x="145" y="120"/>
                    </a:cubicBezTo>
                    <a:cubicBezTo>
                      <a:pt x="147" y="119"/>
                      <a:pt x="147" y="116"/>
                      <a:pt x="146" y="114"/>
                    </a:cubicBezTo>
                    <a:cubicBezTo>
                      <a:pt x="142" y="105"/>
                      <a:pt x="141" y="96"/>
                      <a:pt x="141" y="86"/>
                    </a:cubicBezTo>
                    <a:cubicBezTo>
                      <a:pt x="141" y="45"/>
                      <a:pt x="174" y="12"/>
                      <a:pt x="215" y="12"/>
                    </a:cubicBezTo>
                    <a:cubicBezTo>
                      <a:pt x="256" y="12"/>
                      <a:pt x="289" y="45"/>
                      <a:pt x="289" y="86"/>
                    </a:cubicBezTo>
                    <a:cubicBezTo>
                      <a:pt x="289" y="127"/>
                      <a:pt x="256" y="160"/>
                      <a:pt x="215" y="1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81" name="Freeform 62"/>
              <p:cNvSpPr>
                <a:spLocks noEditPoints="1"/>
              </p:cNvSpPr>
              <p:nvPr/>
            </p:nvSpPr>
            <p:spPr bwMode="auto">
              <a:xfrm>
                <a:off x="5119688" y="5253038"/>
                <a:ext cx="96838" cy="98425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26 w 52"/>
                  <a:gd name="T11" fmla="*/ 42 h 52"/>
                  <a:gd name="T12" fmla="*/ 10 w 52"/>
                  <a:gd name="T13" fmla="*/ 26 h 52"/>
                  <a:gd name="T14" fmla="*/ 26 w 52"/>
                  <a:gd name="T15" fmla="*/ 10 h 52"/>
                  <a:gd name="T16" fmla="*/ 42 w 52"/>
                  <a:gd name="T17" fmla="*/ 26 h 52"/>
                  <a:gd name="T18" fmla="*/ 26 w 52"/>
                  <a:gd name="T19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1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1"/>
                      <a:pt x="40" y="0"/>
                      <a:pt x="26" y="0"/>
                    </a:cubicBezTo>
                    <a:close/>
                    <a:moveTo>
                      <a:pt x="26" y="42"/>
                    </a:moveTo>
                    <a:cubicBezTo>
                      <a:pt x="17" y="42"/>
                      <a:pt x="10" y="34"/>
                      <a:pt x="10" y="26"/>
                    </a:cubicBezTo>
                    <a:cubicBezTo>
                      <a:pt x="10" y="17"/>
                      <a:pt x="17" y="10"/>
                      <a:pt x="26" y="10"/>
                    </a:cubicBezTo>
                    <a:cubicBezTo>
                      <a:pt x="35" y="10"/>
                      <a:pt x="42" y="17"/>
                      <a:pt x="42" y="26"/>
                    </a:cubicBezTo>
                    <a:cubicBezTo>
                      <a:pt x="42" y="34"/>
                      <a:pt x="35" y="42"/>
                      <a:pt x="26" y="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72" name="Freeform 159"/>
            <p:cNvSpPr>
              <a:spLocks noEditPoints="1"/>
            </p:cNvSpPr>
            <p:nvPr/>
          </p:nvSpPr>
          <p:spPr bwMode="auto">
            <a:xfrm>
              <a:off x="8410700" y="4416317"/>
              <a:ext cx="535071" cy="571590"/>
            </a:xfrm>
            <a:custGeom>
              <a:avLst/>
              <a:gdLst>
                <a:gd name="T0" fmla="*/ 196 w 283"/>
                <a:gd name="T1" fmla="*/ 190 h 303"/>
                <a:gd name="T2" fmla="*/ 240 w 283"/>
                <a:gd name="T3" fmla="*/ 123 h 303"/>
                <a:gd name="T4" fmla="*/ 184 w 283"/>
                <a:gd name="T5" fmla="*/ 16 h 303"/>
                <a:gd name="T6" fmla="*/ 69 w 283"/>
                <a:gd name="T7" fmla="*/ 63 h 303"/>
                <a:gd name="T8" fmla="*/ 83 w 283"/>
                <a:gd name="T9" fmla="*/ 109 h 303"/>
                <a:gd name="T10" fmla="*/ 87 w 283"/>
                <a:gd name="T11" fmla="*/ 190 h 303"/>
                <a:gd name="T12" fmla="*/ 0 w 283"/>
                <a:gd name="T13" fmla="*/ 192 h 303"/>
                <a:gd name="T14" fmla="*/ 98 w 283"/>
                <a:gd name="T15" fmla="*/ 303 h 303"/>
                <a:gd name="T16" fmla="*/ 283 w 283"/>
                <a:gd name="T17" fmla="*/ 198 h 303"/>
                <a:gd name="T18" fmla="*/ 196 w 283"/>
                <a:gd name="T19" fmla="*/ 192 h 303"/>
                <a:gd name="T20" fmla="*/ 234 w 283"/>
                <a:gd name="T21" fmla="*/ 99 h 303"/>
                <a:gd name="T22" fmla="*/ 96 w 283"/>
                <a:gd name="T23" fmla="*/ 45 h 303"/>
                <a:gd name="T24" fmla="*/ 91 w 283"/>
                <a:gd name="T25" fmla="*/ 100 h 303"/>
                <a:gd name="T26" fmla="*/ 119 w 283"/>
                <a:gd name="T27" fmla="*/ 54 h 303"/>
                <a:gd name="T28" fmla="*/ 216 w 283"/>
                <a:gd name="T29" fmla="*/ 91 h 303"/>
                <a:gd name="T30" fmla="*/ 188 w 283"/>
                <a:gd name="T31" fmla="*/ 137 h 303"/>
                <a:gd name="T32" fmla="*/ 149 w 283"/>
                <a:gd name="T33" fmla="*/ 88 h 303"/>
                <a:gd name="T34" fmla="*/ 142 w 283"/>
                <a:gd name="T35" fmla="*/ 87 h 303"/>
                <a:gd name="T36" fmla="*/ 141 w 283"/>
                <a:gd name="T37" fmla="*/ 87 h 303"/>
                <a:gd name="T38" fmla="*/ 91 w 283"/>
                <a:gd name="T39" fmla="*/ 100 h 303"/>
                <a:gd name="T40" fmla="*/ 184 w 283"/>
                <a:gd name="T41" fmla="*/ 192 h 303"/>
                <a:gd name="T42" fmla="*/ 164 w 283"/>
                <a:gd name="T43" fmla="*/ 115 h 303"/>
                <a:gd name="T44" fmla="*/ 163 w 283"/>
                <a:gd name="T45" fmla="*/ 192 h 303"/>
                <a:gd name="T46" fmla="*/ 126 w 283"/>
                <a:gd name="T47" fmla="*/ 166 h 303"/>
                <a:gd name="T48" fmla="*/ 144 w 283"/>
                <a:gd name="T49" fmla="*/ 99 h 303"/>
                <a:gd name="T50" fmla="*/ 162 w 283"/>
                <a:gd name="T51" fmla="*/ 166 h 303"/>
                <a:gd name="T52" fmla="*/ 128 w 283"/>
                <a:gd name="T53" fmla="*/ 104 h 303"/>
                <a:gd name="T54" fmla="*/ 99 w 283"/>
                <a:gd name="T55" fmla="*/ 192 h 303"/>
                <a:gd name="T56" fmla="*/ 128 w 283"/>
                <a:gd name="T57" fmla="*/ 104 h 303"/>
                <a:gd name="T58" fmla="*/ 98 w 283"/>
                <a:gd name="T59" fmla="*/ 292 h 303"/>
                <a:gd name="T60" fmla="*/ 168 w 283"/>
                <a:gd name="T61" fmla="*/ 204 h 303"/>
                <a:gd name="T62" fmla="*/ 169 w 283"/>
                <a:gd name="T63" fmla="*/ 204 h 303"/>
                <a:gd name="T64" fmla="*/ 271 w 283"/>
                <a:gd name="T65" fmla="*/ 204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3" h="303">
                  <a:moveTo>
                    <a:pt x="196" y="192"/>
                  </a:moveTo>
                  <a:cubicBezTo>
                    <a:pt x="196" y="192"/>
                    <a:pt x="196" y="191"/>
                    <a:pt x="196" y="190"/>
                  </a:cubicBezTo>
                  <a:cubicBezTo>
                    <a:pt x="196" y="176"/>
                    <a:pt x="194" y="162"/>
                    <a:pt x="190" y="148"/>
                  </a:cubicBezTo>
                  <a:cubicBezTo>
                    <a:pt x="217" y="148"/>
                    <a:pt x="235" y="138"/>
                    <a:pt x="240" y="123"/>
                  </a:cubicBezTo>
                  <a:cubicBezTo>
                    <a:pt x="241" y="120"/>
                    <a:pt x="241" y="116"/>
                    <a:pt x="241" y="112"/>
                  </a:cubicBezTo>
                  <a:cubicBezTo>
                    <a:pt x="250" y="42"/>
                    <a:pt x="184" y="16"/>
                    <a:pt x="184" y="16"/>
                  </a:cubicBezTo>
                  <a:cubicBezTo>
                    <a:pt x="100" y="0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4"/>
                    <a:pt x="68" y="66"/>
                    <a:pt x="67" y="67"/>
                  </a:cubicBezTo>
                  <a:cubicBezTo>
                    <a:pt x="63" y="80"/>
                    <a:pt x="69" y="95"/>
                    <a:pt x="83" y="109"/>
                  </a:cubicBezTo>
                  <a:cubicBezTo>
                    <a:pt x="89" y="113"/>
                    <a:pt x="95" y="118"/>
                    <a:pt x="101" y="122"/>
                  </a:cubicBezTo>
                  <a:cubicBezTo>
                    <a:pt x="92" y="142"/>
                    <a:pt x="87" y="167"/>
                    <a:pt x="87" y="190"/>
                  </a:cubicBezTo>
                  <a:cubicBezTo>
                    <a:pt x="87" y="191"/>
                    <a:pt x="87" y="192"/>
                    <a:pt x="87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4" y="257"/>
                    <a:pt x="47" y="303"/>
                    <a:pt x="98" y="303"/>
                  </a:cubicBezTo>
                  <a:cubicBezTo>
                    <a:pt x="185" y="303"/>
                    <a:pt x="185" y="303"/>
                    <a:pt x="185" y="303"/>
                  </a:cubicBezTo>
                  <a:cubicBezTo>
                    <a:pt x="236" y="303"/>
                    <a:pt x="279" y="257"/>
                    <a:pt x="283" y="198"/>
                  </a:cubicBezTo>
                  <a:cubicBezTo>
                    <a:pt x="283" y="192"/>
                    <a:pt x="283" y="192"/>
                    <a:pt x="283" y="192"/>
                  </a:cubicBezTo>
                  <a:lnTo>
                    <a:pt x="196" y="192"/>
                  </a:lnTo>
                  <a:close/>
                  <a:moveTo>
                    <a:pt x="182" y="27"/>
                  </a:moveTo>
                  <a:cubicBezTo>
                    <a:pt x="207" y="38"/>
                    <a:pt x="231" y="64"/>
                    <a:pt x="234" y="99"/>
                  </a:cubicBezTo>
                  <a:cubicBezTo>
                    <a:pt x="224" y="77"/>
                    <a:pt x="195" y="60"/>
                    <a:pt x="173" y="53"/>
                  </a:cubicBezTo>
                  <a:cubicBezTo>
                    <a:pt x="157" y="48"/>
                    <a:pt x="118" y="40"/>
                    <a:pt x="96" y="45"/>
                  </a:cubicBezTo>
                  <a:cubicBezTo>
                    <a:pt x="93" y="46"/>
                    <a:pt x="130" y="13"/>
                    <a:pt x="182" y="27"/>
                  </a:cubicBezTo>
                  <a:close/>
                  <a:moveTo>
                    <a:pt x="91" y="100"/>
                  </a:moveTo>
                  <a:cubicBezTo>
                    <a:pt x="80" y="90"/>
                    <a:pt x="76" y="79"/>
                    <a:pt x="78" y="71"/>
                  </a:cubicBezTo>
                  <a:cubicBezTo>
                    <a:pt x="82" y="61"/>
                    <a:pt x="97" y="54"/>
                    <a:pt x="119" y="54"/>
                  </a:cubicBezTo>
                  <a:cubicBezTo>
                    <a:pt x="133" y="54"/>
                    <a:pt x="149" y="57"/>
                    <a:pt x="164" y="62"/>
                  </a:cubicBezTo>
                  <a:cubicBezTo>
                    <a:pt x="185" y="69"/>
                    <a:pt x="203" y="79"/>
                    <a:pt x="216" y="91"/>
                  </a:cubicBezTo>
                  <a:cubicBezTo>
                    <a:pt x="227" y="101"/>
                    <a:pt x="231" y="112"/>
                    <a:pt x="229" y="120"/>
                  </a:cubicBezTo>
                  <a:cubicBezTo>
                    <a:pt x="225" y="130"/>
                    <a:pt x="210" y="137"/>
                    <a:pt x="188" y="137"/>
                  </a:cubicBezTo>
                  <a:cubicBezTo>
                    <a:pt x="188" y="137"/>
                    <a:pt x="187" y="137"/>
                    <a:pt x="187" y="137"/>
                  </a:cubicBezTo>
                  <a:cubicBezTo>
                    <a:pt x="179" y="112"/>
                    <a:pt x="165" y="92"/>
                    <a:pt x="149" y="88"/>
                  </a:cubicBezTo>
                  <a:cubicBezTo>
                    <a:pt x="148" y="88"/>
                    <a:pt x="148" y="87"/>
                    <a:pt x="148" y="87"/>
                  </a:cubicBezTo>
                  <a:cubicBezTo>
                    <a:pt x="146" y="87"/>
                    <a:pt x="144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1" y="87"/>
                    <a:pt x="141" y="87"/>
                  </a:cubicBezTo>
                  <a:cubicBezTo>
                    <a:pt x="128" y="87"/>
                    <a:pt x="116" y="97"/>
                    <a:pt x="107" y="112"/>
                  </a:cubicBezTo>
                  <a:cubicBezTo>
                    <a:pt x="101" y="108"/>
                    <a:pt x="96" y="104"/>
                    <a:pt x="91" y="100"/>
                  </a:cubicBezTo>
                  <a:close/>
                  <a:moveTo>
                    <a:pt x="184" y="190"/>
                  </a:moveTo>
                  <a:cubicBezTo>
                    <a:pt x="184" y="191"/>
                    <a:pt x="184" y="192"/>
                    <a:pt x="184" y="192"/>
                  </a:cubicBezTo>
                  <a:cubicBezTo>
                    <a:pt x="175" y="192"/>
                    <a:pt x="175" y="192"/>
                    <a:pt x="175" y="192"/>
                  </a:cubicBezTo>
                  <a:cubicBezTo>
                    <a:pt x="175" y="155"/>
                    <a:pt x="170" y="131"/>
                    <a:pt x="164" y="115"/>
                  </a:cubicBezTo>
                  <a:cubicBezTo>
                    <a:pt x="176" y="132"/>
                    <a:pt x="184" y="161"/>
                    <a:pt x="184" y="190"/>
                  </a:cubicBezTo>
                  <a:close/>
                  <a:moveTo>
                    <a:pt x="163" y="192"/>
                  </a:moveTo>
                  <a:cubicBezTo>
                    <a:pt x="125" y="192"/>
                    <a:pt x="125" y="192"/>
                    <a:pt x="125" y="192"/>
                  </a:cubicBezTo>
                  <a:cubicBezTo>
                    <a:pt x="125" y="182"/>
                    <a:pt x="125" y="174"/>
                    <a:pt x="126" y="166"/>
                  </a:cubicBezTo>
                  <a:cubicBezTo>
                    <a:pt x="138" y="111"/>
                    <a:pt x="138" y="111"/>
                    <a:pt x="138" y="111"/>
                  </a:cubicBezTo>
                  <a:cubicBezTo>
                    <a:pt x="140" y="105"/>
                    <a:pt x="142" y="101"/>
                    <a:pt x="144" y="99"/>
                  </a:cubicBezTo>
                  <a:cubicBezTo>
                    <a:pt x="145" y="101"/>
                    <a:pt x="148" y="105"/>
                    <a:pt x="150" y="111"/>
                  </a:cubicBezTo>
                  <a:cubicBezTo>
                    <a:pt x="162" y="166"/>
                    <a:pt x="162" y="166"/>
                    <a:pt x="162" y="166"/>
                  </a:cubicBezTo>
                  <a:cubicBezTo>
                    <a:pt x="163" y="174"/>
                    <a:pt x="163" y="183"/>
                    <a:pt x="163" y="192"/>
                  </a:cubicBezTo>
                  <a:close/>
                  <a:moveTo>
                    <a:pt x="128" y="104"/>
                  </a:moveTo>
                  <a:cubicBezTo>
                    <a:pt x="121" y="119"/>
                    <a:pt x="113" y="146"/>
                    <a:pt x="113" y="192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0"/>
                  </a:cubicBezTo>
                  <a:cubicBezTo>
                    <a:pt x="99" y="154"/>
                    <a:pt x="112" y="118"/>
                    <a:pt x="128" y="104"/>
                  </a:cubicBezTo>
                  <a:close/>
                  <a:moveTo>
                    <a:pt x="185" y="292"/>
                  </a:moveTo>
                  <a:cubicBezTo>
                    <a:pt x="98" y="292"/>
                    <a:pt x="98" y="292"/>
                    <a:pt x="98" y="292"/>
                  </a:cubicBezTo>
                  <a:cubicBezTo>
                    <a:pt x="54" y="292"/>
                    <a:pt x="18" y="254"/>
                    <a:pt x="12" y="204"/>
                  </a:cubicBezTo>
                  <a:cubicBezTo>
                    <a:pt x="168" y="204"/>
                    <a:pt x="168" y="204"/>
                    <a:pt x="168" y="204"/>
                  </a:cubicBezTo>
                  <a:cubicBezTo>
                    <a:pt x="169" y="204"/>
                    <a:pt x="169" y="204"/>
                    <a:pt x="169" y="204"/>
                  </a:cubicBezTo>
                  <a:cubicBezTo>
                    <a:pt x="169" y="204"/>
                    <a:pt x="169" y="204"/>
                    <a:pt x="169" y="204"/>
                  </a:cubicBezTo>
                  <a:cubicBezTo>
                    <a:pt x="169" y="204"/>
                    <a:pt x="170" y="204"/>
                    <a:pt x="170" y="204"/>
                  </a:cubicBezTo>
                  <a:cubicBezTo>
                    <a:pt x="271" y="204"/>
                    <a:pt x="271" y="204"/>
                    <a:pt x="271" y="204"/>
                  </a:cubicBezTo>
                  <a:cubicBezTo>
                    <a:pt x="265" y="254"/>
                    <a:pt x="229" y="292"/>
                    <a:pt x="185" y="2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>
                    <a:lumMod val="75000"/>
                  </a:schemeClr>
                </a:solidFill>
                <a:latin typeface="+mn-lt"/>
              </a:endParaRPr>
            </a:p>
          </p:txBody>
        </p:sp>
        <p:grpSp>
          <p:nvGrpSpPr>
            <p:cNvPr id="73" name="Group 128"/>
            <p:cNvGrpSpPr/>
            <p:nvPr/>
          </p:nvGrpSpPr>
          <p:grpSpPr bwMode="auto">
            <a:xfrm>
              <a:off x="8469909" y="5308748"/>
              <a:ext cx="415925" cy="666750"/>
              <a:chOff x="8031163" y="1177925"/>
              <a:chExt cx="415925" cy="666750"/>
            </a:xfrm>
          </p:grpSpPr>
          <p:sp>
            <p:nvSpPr>
              <p:cNvPr id="78" name="Freeform 193"/>
              <p:cNvSpPr/>
              <p:nvPr/>
            </p:nvSpPr>
            <p:spPr bwMode="auto">
              <a:xfrm>
                <a:off x="8030702" y="1708116"/>
                <a:ext cx="115905" cy="136546"/>
              </a:xfrm>
              <a:custGeom>
                <a:avLst/>
                <a:gdLst>
                  <a:gd name="T0" fmla="*/ 35 w 62"/>
                  <a:gd name="T1" fmla="*/ 0 h 72"/>
                  <a:gd name="T2" fmla="*/ 26 w 62"/>
                  <a:gd name="T3" fmla="*/ 16 h 72"/>
                  <a:gd name="T4" fmla="*/ 20 w 62"/>
                  <a:gd name="T5" fmla="*/ 63 h 72"/>
                  <a:gd name="T6" fmla="*/ 52 w 62"/>
                  <a:gd name="T7" fmla="*/ 61 h 72"/>
                  <a:gd name="T8" fmla="*/ 44 w 62"/>
                  <a:gd name="T9" fmla="*/ 17 h 72"/>
                  <a:gd name="T10" fmla="*/ 35 w 62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72">
                    <a:moveTo>
                      <a:pt x="35" y="0"/>
                    </a:moveTo>
                    <a:cubicBezTo>
                      <a:pt x="35" y="0"/>
                      <a:pt x="31" y="10"/>
                      <a:pt x="26" y="16"/>
                    </a:cubicBezTo>
                    <a:cubicBezTo>
                      <a:pt x="21" y="22"/>
                      <a:pt x="0" y="45"/>
                      <a:pt x="20" y="63"/>
                    </a:cubicBezTo>
                    <a:cubicBezTo>
                      <a:pt x="30" y="72"/>
                      <a:pt x="45" y="71"/>
                      <a:pt x="52" y="61"/>
                    </a:cubicBezTo>
                    <a:cubicBezTo>
                      <a:pt x="60" y="52"/>
                      <a:pt x="62" y="36"/>
                      <a:pt x="44" y="17"/>
                    </a:cubicBezTo>
                    <a:cubicBezTo>
                      <a:pt x="38" y="1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79" name="Freeform 194"/>
              <p:cNvSpPr>
                <a:spLocks noEditPoints="1"/>
              </p:cNvSpPr>
              <p:nvPr/>
            </p:nvSpPr>
            <p:spPr bwMode="auto">
              <a:xfrm>
                <a:off x="8030702" y="1177808"/>
                <a:ext cx="415990" cy="503316"/>
              </a:xfrm>
              <a:custGeom>
                <a:avLst/>
                <a:gdLst>
                  <a:gd name="T0" fmla="*/ 206 w 220"/>
                  <a:gd name="T1" fmla="*/ 86 h 266"/>
                  <a:gd name="T2" fmla="*/ 158 w 220"/>
                  <a:gd name="T3" fmla="*/ 86 h 266"/>
                  <a:gd name="T4" fmla="*/ 126 w 220"/>
                  <a:gd name="T5" fmla="*/ 55 h 266"/>
                  <a:gd name="T6" fmla="*/ 126 w 220"/>
                  <a:gd name="T7" fmla="*/ 49 h 266"/>
                  <a:gd name="T8" fmla="*/ 137 w 220"/>
                  <a:gd name="T9" fmla="*/ 49 h 266"/>
                  <a:gd name="T10" fmla="*/ 156 w 220"/>
                  <a:gd name="T11" fmla="*/ 30 h 266"/>
                  <a:gd name="T12" fmla="*/ 137 w 220"/>
                  <a:gd name="T13" fmla="*/ 11 h 266"/>
                  <a:gd name="T14" fmla="*/ 125 w 220"/>
                  <a:gd name="T15" fmla="*/ 11 h 266"/>
                  <a:gd name="T16" fmla="*/ 109 w 220"/>
                  <a:gd name="T17" fmla="*/ 0 h 266"/>
                  <a:gd name="T18" fmla="*/ 93 w 220"/>
                  <a:gd name="T19" fmla="*/ 11 h 266"/>
                  <a:gd name="T20" fmla="*/ 81 w 220"/>
                  <a:gd name="T21" fmla="*/ 11 h 266"/>
                  <a:gd name="T22" fmla="*/ 62 w 220"/>
                  <a:gd name="T23" fmla="*/ 30 h 266"/>
                  <a:gd name="T24" fmla="*/ 81 w 220"/>
                  <a:gd name="T25" fmla="*/ 49 h 266"/>
                  <a:gd name="T26" fmla="*/ 92 w 220"/>
                  <a:gd name="T27" fmla="*/ 49 h 266"/>
                  <a:gd name="T28" fmla="*/ 92 w 220"/>
                  <a:gd name="T29" fmla="*/ 55 h 266"/>
                  <a:gd name="T30" fmla="*/ 58 w 220"/>
                  <a:gd name="T31" fmla="*/ 92 h 266"/>
                  <a:gd name="T32" fmla="*/ 0 w 220"/>
                  <a:gd name="T33" fmla="*/ 160 h 266"/>
                  <a:gd name="T34" fmla="*/ 0 w 220"/>
                  <a:gd name="T35" fmla="*/ 167 h 266"/>
                  <a:gd name="T36" fmla="*/ 0 w 220"/>
                  <a:gd name="T37" fmla="*/ 246 h 266"/>
                  <a:gd name="T38" fmla="*/ 20 w 220"/>
                  <a:gd name="T39" fmla="*/ 266 h 266"/>
                  <a:gd name="T40" fmla="*/ 50 w 220"/>
                  <a:gd name="T41" fmla="*/ 266 h 266"/>
                  <a:gd name="T42" fmla="*/ 70 w 220"/>
                  <a:gd name="T43" fmla="*/ 246 h 266"/>
                  <a:gd name="T44" fmla="*/ 70 w 220"/>
                  <a:gd name="T45" fmla="*/ 190 h 266"/>
                  <a:gd name="T46" fmla="*/ 70 w 220"/>
                  <a:gd name="T47" fmla="*/ 189 h 266"/>
                  <a:gd name="T48" fmla="*/ 102 w 220"/>
                  <a:gd name="T49" fmla="*/ 177 h 266"/>
                  <a:gd name="T50" fmla="*/ 206 w 220"/>
                  <a:gd name="T51" fmla="*/ 177 h 266"/>
                  <a:gd name="T52" fmla="*/ 220 w 220"/>
                  <a:gd name="T53" fmla="*/ 157 h 266"/>
                  <a:gd name="T54" fmla="*/ 220 w 220"/>
                  <a:gd name="T55" fmla="*/ 105 h 266"/>
                  <a:gd name="T56" fmla="*/ 206 w 220"/>
                  <a:gd name="T57" fmla="*/ 86 h 266"/>
                  <a:gd name="T58" fmla="*/ 82 w 220"/>
                  <a:gd name="T59" fmla="*/ 39 h 266"/>
                  <a:gd name="T60" fmla="*/ 72 w 220"/>
                  <a:gd name="T61" fmla="*/ 30 h 266"/>
                  <a:gd name="T62" fmla="*/ 82 w 220"/>
                  <a:gd name="T63" fmla="*/ 20 h 266"/>
                  <a:gd name="T64" fmla="*/ 136 w 220"/>
                  <a:gd name="T65" fmla="*/ 20 h 266"/>
                  <a:gd name="T66" fmla="*/ 146 w 220"/>
                  <a:gd name="T67" fmla="*/ 30 h 266"/>
                  <a:gd name="T68" fmla="*/ 136 w 220"/>
                  <a:gd name="T69" fmla="*/ 39 h 266"/>
                  <a:gd name="T70" fmla="*/ 82 w 220"/>
                  <a:gd name="T71" fmla="*/ 39 h 266"/>
                  <a:gd name="T72" fmla="*/ 100 w 220"/>
                  <a:gd name="T73" fmla="*/ 67 h 266"/>
                  <a:gd name="T74" fmla="*/ 106 w 220"/>
                  <a:gd name="T75" fmla="*/ 65 h 266"/>
                  <a:gd name="T76" fmla="*/ 106 w 220"/>
                  <a:gd name="T77" fmla="*/ 49 h 266"/>
                  <a:gd name="T78" fmla="*/ 113 w 220"/>
                  <a:gd name="T79" fmla="*/ 49 h 266"/>
                  <a:gd name="T80" fmla="*/ 113 w 220"/>
                  <a:gd name="T81" fmla="*/ 65 h 266"/>
                  <a:gd name="T82" fmla="*/ 118 w 220"/>
                  <a:gd name="T83" fmla="*/ 67 h 266"/>
                  <a:gd name="T84" fmla="*/ 146 w 220"/>
                  <a:gd name="T85" fmla="*/ 92 h 266"/>
                  <a:gd name="T86" fmla="*/ 108 w 220"/>
                  <a:gd name="T87" fmla="*/ 96 h 266"/>
                  <a:gd name="T88" fmla="*/ 72 w 220"/>
                  <a:gd name="T89" fmla="*/ 93 h 266"/>
                  <a:gd name="T90" fmla="*/ 100 w 220"/>
                  <a:gd name="T91" fmla="*/ 67 h 266"/>
                  <a:gd name="T92" fmla="*/ 206 w 220"/>
                  <a:gd name="T93" fmla="*/ 157 h 266"/>
                  <a:gd name="T94" fmla="*/ 205 w 220"/>
                  <a:gd name="T95" fmla="*/ 163 h 266"/>
                  <a:gd name="T96" fmla="*/ 102 w 220"/>
                  <a:gd name="T97" fmla="*/ 163 h 266"/>
                  <a:gd name="T98" fmla="*/ 57 w 220"/>
                  <a:gd name="T99" fmla="*/ 182 h 266"/>
                  <a:gd name="T100" fmla="*/ 56 w 220"/>
                  <a:gd name="T101" fmla="*/ 183 h 266"/>
                  <a:gd name="T102" fmla="*/ 56 w 220"/>
                  <a:gd name="T103" fmla="*/ 246 h 266"/>
                  <a:gd name="T104" fmla="*/ 50 w 220"/>
                  <a:gd name="T105" fmla="*/ 253 h 266"/>
                  <a:gd name="T106" fmla="*/ 20 w 220"/>
                  <a:gd name="T107" fmla="*/ 253 h 266"/>
                  <a:gd name="T108" fmla="*/ 14 w 220"/>
                  <a:gd name="T109" fmla="*/ 246 h 266"/>
                  <a:gd name="T110" fmla="*/ 14 w 220"/>
                  <a:gd name="T111" fmla="*/ 160 h 266"/>
                  <a:gd name="T112" fmla="*/ 66 w 220"/>
                  <a:gd name="T113" fmla="*/ 104 h 266"/>
                  <a:gd name="T114" fmla="*/ 67 w 220"/>
                  <a:gd name="T115" fmla="*/ 103 h 266"/>
                  <a:gd name="T116" fmla="*/ 110 w 220"/>
                  <a:gd name="T117" fmla="*/ 108 h 266"/>
                  <a:gd name="T118" fmla="*/ 159 w 220"/>
                  <a:gd name="T119" fmla="*/ 99 h 266"/>
                  <a:gd name="T120" fmla="*/ 205 w 220"/>
                  <a:gd name="T121" fmla="*/ 99 h 266"/>
                  <a:gd name="T122" fmla="*/ 206 w 220"/>
                  <a:gd name="T123" fmla="*/ 105 h 266"/>
                  <a:gd name="T124" fmla="*/ 206 w 220"/>
                  <a:gd name="T125" fmla="*/ 157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0" h="266">
                    <a:moveTo>
                      <a:pt x="206" y="86"/>
                    </a:moveTo>
                    <a:cubicBezTo>
                      <a:pt x="158" y="86"/>
                      <a:pt x="158" y="86"/>
                      <a:pt x="158" y="86"/>
                    </a:cubicBezTo>
                    <a:cubicBezTo>
                      <a:pt x="153" y="71"/>
                      <a:pt x="141" y="60"/>
                      <a:pt x="126" y="55"/>
                    </a:cubicBezTo>
                    <a:cubicBezTo>
                      <a:pt x="126" y="49"/>
                      <a:pt x="126" y="49"/>
                      <a:pt x="126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8" y="49"/>
                      <a:pt x="156" y="41"/>
                      <a:pt x="156" y="30"/>
                    </a:cubicBezTo>
                    <a:cubicBezTo>
                      <a:pt x="156" y="20"/>
                      <a:pt x="148" y="11"/>
                      <a:pt x="137" y="11"/>
                    </a:cubicBezTo>
                    <a:cubicBezTo>
                      <a:pt x="125" y="11"/>
                      <a:pt x="125" y="11"/>
                      <a:pt x="125" y="11"/>
                    </a:cubicBezTo>
                    <a:cubicBezTo>
                      <a:pt x="123" y="5"/>
                      <a:pt x="116" y="0"/>
                      <a:pt x="109" y="0"/>
                    </a:cubicBezTo>
                    <a:cubicBezTo>
                      <a:pt x="102" y="0"/>
                      <a:pt x="96" y="5"/>
                      <a:pt x="93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71" y="11"/>
                      <a:pt x="62" y="20"/>
                      <a:pt x="62" y="30"/>
                    </a:cubicBezTo>
                    <a:cubicBezTo>
                      <a:pt x="62" y="41"/>
                      <a:pt x="71" y="49"/>
                      <a:pt x="81" y="49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75" y="61"/>
                      <a:pt x="63" y="74"/>
                      <a:pt x="58" y="92"/>
                    </a:cubicBezTo>
                    <a:cubicBezTo>
                      <a:pt x="32" y="99"/>
                      <a:pt x="1" y="117"/>
                      <a:pt x="0" y="160"/>
                    </a:cubicBezTo>
                    <a:cubicBezTo>
                      <a:pt x="0" y="162"/>
                      <a:pt x="0" y="165"/>
                      <a:pt x="0" y="167"/>
                    </a:cubicBezTo>
                    <a:cubicBezTo>
                      <a:pt x="0" y="246"/>
                      <a:pt x="0" y="246"/>
                      <a:pt x="0" y="246"/>
                    </a:cubicBezTo>
                    <a:cubicBezTo>
                      <a:pt x="0" y="257"/>
                      <a:pt x="9" y="266"/>
                      <a:pt x="20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61" y="266"/>
                      <a:pt x="70" y="257"/>
                      <a:pt x="70" y="246"/>
                    </a:cubicBezTo>
                    <a:cubicBezTo>
                      <a:pt x="70" y="190"/>
                      <a:pt x="70" y="190"/>
                      <a:pt x="70" y="190"/>
                    </a:cubicBezTo>
                    <a:cubicBezTo>
                      <a:pt x="70" y="189"/>
                      <a:pt x="70" y="189"/>
                      <a:pt x="70" y="189"/>
                    </a:cubicBezTo>
                    <a:cubicBezTo>
                      <a:pt x="71" y="189"/>
                      <a:pt x="81" y="177"/>
                      <a:pt x="102" y="177"/>
                    </a:cubicBezTo>
                    <a:cubicBezTo>
                      <a:pt x="206" y="177"/>
                      <a:pt x="206" y="177"/>
                      <a:pt x="206" y="177"/>
                    </a:cubicBezTo>
                    <a:cubicBezTo>
                      <a:pt x="214" y="177"/>
                      <a:pt x="220" y="168"/>
                      <a:pt x="220" y="157"/>
                    </a:cubicBezTo>
                    <a:cubicBezTo>
                      <a:pt x="220" y="105"/>
                      <a:pt x="220" y="105"/>
                      <a:pt x="220" y="105"/>
                    </a:cubicBezTo>
                    <a:cubicBezTo>
                      <a:pt x="220" y="94"/>
                      <a:pt x="214" y="86"/>
                      <a:pt x="206" y="86"/>
                    </a:cubicBezTo>
                    <a:close/>
                    <a:moveTo>
                      <a:pt x="82" y="39"/>
                    </a:moveTo>
                    <a:cubicBezTo>
                      <a:pt x="77" y="39"/>
                      <a:pt x="72" y="35"/>
                      <a:pt x="72" y="30"/>
                    </a:cubicBezTo>
                    <a:cubicBezTo>
                      <a:pt x="72" y="24"/>
                      <a:pt x="77" y="20"/>
                      <a:pt x="82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42" y="20"/>
                      <a:pt x="146" y="24"/>
                      <a:pt x="146" y="30"/>
                    </a:cubicBezTo>
                    <a:cubicBezTo>
                      <a:pt x="146" y="35"/>
                      <a:pt x="142" y="39"/>
                      <a:pt x="136" y="39"/>
                    </a:cubicBezTo>
                    <a:lnTo>
                      <a:pt x="82" y="39"/>
                    </a:lnTo>
                    <a:close/>
                    <a:moveTo>
                      <a:pt x="100" y="67"/>
                    </a:moveTo>
                    <a:cubicBezTo>
                      <a:pt x="106" y="65"/>
                      <a:pt x="106" y="65"/>
                      <a:pt x="106" y="65"/>
                    </a:cubicBezTo>
                    <a:cubicBezTo>
                      <a:pt x="106" y="49"/>
                      <a:pt x="106" y="49"/>
                      <a:pt x="106" y="49"/>
                    </a:cubicBezTo>
                    <a:cubicBezTo>
                      <a:pt x="113" y="49"/>
                      <a:pt x="113" y="49"/>
                      <a:pt x="113" y="49"/>
                    </a:cubicBezTo>
                    <a:cubicBezTo>
                      <a:pt x="113" y="65"/>
                      <a:pt x="113" y="65"/>
                      <a:pt x="113" y="65"/>
                    </a:cubicBezTo>
                    <a:cubicBezTo>
                      <a:pt x="118" y="67"/>
                      <a:pt x="118" y="67"/>
                      <a:pt x="118" y="67"/>
                    </a:cubicBezTo>
                    <a:cubicBezTo>
                      <a:pt x="131" y="70"/>
                      <a:pt x="141" y="79"/>
                      <a:pt x="146" y="92"/>
                    </a:cubicBezTo>
                    <a:cubicBezTo>
                      <a:pt x="134" y="95"/>
                      <a:pt x="122" y="96"/>
                      <a:pt x="108" y="96"/>
                    </a:cubicBezTo>
                    <a:cubicBezTo>
                      <a:pt x="92" y="96"/>
                      <a:pt x="79" y="94"/>
                      <a:pt x="72" y="93"/>
                    </a:cubicBezTo>
                    <a:cubicBezTo>
                      <a:pt x="76" y="80"/>
                      <a:pt x="87" y="70"/>
                      <a:pt x="100" y="67"/>
                    </a:cubicBezTo>
                    <a:close/>
                    <a:moveTo>
                      <a:pt x="206" y="157"/>
                    </a:moveTo>
                    <a:cubicBezTo>
                      <a:pt x="206" y="160"/>
                      <a:pt x="205" y="162"/>
                      <a:pt x="205" y="163"/>
                    </a:cubicBezTo>
                    <a:cubicBezTo>
                      <a:pt x="102" y="163"/>
                      <a:pt x="102" y="163"/>
                      <a:pt x="102" y="163"/>
                    </a:cubicBezTo>
                    <a:cubicBezTo>
                      <a:pt x="73" y="163"/>
                      <a:pt x="58" y="181"/>
                      <a:pt x="57" y="182"/>
                    </a:cubicBezTo>
                    <a:cubicBezTo>
                      <a:pt x="56" y="183"/>
                      <a:pt x="56" y="183"/>
                      <a:pt x="56" y="183"/>
                    </a:cubicBezTo>
                    <a:cubicBezTo>
                      <a:pt x="56" y="246"/>
                      <a:pt x="56" y="246"/>
                      <a:pt x="56" y="246"/>
                    </a:cubicBezTo>
                    <a:cubicBezTo>
                      <a:pt x="56" y="250"/>
                      <a:pt x="54" y="253"/>
                      <a:pt x="50" y="253"/>
                    </a:cubicBezTo>
                    <a:cubicBezTo>
                      <a:pt x="20" y="253"/>
                      <a:pt x="20" y="253"/>
                      <a:pt x="20" y="253"/>
                    </a:cubicBezTo>
                    <a:cubicBezTo>
                      <a:pt x="17" y="253"/>
                      <a:pt x="14" y="250"/>
                      <a:pt x="14" y="246"/>
                    </a:cubicBezTo>
                    <a:cubicBezTo>
                      <a:pt x="14" y="217"/>
                      <a:pt x="14" y="162"/>
                      <a:pt x="14" y="160"/>
                    </a:cubicBezTo>
                    <a:cubicBezTo>
                      <a:pt x="15" y="131"/>
                      <a:pt x="32" y="112"/>
                      <a:pt x="66" y="104"/>
                    </a:cubicBezTo>
                    <a:cubicBezTo>
                      <a:pt x="67" y="103"/>
                      <a:pt x="67" y="103"/>
                      <a:pt x="67" y="103"/>
                    </a:cubicBezTo>
                    <a:cubicBezTo>
                      <a:pt x="82" y="106"/>
                      <a:pt x="97" y="108"/>
                      <a:pt x="110" y="108"/>
                    </a:cubicBezTo>
                    <a:cubicBezTo>
                      <a:pt x="138" y="108"/>
                      <a:pt x="155" y="101"/>
                      <a:pt x="159" y="99"/>
                    </a:cubicBezTo>
                    <a:cubicBezTo>
                      <a:pt x="205" y="99"/>
                      <a:pt x="205" y="99"/>
                      <a:pt x="205" y="99"/>
                    </a:cubicBezTo>
                    <a:cubicBezTo>
                      <a:pt x="205" y="100"/>
                      <a:pt x="206" y="102"/>
                      <a:pt x="206" y="105"/>
                    </a:cubicBezTo>
                    <a:lnTo>
                      <a:pt x="206" y="15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74" name="Content Placeholder 2"/>
            <p:cNvSpPr txBox="1"/>
            <p:nvPr/>
          </p:nvSpPr>
          <p:spPr>
            <a:xfrm>
              <a:off x="9083905" y="2401463"/>
              <a:ext cx="1932289" cy="849446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 test 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2495">
                <a:spcBef>
                  <a:spcPct val="20000"/>
                </a:spcBef>
                <a:defRPr/>
              </a:pPr>
              <a:r>
                <a:rPr lang="en-US" altLang="zh-CN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Mtest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is write for C++ language.</a:t>
              </a:r>
            </a:p>
          </p:txBody>
        </p:sp>
        <p:sp>
          <p:nvSpPr>
            <p:cNvPr id="75" name="Content Placeholder 2"/>
            <p:cNvSpPr txBox="1"/>
            <p:nvPr/>
          </p:nvSpPr>
          <p:spPr>
            <a:xfrm>
              <a:off x="9083905" y="3393806"/>
              <a:ext cx="1932289" cy="849445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Sync/async API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2495">
                <a:spcBef>
                  <a:spcPct val="20000"/>
                </a:spcBef>
                <a:defRPr/>
              </a:pPr>
              <a:r>
                <a:rPr lang="en-US" altLang="zh-CN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Mtest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supports both sync API and async API</a:t>
              </a:r>
            </a:p>
          </p:txBody>
        </p:sp>
        <p:sp>
          <p:nvSpPr>
            <p:cNvPr id="76" name="Content Placeholder 2"/>
            <p:cNvSpPr txBox="1"/>
            <p:nvPr/>
          </p:nvSpPr>
          <p:spPr>
            <a:xfrm>
              <a:off x="9082318" y="4384562"/>
              <a:ext cx="1932288" cy="847858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Parallel testing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2495">
                <a:spcBef>
                  <a:spcPct val="20000"/>
                </a:spcBef>
                <a:defRPr/>
              </a:pPr>
              <a:r>
                <a:rPr lang="en-US" altLang="zh-CN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Mtest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run test cases parallel.</a:t>
              </a:r>
            </a:p>
          </p:txBody>
        </p:sp>
        <p:sp>
          <p:nvSpPr>
            <p:cNvPr id="77" name="Content Placeholder 2"/>
            <p:cNvSpPr txBox="1"/>
            <p:nvPr/>
          </p:nvSpPr>
          <p:spPr>
            <a:xfrm>
              <a:off x="9102958" y="5332447"/>
              <a:ext cx="1932289" cy="849446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Re-useable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2495"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Every test body is re-useable by cases.</a:t>
              </a:r>
            </a:p>
          </p:txBody>
        </p:sp>
      </p:grpSp>
      <p:sp>
        <p:nvSpPr>
          <p:cNvPr id="82" name="TextBox 81"/>
          <p:cNvSpPr txBox="1"/>
          <p:nvPr/>
        </p:nvSpPr>
        <p:spPr bwMode="auto">
          <a:xfrm>
            <a:off x="3552489" y="2663761"/>
            <a:ext cx="166443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is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Mtest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554557" y="3034558"/>
            <a:ext cx="2193131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https://github.com/maxcong001/CPP_test_env</a:t>
            </a: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5" grpId="0"/>
      <p:bldP spid="82" grpId="0"/>
      <p:bldP spid="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4" name="文本框 37"/>
          <p:cNvSpPr txBox="1"/>
          <p:nvPr/>
        </p:nvSpPr>
        <p:spPr>
          <a:xfrm>
            <a:off x="216310" y="196280"/>
            <a:ext cx="192957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165"/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Mtest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architecture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文本框 38"/>
          <p:cNvSpPr txBox="1"/>
          <p:nvPr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defTabSz="685165"/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Mtest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basic component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2" name="任意多边形 5"/>
          <p:cNvSpPr/>
          <p:nvPr/>
        </p:nvSpPr>
        <p:spPr bwMode="auto">
          <a:xfrm>
            <a:off x="6118623" y="2367695"/>
            <a:ext cx="1912144" cy="215571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任意多边形 6"/>
          <p:cNvSpPr/>
          <p:nvPr/>
        </p:nvSpPr>
        <p:spPr bwMode="auto">
          <a:xfrm flipH="1">
            <a:off x="1433515" y="2599940"/>
            <a:ext cx="1913335" cy="214379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任意多边形 7"/>
          <p:cNvSpPr/>
          <p:nvPr/>
        </p:nvSpPr>
        <p:spPr>
          <a:xfrm>
            <a:off x="4702945" y="1842466"/>
            <a:ext cx="504825" cy="751516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-1" fmla="*/ 0 w 647700"/>
              <a:gd name="connsiteY0-2" fmla="*/ 965200 h 965200"/>
              <a:gd name="connsiteX1-3" fmla="*/ 101600 w 647700"/>
              <a:gd name="connsiteY1-4" fmla="*/ 520700 h 965200"/>
              <a:gd name="connsiteX2-5" fmla="*/ 647700 w 647700"/>
              <a:gd name="connsiteY2-6" fmla="*/ 0 h 965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任意多边形 8"/>
          <p:cNvSpPr/>
          <p:nvPr/>
        </p:nvSpPr>
        <p:spPr>
          <a:xfrm flipH="1">
            <a:off x="3418261" y="1837702"/>
            <a:ext cx="504825" cy="751516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-1" fmla="*/ 0 w 647700"/>
              <a:gd name="connsiteY0-2" fmla="*/ 965200 h 965200"/>
              <a:gd name="connsiteX1-3" fmla="*/ 101600 w 647700"/>
              <a:gd name="connsiteY1-4" fmla="*/ 520700 h 965200"/>
              <a:gd name="connsiteX2-5" fmla="*/ 647700 w 647700"/>
              <a:gd name="connsiteY2-6" fmla="*/ 0 h 965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6" name="组合 35"/>
          <p:cNvGrpSpPr/>
          <p:nvPr/>
        </p:nvGrpSpPr>
        <p:grpSpPr>
          <a:xfrm>
            <a:off x="2915817" y="2429626"/>
            <a:ext cx="771525" cy="781291"/>
            <a:chOff x="3137297" y="2428875"/>
            <a:chExt cx="771525" cy="781050"/>
          </a:xfrm>
        </p:grpSpPr>
        <p:sp>
          <p:nvSpPr>
            <p:cNvPr id="87" name="Freeform 19"/>
            <p:cNvSpPr/>
            <p:nvPr/>
          </p:nvSpPr>
          <p:spPr bwMode="auto">
            <a:xfrm>
              <a:off x="3137297" y="2428875"/>
              <a:ext cx="771525" cy="781050"/>
            </a:xfrm>
            <a:custGeom>
              <a:avLst/>
              <a:gdLst>
                <a:gd name="T0" fmla="*/ 15 w 101"/>
                <a:gd name="T1" fmla="*/ 31 h 102"/>
                <a:gd name="T2" fmla="*/ 21 w 101"/>
                <a:gd name="T3" fmla="*/ 5 h 102"/>
                <a:gd name="T4" fmla="*/ 26 w 101"/>
                <a:gd name="T5" fmla="*/ 1 h 102"/>
                <a:gd name="T6" fmla="*/ 32 w 101"/>
                <a:gd name="T7" fmla="*/ 2 h 102"/>
                <a:gd name="T8" fmla="*/ 95 w 101"/>
                <a:gd name="T9" fmla="*/ 41 h 102"/>
                <a:gd name="T10" fmla="*/ 101 w 101"/>
                <a:gd name="T11" fmla="*/ 51 h 102"/>
                <a:gd name="T12" fmla="*/ 94 w 101"/>
                <a:gd name="T13" fmla="*/ 63 h 102"/>
                <a:gd name="T14" fmla="*/ 6 w 101"/>
                <a:gd name="T15" fmla="*/ 102 h 102"/>
                <a:gd name="T16" fmla="*/ 2 w 101"/>
                <a:gd name="T17" fmla="*/ 101 h 102"/>
                <a:gd name="T18" fmla="*/ 0 w 101"/>
                <a:gd name="T19" fmla="*/ 97 h 102"/>
                <a:gd name="T20" fmla="*/ 5 w 101"/>
                <a:gd name="T21" fmla="*/ 77 h 102"/>
                <a:gd name="T22" fmla="*/ 15 w 101"/>
                <a:gd name="T2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2">
                  <a:moveTo>
                    <a:pt x="15" y="31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2"/>
                    <a:pt x="26" y="1"/>
                  </a:cubicBezTo>
                  <a:cubicBezTo>
                    <a:pt x="29" y="0"/>
                    <a:pt x="32" y="2"/>
                    <a:pt x="32" y="2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101" y="46"/>
                    <a:pt x="101" y="51"/>
                  </a:cubicBezTo>
                  <a:cubicBezTo>
                    <a:pt x="101" y="60"/>
                    <a:pt x="94" y="63"/>
                    <a:pt x="94" y="63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3" y="102"/>
                    <a:pt x="2" y="101"/>
                  </a:cubicBezTo>
                  <a:cubicBezTo>
                    <a:pt x="0" y="99"/>
                    <a:pt x="0" y="97"/>
                    <a:pt x="0" y="97"/>
                  </a:cubicBezTo>
                  <a:cubicBezTo>
                    <a:pt x="5" y="77"/>
                    <a:pt x="5" y="77"/>
                    <a:pt x="5" y="77"/>
                  </a:cubicBezTo>
                  <a:lnTo>
                    <a:pt x="15" y="31"/>
                  </a:lnTo>
                  <a:close/>
                </a:path>
              </a:pathLst>
            </a:custGeom>
            <a:solidFill>
              <a:schemeClr val="accent1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" name="Freeform 6"/>
            <p:cNvSpPr>
              <a:spLocks noChangeAspect="1" noEditPoints="1"/>
            </p:cNvSpPr>
            <p:nvPr/>
          </p:nvSpPr>
          <p:spPr bwMode="auto">
            <a:xfrm>
              <a:off x="3469482" y="2717006"/>
              <a:ext cx="170260" cy="180975"/>
            </a:xfrm>
            <a:custGeom>
              <a:avLst/>
              <a:gdLst>
                <a:gd name="T0" fmla="*/ 67 w 376"/>
                <a:gd name="T1" fmla="*/ 3 h 401"/>
                <a:gd name="T2" fmla="*/ 62 w 376"/>
                <a:gd name="T3" fmla="*/ 3 h 401"/>
                <a:gd name="T4" fmla="*/ 0 w 376"/>
                <a:gd name="T5" fmla="*/ 159 h 401"/>
                <a:gd name="T6" fmla="*/ 65 w 376"/>
                <a:gd name="T7" fmla="*/ 223 h 401"/>
                <a:gd name="T8" fmla="*/ 129 w 376"/>
                <a:gd name="T9" fmla="*/ 159 h 401"/>
                <a:gd name="T10" fmla="*/ 67 w 376"/>
                <a:gd name="T11" fmla="*/ 3 h 401"/>
                <a:gd name="T12" fmla="*/ 313 w 376"/>
                <a:gd name="T13" fmla="*/ 3 h 401"/>
                <a:gd name="T14" fmla="*/ 309 w 376"/>
                <a:gd name="T15" fmla="*/ 3 h 401"/>
                <a:gd name="T16" fmla="*/ 246 w 376"/>
                <a:gd name="T17" fmla="*/ 159 h 401"/>
                <a:gd name="T18" fmla="*/ 311 w 376"/>
                <a:gd name="T19" fmla="*/ 223 h 401"/>
                <a:gd name="T20" fmla="*/ 376 w 376"/>
                <a:gd name="T21" fmla="*/ 159 h 401"/>
                <a:gd name="T22" fmla="*/ 313 w 376"/>
                <a:gd name="T23" fmla="*/ 3 h 401"/>
                <a:gd name="T24" fmla="*/ 185 w 376"/>
                <a:gd name="T25" fmla="*/ 180 h 401"/>
                <a:gd name="T26" fmla="*/ 123 w 376"/>
                <a:gd name="T27" fmla="*/ 337 h 401"/>
                <a:gd name="T28" fmla="*/ 188 w 376"/>
                <a:gd name="T29" fmla="*/ 401 h 401"/>
                <a:gd name="T30" fmla="*/ 253 w 376"/>
                <a:gd name="T31" fmla="*/ 337 h 401"/>
                <a:gd name="T32" fmla="*/ 190 w 376"/>
                <a:gd name="T33" fmla="*/ 180 h 401"/>
                <a:gd name="T34" fmla="*/ 185 w 376"/>
                <a:gd name="T35" fmla="*/ 18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6" h="401">
                  <a:moveTo>
                    <a:pt x="67" y="3"/>
                  </a:moveTo>
                  <a:cubicBezTo>
                    <a:pt x="67" y="0"/>
                    <a:pt x="62" y="0"/>
                    <a:pt x="62" y="3"/>
                  </a:cubicBezTo>
                  <a:cubicBezTo>
                    <a:pt x="52" y="85"/>
                    <a:pt x="0" y="102"/>
                    <a:pt x="0" y="159"/>
                  </a:cubicBezTo>
                  <a:cubicBezTo>
                    <a:pt x="0" y="195"/>
                    <a:pt x="29" y="223"/>
                    <a:pt x="65" y="223"/>
                  </a:cubicBezTo>
                  <a:cubicBezTo>
                    <a:pt x="100" y="223"/>
                    <a:pt x="129" y="195"/>
                    <a:pt x="129" y="159"/>
                  </a:cubicBezTo>
                  <a:cubicBezTo>
                    <a:pt x="129" y="102"/>
                    <a:pt x="77" y="85"/>
                    <a:pt x="67" y="3"/>
                  </a:cubicBezTo>
                  <a:close/>
                  <a:moveTo>
                    <a:pt x="313" y="3"/>
                  </a:moveTo>
                  <a:cubicBezTo>
                    <a:pt x="313" y="0"/>
                    <a:pt x="309" y="0"/>
                    <a:pt x="309" y="3"/>
                  </a:cubicBezTo>
                  <a:cubicBezTo>
                    <a:pt x="298" y="85"/>
                    <a:pt x="246" y="102"/>
                    <a:pt x="246" y="159"/>
                  </a:cubicBezTo>
                  <a:cubicBezTo>
                    <a:pt x="246" y="195"/>
                    <a:pt x="276" y="223"/>
                    <a:pt x="311" y="223"/>
                  </a:cubicBezTo>
                  <a:cubicBezTo>
                    <a:pt x="346" y="223"/>
                    <a:pt x="376" y="195"/>
                    <a:pt x="376" y="159"/>
                  </a:cubicBezTo>
                  <a:cubicBezTo>
                    <a:pt x="376" y="102"/>
                    <a:pt x="324" y="85"/>
                    <a:pt x="313" y="3"/>
                  </a:cubicBezTo>
                  <a:close/>
                  <a:moveTo>
                    <a:pt x="185" y="180"/>
                  </a:moveTo>
                  <a:cubicBezTo>
                    <a:pt x="175" y="263"/>
                    <a:pt x="123" y="280"/>
                    <a:pt x="123" y="337"/>
                  </a:cubicBezTo>
                  <a:cubicBezTo>
                    <a:pt x="123" y="372"/>
                    <a:pt x="153" y="401"/>
                    <a:pt x="188" y="401"/>
                  </a:cubicBezTo>
                  <a:cubicBezTo>
                    <a:pt x="223" y="401"/>
                    <a:pt x="253" y="372"/>
                    <a:pt x="253" y="337"/>
                  </a:cubicBezTo>
                  <a:cubicBezTo>
                    <a:pt x="253" y="280"/>
                    <a:pt x="200" y="263"/>
                    <a:pt x="190" y="180"/>
                  </a:cubicBezTo>
                  <a:cubicBezTo>
                    <a:pt x="190" y="178"/>
                    <a:pt x="186" y="178"/>
                    <a:pt x="185" y="18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500" kern="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9" name="组合 39"/>
          <p:cNvGrpSpPr/>
          <p:nvPr/>
        </p:nvGrpSpPr>
        <p:grpSpPr>
          <a:xfrm>
            <a:off x="4895824" y="2066375"/>
            <a:ext cx="1453754" cy="1431573"/>
            <a:chOff x="5117306" y="2065735"/>
            <a:chExt cx="1453754" cy="1431131"/>
          </a:xfrm>
        </p:grpSpPr>
        <p:sp>
          <p:nvSpPr>
            <p:cNvPr id="90" name="Freeform 17"/>
            <p:cNvSpPr>
              <a:spLocks noChangeAspect="1"/>
            </p:cNvSpPr>
            <p:nvPr/>
          </p:nvSpPr>
          <p:spPr bwMode="auto">
            <a:xfrm>
              <a:off x="5117306" y="2065735"/>
              <a:ext cx="1453754" cy="1431131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chemeClr val="accent4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Freeform 26"/>
            <p:cNvSpPr>
              <a:spLocks noChangeAspect="1"/>
            </p:cNvSpPr>
            <p:nvPr/>
          </p:nvSpPr>
          <p:spPr bwMode="auto">
            <a:xfrm>
              <a:off x="5865019" y="2717007"/>
              <a:ext cx="182166" cy="189310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500" kern="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2" name="组合 37"/>
          <p:cNvGrpSpPr/>
          <p:nvPr/>
        </p:nvGrpSpPr>
        <p:grpSpPr>
          <a:xfrm>
            <a:off x="3457549" y="2335539"/>
            <a:ext cx="971550" cy="949221"/>
            <a:chOff x="3679031" y="2334816"/>
            <a:chExt cx="971550" cy="948928"/>
          </a:xfrm>
        </p:grpSpPr>
        <p:sp>
          <p:nvSpPr>
            <p:cNvPr id="93" name="Freeform 18"/>
            <p:cNvSpPr/>
            <p:nvPr/>
          </p:nvSpPr>
          <p:spPr bwMode="auto">
            <a:xfrm>
              <a:off x="3679031" y="2334816"/>
              <a:ext cx="971550" cy="948928"/>
            </a:xfrm>
            <a:custGeom>
              <a:avLst/>
              <a:gdLst>
                <a:gd name="T0" fmla="*/ 127 w 127"/>
                <a:gd name="T1" fmla="*/ 64 h 124"/>
                <a:gd name="T2" fmla="*/ 117 w 127"/>
                <a:gd name="T3" fmla="*/ 76 h 124"/>
                <a:gd name="T4" fmla="*/ 8 w 127"/>
                <a:gd name="T5" fmla="*/ 124 h 124"/>
                <a:gd name="T6" fmla="*/ 2 w 127"/>
                <a:gd name="T7" fmla="*/ 123 h 124"/>
                <a:gd name="T8" fmla="*/ 1 w 127"/>
                <a:gd name="T9" fmla="*/ 118 h 124"/>
                <a:gd name="T10" fmla="*/ 6 w 127"/>
                <a:gd name="T11" fmla="*/ 94 h 124"/>
                <a:gd name="T12" fmla="*/ 39 w 127"/>
                <a:gd name="T13" fmla="*/ 62 h 124"/>
                <a:gd name="T14" fmla="*/ 19 w 127"/>
                <a:gd name="T15" fmla="*/ 38 h 124"/>
                <a:gd name="T16" fmla="*/ 26 w 127"/>
                <a:gd name="T17" fmla="*/ 6 h 124"/>
                <a:gd name="T18" fmla="*/ 32 w 127"/>
                <a:gd name="T19" fmla="*/ 1 h 124"/>
                <a:gd name="T20" fmla="*/ 39 w 127"/>
                <a:gd name="T21" fmla="*/ 2 h 124"/>
                <a:gd name="T22" fmla="*/ 121 w 127"/>
                <a:gd name="T23" fmla="*/ 52 h 124"/>
                <a:gd name="T24" fmla="*/ 127 w 127"/>
                <a:gd name="T25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24">
                  <a:moveTo>
                    <a:pt x="127" y="64"/>
                  </a:moveTo>
                  <a:cubicBezTo>
                    <a:pt x="127" y="71"/>
                    <a:pt x="117" y="76"/>
                    <a:pt x="117" y="76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4" y="124"/>
                    <a:pt x="2" y="123"/>
                  </a:cubicBezTo>
                  <a:cubicBezTo>
                    <a:pt x="0" y="121"/>
                    <a:pt x="1" y="118"/>
                    <a:pt x="1" y="11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94"/>
                    <a:pt x="39" y="81"/>
                    <a:pt x="39" y="62"/>
                  </a:cubicBezTo>
                  <a:cubicBezTo>
                    <a:pt x="40" y="48"/>
                    <a:pt x="19" y="38"/>
                    <a:pt x="19" y="3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8" y="2"/>
                    <a:pt x="32" y="1"/>
                  </a:cubicBezTo>
                  <a:cubicBezTo>
                    <a:pt x="36" y="0"/>
                    <a:pt x="39" y="2"/>
                    <a:pt x="39" y="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1" y="52"/>
                    <a:pt x="127" y="57"/>
                    <a:pt x="127" y="64"/>
                  </a:cubicBezTo>
                  <a:close/>
                </a:path>
              </a:pathLst>
            </a:custGeom>
            <a:solidFill>
              <a:schemeClr val="accent2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Freeform 442"/>
            <p:cNvSpPr>
              <a:spLocks noEditPoints="1"/>
            </p:cNvSpPr>
            <p:nvPr/>
          </p:nvSpPr>
          <p:spPr bwMode="auto">
            <a:xfrm>
              <a:off x="4106466" y="2730103"/>
              <a:ext cx="194072" cy="166688"/>
            </a:xfrm>
            <a:custGeom>
              <a:avLst/>
              <a:gdLst>
                <a:gd name="T0" fmla="*/ 278 w 288"/>
                <a:gd name="T1" fmla="*/ 0 h 246"/>
                <a:gd name="T2" fmla="*/ 52 w 288"/>
                <a:gd name="T3" fmla="*/ 0 h 246"/>
                <a:gd name="T4" fmla="*/ 42 w 288"/>
                <a:gd name="T5" fmla="*/ 10 h 246"/>
                <a:gd name="T6" fmla="*/ 42 w 288"/>
                <a:gd name="T7" fmla="*/ 43 h 246"/>
                <a:gd name="T8" fmla="*/ 10 w 288"/>
                <a:gd name="T9" fmla="*/ 43 h 246"/>
                <a:gd name="T10" fmla="*/ 0 w 288"/>
                <a:gd name="T11" fmla="*/ 53 h 246"/>
                <a:gd name="T12" fmla="*/ 0 w 288"/>
                <a:gd name="T13" fmla="*/ 219 h 246"/>
                <a:gd name="T14" fmla="*/ 27 w 288"/>
                <a:gd name="T15" fmla="*/ 246 h 246"/>
                <a:gd name="T16" fmla="*/ 52 w 288"/>
                <a:gd name="T17" fmla="*/ 246 h 246"/>
                <a:gd name="T18" fmla="*/ 241 w 288"/>
                <a:gd name="T19" fmla="*/ 246 h 246"/>
                <a:gd name="T20" fmla="*/ 278 w 288"/>
                <a:gd name="T21" fmla="*/ 246 h 246"/>
                <a:gd name="T22" fmla="*/ 288 w 288"/>
                <a:gd name="T23" fmla="*/ 236 h 246"/>
                <a:gd name="T24" fmla="*/ 288 w 288"/>
                <a:gd name="T25" fmla="*/ 10 h 246"/>
                <a:gd name="T26" fmla="*/ 278 w 288"/>
                <a:gd name="T27" fmla="*/ 0 h 246"/>
                <a:gd name="T28" fmla="*/ 271 w 288"/>
                <a:gd name="T29" fmla="*/ 229 h 246"/>
                <a:gd name="T30" fmla="*/ 241 w 288"/>
                <a:gd name="T31" fmla="*/ 229 h 246"/>
                <a:gd name="T32" fmla="*/ 52 w 288"/>
                <a:gd name="T33" fmla="*/ 229 h 246"/>
                <a:gd name="T34" fmla="*/ 27 w 288"/>
                <a:gd name="T35" fmla="*/ 229 h 246"/>
                <a:gd name="T36" fmla="*/ 17 w 288"/>
                <a:gd name="T37" fmla="*/ 219 h 246"/>
                <a:gd name="T38" fmla="*/ 17 w 288"/>
                <a:gd name="T39" fmla="*/ 60 h 246"/>
                <a:gd name="T40" fmla="*/ 42 w 288"/>
                <a:gd name="T41" fmla="*/ 60 h 246"/>
                <a:gd name="T42" fmla="*/ 42 w 288"/>
                <a:gd name="T43" fmla="*/ 214 h 246"/>
                <a:gd name="T44" fmla="*/ 59 w 288"/>
                <a:gd name="T45" fmla="*/ 214 h 246"/>
                <a:gd name="T46" fmla="*/ 59 w 288"/>
                <a:gd name="T47" fmla="*/ 60 h 246"/>
                <a:gd name="T48" fmla="*/ 59 w 288"/>
                <a:gd name="T49" fmla="*/ 60 h 246"/>
                <a:gd name="T50" fmla="*/ 59 w 288"/>
                <a:gd name="T51" fmla="*/ 43 h 246"/>
                <a:gd name="T52" fmla="*/ 59 w 288"/>
                <a:gd name="T53" fmla="*/ 17 h 246"/>
                <a:gd name="T54" fmla="*/ 271 w 288"/>
                <a:gd name="T55" fmla="*/ 17 h 246"/>
                <a:gd name="T56" fmla="*/ 271 w 288"/>
                <a:gd name="T57" fmla="*/ 22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46">
                  <a:moveTo>
                    <a:pt x="278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42" y="2"/>
                    <a:pt x="42" y="1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2" y="43"/>
                    <a:pt x="0" y="45"/>
                    <a:pt x="0" y="53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31"/>
                    <a:pt x="14" y="246"/>
                    <a:pt x="27" y="246"/>
                  </a:cubicBezTo>
                  <a:cubicBezTo>
                    <a:pt x="52" y="246"/>
                    <a:pt x="52" y="246"/>
                    <a:pt x="52" y="246"/>
                  </a:cubicBezTo>
                  <a:cubicBezTo>
                    <a:pt x="241" y="246"/>
                    <a:pt x="241" y="246"/>
                    <a:pt x="241" y="246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86" y="246"/>
                    <a:pt x="288" y="244"/>
                    <a:pt x="288" y="236"/>
                  </a:cubicBezTo>
                  <a:cubicBezTo>
                    <a:pt x="288" y="10"/>
                    <a:pt x="288" y="10"/>
                    <a:pt x="288" y="10"/>
                  </a:cubicBezTo>
                  <a:cubicBezTo>
                    <a:pt x="288" y="2"/>
                    <a:pt x="286" y="0"/>
                    <a:pt x="278" y="0"/>
                  </a:cubicBezTo>
                  <a:close/>
                  <a:moveTo>
                    <a:pt x="271" y="229"/>
                  </a:moveTo>
                  <a:cubicBezTo>
                    <a:pt x="241" y="229"/>
                    <a:pt x="241" y="229"/>
                    <a:pt x="241" y="229"/>
                  </a:cubicBezTo>
                  <a:cubicBezTo>
                    <a:pt x="52" y="229"/>
                    <a:pt x="52" y="229"/>
                    <a:pt x="52" y="229"/>
                  </a:cubicBezTo>
                  <a:cubicBezTo>
                    <a:pt x="27" y="229"/>
                    <a:pt x="27" y="229"/>
                    <a:pt x="27" y="229"/>
                  </a:cubicBezTo>
                  <a:cubicBezTo>
                    <a:pt x="24" y="229"/>
                    <a:pt x="17" y="222"/>
                    <a:pt x="17" y="21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214"/>
                    <a:pt x="42" y="214"/>
                    <a:pt x="42" y="214"/>
                  </a:cubicBezTo>
                  <a:cubicBezTo>
                    <a:pt x="59" y="214"/>
                    <a:pt x="59" y="214"/>
                    <a:pt x="59" y="214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271" y="17"/>
                    <a:pt x="271" y="17"/>
                    <a:pt x="271" y="17"/>
                  </a:cubicBezTo>
                  <a:lnTo>
                    <a:pt x="271" y="229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" name="Rectangle 443"/>
            <p:cNvSpPr>
              <a:spLocks noChangeArrowheads="1"/>
            </p:cNvSpPr>
            <p:nvPr/>
          </p:nvSpPr>
          <p:spPr bwMode="auto">
            <a:xfrm>
              <a:off x="4161235" y="2757488"/>
              <a:ext cx="51197" cy="51197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" name="Rectangle 444"/>
            <p:cNvSpPr>
              <a:spLocks noChangeArrowheads="1"/>
            </p:cNvSpPr>
            <p:nvPr/>
          </p:nvSpPr>
          <p:spPr bwMode="auto">
            <a:xfrm>
              <a:off x="4229100" y="2764632"/>
              <a:ext cx="42863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Rectangle 445"/>
            <p:cNvSpPr>
              <a:spLocks noChangeArrowheads="1"/>
            </p:cNvSpPr>
            <p:nvPr/>
          </p:nvSpPr>
          <p:spPr bwMode="auto">
            <a:xfrm>
              <a:off x="4229100" y="2790825"/>
              <a:ext cx="42863" cy="8335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" name="Rectangle 446"/>
            <p:cNvSpPr>
              <a:spLocks noChangeArrowheads="1"/>
            </p:cNvSpPr>
            <p:nvPr/>
          </p:nvSpPr>
          <p:spPr bwMode="auto">
            <a:xfrm>
              <a:off x="4161235" y="2826544"/>
              <a:ext cx="110728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" name="Rectangle 447"/>
            <p:cNvSpPr>
              <a:spLocks noChangeArrowheads="1"/>
            </p:cNvSpPr>
            <p:nvPr/>
          </p:nvSpPr>
          <p:spPr bwMode="auto">
            <a:xfrm>
              <a:off x="4161235" y="2853928"/>
              <a:ext cx="110728" cy="8334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0" name="组合 38"/>
          <p:cNvGrpSpPr/>
          <p:nvPr/>
        </p:nvGrpSpPr>
        <p:grpSpPr>
          <a:xfrm>
            <a:off x="4146924" y="2246215"/>
            <a:ext cx="1110853" cy="1093331"/>
            <a:chOff x="4368404" y="2245519"/>
            <a:chExt cx="1110853" cy="1092994"/>
          </a:xfrm>
        </p:grpSpPr>
        <p:sp>
          <p:nvSpPr>
            <p:cNvPr id="101" name="Freeform 17"/>
            <p:cNvSpPr/>
            <p:nvPr/>
          </p:nvSpPr>
          <p:spPr bwMode="auto">
            <a:xfrm>
              <a:off x="4368404" y="2245519"/>
              <a:ext cx="1110853" cy="1092994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chemeClr val="accent3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" name="Oval 56"/>
            <p:cNvSpPr>
              <a:spLocks noChangeArrowheads="1"/>
            </p:cNvSpPr>
            <p:nvPr/>
          </p:nvSpPr>
          <p:spPr bwMode="auto">
            <a:xfrm>
              <a:off x="4924425" y="2700338"/>
              <a:ext cx="226219" cy="226219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" name="Freeform 57"/>
            <p:cNvSpPr/>
            <p:nvPr/>
          </p:nvSpPr>
          <p:spPr bwMode="auto">
            <a:xfrm>
              <a:off x="4958954" y="2730104"/>
              <a:ext cx="116681" cy="105965"/>
            </a:xfrm>
            <a:custGeom>
              <a:avLst/>
              <a:gdLst>
                <a:gd name="T0" fmla="*/ 8 w 95"/>
                <a:gd name="T1" fmla="*/ 33 h 87"/>
                <a:gd name="T2" fmla="*/ 29 w 95"/>
                <a:gd name="T3" fmla="*/ 74 h 87"/>
                <a:gd name="T4" fmla="*/ 57 w 95"/>
                <a:gd name="T5" fmla="*/ 85 h 87"/>
                <a:gd name="T6" fmla="*/ 54 w 95"/>
                <a:gd name="T7" fmla="*/ 81 h 87"/>
                <a:gd name="T8" fmla="*/ 48 w 95"/>
                <a:gd name="T9" fmla="*/ 76 h 87"/>
                <a:gd name="T10" fmla="*/ 45 w 95"/>
                <a:gd name="T11" fmla="*/ 67 h 87"/>
                <a:gd name="T12" fmla="*/ 36 w 95"/>
                <a:gd name="T13" fmla="*/ 64 h 87"/>
                <a:gd name="T14" fmla="*/ 45 w 95"/>
                <a:gd name="T15" fmla="*/ 52 h 87"/>
                <a:gd name="T16" fmla="*/ 71 w 95"/>
                <a:gd name="T17" fmla="*/ 33 h 87"/>
                <a:gd name="T18" fmla="*/ 43 w 95"/>
                <a:gd name="T19" fmla="*/ 3 h 87"/>
                <a:gd name="T20" fmla="*/ 6 w 95"/>
                <a:gd name="T21" fmla="*/ 14 h 87"/>
                <a:gd name="T22" fmla="*/ 8 w 95"/>
                <a:gd name="T23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87">
                  <a:moveTo>
                    <a:pt x="8" y="33"/>
                  </a:moveTo>
                  <a:cubicBezTo>
                    <a:pt x="4" y="44"/>
                    <a:pt x="7" y="61"/>
                    <a:pt x="29" y="74"/>
                  </a:cubicBezTo>
                  <a:cubicBezTo>
                    <a:pt x="51" y="86"/>
                    <a:pt x="55" y="83"/>
                    <a:pt x="57" y="85"/>
                  </a:cubicBezTo>
                  <a:cubicBezTo>
                    <a:pt x="59" y="87"/>
                    <a:pt x="53" y="87"/>
                    <a:pt x="54" y="81"/>
                  </a:cubicBezTo>
                  <a:cubicBezTo>
                    <a:pt x="55" y="75"/>
                    <a:pt x="51" y="76"/>
                    <a:pt x="48" y="76"/>
                  </a:cubicBezTo>
                  <a:cubicBezTo>
                    <a:pt x="45" y="76"/>
                    <a:pt x="44" y="70"/>
                    <a:pt x="45" y="67"/>
                  </a:cubicBezTo>
                  <a:cubicBezTo>
                    <a:pt x="46" y="63"/>
                    <a:pt x="41" y="71"/>
                    <a:pt x="36" y="64"/>
                  </a:cubicBezTo>
                  <a:cubicBezTo>
                    <a:pt x="32" y="56"/>
                    <a:pt x="39" y="50"/>
                    <a:pt x="45" y="52"/>
                  </a:cubicBezTo>
                  <a:cubicBezTo>
                    <a:pt x="61" y="57"/>
                    <a:pt x="59" y="43"/>
                    <a:pt x="71" y="33"/>
                  </a:cubicBezTo>
                  <a:cubicBezTo>
                    <a:pt x="95" y="15"/>
                    <a:pt x="60" y="5"/>
                    <a:pt x="43" y="3"/>
                  </a:cubicBezTo>
                  <a:cubicBezTo>
                    <a:pt x="25" y="0"/>
                    <a:pt x="0" y="7"/>
                    <a:pt x="6" y="14"/>
                  </a:cubicBezTo>
                  <a:cubicBezTo>
                    <a:pt x="12" y="20"/>
                    <a:pt x="9" y="30"/>
                    <a:pt x="8" y="33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Freeform 58"/>
            <p:cNvSpPr/>
            <p:nvPr/>
          </p:nvSpPr>
          <p:spPr bwMode="auto">
            <a:xfrm>
              <a:off x="5020866" y="2812257"/>
              <a:ext cx="89297" cy="103585"/>
            </a:xfrm>
            <a:custGeom>
              <a:avLst/>
              <a:gdLst>
                <a:gd name="T0" fmla="*/ 12 w 73"/>
                <a:gd name="T1" fmla="*/ 32 h 85"/>
                <a:gd name="T2" fmla="*/ 12 w 73"/>
                <a:gd name="T3" fmla="*/ 45 h 85"/>
                <a:gd name="T4" fmla="*/ 25 w 73"/>
                <a:gd name="T5" fmla="*/ 58 h 85"/>
                <a:gd name="T6" fmla="*/ 19 w 73"/>
                <a:gd name="T7" fmla="*/ 80 h 85"/>
                <a:gd name="T8" fmla="*/ 45 w 73"/>
                <a:gd name="T9" fmla="*/ 66 h 85"/>
                <a:gd name="T10" fmla="*/ 66 w 73"/>
                <a:gd name="T11" fmla="*/ 37 h 85"/>
                <a:gd name="T12" fmla="*/ 54 w 73"/>
                <a:gd name="T13" fmla="*/ 24 h 85"/>
                <a:gd name="T14" fmla="*/ 24 w 73"/>
                <a:gd name="T15" fmla="*/ 11 h 85"/>
                <a:gd name="T16" fmla="*/ 12 w 73"/>
                <a:gd name="T17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5">
                  <a:moveTo>
                    <a:pt x="12" y="32"/>
                  </a:moveTo>
                  <a:cubicBezTo>
                    <a:pt x="10" y="43"/>
                    <a:pt x="0" y="34"/>
                    <a:pt x="12" y="45"/>
                  </a:cubicBezTo>
                  <a:cubicBezTo>
                    <a:pt x="23" y="56"/>
                    <a:pt x="26" y="33"/>
                    <a:pt x="25" y="58"/>
                  </a:cubicBezTo>
                  <a:cubicBezTo>
                    <a:pt x="23" y="83"/>
                    <a:pt x="2" y="85"/>
                    <a:pt x="19" y="80"/>
                  </a:cubicBezTo>
                  <a:cubicBezTo>
                    <a:pt x="36" y="74"/>
                    <a:pt x="33" y="79"/>
                    <a:pt x="45" y="66"/>
                  </a:cubicBezTo>
                  <a:cubicBezTo>
                    <a:pt x="58" y="54"/>
                    <a:pt x="60" y="47"/>
                    <a:pt x="66" y="37"/>
                  </a:cubicBezTo>
                  <a:cubicBezTo>
                    <a:pt x="73" y="27"/>
                    <a:pt x="62" y="31"/>
                    <a:pt x="54" y="24"/>
                  </a:cubicBezTo>
                  <a:cubicBezTo>
                    <a:pt x="47" y="17"/>
                    <a:pt x="34" y="0"/>
                    <a:pt x="24" y="11"/>
                  </a:cubicBezTo>
                  <a:cubicBezTo>
                    <a:pt x="14" y="21"/>
                    <a:pt x="12" y="32"/>
                    <a:pt x="12" y="32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" name="Freeform 59"/>
            <p:cNvSpPr/>
            <p:nvPr/>
          </p:nvSpPr>
          <p:spPr bwMode="auto">
            <a:xfrm>
              <a:off x="5068492" y="2706292"/>
              <a:ext cx="78581" cy="145256"/>
            </a:xfrm>
            <a:custGeom>
              <a:avLst/>
              <a:gdLst>
                <a:gd name="T0" fmla="*/ 0 w 63"/>
                <a:gd name="T1" fmla="*/ 0 h 119"/>
                <a:gd name="T2" fmla="*/ 11 w 63"/>
                <a:gd name="T3" fmla="*/ 30 h 119"/>
                <a:gd name="T4" fmla="*/ 46 w 63"/>
                <a:gd name="T5" fmla="*/ 54 h 119"/>
                <a:gd name="T6" fmla="*/ 54 w 63"/>
                <a:gd name="T7" fmla="*/ 81 h 119"/>
                <a:gd name="T8" fmla="*/ 52 w 63"/>
                <a:gd name="T9" fmla="*/ 111 h 119"/>
                <a:gd name="T10" fmla="*/ 63 w 63"/>
                <a:gd name="T11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19">
                  <a:moveTo>
                    <a:pt x="0" y="0"/>
                  </a:moveTo>
                  <a:cubicBezTo>
                    <a:pt x="0" y="6"/>
                    <a:pt x="3" y="22"/>
                    <a:pt x="11" y="30"/>
                  </a:cubicBezTo>
                  <a:cubicBezTo>
                    <a:pt x="19" y="37"/>
                    <a:pt x="45" y="44"/>
                    <a:pt x="46" y="54"/>
                  </a:cubicBezTo>
                  <a:cubicBezTo>
                    <a:pt x="47" y="64"/>
                    <a:pt x="58" y="71"/>
                    <a:pt x="54" y="81"/>
                  </a:cubicBezTo>
                  <a:cubicBezTo>
                    <a:pt x="50" y="90"/>
                    <a:pt x="42" y="103"/>
                    <a:pt x="52" y="111"/>
                  </a:cubicBezTo>
                  <a:cubicBezTo>
                    <a:pt x="61" y="119"/>
                    <a:pt x="63" y="113"/>
                    <a:pt x="63" y="113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06" name="TextBox 13"/>
          <p:cNvSpPr txBox="1"/>
          <p:nvPr/>
        </p:nvSpPr>
        <p:spPr>
          <a:xfrm>
            <a:off x="3033714" y="1332722"/>
            <a:ext cx="1631156" cy="30777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495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Test case</a:t>
            </a:r>
          </a:p>
        </p:txBody>
      </p:sp>
      <p:sp>
        <p:nvSpPr>
          <p:cNvPr id="107" name="TextBox 13"/>
          <p:cNvSpPr txBox="1"/>
          <p:nvPr/>
        </p:nvSpPr>
        <p:spPr>
          <a:xfrm>
            <a:off x="2887293" y="1612604"/>
            <a:ext cx="1777577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495">
              <a:spcBef>
                <a:spcPct val="20000"/>
              </a:spcBef>
              <a:defRPr/>
            </a:pPr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Include all the info of a test</a:t>
            </a:r>
          </a:p>
        </p:txBody>
      </p:sp>
      <p:sp>
        <p:nvSpPr>
          <p:cNvPr id="108" name="TextBox 13"/>
          <p:cNvSpPr txBox="1"/>
          <p:nvPr/>
        </p:nvSpPr>
        <p:spPr>
          <a:xfrm>
            <a:off x="5013724" y="1332722"/>
            <a:ext cx="1631156" cy="30777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495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Test suit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9" name="TextBox 13"/>
          <p:cNvSpPr txBox="1"/>
          <p:nvPr/>
        </p:nvSpPr>
        <p:spPr>
          <a:xfrm>
            <a:off x="5017294" y="1612604"/>
            <a:ext cx="1553766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495">
              <a:spcBef>
                <a:spcPct val="20000"/>
              </a:spcBef>
              <a:defRPr/>
            </a:pPr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test cases of same scope</a:t>
            </a:r>
          </a:p>
        </p:txBody>
      </p:sp>
      <p:sp>
        <p:nvSpPr>
          <p:cNvPr id="110" name="TextBox 13"/>
          <p:cNvSpPr txBox="1"/>
          <p:nvPr/>
        </p:nvSpPr>
        <p:spPr>
          <a:xfrm>
            <a:off x="6876256" y="2547535"/>
            <a:ext cx="1631156" cy="30777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495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Test project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1" name="TextBox 13"/>
          <p:cNvSpPr txBox="1"/>
          <p:nvPr/>
        </p:nvSpPr>
        <p:spPr>
          <a:xfrm>
            <a:off x="6879830" y="2827417"/>
            <a:ext cx="1553765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495">
              <a:spcBef>
                <a:spcPct val="20000"/>
              </a:spcBef>
              <a:defRPr/>
            </a:pPr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The project to test</a:t>
            </a:r>
          </a:p>
        </p:txBody>
      </p:sp>
      <p:sp>
        <p:nvSpPr>
          <p:cNvPr id="112" name="TextBox 13"/>
          <p:cNvSpPr txBox="1"/>
          <p:nvPr/>
        </p:nvSpPr>
        <p:spPr>
          <a:xfrm>
            <a:off x="996628" y="2699982"/>
            <a:ext cx="1631156" cy="30777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495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Test body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3" name="TextBox 13"/>
          <p:cNvSpPr txBox="1"/>
          <p:nvPr/>
        </p:nvSpPr>
        <p:spPr>
          <a:xfrm>
            <a:off x="1000199" y="2979864"/>
            <a:ext cx="1553766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495">
              <a:spcBef>
                <a:spcPct val="20000"/>
              </a:spcBef>
              <a:defRPr/>
            </a:pPr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The code logic to test</a:t>
            </a:r>
          </a:p>
        </p:txBody>
      </p:sp>
      <p:sp>
        <p:nvSpPr>
          <p:cNvPr id="114" name="矩形 29"/>
          <p:cNvSpPr/>
          <p:nvPr/>
        </p:nvSpPr>
        <p:spPr>
          <a:xfrm>
            <a:off x="4041725" y="3797831"/>
            <a:ext cx="1826419" cy="1690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Mtest</a:t>
            </a:r>
            <a:r>
              <a:rPr lang="en-US" altLang="zh-CN" sz="1000" b="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2531491355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4" name="文本框 37"/>
          <p:cNvSpPr txBox="1"/>
          <p:nvPr/>
        </p:nvSpPr>
        <p:spPr>
          <a:xfrm>
            <a:off x="216310" y="196280"/>
            <a:ext cx="192957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165"/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Mtest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architecture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文本框 38"/>
          <p:cNvSpPr txBox="1"/>
          <p:nvPr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defTabSz="685165"/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Mtest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basic component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8B6283-5867-4E3F-8A17-2F76C43C2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7" y="1420416"/>
            <a:ext cx="70199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01779"/>
      </p:ext>
    </p:extLst>
  </p:cSld>
  <p:clrMapOvr>
    <a:masterClrMapping/>
  </p:clrMapOvr>
  <p:transition spd="med" advClick="0" advTm="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4" name="文本框 37"/>
          <p:cNvSpPr txBox="1"/>
          <p:nvPr/>
        </p:nvSpPr>
        <p:spPr>
          <a:xfrm>
            <a:off x="583354" y="204841"/>
            <a:ext cx="1207583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165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Why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Mtest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文本框 38"/>
          <p:cNvSpPr txBox="1"/>
          <p:nvPr/>
        </p:nvSpPr>
        <p:spPr>
          <a:xfrm>
            <a:off x="265271" y="520316"/>
            <a:ext cx="2362513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defTabSz="68516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Support async API/Multi-threads/Multi-parts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60373D-F5DD-4A9B-A487-4D18A6866464}"/>
              </a:ext>
            </a:extLst>
          </p:cNvPr>
          <p:cNvGrpSpPr/>
          <p:nvPr/>
        </p:nvGrpSpPr>
        <p:grpSpPr>
          <a:xfrm>
            <a:off x="2123728" y="1093007"/>
            <a:ext cx="2709768" cy="3060865"/>
            <a:chOff x="1917" y="1156037"/>
            <a:chExt cx="2709768" cy="3060865"/>
          </a:xfrm>
        </p:grpSpPr>
        <p:graphicFrame>
          <p:nvGraphicFramePr>
            <p:cNvPr id="26" name="图表 65">
              <a:extLst>
                <a:ext uri="{FF2B5EF4-FFF2-40B4-BE49-F238E27FC236}">
                  <a16:creationId xmlns:a16="http://schemas.microsoft.com/office/drawing/2014/main" id="{82F0213F-F6C5-47C5-B8F4-B321A2E4B92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69461917"/>
                </p:ext>
              </p:extLst>
            </p:nvPr>
          </p:nvGraphicFramePr>
          <p:xfrm>
            <a:off x="1917" y="1156037"/>
            <a:ext cx="2271061" cy="26133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CE912C-2134-4406-BD4C-CC366882555E}"/>
                </a:ext>
              </a:extLst>
            </p:cNvPr>
            <p:cNvSpPr txBox="1"/>
            <p:nvPr/>
          </p:nvSpPr>
          <p:spPr>
            <a:xfrm>
              <a:off x="11385" y="3916501"/>
              <a:ext cx="2700300" cy="300401"/>
            </a:xfrm>
            <a:prstGeom prst="rect">
              <a:avLst/>
            </a:prstGeom>
            <a:noFill/>
          </p:spPr>
          <p:txBody>
            <a:bodyPr vert="horz" wrap="square" lIns="65023" tIns="32511" rIns="65023" bIns="32511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 err="1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Mtest</a:t>
              </a: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execute speed</a:t>
              </a: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151B24AA-4393-40AA-BAA2-07C8C59E6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072" y="1719448"/>
              <a:ext cx="624149" cy="1638057"/>
            </a:xfrm>
            <a:custGeom>
              <a:avLst/>
              <a:gdLst>
                <a:gd name="T0" fmla="*/ 379 w 488"/>
                <a:gd name="T1" fmla="*/ 1053 h 1053"/>
                <a:gd name="T2" fmla="*/ 109 w 488"/>
                <a:gd name="T3" fmla="*/ 1053 h 1053"/>
                <a:gd name="T4" fmla="*/ 109 w 488"/>
                <a:gd name="T5" fmla="*/ 247 h 1053"/>
                <a:gd name="T6" fmla="*/ 0 w 488"/>
                <a:gd name="T7" fmla="*/ 247 h 1053"/>
                <a:gd name="T8" fmla="*/ 241 w 488"/>
                <a:gd name="T9" fmla="*/ 0 h 1053"/>
                <a:gd name="T10" fmla="*/ 488 w 488"/>
                <a:gd name="T11" fmla="*/ 247 h 1053"/>
                <a:gd name="T12" fmla="*/ 379 w 488"/>
                <a:gd name="T13" fmla="*/ 247 h 1053"/>
                <a:gd name="T14" fmla="*/ 379 w 488"/>
                <a:gd name="T15" fmla="*/ 1053 h 1053"/>
                <a:gd name="T16" fmla="*/ 379 w 488"/>
                <a:gd name="T17" fmla="*/ 1053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1053">
                  <a:moveTo>
                    <a:pt x="379" y="1053"/>
                  </a:moveTo>
                  <a:lnTo>
                    <a:pt x="109" y="1053"/>
                  </a:lnTo>
                  <a:lnTo>
                    <a:pt x="109" y="247"/>
                  </a:lnTo>
                  <a:lnTo>
                    <a:pt x="0" y="247"/>
                  </a:lnTo>
                  <a:lnTo>
                    <a:pt x="241" y="0"/>
                  </a:lnTo>
                  <a:lnTo>
                    <a:pt x="488" y="247"/>
                  </a:lnTo>
                  <a:lnTo>
                    <a:pt x="379" y="247"/>
                  </a:lnTo>
                  <a:lnTo>
                    <a:pt x="379" y="1053"/>
                  </a:lnTo>
                  <a:lnTo>
                    <a:pt x="379" y="105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6E7D62-42CB-4C29-8D5A-C2189679F305}"/>
              </a:ext>
            </a:extLst>
          </p:cNvPr>
          <p:cNvGrpSpPr/>
          <p:nvPr/>
        </p:nvGrpSpPr>
        <p:grpSpPr>
          <a:xfrm>
            <a:off x="6120172" y="2272769"/>
            <a:ext cx="2709768" cy="1881103"/>
            <a:chOff x="1917" y="2335799"/>
            <a:chExt cx="2709768" cy="1881103"/>
          </a:xfrm>
        </p:grpSpPr>
        <p:graphicFrame>
          <p:nvGraphicFramePr>
            <p:cNvPr id="22" name="图表 65">
              <a:extLst>
                <a:ext uri="{FF2B5EF4-FFF2-40B4-BE49-F238E27FC236}">
                  <a16:creationId xmlns:a16="http://schemas.microsoft.com/office/drawing/2014/main" id="{0F8B61AF-6554-461D-83E6-79DB11F8CDF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24694775"/>
                </p:ext>
              </p:extLst>
            </p:nvPr>
          </p:nvGraphicFramePr>
          <p:xfrm>
            <a:off x="1917" y="2335799"/>
            <a:ext cx="2271061" cy="14336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882792-8429-4171-A011-602C1633CCB9}"/>
                </a:ext>
              </a:extLst>
            </p:cNvPr>
            <p:cNvSpPr txBox="1"/>
            <p:nvPr/>
          </p:nvSpPr>
          <p:spPr>
            <a:xfrm>
              <a:off x="11385" y="3916501"/>
              <a:ext cx="2700300" cy="300401"/>
            </a:xfrm>
            <a:prstGeom prst="rect">
              <a:avLst/>
            </a:prstGeom>
            <a:noFill/>
          </p:spPr>
          <p:txBody>
            <a:bodyPr vert="horz" wrap="square" lIns="65023" tIns="32511" rIns="65023" bIns="32511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 err="1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Mtest</a:t>
              </a: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develop speed</a:t>
              </a: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743A974-D215-4040-8C55-9AA9E7C08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344" y="2815593"/>
              <a:ext cx="624149" cy="900101"/>
            </a:xfrm>
            <a:custGeom>
              <a:avLst/>
              <a:gdLst>
                <a:gd name="T0" fmla="*/ 379 w 488"/>
                <a:gd name="T1" fmla="*/ 1053 h 1053"/>
                <a:gd name="T2" fmla="*/ 109 w 488"/>
                <a:gd name="T3" fmla="*/ 1053 h 1053"/>
                <a:gd name="T4" fmla="*/ 109 w 488"/>
                <a:gd name="T5" fmla="*/ 247 h 1053"/>
                <a:gd name="T6" fmla="*/ 0 w 488"/>
                <a:gd name="T7" fmla="*/ 247 h 1053"/>
                <a:gd name="T8" fmla="*/ 241 w 488"/>
                <a:gd name="T9" fmla="*/ 0 h 1053"/>
                <a:gd name="T10" fmla="*/ 488 w 488"/>
                <a:gd name="T11" fmla="*/ 247 h 1053"/>
                <a:gd name="T12" fmla="*/ 379 w 488"/>
                <a:gd name="T13" fmla="*/ 247 h 1053"/>
                <a:gd name="T14" fmla="*/ 379 w 488"/>
                <a:gd name="T15" fmla="*/ 1053 h 1053"/>
                <a:gd name="T16" fmla="*/ 379 w 488"/>
                <a:gd name="T17" fmla="*/ 1053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1053">
                  <a:moveTo>
                    <a:pt x="379" y="1053"/>
                  </a:moveTo>
                  <a:lnTo>
                    <a:pt x="109" y="1053"/>
                  </a:lnTo>
                  <a:lnTo>
                    <a:pt x="109" y="247"/>
                  </a:lnTo>
                  <a:lnTo>
                    <a:pt x="0" y="247"/>
                  </a:lnTo>
                  <a:lnTo>
                    <a:pt x="241" y="0"/>
                  </a:lnTo>
                  <a:lnTo>
                    <a:pt x="488" y="247"/>
                  </a:lnTo>
                  <a:lnTo>
                    <a:pt x="379" y="247"/>
                  </a:lnTo>
                  <a:lnTo>
                    <a:pt x="379" y="1053"/>
                  </a:lnTo>
                  <a:lnTo>
                    <a:pt x="379" y="105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30DA02-62DD-4D57-965E-9A1E311E4F25}"/>
                  </a:ext>
                </a:extLst>
              </p14:cNvPr>
              <p14:cNvContentPartPr/>
              <p14:nvPr/>
            </p14:nvContentPartPr>
            <p14:xfrm>
              <a:off x="745047" y="1865249"/>
              <a:ext cx="1275120" cy="1911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30DA02-62DD-4D57-965E-9A1E311E4F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1047" y="1757249"/>
                <a:ext cx="1382760" cy="21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355284-B750-491D-B0A8-64F0072F1507}"/>
                  </a:ext>
                </a:extLst>
              </p14:cNvPr>
              <p14:cNvContentPartPr/>
              <p14:nvPr/>
            </p14:nvContentPartPr>
            <p14:xfrm>
              <a:off x="1734327" y="1739969"/>
              <a:ext cx="390960" cy="369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355284-B750-491D-B0A8-64F0072F15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80687" y="1631969"/>
                <a:ext cx="49860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8C034C0-33F1-4E56-BBA0-B18677A3E49B}"/>
                  </a:ext>
                </a:extLst>
              </p14:cNvPr>
              <p14:cNvContentPartPr/>
              <p14:nvPr/>
            </p14:nvContentPartPr>
            <p14:xfrm>
              <a:off x="5341887" y="2060729"/>
              <a:ext cx="947160" cy="1634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8C034C0-33F1-4E56-BBA0-B18677A3E4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88247" y="1953089"/>
                <a:ext cx="1054800" cy="18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D7127EB-35CA-40A6-9BAA-40C7D96D782D}"/>
                  </a:ext>
                </a:extLst>
              </p14:cNvPr>
              <p14:cNvContentPartPr/>
              <p14:nvPr/>
            </p14:nvContentPartPr>
            <p14:xfrm>
              <a:off x="6024807" y="1942649"/>
              <a:ext cx="396360" cy="330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D7127EB-35CA-40A6-9BAA-40C7D96D782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71167" y="1834649"/>
                <a:ext cx="504000" cy="5457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AB83F08-084B-473B-B417-D2E7031D2F14}"/>
              </a:ext>
            </a:extLst>
          </p:cNvPr>
          <p:cNvSpPr txBox="1"/>
          <p:nvPr/>
        </p:nvSpPr>
        <p:spPr>
          <a:xfrm>
            <a:off x="670999" y="2340792"/>
            <a:ext cx="200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800%</a:t>
            </a:r>
            <a:endParaRPr lang="zh-CN" altLang="en-US" sz="4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41FED8-E8BB-42E9-A4D2-D94C6E75B9EC}"/>
              </a:ext>
            </a:extLst>
          </p:cNvPr>
          <p:cNvSpPr txBox="1"/>
          <p:nvPr/>
        </p:nvSpPr>
        <p:spPr>
          <a:xfrm>
            <a:off x="5218170" y="2399699"/>
            <a:ext cx="200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200%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1895614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4" name="文本框 37"/>
          <p:cNvSpPr txBox="1"/>
          <p:nvPr/>
        </p:nvSpPr>
        <p:spPr>
          <a:xfrm>
            <a:off x="216310" y="196280"/>
            <a:ext cx="1593906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165"/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Mtest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example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70F9F9-A7C0-4216-9561-B0E94183A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74" y="504659"/>
            <a:ext cx="8410652" cy="458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48860"/>
      </p:ext>
    </p:extLst>
  </p:cSld>
  <p:clrMapOvr>
    <a:masterClrMapping/>
  </p:clrMapOvr>
  <p:transition spd="med" advClick="0" advTm="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Q&amp;A</a:t>
            </a:r>
            <a:endParaRPr lang="zh-CN" altLang="en-US" sz="2800" b="1" dirty="0">
              <a:solidFill>
                <a:srgbClr val="093B5C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4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FOUR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29111" r="82360" b="55664"/>
          <a:stretch>
            <a:fillRect/>
          </a:stretch>
        </p:blipFill>
        <p:spPr>
          <a:xfrm>
            <a:off x="2545537" y="1519006"/>
            <a:ext cx="936104" cy="1044116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2447764" y="2915891"/>
            <a:ext cx="1840568" cy="7007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Thanks</a:t>
            </a:r>
            <a:endParaRPr lang="zh-CN" altLang="en-US" sz="3600" b="1" dirty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91680" y="1158966"/>
            <a:ext cx="817853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45637" y="1202600"/>
            <a:ext cx="1451038" cy="1444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19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4184340" y="3039558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10" grpId="0"/>
      <p:bldP spid="11" grpId="0"/>
      <p:bldP spid="12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496</Words>
  <Application>Microsoft Office PowerPoint</Application>
  <PresentationFormat>Custom</PresentationFormat>
  <Paragraphs>111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AgencyFB</vt:lpstr>
      <vt:lpstr>Arial Unicode MS</vt:lpstr>
      <vt:lpstr>方正兰亭超细黑简体</vt:lpstr>
      <vt:lpstr>宋体</vt:lpstr>
      <vt:lpstr>微软雅黑</vt:lpstr>
      <vt:lpstr>Arial</vt:lpstr>
      <vt:lpstr>Calibri</vt:lpstr>
      <vt:lpstr>Elephant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工作汇报总结类</dc:title>
  <dc:subject>RP</dc:subject>
  <dc:creator>Administrator</dc:creator>
  <cp:keywords>RP</cp:keywords>
  <dc:description>RP</dc:description>
  <cp:lastModifiedBy>Cong, Max (NSB - CN/Qingdao)</cp:lastModifiedBy>
  <cp:revision>307</cp:revision>
  <dcterms:created xsi:type="dcterms:W3CDTF">2017-06-09T15:26:00Z</dcterms:created>
  <dcterms:modified xsi:type="dcterms:W3CDTF">2019-03-22T07:53:19Z</dcterms:modified>
  <cp:category>RP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2052-11.1.0.8183</vt:lpwstr>
  </property>
</Properties>
</file>