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43"/>
  </p:notesMasterIdLst>
  <p:sldIdLst>
    <p:sldId id="419" r:id="rId3"/>
    <p:sldId id="431" r:id="rId4"/>
    <p:sldId id="470" r:id="rId5"/>
    <p:sldId id="422" r:id="rId6"/>
    <p:sldId id="457" r:id="rId7"/>
    <p:sldId id="459" r:id="rId8"/>
    <p:sldId id="455" r:id="rId9"/>
    <p:sldId id="322" r:id="rId10"/>
    <p:sldId id="465" r:id="rId11"/>
    <p:sldId id="466" r:id="rId12"/>
    <p:sldId id="467" r:id="rId13"/>
    <p:sldId id="468" r:id="rId14"/>
    <p:sldId id="469" r:id="rId15"/>
    <p:sldId id="319" r:id="rId16"/>
    <p:sldId id="456" r:id="rId17"/>
    <p:sldId id="463" r:id="rId18"/>
    <p:sldId id="464" r:id="rId19"/>
    <p:sldId id="323" r:id="rId20"/>
    <p:sldId id="279" r:id="rId21"/>
    <p:sldId id="337" r:id="rId22"/>
    <p:sldId id="423" r:id="rId23"/>
    <p:sldId id="460" r:id="rId24"/>
    <p:sldId id="326" r:id="rId25"/>
    <p:sldId id="461" r:id="rId26"/>
    <p:sldId id="341" r:id="rId27"/>
    <p:sldId id="424" r:id="rId28"/>
    <p:sldId id="330" r:id="rId29"/>
    <p:sldId id="307" r:id="rId30"/>
    <p:sldId id="325" r:id="rId31"/>
    <p:sldId id="425" r:id="rId32"/>
    <p:sldId id="331" r:id="rId33"/>
    <p:sldId id="462" r:id="rId34"/>
    <p:sldId id="339" r:id="rId35"/>
    <p:sldId id="335" r:id="rId36"/>
    <p:sldId id="426" r:id="rId37"/>
    <p:sldId id="289" r:id="rId38"/>
    <p:sldId id="429" r:id="rId39"/>
    <p:sldId id="328" r:id="rId40"/>
    <p:sldId id="274" r:id="rId41"/>
    <p:sldId id="430" r:id="rId4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7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67" y="86"/>
      </p:cViewPr>
      <p:guideLst>
        <p:guide orient="horz" pos="2183"/>
        <p:guide pos="3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t>2019/3/11</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628640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43755658"/>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452762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3740682"/>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14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15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16</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1977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17</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644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t>18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19</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20</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t>21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97606485"/>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t>23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24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604340"/>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t>25</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t>26</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27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t>28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t>29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148553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t>30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t>31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46022856"/>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t>33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t>34</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t>35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t>36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t>37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t>38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t>39</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t>40</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183076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811551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2019/3/11</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2019/3/11</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2019/3/11</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2019/3/11</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2019/3/11</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9.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4.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12" Type="http://schemas.openxmlformats.org/officeDocument/2006/relationships/hyperlink" Target="http://www.open-std.org/jtc1/sc22/wg21/docs/papers/2019/n4800.pdf" TargetMode="Externa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hyperlink" Target="http://www.open-std.org/jtc1/sc22/wg21/docs/papers/2017/n4659.pdf" TargetMode="External"/><Relationship Id="rId5" Type="http://schemas.openxmlformats.org/officeDocument/2006/relationships/image" Target="../media/image5.png"/><Relationship Id="rId10" Type="http://schemas.openxmlformats.org/officeDocument/2006/relationships/hyperlink" Target="https://github.com/cplusplus/draft/blob/master/papers/n4140.pdf?raw=true" TargetMode="External"/><Relationship Id="rId4" Type="http://schemas.openxmlformats.org/officeDocument/2006/relationships/image" Target="../media/image4.png"/><Relationship Id="rId9" Type="http://schemas.openxmlformats.org/officeDocument/2006/relationships/hyperlink" Target="http://www.open-std.org/jtc1/sc22/wg21/docs/papers/2012/n3337.pdf"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16226645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836024472"/>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68031910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625522" y="2305672"/>
            <a:ext cx="6096000" cy="3693319"/>
          </a:xfrm>
          <a:prstGeom prst="rect">
            <a:avLst/>
          </a:prstGeom>
        </p:spPr>
        <p:txBody>
          <a:bodyPr>
            <a:spAutoFit/>
          </a:bodyPr>
          <a:lstStyle/>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&lt;iostream&gt;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&lt;functional&gt;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 </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Y&gt;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add(U x, Y y)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x + y; }</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[out = std::ref(std::</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"Result from C code: "</a:t>
            </a:r>
            <a:r>
              <a:rPr lang="en-US" altLang="zh-CN" dirty="0">
                <a:solidFill>
                  <a:srgbClr val="000000"/>
                </a:solidFill>
                <a:latin typeface="Consolas" panose="020B0609020204030204" pitchFamily="49" charset="0"/>
              </a:rPr>
              <a:t> &lt;&lt; add(</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out.get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0067544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321657"/>
            <a:ext cx="184308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Override/final</a:t>
            </a:r>
            <a:endParaRPr lang="zh-CN" altLang="en-US"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b="1" dirty="0" err="1">
                <a:solidFill>
                  <a:srgbClr val="333F4F"/>
                </a:solidFill>
                <a:latin typeface="微软雅黑" panose="020B0503020204020204" pitchFamily="34" charset="-122"/>
              </a:rPr>
              <a:t>Enum</a:t>
            </a:r>
            <a:r>
              <a:rPr lang="en-US" altLang="zh-CN" b="1" dirty="0">
                <a:solidFill>
                  <a:srgbClr val="333F4F"/>
                </a:solidFill>
                <a:latin typeface="微软雅黑" panose="020B0503020204020204" pitchFamily="34" charset="-122"/>
              </a:rPr>
              <a:t> class</a:t>
            </a:r>
            <a:endParaRPr lang="zh-CN" altLang="en-US"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b="1" dirty="0">
                <a:solidFill>
                  <a:srgbClr val="333F4F"/>
                </a:solidFill>
                <a:latin typeface="微软雅黑" panose="020B0503020204020204" pitchFamily="34" charset="-122"/>
              </a:rPr>
              <a:t>委托构造</a:t>
            </a:r>
          </a:p>
        </p:txBody>
      </p:sp>
      <p:sp>
        <p:nvSpPr>
          <p:cNvPr id="28" name="Rectangle 27"/>
          <p:cNvSpPr>
            <a:spLocks noChangeArrowheads="1"/>
          </p:cNvSpPr>
          <p:nvPr/>
        </p:nvSpPr>
        <p:spPr bwMode="auto">
          <a:xfrm>
            <a:off x="6917787" y="4297916"/>
            <a:ext cx="17589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pPr>
            <a:r>
              <a:rPr lang="zh-CN" altLang="en-US" b="1" dirty="0">
                <a:solidFill>
                  <a:srgbClr val="333F4F"/>
                </a:solidFill>
                <a:latin typeface="微软雅黑" panose="020B0503020204020204" pitchFamily="34" charset="-122"/>
              </a:rPr>
              <a:t>继承构造</a:t>
            </a:r>
          </a:p>
        </p:txBody>
      </p:sp>
      <p:sp>
        <p:nvSpPr>
          <p:cNvPr id="29" name="Rectangle 28"/>
          <p:cNvSpPr>
            <a:spLocks noChangeArrowheads="1"/>
          </p:cNvSpPr>
          <p:nvPr/>
        </p:nvSpPr>
        <p:spPr bwMode="auto">
          <a:xfrm>
            <a:off x="8839200" y="4297363"/>
            <a:ext cx="19748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Delete/default</a:t>
            </a:r>
            <a:endParaRPr lang="zh-CN" altLang="en-US"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4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000" b="1" dirty="0">
                <a:solidFill>
                  <a:schemeClr val="bg1"/>
                </a:solidFill>
                <a:latin typeface="微软雅黑" panose="020B0503020204020204" pitchFamily="34" charset="-122"/>
              </a:rPr>
              <a:t>强类型枚举</a:t>
            </a:r>
          </a:p>
        </p:txBody>
      </p:sp>
      <p:sp>
        <p:nvSpPr>
          <p:cNvPr id="61" name="Rectangle 25"/>
          <p:cNvSpPr>
            <a:spLocks noChangeArrowheads="1"/>
          </p:cNvSpPr>
          <p:nvPr/>
        </p:nvSpPr>
        <p:spPr bwMode="auto">
          <a:xfrm>
            <a:off x="2845394" y="2647177"/>
            <a:ext cx="1791264"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显示虚函数重载</a:t>
            </a:r>
          </a:p>
        </p:txBody>
      </p:sp>
      <p:sp>
        <p:nvSpPr>
          <p:cNvPr id="62" name="Rectangle 25"/>
          <p:cNvSpPr>
            <a:spLocks noChangeArrowheads="1"/>
          </p:cNvSpPr>
          <p:nvPr/>
        </p:nvSpPr>
        <p:spPr bwMode="auto">
          <a:xfrm>
            <a:off x="5122409" y="2650699"/>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委托构造</a:t>
            </a:r>
          </a:p>
        </p:txBody>
      </p:sp>
      <p:sp>
        <p:nvSpPr>
          <p:cNvPr id="68" name="Rectangle 25"/>
          <p:cNvSpPr>
            <a:spLocks noChangeArrowheads="1"/>
          </p:cNvSpPr>
          <p:nvPr/>
        </p:nvSpPr>
        <p:spPr bwMode="auto">
          <a:xfrm>
            <a:off x="7033368" y="2710524"/>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继承构造</a:t>
            </a:r>
          </a:p>
        </p:txBody>
      </p:sp>
      <p:sp>
        <p:nvSpPr>
          <p:cNvPr id="69" name="Rectangle 25"/>
          <p:cNvSpPr>
            <a:spLocks noChangeArrowheads="1"/>
          </p:cNvSpPr>
          <p:nvPr/>
        </p:nvSpPr>
        <p:spPr bwMode="auto">
          <a:xfrm>
            <a:off x="8604520" y="2658352"/>
            <a:ext cx="2170112"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显示禁用默认函数</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6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1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6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1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6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1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6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1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6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1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6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1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6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1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6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1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650"/>
                            </p:stCondLst>
                            <p:childTnLst>
                              <p:par>
                                <p:cTn id="111" presetID="17" presetClass="entr" presetSubtype="10" fill="hold" grpId="0" nodeType="after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strVal val="#ppt_h"/>
                                          </p:val>
                                        </p:tav>
                                        <p:tav tm="100000">
                                          <p:val>
                                            <p:strVal val="#ppt_h"/>
                                          </p:val>
                                        </p:tav>
                                      </p:tavLst>
                                    </p:anim>
                                  </p:childTnLst>
                                </p:cTn>
                              </p:par>
                            </p:childTnLst>
                          </p:cTn>
                        </p:par>
                        <p:par>
                          <p:cTn id="115" fill="hold">
                            <p:stCondLst>
                              <p:cond delay="9150"/>
                            </p:stCondLst>
                            <p:childTnLst>
                              <p:par>
                                <p:cTn id="116" presetID="17" presetClass="entr" presetSubtype="10" fill="hold" grpId="0" nodeType="afterEffect">
                                  <p:stCondLst>
                                    <p:cond delay="0"/>
                                  </p:stCondLst>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ppt_w</p:attrName>
                                        </p:attrNameLst>
                                      </p:cBhvr>
                                      <p:tavLst>
                                        <p:tav tm="0">
                                          <p:val>
                                            <p:fltVal val="0"/>
                                          </p:val>
                                        </p:tav>
                                        <p:tav tm="100000">
                                          <p:val>
                                            <p:strVal val="#ppt_w"/>
                                          </p:val>
                                        </p:tav>
                                      </p:tavLst>
                                    </p:anim>
                                    <p:anim calcmode="lin" valueType="num">
                                      <p:cBhvr>
                                        <p:cTn id="119" dur="500" fill="hold"/>
                                        <p:tgtEl>
                                          <p:spTgt spid="61"/>
                                        </p:tgtEl>
                                        <p:attrNameLst>
                                          <p:attrName>ppt_h</p:attrName>
                                        </p:attrNameLst>
                                      </p:cBhvr>
                                      <p:tavLst>
                                        <p:tav tm="0">
                                          <p:val>
                                            <p:strVal val="#ppt_h"/>
                                          </p:val>
                                        </p:tav>
                                        <p:tav tm="100000">
                                          <p:val>
                                            <p:strVal val="#ppt_h"/>
                                          </p:val>
                                        </p:tav>
                                      </p:tavLst>
                                    </p:anim>
                                  </p:childTnLst>
                                </p:cTn>
                              </p:par>
                            </p:childTnLst>
                          </p:cTn>
                        </p:par>
                        <p:par>
                          <p:cTn id="120" fill="hold">
                            <p:stCondLst>
                              <p:cond delay="9650"/>
                            </p:stCondLst>
                            <p:childTnLst>
                              <p:par>
                                <p:cTn id="121" presetID="17" presetClass="entr" presetSubtype="10" fill="hold" grpId="0" nodeType="after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p:cTn id="123" dur="500" fill="hold"/>
                                        <p:tgtEl>
                                          <p:spTgt spid="62"/>
                                        </p:tgtEl>
                                        <p:attrNameLst>
                                          <p:attrName>ppt_w</p:attrName>
                                        </p:attrNameLst>
                                      </p:cBhvr>
                                      <p:tavLst>
                                        <p:tav tm="0">
                                          <p:val>
                                            <p:fltVal val="0"/>
                                          </p:val>
                                        </p:tav>
                                        <p:tav tm="100000">
                                          <p:val>
                                            <p:strVal val="#ppt_w"/>
                                          </p:val>
                                        </p:tav>
                                      </p:tavLst>
                                    </p:anim>
                                    <p:anim calcmode="lin" valueType="num">
                                      <p:cBhvr>
                                        <p:cTn id="124" dur="500" fill="hold"/>
                                        <p:tgtEl>
                                          <p:spTgt spid="62"/>
                                        </p:tgtEl>
                                        <p:attrNameLst>
                                          <p:attrName>ppt_h</p:attrName>
                                        </p:attrNameLst>
                                      </p:cBhvr>
                                      <p:tavLst>
                                        <p:tav tm="0">
                                          <p:val>
                                            <p:strVal val="#ppt_h"/>
                                          </p:val>
                                        </p:tav>
                                        <p:tav tm="100000">
                                          <p:val>
                                            <p:strVal val="#ppt_h"/>
                                          </p:val>
                                        </p:tav>
                                      </p:tavLst>
                                    </p:anim>
                                  </p:childTnLst>
                                </p:cTn>
                              </p:par>
                            </p:childTnLst>
                          </p:cTn>
                        </p:par>
                        <p:par>
                          <p:cTn id="125" fill="hold">
                            <p:stCondLst>
                              <p:cond delay="10150"/>
                            </p:stCondLst>
                            <p:childTnLst>
                              <p:par>
                                <p:cTn id="126" presetID="17" presetClass="entr" presetSubtype="1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ppt_w</p:attrName>
                                        </p:attrNameLst>
                                      </p:cBhvr>
                                      <p:tavLst>
                                        <p:tav tm="0">
                                          <p:val>
                                            <p:fltVal val="0"/>
                                          </p:val>
                                        </p:tav>
                                        <p:tav tm="100000">
                                          <p:val>
                                            <p:strVal val="#ppt_w"/>
                                          </p:val>
                                        </p:tav>
                                      </p:tavLst>
                                    </p:anim>
                                    <p:anim calcmode="lin" valueType="num">
                                      <p:cBhvr>
                                        <p:cTn id="129" dur="500" fill="hold"/>
                                        <p:tgtEl>
                                          <p:spTgt spid="68"/>
                                        </p:tgtEl>
                                        <p:attrNameLst>
                                          <p:attrName>ppt_h</p:attrName>
                                        </p:attrNameLst>
                                      </p:cBhvr>
                                      <p:tavLst>
                                        <p:tav tm="0">
                                          <p:val>
                                            <p:strVal val="#ppt_h"/>
                                          </p:val>
                                        </p:tav>
                                        <p:tav tm="100000">
                                          <p:val>
                                            <p:strVal val="#ppt_h"/>
                                          </p:val>
                                        </p:tav>
                                      </p:tavLst>
                                    </p:anim>
                                  </p:childTnLst>
                                </p:cTn>
                              </p:par>
                            </p:childTnLst>
                          </p:cTn>
                        </p:par>
                        <p:par>
                          <p:cTn id="130" fill="hold">
                            <p:stCondLst>
                              <p:cond delay="10650"/>
                            </p:stCondLst>
                            <p:childTnLst>
                              <p:par>
                                <p:cTn id="131" presetID="17"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60" grpId="0"/>
      <p:bldP spid="61" grpId="0"/>
      <p:bldP spid="62" grpId="0"/>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552749048"/>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28058363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210732557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dirty="0">
                <a:solidFill>
                  <a:schemeClr val="bg1"/>
                </a:solidFill>
                <a:latin typeface="微软雅黑"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Tree>
    <p:custDataLst>
      <p:tags r:id="rId1"/>
    </p:custDataLst>
    <p:extLst>
      <p:ext uri="{BB962C8B-B14F-4D97-AF65-F5344CB8AC3E}">
        <p14:creationId xmlns:p14="http://schemas.microsoft.com/office/powerpoint/2010/main" val="233691551"/>
      </p:ext>
    </p:ext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文本框 47"/>
          <p:cNvSpPr txBox="1">
            <a:spLocks noChangeArrowheads="1"/>
          </p:cNvSpPr>
          <p:nvPr/>
        </p:nvSpPr>
        <p:spPr bwMode="auto">
          <a:xfrm>
            <a:off x="3373627" y="572746"/>
            <a:ext cx="4241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Warm up</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405862" y="2237015"/>
            <a:ext cx="12351224" cy="2862322"/>
          </a:xfrm>
          <a:prstGeom prst="rect">
            <a:avLst/>
          </a:prstGeom>
        </p:spPr>
        <p:txBody>
          <a:bodyPr wrap="square">
            <a:spAutoFit/>
          </a:bodyPr>
          <a:lstStyle/>
          <a:p>
            <a:r>
              <a:rPr lang="en-US" altLang="zh-CN" sz="2000" dirty="0">
                <a:solidFill>
                  <a:srgbClr val="0000FF"/>
                </a:solidFill>
                <a:latin typeface="Consolas" panose="020B0609020204030204" pitchFamily="49" charset="0"/>
              </a:rPr>
              <a:t>#include </a:t>
            </a:r>
            <a:r>
              <a:rPr lang="en-US" altLang="zh-CN" sz="2000" dirty="0">
                <a:solidFill>
                  <a:srgbClr val="A31515"/>
                </a:solidFill>
                <a:latin typeface="Consolas" panose="020B0609020204030204" pitchFamily="49" charset="0"/>
              </a:rPr>
              <a:t>&lt;iostream&gt;</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#include </a:t>
            </a:r>
            <a:r>
              <a:rPr lang="en-US" altLang="zh-CN" sz="2000" dirty="0">
                <a:solidFill>
                  <a:srgbClr val="A31515"/>
                </a:solidFill>
                <a:latin typeface="Consolas" panose="020B0609020204030204" pitchFamily="49" charset="0"/>
              </a:rPr>
              <a:t>&lt;functional&gt;</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template </a:t>
            </a:r>
            <a:r>
              <a:rPr lang="en-US" altLang="zh-CN" sz="2000" dirty="0">
                <a:solidFill>
                  <a:srgbClr val="000000"/>
                </a:solidFill>
                <a:latin typeface="Consolas" panose="020B0609020204030204" pitchFamily="49" charset="0"/>
              </a:rPr>
              <a:t>&lt;</a:t>
            </a:r>
            <a:r>
              <a:rPr lang="en-US" altLang="zh-CN" sz="2000" dirty="0" err="1">
                <a:solidFill>
                  <a:srgbClr val="0000FF"/>
                </a:solidFill>
                <a:latin typeface="Consolas" panose="020B0609020204030204" pitchFamily="49" charset="0"/>
              </a:rPr>
              <a:t>typename</a:t>
            </a:r>
            <a:r>
              <a:rPr lang="en-US" altLang="zh-CN" sz="2000" dirty="0">
                <a:solidFill>
                  <a:srgbClr val="000000"/>
                </a:solidFill>
                <a:latin typeface="Consolas" panose="020B0609020204030204" pitchFamily="49" charset="0"/>
              </a:rPr>
              <a:t> U, </a:t>
            </a:r>
            <a:r>
              <a:rPr lang="en-US" altLang="zh-CN" sz="2000" dirty="0" err="1">
                <a:solidFill>
                  <a:srgbClr val="0000FF"/>
                </a:solidFill>
                <a:latin typeface="Consolas" panose="020B0609020204030204" pitchFamily="49" charset="0"/>
              </a:rPr>
              <a:t>typename</a:t>
            </a:r>
            <a:r>
              <a:rPr lang="en-US" altLang="zh-CN" sz="2000" dirty="0">
                <a:solidFill>
                  <a:srgbClr val="000000"/>
                </a:solidFill>
                <a:latin typeface="Consolas" panose="020B0609020204030204" pitchFamily="49" charset="0"/>
              </a:rPr>
              <a:t> Y&gt;</a:t>
            </a:r>
          </a:p>
          <a:p>
            <a:r>
              <a:rPr lang="en-US" altLang="zh-CN" sz="2000" dirty="0">
                <a:solidFill>
                  <a:srgbClr val="0000FF"/>
                </a:solidFill>
                <a:latin typeface="Consolas" panose="020B0609020204030204" pitchFamily="49" charset="0"/>
              </a:rPr>
              <a:t>auto</a:t>
            </a:r>
            <a:r>
              <a:rPr lang="en-US" altLang="zh-CN" sz="2000" dirty="0">
                <a:solidFill>
                  <a:srgbClr val="000000"/>
                </a:solidFill>
                <a:latin typeface="Consolas" panose="020B0609020204030204" pitchFamily="49" charset="0"/>
              </a:rPr>
              <a:t> add(U x, Y y) -&gt; </a:t>
            </a:r>
            <a:r>
              <a:rPr lang="en-US" altLang="zh-CN" sz="2000" dirty="0" err="1">
                <a:solidFill>
                  <a:srgbClr val="0000FF"/>
                </a:solidFill>
                <a:latin typeface="Consolas" panose="020B0609020204030204" pitchFamily="49" charset="0"/>
              </a:rPr>
              <a:t>decltype</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auto</a:t>
            </a:r>
            <a:r>
              <a:rPr lang="en-US" altLang="zh-CN" sz="2000" dirty="0">
                <a:solidFill>
                  <a:srgbClr val="000000"/>
                </a:solidFill>
                <a:latin typeface="Consolas" panose="020B0609020204030204" pitchFamily="49" charset="0"/>
              </a:rPr>
              <a:t>) { </a:t>
            </a:r>
            <a:r>
              <a:rPr lang="en-US" altLang="zh-CN" sz="2000" dirty="0">
                <a:solidFill>
                  <a:srgbClr val="0000FF"/>
                </a:solidFill>
                <a:latin typeface="Consolas" panose="020B0609020204030204" pitchFamily="49" charset="0"/>
              </a:rPr>
              <a:t>return</a:t>
            </a:r>
            <a:r>
              <a:rPr lang="en-US" altLang="zh-CN" sz="2000" dirty="0">
                <a:solidFill>
                  <a:srgbClr val="000000"/>
                </a:solidFill>
                <a:latin typeface="Consolas" panose="020B0609020204030204" pitchFamily="49" charset="0"/>
              </a:rPr>
              <a:t> x + y; }</a:t>
            </a:r>
          </a:p>
          <a:p>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main()</a:t>
            </a:r>
          </a:p>
          <a:p>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[out = std::ref(std::</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 &lt;&lt; </a:t>
            </a:r>
            <a:r>
              <a:rPr lang="en-US" altLang="zh-CN" sz="2000" dirty="0">
                <a:solidFill>
                  <a:srgbClr val="A31515"/>
                </a:solidFill>
                <a:latin typeface="Consolas" panose="020B0609020204030204" pitchFamily="49" charset="0"/>
              </a:rPr>
              <a:t>"Result: "</a:t>
            </a:r>
            <a:r>
              <a:rPr lang="en-US" altLang="zh-CN" sz="2000" dirty="0">
                <a:solidFill>
                  <a:srgbClr val="000000"/>
                </a:solidFill>
                <a:latin typeface="Consolas" panose="020B0609020204030204" pitchFamily="49" charset="0"/>
              </a:rPr>
              <a:t> &lt;&lt; add(</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2</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out.get</a:t>
            </a:r>
            <a:r>
              <a:rPr lang="en-US" altLang="zh-CN" sz="2000" dirty="0">
                <a:solidFill>
                  <a:srgbClr val="000000"/>
                </a:solidFill>
                <a:latin typeface="Consolas" panose="020B0609020204030204" pitchFamily="49" charset="0"/>
              </a:rPr>
              <a:t>() &lt;&lt; </a:t>
            </a:r>
            <a:r>
              <a:rPr lang="en-US" altLang="zh-CN" sz="2000" dirty="0">
                <a:solidFill>
                  <a:srgbClr val="A31515"/>
                </a:solidFill>
                <a:latin typeface="Consolas" panose="020B0609020204030204" pitchFamily="49" charset="0"/>
              </a:rPr>
              <a:t>".\n"</a:t>
            </a:r>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return</a:t>
            </a:r>
            <a:r>
              <a:rPr lang="en-US" altLang="zh-CN" sz="2000" dirty="0">
                <a:solidFill>
                  <a:srgbClr val="000000"/>
                </a:solidFill>
                <a:latin typeface="Consolas" panose="020B0609020204030204" pitchFamily="49" charset="0"/>
              </a:rPr>
              <a:t> </a:t>
            </a:r>
            <a:r>
              <a:rPr lang="en-US" altLang="zh-CN" sz="2000" dirty="0">
                <a:solidFill>
                  <a:srgbClr val="09885A"/>
                </a:solidFill>
                <a:latin typeface="Consolas" panose="020B0609020204030204" pitchFamily="49" charset="0"/>
              </a:rPr>
              <a:t>0</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35038320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203"/>
                                        </p:tgtEl>
                                        <p:attrNameLst>
                                          <p:attrName>style.visibility</p:attrName>
                                        </p:attrNameLst>
                                      </p:cBhvr>
                                      <p:to>
                                        <p:strVal val="visible"/>
                                      </p:to>
                                    </p:set>
                                    <p:anim calcmode="lin" valueType="num">
                                      <p:cBhvr>
                                        <p:cTn id="7"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3"/>
                                        </p:tgtEl>
                                        <p:attrNameLst>
                                          <p:attrName>ppt_y</p:attrName>
                                        </p:attrNameLst>
                                      </p:cBhvr>
                                      <p:tavLst>
                                        <p:tav tm="0">
                                          <p:val>
                                            <p:strVal val="#ppt_y"/>
                                          </p:val>
                                        </p:tav>
                                        <p:tav tm="100000">
                                          <p:val>
                                            <p:strVal val="#ppt_y"/>
                                          </p:val>
                                        </p:tav>
                                      </p:tavLst>
                                    </p:anim>
                                    <p:anim calcmode="lin" valueType="num">
                                      <p:cBhvr>
                                        <p:cTn id="9"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155703371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9"/>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0"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1"/>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12"/>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pic>
        <p:nvPicPr>
          <p:cNvPr id="2" name="Picture 1">
            <a:extLst>
              <a:ext uri="{FF2B5EF4-FFF2-40B4-BE49-F238E27FC236}">
                <a16:creationId xmlns:a16="http://schemas.microsoft.com/office/drawing/2014/main" id="{AA5C1C2D-69DA-4285-9039-70085453D7D0}"/>
              </a:ext>
            </a:extLst>
          </p:cNvPr>
          <p:cNvPicPr>
            <a:picLocks noChangeAspect="1"/>
          </p:cNvPicPr>
          <p:nvPr/>
        </p:nvPicPr>
        <p:blipFill>
          <a:blip r:embed="rId4"/>
          <a:stretch>
            <a:fillRect/>
          </a:stretch>
        </p:blipFill>
        <p:spPr>
          <a:xfrm>
            <a:off x="885813" y="1964638"/>
            <a:ext cx="4718073" cy="3528587"/>
          </a:xfrm>
          <a:prstGeom prst="rect">
            <a:avLst/>
          </a:prstGeom>
        </p:spPr>
      </p:pic>
      <p:sp>
        <p:nvSpPr>
          <p:cNvPr id="18" name="TextBox 10">
            <a:extLst>
              <a:ext uri="{FF2B5EF4-FFF2-40B4-BE49-F238E27FC236}">
                <a16:creationId xmlns:a16="http://schemas.microsoft.com/office/drawing/2014/main" id="{8B94C027-7027-4A65-8445-23888BB45AAF}"/>
              </a:ext>
            </a:extLst>
          </p:cNvPr>
          <p:cNvSpPr txBox="1">
            <a:spLocks noChangeArrowheads="1"/>
          </p:cNvSpPr>
          <p:nvPr/>
        </p:nvSpPr>
        <p:spPr bwMode="auto">
          <a:xfrm>
            <a:off x="6703146" y="1203681"/>
            <a:ext cx="4603041" cy="353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Bjarne </a:t>
            </a:r>
            <a:r>
              <a:rPr lang="en-US" altLang="zh-CN" sz="3200" dirty="0" err="1">
                <a:solidFill>
                  <a:schemeClr val="tx1">
                    <a:lumMod val="75000"/>
                  </a:schemeClr>
                </a:solidFill>
                <a:latin typeface="微软雅黑" panose="020B0503020204020204" pitchFamily="34" charset="-122"/>
              </a:rPr>
              <a:t>Stroustrup</a:t>
            </a:r>
            <a:r>
              <a:rPr lang="en-US" altLang="zh-CN" sz="3200" dirty="0">
                <a:solidFill>
                  <a:schemeClr val="tx1">
                    <a:lumMod val="75000"/>
                  </a:schemeClr>
                </a:solidFill>
                <a:latin typeface="微软雅黑" panose="020B0503020204020204" pitchFamily="34" charset="-122"/>
              </a:rPr>
              <a:t>:</a:t>
            </a:r>
          </a:p>
          <a:p>
            <a:pPr eaLnBrk="1" hangingPunct="1">
              <a:spcBef>
                <a:spcPct val="0"/>
              </a:spcBef>
              <a:buNone/>
              <a:defRPr/>
            </a:pPr>
            <a:endParaRPr lang="en-US" altLang="zh-CN" sz="3200" dirty="0">
              <a:solidFill>
                <a:schemeClr val="tx1">
                  <a:lumMod val="75000"/>
                </a:schemeClr>
              </a:solidFill>
              <a:latin typeface="微软雅黑" panose="020B0503020204020204" pitchFamily="34" charset="-122"/>
            </a:endParaRPr>
          </a:p>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“Surprisingly, C++11 feels like a new language - the pieces just fit together better.“</a:t>
            </a:r>
            <a:endParaRPr lang="zh-CN" altLang="en-US" sz="3200" dirty="0">
              <a:solidFill>
                <a:schemeClr val="tx1">
                  <a:lumMod val="75000"/>
                </a:schemeClr>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522355854"/>
      </p:ext>
    </p:ext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00"/>
                            </p:stCondLst>
                            <p:childTnLst>
                              <p:par>
                                <p:cTn id="20" presetID="2" presetClass="entr" presetSubtype="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5607478"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9435911" y="1394619"/>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528175" y="3886034"/>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5607478"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1" name="稻壳儿小白白(http://dwz.cn/Wu2UP)"/>
          <p:cNvSpPr/>
          <p:nvPr/>
        </p:nvSpPr>
        <p:spPr bwMode="auto">
          <a:xfrm>
            <a:off x="5853541"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9653399" y="1613694"/>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9752012" y="4141621"/>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5890053"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4853781" y="2697162"/>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5420153"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8697723" y="248710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9256524" y="2824956"/>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8736297" y="4912519"/>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334500" y="5316371"/>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4832361"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5420153"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nodeType="withEffect">
                                  <p:stCondLst>
                                    <p:cond delay="0"/>
                                  </p:stCondLst>
                                  <p:childTnLst>
                                    <p:set>
                                      <p:cBhvr>
                                        <p:cTn id="72" dur="1" fill="hold">
                                          <p:stCondLst>
                                            <p:cond delay="0"/>
                                          </p:stCondLst>
                                        </p:cTn>
                                        <p:tgtEl>
                                          <p:spTgt spid="7178"/>
                                        </p:tgtEl>
                                        <p:attrNameLst>
                                          <p:attrName>style.visibility</p:attrName>
                                        </p:attrNameLst>
                                      </p:cBhvr>
                                      <p:to>
                                        <p:strVal val="visible"/>
                                      </p:to>
                                    </p:set>
                                    <p:anim calcmode="lin" valueType="num">
                                      <p:cBhvr>
                                        <p:cTn id="73" dur="500" fill="hold"/>
                                        <p:tgtEl>
                                          <p:spTgt spid="7178"/>
                                        </p:tgtEl>
                                        <p:attrNameLst>
                                          <p:attrName>ppt_w</p:attrName>
                                        </p:attrNameLst>
                                      </p:cBhvr>
                                      <p:tavLst>
                                        <p:tav tm="0">
                                          <p:val>
                                            <p:fltVal val="0"/>
                                          </p:val>
                                        </p:tav>
                                        <p:tav tm="100000">
                                          <p:val>
                                            <p:strVal val="#ppt_w"/>
                                          </p:val>
                                        </p:tav>
                                      </p:tavLst>
                                    </p:anim>
                                    <p:anim calcmode="lin" valueType="num">
                                      <p:cBhvr>
                                        <p:cTn id="74" dur="500" fill="hold"/>
                                        <p:tgtEl>
                                          <p:spTgt spid="7178"/>
                                        </p:tgtEl>
                                        <p:attrNameLst>
                                          <p:attrName>ppt_h</p:attrName>
                                        </p:attrNameLst>
                                      </p:cBhvr>
                                      <p:tavLst>
                                        <p:tav tm="0">
                                          <p:val>
                                            <p:fltVal val="0"/>
                                          </p:val>
                                        </p:tav>
                                        <p:tav tm="100000">
                                          <p:val>
                                            <p:strVal val="#ppt_h"/>
                                          </p:val>
                                        </p:tav>
                                      </p:tavLst>
                                    </p:anim>
                                    <p:animEffect transition="in" filter="fade">
                                      <p:cBhvr>
                                        <p:cTn id="75" dur="500"/>
                                        <p:tgtEl>
                                          <p:spTgt spid="7178"/>
                                        </p:tgtEl>
                                      </p:cBhvr>
                                    </p:animEffect>
                                  </p:childTnLst>
                                </p:cTn>
                              </p:par>
                              <p:par>
                                <p:cTn id="76" presetID="53" presetClass="entr" presetSubtype="16" fill="hold" nodeType="withEffect">
                                  <p:stCondLst>
                                    <p:cond delay="0"/>
                                  </p:stCondLst>
                                  <p:childTnLst>
                                    <p:set>
                                      <p:cBhvr>
                                        <p:cTn id="77" dur="1" fill="hold">
                                          <p:stCondLst>
                                            <p:cond delay="0"/>
                                          </p:stCondLst>
                                        </p:cTn>
                                        <p:tgtEl>
                                          <p:spTgt spid="7181"/>
                                        </p:tgtEl>
                                        <p:attrNameLst>
                                          <p:attrName>style.visibility</p:attrName>
                                        </p:attrNameLst>
                                      </p:cBhvr>
                                      <p:to>
                                        <p:strVal val="visible"/>
                                      </p:to>
                                    </p:set>
                                    <p:anim calcmode="lin" valueType="num">
                                      <p:cBhvr>
                                        <p:cTn id="78" dur="500" fill="hold"/>
                                        <p:tgtEl>
                                          <p:spTgt spid="7181"/>
                                        </p:tgtEl>
                                        <p:attrNameLst>
                                          <p:attrName>ppt_w</p:attrName>
                                        </p:attrNameLst>
                                      </p:cBhvr>
                                      <p:tavLst>
                                        <p:tav tm="0">
                                          <p:val>
                                            <p:fltVal val="0"/>
                                          </p:val>
                                        </p:tav>
                                        <p:tav tm="100000">
                                          <p:val>
                                            <p:strVal val="#ppt_w"/>
                                          </p:val>
                                        </p:tav>
                                      </p:tavLst>
                                    </p:anim>
                                    <p:anim calcmode="lin" valueType="num">
                                      <p:cBhvr>
                                        <p:cTn id="79" dur="500" fill="hold"/>
                                        <p:tgtEl>
                                          <p:spTgt spid="7181"/>
                                        </p:tgtEl>
                                        <p:attrNameLst>
                                          <p:attrName>ppt_h</p:attrName>
                                        </p:attrNameLst>
                                      </p:cBhvr>
                                      <p:tavLst>
                                        <p:tav tm="0">
                                          <p:val>
                                            <p:fltVal val="0"/>
                                          </p:val>
                                        </p:tav>
                                        <p:tav tm="100000">
                                          <p:val>
                                            <p:strVal val="#ppt_h"/>
                                          </p:val>
                                        </p:tav>
                                      </p:tavLst>
                                    </p:anim>
                                    <p:animEffect transition="in" filter="fade">
                                      <p:cBhvr>
                                        <p:cTn id="80" dur="500"/>
                                        <p:tgtEl>
                                          <p:spTgt spid="718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186"/>
                                        </p:tgtEl>
                                        <p:attrNameLst>
                                          <p:attrName>style.visibility</p:attrName>
                                        </p:attrNameLst>
                                      </p:cBhvr>
                                      <p:to>
                                        <p:strVal val="visible"/>
                                      </p:to>
                                    </p:set>
                                    <p:animEffect transition="in" filter="fade">
                                      <p:cBhvr>
                                        <p:cTn id="85" dur="1000"/>
                                        <p:tgtEl>
                                          <p:spTgt spid="7186"/>
                                        </p:tgtEl>
                                      </p:cBhvr>
                                    </p:animEffect>
                                    <p:anim calcmode="lin" valueType="num">
                                      <p:cBhvr>
                                        <p:cTn id="86" dur="1000" fill="hold"/>
                                        <p:tgtEl>
                                          <p:spTgt spid="7186"/>
                                        </p:tgtEl>
                                        <p:attrNameLst>
                                          <p:attrName>ppt_x</p:attrName>
                                        </p:attrNameLst>
                                      </p:cBhvr>
                                      <p:tavLst>
                                        <p:tav tm="0">
                                          <p:val>
                                            <p:strVal val="#ppt_x"/>
                                          </p:val>
                                        </p:tav>
                                        <p:tav tm="100000">
                                          <p:val>
                                            <p:strVal val="#ppt_x"/>
                                          </p:val>
                                        </p:tav>
                                      </p:tavLst>
                                    </p:anim>
                                    <p:anim calcmode="lin" valueType="num">
                                      <p:cBhvr>
                                        <p:cTn id="87" dur="1000" fill="hold"/>
                                        <p:tgtEl>
                                          <p:spTgt spid="718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87"/>
                                        </p:tgtEl>
                                        <p:attrNameLst>
                                          <p:attrName>style.visibility</p:attrName>
                                        </p:attrNameLst>
                                      </p:cBhvr>
                                      <p:to>
                                        <p:strVal val="visible"/>
                                      </p:to>
                                    </p:set>
                                    <p:animEffect transition="in" filter="fade">
                                      <p:cBhvr>
                                        <p:cTn id="90" dur="1000"/>
                                        <p:tgtEl>
                                          <p:spTgt spid="7187"/>
                                        </p:tgtEl>
                                      </p:cBhvr>
                                    </p:animEffect>
                                    <p:anim calcmode="lin" valueType="num">
                                      <p:cBhvr>
                                        <p:cTn id="91" dur="1000" fill="hold"/>
                                        <p:tgtEl>
                                          <p:spTgt spid="7187"/>
                                        </p:tgtEl>
                                        <p:attrNameLst>
                                          <p:attrName>ppt_x</p:attrName>
                                        </p:attrNameLst>
                                      </p:cBhvr>
                                      <p:tavLst>
                                        <p:tav tm="0">
                                          <p:val>
                                            <p:strVal val="#ppt_x"/>
                                          </p:val>
                                        </p:tav>
                                        <p:tav tm="100000">
                                          <p:val>
                                            <p:strVal val="#ppt_x"/>
                                          </p:val>
                                        </p:tav>
                                      </p:tavLst>
                                    </p:anim>
                                    <p:anim calcmode="lin" valueType="num">
                                      <p:cBhvr>
                                        <p:cTn id="92" dur="1000" fill="hold"/>
                                        <p:tgtEl>
                                          <p:spTgt spid="718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188"/>
                                        </p:tgtEl>
                                        <p:attrNameLst>
                                          <p:attrName>style.visibility</p:attrName>
                                        </p:attrNameLst>
                                      </p:cBhvr>
                                      <p:to>
                                        <p:strVal val="visible"/>
                                      </p:to>
                                    </p:set>
                                    <p:animEffect transition="in" filter="fade">
                                      <p:cBhvr>
                                        <p:cTn id="95" dur="1000"/>
                                        <p:tgtEl>
                                          <p:spTgt spid="7188"/>
                                        </p:tgtEl>
                                      </p:cBhvr>
                                    </p:animEffect>
                                    <p:anim calcmode="lin" valueType="num">
                                      <p:cBhvr>
                                        <p:cTn id="96" dur="1000" fill="hold"/>
                                        <p:tgtEl>
                                          <p:spTgt spid="7188"/>
                                        </p:tgtEl>
                                        <p:attrNameLst>
                                          <p:attrName>ppt_x</p:attrName>
                                        </p:attrNameLst>
                                      </p:cBhvr>
                                      <p:tavLst>
                                        <p:tav tm="0">
                                          <p:val>
                                            <p:strVal val="#ppt_x"/>
                                          </p:val>
                                        </p:tav>
                                        <p:tav tm="100000">
                                          <p:val>
                                            <p:strVal val="#ppt_x"/>
                                          </p:val>
                                        </p:tav>
                                      </p:tavLst>
                                    </p:anim>
                                    <p:anim calcmode="lin" valueType="num">
                                      <p:cBhvr>
                                        <p:cTn id="97" dur="1000" fill="hold"/>
                                        <p:tgtEl>
                                          <p:spTgt spid="718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7189"/>
                                        </p:tgtEl>
                                        <p:attrNameLst>
                                          <p:attrName>style.visibility</p:attrName>
                                        </p:attrNameLst>
                                      </p:cBhvr>
                                      <p:to>
                                        <p:strVal val="visible"/>
                                      </p:to>
                                    </p:set>
                                    <p:animEffect transition="in" filter="fade">
                                      <p:cBhvr>
                                        <p:cTn id="100" dur="1000"/>
                                        <p:tgtEl>
                                          <p:spTgt spid="7189"/>
                                        </p:tgtEl>
                                      </p:cBhvr>
                                    </p:animEffect>
                                    <p:anim calcmode="lin" valueType="num">
                                      <p:cBhvr>
                                        <p:cTn id="101" dur="1000" fill="hold"/>
                                        <p:tgtEl>
                                          <p:spTgt spid="7189"/>
                                        </p:tgtEl>
                                        <p:attrNameLst>
                                          <p:attrName>ppt_x</p:attrName>
                                        </p:attrNameLst>
                                      </p:cBhvr>
                                      <p:tavLst>
                                        <p:tav tm="0">
                                          <p:val>
                                            <p:strVal val="#ppt_x"/>
                                          </p:val>
                                        </p:tav>
                                        <p:tav tm="100000">
                                          <p:val>
                                            <p:strVal val="#ppt_x"/>
                                          </p:val>
                                        </p:tav>
                                      </p:tavLst>
                                    </p:anim>
                                    <p:anim calcmode="lin" valueType="num">
                                      <p:cBhvr>
                                        <p:cTn id="102" dur="1000" fill="hold"/>
                                        <p:tgtEl>
                                          <p:spTgt spid="71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190"/>
                                        </p:tgtEl>
                                        <p:attrNameLst>
                                          <p:attrName>style.visibility</p:attrName>
                                        </p:attrNameLst>
                                      </p:cBhvr>
                                      <p:to>
                                        <p:strVal val="visible"/>
                                      </p:to>
                                    </p:set>
                                    <p:animEffect transition="in" filter="fade">
                                      <p:cBhvr>
                                        <p:cTn id="105" dur="1000"/>
                                        <p:tgtEl>
                                          <p:spTgt spid="7190"/>
                                        </p:tgtEl>
                                      </p:cBhvr>
                                    </p:animEffect>
                                    <p:anim calcmode="lin" valueType="num">
                                      <p:cBhvr>
                                        <p:cTn id="106" dur="1000" fill="hold"/>
                                        <p:tgtEl>
                                          <p:spTgt spid="7190"/>
                                        </p:tgtEl>
                                        <p:attrNameLst>
                                          <p:attrName>ppt_x</p:attrName>
                                        </p:attrNameLst>
                                      </p:cBhvr>
                                      <p:tavLst>
                                        <p:tav tm="0">
                                          <p:val>
                                            <p:strVal val="#ppt_x"/>
                                          </p:val>
                                        </p:tav>
                                        <p:tav tm="100000">
                                          <p:val>
                                            <p:strVal val="#ppt_x"/>
                                          </p:val>
                                        </p:tav>
                                      </p:tavLst>
                                    </p:anim>
                                    <p:anim calcmode="lin" valueType="num">
                                      <p:cBhvr>
                                        <p:cTn id="107" dur="1000" fill="hold"/>
                                        <p:tgtEl>
                                          <p:spTgt spid="71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91"/>
                                        </p:tgtEl>
                                        <p:attrNameLst>
                                          <p:attrName>style.visibility</p:attrName>
                                        </p:attrNameLst>
                                      </p:cBhvr>
                                      <p:to>
                                        <p:strVal val="visible"/>
                                      </p:to>
                                    </p:set>
                                    <p:animEffect transition="in" filter="fade">
                                      <p:cBhvr>
                                        <p:cTn id="110" dur="1000"/>
                                        <p:tgtEl>
                                          <p:spTgt spid="7191"/>
                                        </p:tgtEl>
                                      </p:cBhvr>
                                    </p:animEffect>
                                    <p:anim calcmode="lin" valueType="num">
                                      <p:cBhvr>
                                        <p:cTn id="111" dur="1000" fill="hold"/>
                                        <p:tgtEl>
                                          <p:spTgt spid="7191"/>
                                        </p:tgtEl>
                                        <p:attrNameLst>
                                          <p:attrName>ppt_x</p:attrName>
                                        </p:attrNameLst>
                                      </p:cBhvr>
                                      <p:tavLst>
                                        <p:tav tm="0">
                                          <p:val>
                                            <p:strVal val="#ppt_x"/>
                                          </p:val>
                                        </p:tav>
                                        <p:tav tm="100000">
                                          <p:val>
                                            <p:strVal val="#ppt_x"/>
                                          </p:val>
                                        </p:tav>
                                      </p:tavLst>
                                    </p:anim>
                                    <p:anim calcmode="lin" valueType="num">
                                      <p:cBhvr>
                                        <p:cTn id="112" dur="1000" fill="hold"/>
                                        <p:tgtEl>
                                          <p:spTgt spid="71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92"/>
                                        </p:tgtEl>
                                        <p:attrNameLst>
                                          <p:attrName>style.visibility</p:attrName>
                                        </p:attrNameLst>
                                      </p:cBhvr>
                                      <p:to>
                                        <p:strVal val="visible"/>
                                      </p:to>
                                    </p:set>
                                    <p:animEffect transition="in" filter="fade">
                                      <p:cBhvr>
                                        <p:cTn id="115" dur="1000"/>
                                        <p:tgtEl>
                                          <p:spTgt spid="7192"/>
                                        </p:tgtEl>
                                      </p:cBhvr>
                                    </p:animEffect>
                                    <p:anim calcmode="lin" valueType="num">
                                      <p:cBhvr>
                                        <p:cTn id="116" dur="1000" fill="hold"/>
                                        <p:tgtEl>
                                          <p:spTgt spid="7192"/>
                                        </p:tgtEl>
                                        <p:attrNameLst>
                                          <p:attrName>ppt_x</p:attrName>
                                        </p:attrNameLst>
                                      </p:cBhvr>
                                      <p:tavLst>
                                        <p:tav tm="0">
                                          <p:val>
                                            <p:strVal val="#ppt_x"/>
                                          </p:val>
                                        </p:tav>
                                        <p:tav tm="100000">
                                          <p:val>
                                            <p:strVal val="#ppt_x"/>
                                          </p:val>
                                        </p:tav>
                                      </p:tavLst>
                                    </p:anim>
                                    <p:anim calcmode="lin" valueType="num">
                                      <p:cBhvr>
                                        <p:cTn id="117" dur="1000" fill="hold"/>
                                        <p:tgtEl>
                                          <p:spTgt spid="719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93"/>
                                        </p:tgtEl>
                                        <p:attrNameLst>
                                          <p:attrName>style.visibility</p:attrName>
                                        </p:attrNameLst>
                                      </p:cBhvr>
                                      <p:to>
                                        <p:strVal val="visible"/>
                                      </p:to>
                                    </p:set>
                                    <p:animEffect transition="in" filter="fade">
                                      <p:cBhvr>
                                        <p:cTn id="120" dur="1000"/>
                                        <p:tgtEl>
                                          <p:spTgt spid="7193"/>
                                        </p:tgtEl>
                                      </p:cBhvr>
                                    </p:animEffect>
                                    <p:anim calcmode="lin" valueType="num">
                                      <p:cBhvr>
                                        <p:cTn id="121" dur="1000" fill="hold"/>
                                        <p:tgtEl>
                                          <p:spTgt spid="7193"/>
                                        </p:tgtEl>
                                        <p:attrNameLst>
                                          <p:attrName>ppt_x</p:attrName>
                                        </p:attrNameLst>
                                      </p:cBhvr>
                                      <p:tavLst>
                                        <p:tav tm="0">
                                          <p:val>
                                            <p:strVal val="#ppt_x"/>
                                          </p:val>
                                        </p:tav>
                                        <p:tav tm="100000">
                                          <p:val>
                                            <p:strVal val="#ppt_x"/>
                                          </p:val>
                                        </p:tav>
                                      </p:tavLst>
                                    </p:anim>
                                    <p:anim calcmode="lin" valueType="num">
                                      <p:cBhvr>
                                        <p:cTn id="122" dur="1000" fill="hold"/>
                                        <p:tgtEl>
                                          <p:spTgt spid="719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fade">
                                      <p:cBhvr>
                                        <p:cTn id="125" dur="1000"/>
                                        <p:tgtEl>
                                          <p:spTgt spid="7194"/>
                                        </p:tgtEl>
                                      </p:cBhvr>
                                    </p:animEffect>
                                    <p:anim calcmode="lin" valueType="num">
                                      <p:cBhvr>
                                        <p:cTn id="126" dur="1000" fill="hold"/>
                                        <p:tgtEl>
                                          <p:spTgt spid="7194"/>
                                        </p:tgtEl>
                                        <p:attrNameLst>
                                          <p:attrName>ppt_x</p:attrName>
                                        </p:attrNameLst>
                                      </p:cBhvr>
                                      <p:tavLst>
                                        <p:tav tm="0">
                                          <p:val>
                                            <p:strVal val="#ppt_x"/>
                                          </p:val>
                                        </p:tav>
                                        <p:tav tm="100000">
                                          <p:val>
                                            <p:strVal val="#ppt_x"/>
                                          </p:val>
                                        </p:tav>
                                      </p:tavLst>
                                    </p:anim>
                                    <p:anim calcmode="lin" valueType="num">
                                      <p:cBhvr>
                                        <p:cTn id="127" dur="1000" fill="hold"/>
                                        <p:tgtEl>
                                          <p:spTgt spid="719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5"/>
                                        </p:tgtEl>
                                        <p:attrNameLst>
                                          <p:attrName>style.visibility</p:attrName>
                                        </p:attrNameLst>
                                      </p:cBhvr>
                                      <p:to>
                                        <p:strVal val="visible"/>
                                      </p:to>
                                    </p:set>
                                    <p:animEffect transition="in" filter="fade">
                                      <p:cBhvr>
                                        <p:cTn id="130" dur="1000"/>
                                        <p:tgtEl>
                                          <p:spTgt spid="7195"/>
                                        </p:tgtEl>
                                      </p:cBhvr>
                                    </p:animEffect>
                                    <p:anim calcmode="lin" valueType="num">
                                      <p:cBhvr>
                                        <p:cTn id="131" dur="1000" fill="hold"/>
                                        <p:tgtEl>
                                          <p:spTgt spid="7195"/>
                                        </p:tgtEl>
                                        <p:attrNameLst>
                                          <p:attrName>ppt_x</p:attrName>
                                        </p:attrNameLst>
                                      </p:cBhvr>
                                      <p:tavLst>
                                        <p:tav tm="0">
                                          <p:val>
                                            <p:strVal val="#ppt_x"/>
                                          </p:val>
                                        </p:tav>
                                        <p:tav tm="100000">
                                          <p:val>
                                            <p:strVal val="#ppt_x"/>
                                          </p:val>
                                        </p:tav>
                                      </p:tavLst>
                                    </p:anim>
                                    <p:anim calcmode="lin" valueType="num">
                                      <p:cBhvr>
                                        <p:cTn id="132" dur="1000" fill="hold"/>
                                        <p:tgtEl>
                                          <p:spTgt spid="719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6"/>
                                        </p:tgtEl>
                                        <p:attrNameLst>
                                          <p:attrName>style.visibility</p:attrName>
                                        </p:attrNameLst>
                                      </p:cBhvr>
                                      <p:to>
                                        <p:strVal val="visible"/>
                                      </p:to>
                                    </p:set>
                                    <p:animEffect transition="in" filter="fade">
                                      <p:cBhvr>
                                        <p:cTn id="135" dur="1000"/>
                                        <p:tgtEl>
                                          <p:spTgt spid="7196"/>
                                        </p:tgtEl>
                                      </p:cBhvr>
                                    </p:animEffect>
                                    <p:anim calcmode="lin" valueType="num">
                                      <p:cBhvr>
                                        <p:cTn id="136" dur="1000" fill="hold"/>
                                        <p:tgtEl>
                                          <p:spTgt spid="7196"/>
                                        </p:tgtEl>
                                        <p:attrNameLst>
                                          <p:attrName>ppt_x</p:attrName>
                                        </p:attrNameLst>
                                      </p:cBhvr>
                                      <p:tavLst>
                                        <p:tav tm="0">
                                          <p:val>
                                            <p:strVal val="#ppt_x"/>
                                          </p:val>
                                        </p:tav>
                                        <p:tav tm="100000">
                                          <p:val>
                                            <p:strVal val="#ppt_x"/>
                                          </p:val>
                                        </p:tav>
                                      </p:tavLst>
                                    </p:anim>
                                    <p:anim calcmode="lin" valueType="num">
                                      <p:cBhvr>
                                        <p:cTn id="137" dur="1000" fill="hold"/>
                                        <p:tgtEl>
                                          <p:spTgt spid="719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7"/>
                                        </p:tgtEl>
                                        <p:attrNameLst>
                                          <p:attrName>style.visibility</p:attrName>
                                        </p:attrNameLst>
                                      </p:cBhvr>
                                      <p:to>
                                        <p:strVal val="visible"/>
                                      </p:to>
                                    </p:set>
                                    <p:animEffect transition="in" filter="fade">
                                      <p:cBhvr>
                                        <p:cTn id="140" dur="1000"/>
                                        <p:tgtEl>
                                          <p:spTgt spid="7197"/>
                                        </p:tgtEl>
                                      </p:cBhvr>
                                    </p:animEffect>
                                    <p:anim calcmode="lin" valueType="num">
                                      <p:cBhvr>
                                        <p:cTn id="141" dur="1000" fill="hold"/>
                                        <p:tgtEl>
                                          <p:spTgt spid="7197"/>
                                        </p:tgtEl>
                                        <p:attrNameLst>
                                          <p:attrName>ppt_x</p:attrName>
                                        </p:attrNameLst>
                                      </p:cBhvr>
                                      <p:tavLst>
                                        <p:tav tm="0">
                                          <p:val>
                                            <p:strVal val="#ppt_x"/>
                                          </p:val>
                                        </p:tav>
                                        <p:tav tm="100000">
                                          <p:val>
                                            <p:strVal val="#ppt_x"/>
                                          </p:val>
                                        </p:tav>
                                      </p:tavLst>
                                    </p:anim>
                                    <p:anim calcmode="lin" valueType="num">
                                      <p:cBhvr>
                                        <p:cTn id="142" dur="1000" fill="hold"/>
                                        <p:tgtEl>
                                          <p:spTgt spid="7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202" grpId="0"/>
      <p:bldP spid="7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88181394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8|1.3|1"/>
</p:tagLst>
</file>

<file path=ppt/tags/tag11.xml><?xml version="1.0" encoding="utf-8"?>
<p:tagLst xmlns:a="http://schemas.openxmlformats.org/drawingml/2006/main" xmlns:r="http://schemas.openxmlformats.org/officeDocument/2006/relationships" xmlns:p="http://schemas.openxmlformats.org/presentationml/2006/main">
  <p:tag name="TIMING" val="|0.8|1.3|1"/>
</p:tagLst>
</file>

<file path=ppt/tags/tag12.xml><?xml version="1.0" encoding="utf-8"?>
<p:tagLst xmlns:a="http://schemas.openxmlformats.org/drawingml/2006/main" xmlns:r="http://schemas.openxmlformats.org/officeDocument/2006/relationships" xmlns:p="http://schemas.openxmlformats.org/presentationml/2006/main">
  <p:tag name="TIMING" val="|0.8|1.3|1"/>
</p:tagLst>
</file>

<file path=ppt/tags/tag13.xml><?xml version="1.0" encoding="utf-8"?>
<p:tagLst xmlns:a="http://schemas.openxmlformats.org/drawingml/2006/main" xmlns:r="http://schemas.openxmlformats.org/officeDocument/2006/relationships" xmlns:p="http://schemas.openxmlformats.org/presentationml/2006/main">
  <p:tag name="TIMING" val="|0.8|1.3|1"/>
</p:tagLst>
</file>

<file path=ppt/tags/tag14.xml><?xml version="1.0" encoding="utf-8"?>
<p:tagLst xmlns:a="http://schemas.openxmlformats.org/drawingml/2006/main" xmlns:r="http://schemas.openxmlformats.org/officeDocument/2006/relationships" xmlns:p="http://schemas.openxmlformats.org/presentationml/2006/main">
  <p:tag name="TIMING" val="|0|1|1.3"/>
</p:tagLst>
</file>

<file path=ppt/tags/tag15.xml><?xml version="1.0" encoding="utf-8"?>
<p:tagLst xmlns:a="http://schemas.openxmlformats.org/drawingml/2006/main" xmlns:r="http://schemas.openxmlformats.org/officeDocument/2006/relationships" xmlns:p="http://schemas.openxmlformats.org/presentationml/2006/main">
  <p:tag name="TIMING" val="|1.5|1.1"/>
</p:tagLst>
</file>

<file path=ppt/tags/tag16.xml><?xml version="1.0" encoding="utf-8"?>
<p:tagLst xmlns:a="http://schemas.openxmlformats.org/drawingml/2006/main" xmlns:r="http://schemas.openxmlformats.org/officeDocument/2006/relationships" xmlns:p="http://schemas.openxmlformats.org/presentationml/2006/main">
  <p:tag name="TIMING" val="|1.5|1.1"/>
</p:tagLst>
</file>

<file path=ppt/tags/tag17.xml><?xml version="1.0" encoding="utf-8"?>
<p:tagLst xmlns:a="http://schemas.openxmlformats.org/drawingml/2006/main" xmlns:r="http://schemas.openxmlformats.org/officeDocument/2006/relationships" xmlns:p="http://schemas.openxmlformats.org/presentationml/2006/main">
  <p:tag name="TIMING" val="|1.5|1.1"/>
</p:tagLst>
</file>

<file path=ppt/tags/tag18.xml><?xml version="1.0" encoding="utf-8"?>
<p:tagLst xmlns:a="http://schemas.openxmlformats.org/drawingml/2006/main" xmlns:r="http://schemas.openxmlformats.org/officeDocument/2006/relationships" xmlns:p="http://schemas.openxmlformats.org/presentationml/2006/main">
  <p:tag name="TIMING" val="|0.6|1.1"/>
</p:tagLst>
</file>

<file path=ppt/tags/tag19.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21.xml><?xml version="1.0" encoding="utf-8"?>
<p:tagLst xmlns:a="http://schemas.openxmlformats.org/drawingml/2006/main" xmlns:r="http://schemas.openxmlformats.org/officeDocument/2006/relationships" xmlns:p="http://schemas.openxmlformats.org/presentationml/2006/main">
  <p:tag name="TIMING" val="|0.6|0.9"/>
</p:tagLst>
</file>

<file path=ppt/tags/tag22.xml><?xml version="1.0" encoding="utf-8"?>
<p:tagLst xmlns:a="http://schemas.openxmlformats.org/drawingml/2006/main" xmlns:r="http://schemas.openxmlformats.org/officeDocument/2006/relationships" xmlns:p="http://schemas.openxmlformats.org/presentationml/2006/main">
  <p:tag name="TIMING" val="|0.8|1.3|1"/>
</p:tagLst>
</file>

<file path=ppt/tags/tag23.xml><?xml version="1.0" encoding="utf-8"?>
<p:tagLst xmlns:a="http://schemas.openxmlformats.org/drawingml/2006/main" xmlns:r="http://schemas.openxmlformats.org/officeDocument/2006/relationships" xmlns:p="http://schemas.openxmlformats.org/presentationml/2006/main">
  <p:tag name="TIMING" val="|0.1|1|1.3"/>
  <p:tag name="KSO_WM_SLIDE_MODEL_TYPE" val="timeline"/>
</p:tagLst>
</file>

<file path=ppt/tags/tag24.xml><?xml version="1.0" encoding="utf-8"?>
<p:tagLst xmlns:a="http://schemas.openxmlformats.org/drawingml/2006/main" xmlns:r="http://schemas.openxmlformats.org/officeDocument/2006/relationships" xmlns:p="http://schemas.openxmlformats.org/presentationml/2006/main">
  <p:tag name="TIMING" val="|0|1|1.3"/>
</p:tagLst>
</file>

<file path=ppt/tags/tag25.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26.xml><?xml version="1.0" encoding="utf-8"?>
<p:tagLst xmlns:a="http://schemas.openxmlformats.org/drawingml/2006/main" xmlns:r="http://schemas.openxmlformats.org/officeDocument/2006/relationships" xmlns:p="http://schemas.openxmlformats.org/presentationml/2006/main">
  <p:tag name="TIMING" val="|0|0.8"/>
</p:tagLst>
</file>

<file path=ppt/tags/tag27.xml><?xml version="1.0" encoding="utf-8"?>
<p:tagLst xmlns:a="http://schemas.openxmlformats.org/drawingml/2006/main" xmlns:r="http://schemas.openxmlformats.org/officeDocument/2006/relationships" xmlns:p="http://schemas.openxmlformats.org/presentationml/2006/main">
  <p:tag name="TIMING" val="|0.5|0.9|1"/>
</p:tagLst>
</file>

<file path=ppt/tags/tag28.xml><?xml version="1.0" encoding="utf-8"?>
<p:tagLst xmlns:a="http://schemas.openxmlformats.org/drawingml/2006/main" xmlns:r="http://schemas.openxmlformats.org/officeDocument/2006/relationships" xmlns:p="http://schemas.openxmlformats.org/presentationml/2006/main">
  <p:tag name="TIMING" val="|0.6|0.8|0.6"/>
</p:tagLst>
</file>

<file path=ppt/tags/tag29.xml><?xml version="1.0" encoding="utf-8"?>
<p:tagLst xmlns:a="http://schemas.openxmlformats.org/drawingml/2006/main" xmlns:r="http://schemas.openxmlformats.org/officeDocument/2006/relationships" xmlns:p="http://schemas.openxmlformats.org/presentationml/2006/main">
  <p:tag name="TIMING" val="|0.4|0.9"/>
</p:tagLst>
</file>

<file path=ppt/tags/tag3.xml><?xml version="1.0" encoding="utf-8"?>
<p:tagLst xmlns:a="http://schemas.openxmlformats.org/drawingml/2006/main" xmlns:r="http://schemas.openxmlformats.org/officeDocument/2006/relationships" xmlns:p="http://schemas.openxmlformats.org/presentationml/2006/main">
  <p:tag name="TIMING" val="|0.8|1.3|1"/>
</p:tagLst>
</file>

<file path=ppt/tags/tag30.xml><?xml version="1.0" encoding="utf-8"?>
<p:tagLst xmlns:a="http://schemas.openxmlformats.org/drawingml/2006/main" xmlns:r="http://schemas.openxmlformats.org/officeDocument/2006/relationships" xmlns:p="http://schemas.openxmlformats.org/presentationml/2006/main">
  <p:tag name="TIMING" val="|0|0.7"/>
</p:tagLst>
</file>

<file path=ppt/tags/tag31.xml><?xml version="1.0" encoding="utf-8"?>
<p:tagLst xmlns:a="http://schemas.openxmlformats.org/drawingml/2006/main" xmlns:r="http://schemas.openxmlformats.org/officeDocument/2006/relationships" xmlns:p="http://schemas.openxmlformats.org/presentationml/2006/main">
  <p:tag name="TIMING" val="|0.2|0.9|0.8|2.3"/>
</p:tagLst>
</file>

<file path=ppt/tags/tag32.xml><?xml version="1.0" encoding="utf-8"?>
<p:tagLst xmlns:a="http://schemas.openxmlformats.org/drawingml/2006/main" xmlns:r="http://schemas.openxmlformats.org/officeDocument/2006/relationships" xmlns:p="http://schemas.openxmlformats.org/presentationml/2006/main">
  <p:tag name="TIMING" val="|0.8|1.3|1"/>
</p:tagLst>
</file>

<file path=ppt/tags/tag33.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34.xml><?xml version="1.0" encoding="utf-8"?>
<p:tagLst xmlns:a="http://schemas.openxmlformats.org/drawingml/2006/main" xmlns:r="http://schemas.openxmlformats.org/officeDocument/2006/relationships" xmlns:p="http://schemas.openxmlformats.org/presentationml/2006/main">
  <p:tag name="TIMING" val="|0|0.9|1.3|0.6|0.5"/>
</p:tagLst>
</file>

<file path=ppt/tags/tag35.xml><?xml version="1.0" encoding="utf-8"?>
<p:tagLst xmlns:a="http://schemas.openxmlformats.org/drawingml/2006/main" xmlns:r="http://schemas.openxmlformats.org/officeDocument/2006/relationships" xmlns:p="http://schemas.openxmlformats.org/presentationml/2006/main">
  <p:tag name="TIMING" val="|0.6|1.1"/>
</p:tagLst>
</file>

<file path=ppt/tags/tag36.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37.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38.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39.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40.xml><?xml version="1.0" encoding="utf-8"?>
<p:tagLst xmlns:a="http://schemas.openxmlformats.org/drawingml/2006/main" xmlns:r="http://schemas.openxmlformats.org/officeDocument/2006/relationships" xmlns:p="http://schemas.openxmlformats.org/presentationml/2006/main">
  <p:tag name="TIMING" val="|0|1.4"/>
</p:tagLst>
</file>

<file path=ppt/tags/tag5.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6.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0.8|1.3|1"/>
</p:tagLst>
</file>

<file path=ppt/tags/tag9.xml><?xml version="1.0" encoding="utf-8"?>
<p:tagLst xmlns:a="http://schemas.openxmlformats.org/drawingml/2006/main" xmlns:r="http://schemas.openxmlformats.org/officeDocument/2006/relationships" xmlns:p="http://schemas.openxmlformats.org/presentationml/2006/main">
  <p:tag name="TIMING" val="|0.8|1.3|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2554</Words>
  <Application>Microsoft Office PowerPoint</Application>
  <PresentationFormat>Widescreen</PresentationFormat>
  <Paragraphs>425</Paragraphs>
  <Slides>40</Slides>
  <Notes>40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Batang</vt:lpstr>
      <vt:lpstr>FontAwesome</vt:lpstr>
      <vt:lpstr>Neris Thin</vt:lpstr>
      <vt:lpstr>等线</vt:lpstr>
      <vt:lpstr>方正兰亭超细黑简体</vt:lpstr>
      <vt:lpstr>方正兰亭准黑_GBK</vt:lpstr>
      <vt:lpstr>宋体</vt:lpstr>
      <vt:lpstr>微软雅黑</vt:lpstr>
      <vt:lpstr>Arial</vt:lpstr>
      <vt:lpstr>Calibri</vt:lpstr>
      <vt:lpstr>Consolas</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6</cp:revision>
  <dcterms:created xsi:type="dcterms:W3CDTF">2017-04-27T15:08:00Z</dcterms:created>
  <dcterms:modified xsi:type="dcterms:W3CDTF">2019-03-11T02:42:11Z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