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14630400" cy="8229600"/>
  <p:notesSz cx="8229600" cy="14630400"/>
  <p:embeddedFontLst>
    <p:embeddedFont>
      <p:font typeface="Instrument Sans Medium" pitchFamily="34" charset="0"/>
      <p:regular r:id="rId11"/>
    </p:embeddedFont>
    <p:embeddedFont>
      <p:font typeface="Instrument Sans Medium" pitchFamily="34" charset="-122"/>
      <p:regular r:id="rId12"/>
    </p:embeddedFont>
    <p:embeddedFont>
      <p:font typeface="Instrument Sans Medium" pitchFamily="34" charset="-120"/>
      <p:regular r:id="rId13"/>
    </p:embeddedFont>
    <p:embeddedFont>
      <p:font typeface="Inter" panose="02000503000000020004" pitchFamily="34" charset="0"/>
      <p:bold r:id="rId14"/>
    </p:embeddedFont>
    <p:embeddedFont>
      <p:font typeface="Inter" panose="02000503000000020004" pitchFamily="34" charset="-122"/>
      <p:bold r:id="rId15"/>
    </p:embeddedFont>
    <p:embeddedFont>
      <p:font typeface="Inter" panose="02000503000000020004" pitchFamily="34" charset="-120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10.fntdata"/><Relationship Id="rId2" Type="http://schemas.openxmlformats.org/officeDocument/2006/relationships/theme" Target="theme/theme1.xml"/><Relationship Id="rId19" Type="http://schemas.openxmlformats.org/officeDocument/2006/relationships/font" Target="fonts/font9.fntdata"/><Relationship Id="rId18" Type="http://schemas.openxmlformats.org/officeDocument/2006/relationships/font" Target="fonts/font8.fntdata"/><Relationship Id="rId17" Type="http://schemas.openxmlformats.org/officeDocument/2006/relationships/font" Target="fonts/font7.fntdata"/><Relationship Id="rId16" Type="http://schemas.openxmlformats.org/officeDocument/2006/relationships/font" Target="fonts/font6.fntdata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5462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Совместные Поездки: Удобное Веб-Приложение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03182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Платформа для поиска попутчиков, бронирования.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2123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Цель проекта — сделать поездки удобными и безопасными для всех.</a:t>
            </a:r>
            <a:endParaRPr lang="en-US" sz="1750" dirty="0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9530" y="7673340"/>
            <a:ext cx="1760220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Технологический Стек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</p:spPr>
      </p:sp>
      <p:sp>
        <p:nvSpPr>
          <p:cNvPr id="5" name="Text 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927634"/>
            <a:ext cx="3211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Flask + SQLAlchemy для гибкости и работы с PostgreSQL.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</p:spPr>
      </p:sp>
      <p:sp>
        <p:nvSpPr>
          <p:cNvPr id="8" name="Text 5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927634"/>
            <a:ext cx="3211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Bootstrap 5 и Jinja2 для адаптивного и динамичного UI.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34348"/>
          </a:solidFill>
        </p:spPr>
      </p:sp>
      <p:sp>
        <p:nvSpPr>
          <p:cNvPr id="11" name="Text 8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Безопасность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WTForms и CSRF-токены для защиты и валидации данных.</a:t>
            </a:r>
            <a:endParaRPr lang="en-US" sz="1750" dirty="0"/>
          </a:p>
        </p:txBody>
      </p:sp>
      <p:pic>
        <p:nvPicPr>
          <p:cNvPr id="13" name="Изображение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2960" y="7658100"/>
            <a:ext cx="237744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4200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Планы на Будущее: Развитие Функциональности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272082"/>
            <a:ext cx="6351270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</p:spPr>
      </p:sp>
      <p:sp>
        <p:nvSpPr>
          <p:cNvPr id="4" name="Text 2"/>
          <p:cNvSpPr/>
          <p:nvPr/>
        </p:nvSpPr>
        <p:spPr>
          <a:xfrm>
            <a:off x="793790" y="4839057"/>
            <a:ext cx="34335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Чат в Реальном Времени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29476"/>
            <a:ext cx="635127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WebSocket для мгновенной связи и удобства координации.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85221" y="3931920"/>
            <a:ext cx="6351389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</p:spPr>
      </p:sp>
      <p:sp>
        <p:nvSpPr>
          <p:cNvPr id="7" name="Text 5"/>
          <p:cNvSpPr/>
          <p:nvPr/>
        </p:nvSpPr>
        <p:spPr>
          <a:xfrm>
            <a:off x="7485221" y="4498896"/>
            <a:ext cx="30763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Интеграция Платежей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85221" y="4989314"/>
            <a:ext cx="63513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Stripe обеспечивает безопасные и удобные онлайн-платежи.</a:t>
            </a:r>
            <a:endParaRPr lang="en-US" sz="1750" dirty="0"/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3020" y="7665720"/>
            <a:ext cx="1897380" cy="563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926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Конкурентные Преимущества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69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</p:spPr>
      </p:sp>
      <p:sp>
        <p:nvSpPr>
          <p:cNvPr id="5" name="Text 2"/>
          <p:cNvSpPr/>
          <p:nvPr/>
        </p:nvSpPr>
        <p:spPr>
          <a:xfrm>
            <a:off x="7017306" y="3554849"/>
            <a:ext cx="289941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Интуитивный Интерфейс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399598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Простота использования и легкая навигация.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4769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</p:spPr>
      </p:sp>
      <p:sp>
        <p:nvSpPr>
          <p:cNvPr id="8" name="Text 5"/>
          <p:cNvSpPr/>
          <p:nvPr/>
        </p:nvSpPr>
        <p:spPr>
          <a:xfrm>
            <a:off x="10937319" y="3554849"/>
            <a:ext cx="289941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Безопасные Транзакции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399598"/>
            <a:ext cx="28994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Надежность и защита данных пользователей.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790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</p:spPr>
      </p:sp>
      <p:sp>
        <p:nvSpPr>
          <p:cNvPr id="11" name="Text 8"/>
          <p:cNvSpPr/>
          <p:nvPr/>
        </p:nvSpPr>
        <p:spPr>
          <a:xfrm>
            <a:off x="7017306" y="565689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Инновации и Рост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147316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Постоянное улучшение и развитие новых функций.</a:t>
            </a:r>
            <a:endParaRPr lang="en-US" sz="1750" dirty="0"/>
          </a:p>
        </p:txBody>
      </p:sp>
      <p:pic>
        <p:nvPicPr>
          <p:cNvPr id="14" name="Изображение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260" y="7673340"/>
            <a:ext cx="1882140" cy="556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</Words>
  <Application>WPS Presentation</Application>
  <PresentationFormat>On-screen Show (16:9)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Instrument Sans Medium</vt:lpstr>
      <vt:lpstr>Instrument Sans Medium</vt:lpstr>
      <vt:lpstr>Instrument Sans Medium</vt:lpstr>
      <vt:lpstr>Inter</vt:lpstr>
      <vt:lpstr>Inter</vt:lpstr>
      <vt:lpstr>Inter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ivan</cp:lastModifiedBy>
  <cp:revision>2</cp:revision>
  <dcterms:created xsi:type="dcterms:W3CDTF">2025-05-15T12:10:00Z</dcterms:created>
  <dcterms:modified xsi:type="dcterms:W3CDTF">2025-05-15T12:17:49Z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8B4BCB5C6207457CA65DED7623761579_12</vt:lpwstr>
  </property>
  <property fmtid="{D5CDD505-2E9C-101B-9397-08002B2CF9AE}" pid="3" name="KSOProductBuildVer">
    <vt:lpwstr>1049-12.2.0.20796</vt:lpwstr>
  </property>
</Properties>
</file>