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14630400" cy="82296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69" d="100"/>
          <a:sy n="69" d="100"/>
        </p:scale>
        <p:origin x="677" y="67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2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3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4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5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6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7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830925" y="371474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793790" y="2049423"/>
            <a:ext cx="7556421" cy="2338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Совместная поездка: Приложение для поиска попутчиков</a:t>
            </a:r>
            <a:endParaRPr lang="en-US" sz="4900"/>
          </a:p>
        </p:txBody>
      </p:sp>
      <p:sp>
        <p:nvSpPr>
          <p:cNvPr id="4" name="Text 1"/>
          <p:cNvSpPr/>
          <p:nvPr/>
        </p:nvSpPr>
        <p:spPr bwMode="auto">
          <a:xfrm>
            <a:off x="793790" y="472844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Это мобильное приложение разработанное на языке Python с использованием библиотеки PyQt6 для создания графического интерфейса, и использующее базу данных SQLite для хранения информации о пользователе и поездках.</a:t>
            </a:r>
            <a:endParaRPr lang="en-US" sz="1750"/>
          </a:p>
        </p:txBody>
      </p:sp>
      <p:sp>
        <p:nvSpPr>
          <p:cNvPr id="13589583" name=""/>
          <p:cNvSpPr/>
          <p:nvPr/>
        </p:nvSpPr>
        <p:spPr bwMode="auto">
          <a:xfrm flipH="0" flipV="0">
            <a:off x="29549" y="7800975"/>
            <a:ext cx="14601825" cy="4381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793790" y="3661172"/>
            <a:ext cx="7340679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Цели и задачи проекта</a:t>
            </a:r>
            <a:endParaRPr lang="en-US" sz="4900"/>
          </a:p>
        </p:txBody>
      </p:sp>
      <p:sp>
        <p:nvSpPr>
          <p:cNvPr id="4" name="Shape 1"/>
          <p:cNvSpPr/>
          <p:nvPr/>
        </p:nvSpPr>
        <p:spPr bwMode="auto">
          <a:xfrm>
            <a:off x="793790" y="5036106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Text 2"/>
          <p:cNvSpPr/>
          <p:nvPr/>
        </p:nvSpPr>
        <p:spPr bwMode="auto">
          <a:xfrm>
            <a:off x="1417439" y="5036106"/>
            <a:ext cx="3572708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Снижение затрат на транспорт</a:t>
            </a:r>
            <a:endParaRPr lang="en-US" sz="2450"/>
          </a:p>
        </p:txBody>
      </p:sp>
      <p:sp>
        <p:nvSpPr>
          <p:cNvPr id="6" name="Text 3"/>
          <p:cNvSpPr/>
          <p:nvPr/>
        </p:nvSpPr>
        <p:spPr bwMode="auto">
          <a:xfrm>
            <a:off x="1417439" y="5952053"/>
            <a:ext cx="357270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Попутчики могут разделить стоимость поездки, что позволяет экономить деньги.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 bwMode="auto">
          <a:xfrm>
            <a:off x="5216962" y="5036106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Text 5"/>
          <p:cNvSpPr/>
          <p:nvPr/>
        </p:nvSpPr>
        <p:spPr bwMode="auto">
          <a:xfrm>
            <a:off x="5840611" y="5036106"/>
            <a:ext cx="3572708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Поиск комфортного варианта</a:t>
            </a:r>
            <a:endParaRPr lang="en-US" sz="2450"/>
          </a:p>
        </p:txBody>
      </p:sp>
      <p:sp>
        <p:nvSpPr>
          <p:cNvPr id="9" name="Text 6"/>
          <p:cNvSpPr/>
          <p:nvPr/>
        </p:nvSpPr>
        <p:spPr bwMode="auto">
          <a:xfrm>
            <a:off x="5840611" y="5952053"/>
            <a:ext cx="357270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Приложение помогает найти надежных водителей и попутчиков, обеспечивая более комфортную поездку.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9640133" y="5036106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Text 8"/>
          <p:cNvSpPr/>
          <p:nvPr/>
        </p:nvSpPr>
        <p:spPr bwMode="auto">
          <a:xfrm>
            <a:off x="10263783" y="503610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Экологичность</a:t>
            </a:r>
            <a:endParaRPr lang="en-US" sz="2450"/>
          </a:p>
        </p:txBody>
      </p:sp>
      <p:sp>
        <p:nvSpPr>
          <p:cNvPr id="12" name="Text 9"/>
          <p:cNvSpPr/>
          <p:nvPr/>
        </p:nvSpPr>
        <p:spPr bwMode="auto">
          <a:xfrm>
            <a:off x="10263783" y="5562124"/>
            <a:ext cx="357270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Сокращение количества автомобилей на дорогах за счет совместных поездок.</a:t>
            </a:r>
            <a:endParaRPr lang="en-US" sz="175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0" y="7571678"/>
            <a:ext cx="14630400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849642"/>
            <a:ext cx="12426553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Функциональность для пользователей</a:t>
            </a:r>
            <a:endParaRPr lang="en-US" sz="4900"/>
          </a:p>
        </p:txBody>
      </p:sp>
      <p:sp>
        <p:nvSpPr>
          <p:cNvPr id="3" name="Text 1"/>
          <p:cNvSpPr/>
          <p:nvPr/>
        </p:nvSpPr>
        <p:spPr bwMode="auto">
          <a:xfrm>
            <a:off x="793790" y="419623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Водители</a:t>
            </a:r>
            <a:endParaRPr lang="en-US" sz="2450"/>
          </a:p>
        </p:txBody>
      </p:sp>
      <p:sp>
        <p:nvSpPr>
          <p:cNvPr id="4" name="Text 2"/>
          <p:cNvSpPr/>
          <p:nvPr/>
        </p:nvSpPr>
        <p:spPr bwMode="auto">
          <a:xfrm>
            <a:off x="793790" y="48129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Создание поездки, выбор попутчика.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 bwMode="auto">
          <a:xfrm>
            <a:off x="7599521" y="419623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Попутчики</a:t>
            </a:r>
            <a:endParaRPr lang="en-US" sz="2450"/>
          </a:p>
        </p:txBody>
      </p:sp>
      <p:sp>
        <p:nvSpPr>
          <p:cNvPr id="6" name="Text 4"/>
          <p:cNvSpPr/>
          <p:nvPr/>
        </p:nvSpPr>
        <p:spPr bwMode="auto">
          <a:xfrm>
            <a:off x="7599521" y="48129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Поиск поездки, выбор водителя.</a:t>
            </a:r>
            <a:endParaRPr lang="en-US" sz="175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0" y="7571678"/>
            <a:ext cx="14630400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166615" y="-45720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860465" y="1533406"/>
            <a:ext cx="7556421" cy="2338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Реализация с использованием Python и PyQt6</a:t>
            </a:r>
            <a:endParaRPr lang="en-US" sz="49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12914" y="448865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1412914" y="51490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Python</a:t>
            </a:r>
            <a:endParaRPr lang="en-US" sz="2450"/>
          </a:p>
        </p:txBody>
      </p:sp>
      <p:sp>
        <p:nvSpPr>
          <p:cNvPr id="6" name="Text 2"/>
          <p:cNvSpPr/>
          <p:nvPr/>
        </p:nvSpPr>
        <p:spPr bwMode="auto">
          <a:xfrm>
            <a:off x="1222414" y="575131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Язык программирования для создания логики приложения.</a:t>
            </a:r>
            <a:endParaRPr lang="en-US" sz="17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227796" y="443150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5227796" y="514909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PyQt6</a:t>
            </a:r>
            <a:endParaRPr lang="en-US" sz="2450"/>
          </a:p>
        </p:txBody>
      </p:sp>
      <p:sp>
        <p:nvSpPr>
          <p:cNvPr id="9" name="Text 4"/>
          <p:cNvSpPr/>
          <p:nvPr/>
        </p:nvSpPr>
        <p:spPr bwMode="auto">
          <a:xfrm>
            <a:off x="4808697" y="5751314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Библиотека для создания графического интерфейса.</a:t>
            </a:r>
            <a:endParaRPr lang="en-US" sz="17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486400" y="7538224"/>
            <a:ext cx="9144000" cy="691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811999" y="-207287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793790" y="1675328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Работа с базой данных SQLite</a:t>
            </a:r>
            <a:endParaRPr lang="en-US" sz="4900"/>
          </a:p>
        </p:txBody>
      </p:sp>
      <p:sp>
        <p:nvSpPr>
          <p:cNvPr id="4" name="Shape 1"/>
          <p:cNvSpPr/>
          <p:nvPr/>
        </p:nvSpPr>
        <p:spPr bwMode="auto">
          <a:xfrm>
            <a:off x="793790" y="3574733"/>
            <a:ext cx="7556421" cy="2979420"/>
          </a:xfrm>
          <a:prstGeom prst="roundRect">
            <a:avLst>
              <a:gd name="adj" fmla="val 3198"/>
            </a:avLst>
          </a:prstGeom>
          <a:noFill/>
          <a:ln w="7620">
            <a:solidFill>
              <a:srgbClr val="000000">
                <a:alpha val="7999"/>
              </a:srgbClr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hape 2"/>
          <p:cNvSpPr/>
          <p:nvPr/>
        </p:nvSpPr>
        <p:spPr bwMode="auto">
          <a:xfrm>
            <a:off x="801410" y="3582353"/>
            <a:ext cx="7541181" cy="650319"/>
          </a:xfrm>
          <a:prstGeom prst="rect">
            <a:avLst/>
          </a:prstGeom>
          <a:solidFill>
            <a:srgbClr val="FFFFFF">
              <a:alpha val="3999"/>
            </a:srgbClr>
          </a:solidFill>
          <a:ln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Text 3"/>
          <p:cNvSpPr/>
          <p:nvPr/>
        </p:nvSpPr>
        <p:spPr bwMode="auto">
          <a:xfrm>
            <a:off x="1028224" y="372606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Имя таблицы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 bwMode="auto">
          <a:xfrm>
            <a:off x="4802624" y="372606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Описание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 bwMode="auto">
          <a:xfrm>
            <a:off x="801410" y="4232672"/>
            <a:ext cx="7541181" cy="650319"/>
          </a:xfrm>
          <a:prstGeom prst="rect">
            <a:avLst/>
          </a:prstGeom>
          <a:solidFill>
            <a:srgbClr val="000000">
              <a:alpha val="3999"/>
            </a:srgbClr>
          </a:solidFill>
          <a:ln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Text 6"/>
          <p:cNvSpPr/>
          <p:nvPr/>
        </p:nvSpPr>
        <p:spPr bwMode="auto">
          <a:xfrm>
            <a:off x="1028224" y="43763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Пользователи</a:t>
            </a:r>
            <a:endParaRPr lang="en-US" sz="1750"/>
          </a:p>
        </p:txBody>
      </p:sp>
      <p:sp>
        <p:nvSpPr>
          <p:cNvPr id="10" name="Text 7"/>
          <p:cNvSpPr/>
          <p:nvPr/>
        </p:nvSpPr>
        <p:spPr bwMode="auto">
          <a:xfrm>
            <a:off x="4802624" y="437638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Информация о пользователях</a:t>
            </a:r>
            <a:endParaRPr lang="en-US" sz="1750"/>
          </a:p>
        </p:txBody>
      </p:sp>
      <p:sp>
        <p:nvSpPr>
          <p:cNvPr id="11" name="Shape 8"/>
          <p:cNvSpPr/>
          <p:nvPr/>
        </p:nvSpPr>
        <p:spPr bwMode="auto">
          <a:xfrm>
            <a:off x="801410" y="4882991"/>
            <a:ext cx="7541181" cy="650319"/>
          </a:xfrm>
          <a:prstGeom prst="rect">
            <a:avLst/>
          </a:prstGeom>
          <a:solidFill>
            <a:srgbClr val="FFFFFF">
              <a:alpha val="3999"/>
            </a:srgbClr>
          </a:solidFill>
          <a:ln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Text 9"/>
          <p:cNvSpPr/>
          <p:nvPr/>
        </p:nvSpPr>
        <p:spPr bwMode="auto">
          <a:xfrm>
            <a:off x="1028224" y="50267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Поездки</a:t>
            </a:r>
            <a:endParaRPr lang="en-US" sz="1750"/>
          </a:p>
        </p:txBody>
      </p:sp>
      <p:sp>
        <p:nvSpPr>
          <p:cNvPr id="13" name="Text 10"/>
          <p:cNvSpPr/>
          <p:nvPr/>
        </p:nvSpPr>
        <p:spPr bwMode="auto">
          <a:xfrm>
            <a:off x="4802624" y="50267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Информация о поездках 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 bwMode="auto">
          <a:xfrm>
            <a:off x="801410" y="5533311"/>
            <a:ext cx="7541181" cy="1013222"/>
          </a:xfrm>
          <a:prstGeom prst="rect">
            <a:avLst/>
          </a:prstGeom>
          <a:solidFill>
            <a:srgbClr val="000000">
              <a:alpha val="3999"/>
            </a:srgbClr>
          </a:solidFill>
          <a:ln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" name="Text 12"/>
          <p:cNvSpPr/>
          <p:nvPr/>
        </p:nvSpPr>
        <p:spPr bwMode="auto">
          <a:xfrm>
            <a:off x="1028224" y="56770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Совместные поездки</a:t>
            </a:r>
            <a:endParaRPr lang="en-US" sz="1750"/>
          </a:p>
        </p:txBody>
      </p:sp>
      <p:sp>
        <p:nvSpPr>
          <p:cNvPr id="16" name="Text 13"/>
          <p:cNvSpPr/>
          <p:nvPr/>
        </p:nvSpPr>
        <p:spPr bwMode="auto">
          <a:xfrm>
            <a:off x="4802624" y="567701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Информация о попутчиках в поездках</a:t>
            </a:r>
            <a:endParaRPr lang="en-US" sz="1750"/>
          </a:p>
        </p:txBody>
      </p:sp>
      <p:sp>
        <p:nvSpPr>
          <p:cNvPr id="1926199937" name=""/>
          <p:cNvSpPr/>
          <p:nvPr/>
        </p:nvSpPr>
        <p:spPr bwMode="auto">
          <a:xfrm flipH="0" flipV="0">
            <a:off x="29549" y="7731125"/>
            <a:ext cx="14649450" cy="5175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964274" y="42386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1527214" y="1350526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Обзор основных модулей и механизмов</a:t>
            </a:r>
            <a:endParaRPr lang="en-US" sz="49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60179" y="3297555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2468047" y="3476744"/>
            <a:ext cx="4173379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Модуль создания поездки</a:t>
            </a:r>
            <a:endParaRPr lang="en-US" sz="2450"/>
          </a:p>
        </p:txBody>
      </p:sp>
      <p:sp>
        <p:nvSpPr>
          <p:cNvPr id="6" name="Text 2"/>
          <p:cNvSpPr/>
          <p:nvPr/>
        </p:nvSpPr>
        <p:spPr bwMode="auto">
          <a:xfrm>
            <a:off x="2468047" y="415718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Ввод данных о поездке (место отправления, место назначения, количество человек).</a:t>
            </a:r>
            <a:endParaRPr lang="en-US" sz="17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60179" y="5359718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2468047" y="5359718"/>
            <a:ext cx="377916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Модуль поиска поездок</a:t>
            </a:r>
            <a:endParaRPr lang="en-US" sz="2450"/>
          </a:p>
        </p:txBody>
      </p:sp>
      <p:sp>
        <p:nvSpPr>
          <p:cNvPr id="9" name="Text 4"/>
          <p:cNvSpPr/>
          <p:nvPr/>
        </p:nvSpPr>
        <p:spPr bwMode="auto">
          <a:xfrm>
            <a:off x="2468047" y="603635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Фильтрация поездок по заданным параметрам (место отправления, количество человек).</a:t>
            </a:r>
            <a:endParaRPr lang="en-US" sz="17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486400" y="7631788"/>
            <a:ext cx="9144000" cy="597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799743"/>
            <a:ext cx="130428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99"/>
              </a:lnSpc>
              <a:buNone/>
              <a:defRPr/>
            </a:pPr>
            <a:r>
              <a:rPr lang="en-US" sz="4900" b="1" spc="-98">
                <a:solidFill>
                  <a:srgbClr val="F95F88"/>
                </a:solidFill>
                <a:latin typeface="Times New Roman"/>
                <a:ea typeface="Petrona Bold"/>
                <a:cs typeface="Times New Roman"/>
              </a:rPr>
              <a:t>Дальнейшие планы по развитию проекта</a:t>
            </a:r>
            <a:endParaRPr lang="en-US" sz="4900"/>
          </a:p>
        </p:txBody>
      </p:sp>
      <p:sp>
        <p:nvSpPr>
          <p:cNvPr id="3" name="Shape 1"/>
          <p:cNvSpPr/>
          <p:nvPr/>
        </p:nvSpPr>
        <p:spPr bwMode="auto">
          <a:xfrm>
            <a:off x="793790" y="2812613"/>
            <a:ext cx="2173724" cy="1342549"/>
          </a:xfrm>
          <a:prstGeom prst="roundRect">
            <a:avLst>
              <a:gd name="adj" fmla="val 709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Text 2"/>
          <p:cNvSpPr/>
          <p:nvPr/>
        </p:nvSpPr>
        <p:spPr bwMode="auto">
          <a:xfrm>
            <a:off x="1028224" y="3257074"/>
            <a:ext cx="11572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 b="1" spc="-45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1</a:t>
            </a:r>
            <a:endParaRPr lang="en-US" sz="2200"/>
          </a:p>
        </p:txBody>
      </p:sp>
      <p:sp>
        <p:nvSpPr>
          <p:cNvPr id="5" name="Text 3"/>
          <p:cNvSpPr/>
          <p:nvPr/>
        </p:nvSpPr>
        <p:spPr bwMode="auto">
          <a:xfrm>
            <a:off x="3194328" y="3039428"/>
            <a:ext cx="614981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Добавить возможность бронирования</a:t>
            </a:r>
            <a:endParaRPr lang="en-US" sz="2450"/>
          </a:p>
        </p:txBody>
      </p:sp>
      <p:sp>
        <p:nvSpPr>
          <p:cNvPr id="6" name="Text 4"/>
          <p:cNvSpPr/>
          <p:nvPr/>
        </p:nvSpPr>
        <p:spPr bwMode="auto">
          <a:xfrm>
            <a:off x="3194328" y="3565446"/>
            <a:ext cx="61498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Внедрить систему бронирования мест в поездках.</a:t>
            </a:r>
            <a:endParaRPr lang="en-US" sz="1750"/>
          </a:p>
        </p:txBody>
      </p:sp>
      <p:sp>
        <p:nvSpPr>
          <p:cNvPr id="7" name="Shape 5"/>
          <p:cNvSpPr/>
          <p:nvPr/>
        </p:nvSpPr>
        <p:spPr bwMode="auto">
          <a:xfrm>
            <a:off x="3080861" y="413992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6BDDA"/>
          </a:solidFill>
          <a:ln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hape 6"/>
          <p:cNvSpPr/>
          <p:nvPr/>
        </p:nvSpPr>
        <p:spPr bwMode="auto">
          <a:xfrm>
            <a:off x="793790" y="4268510"/>
            <a:ext cx="4347567" cy="1342549"/>
          </a:xfrm>
          <a:prstGeom prst="roundRect">
            <a:avLst>
              <a:gd name="adj" fmla="val 709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Text 7"/>
          <p:cNvSpPr/>
          <p:nvPr/>
        </p:nvSpPr>
        <p:spPr bwMode="auto">
          <a:xfrm>
            <a:off x="1028224" y="4712970"/>
            <a:ext cx="15501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 b="1" spc="-45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2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 bwMode="auto">
          <a:xfrm>
            <a:off x="5368171" y="4495324"/>
            <a:ext cx="3578185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Интеграция с картами</a:t>
            </a:r>
            <a:endParaRPr lang="en-US" sz="2450"/>
          </a:p>
        </p:txBody>
      </p:sp>
      <p:sp>
        <p:nvSpPr>
          <p:cNvPr id="11" name="Text 9"/>
          <p:cNvSpPr/>
          <p:nvPr/>
        </p:nvSpPr>
        <p:spPr bwMode="auto">
          <a:xfrm>
            <a:off x="5368171" y="5021342"/>
            <a:ext cx="6860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Интеграция с сервисами карт для удобства поиска маршрутов.</a:t>
            </a:r>
            <a:endParaRPr lang="en-US" sz="1750"/>
          </a:p>
        </p:txBody>
      </p:sp>
      <p:sp>
        <p:nvSpPr>
          <p:cNvPr id="12" name="Shape 10"/>
          <p:cNvSpPr/>
          <p:nvPr/>
        </p:nvSpPr>
        <p:spPr bwMode="auto">
          <a:xfrm>
            <a:off x="5254704" y="559581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6BDDA"/>
          </a:solidFill>
          <a:ln/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Shape 11"/>
          <p:cNvSpPr/>
          <p:nvPr/>
        </p:nvSpPr>
        <p:spPr bwMode="auto">
          <a:xfrm>
            <a:off x="793790" y="5724405"/>
            <a:ext cx="6521410" cy="1705451"/>
          </a:xfrm>
          <a:prstGeom prst="roundRect">
            <a:avLst>
              <a:gd name="adj" fmla="val 5586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" name="Text 12"/>
          <p:cNvSpPr/>
          <p:nvPr/>
        </p:nvSpPr>
        <p:spPr bwMode="auto">
          <a:xfrm>
            <a:off x="1028224" y="6350317"/>
            <a:ext cx="15478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  <a:defRPr/>
            </a:pPr>
            <a:r>
              <a:rPr lang="en-US" sz="2200" b="1" spc="-45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3</a:t>
            </a:r>
            <a:endParaRPr lang="en-US" sz="2200"/>
          </a:p>
        </p:txBody>
      </p:sp>
      <p:sp>
        <p:nvSpPr>
          <p:cNvPr id="15" name="Text 13"/>
          <p:cNvSpPr/>
          <p:nvPr/>
        </p:nvSpPr>
        <p:spPr bwMode="auto">
          <a:xfrm>
            <a:off x="7542014" y="5951220"/>
            <a:ext cx="424636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49"/>
              </a:lnSpc>
              <a:buNone/>
              <a:defRPr/>
            </a:pPr>
            <a:r>
              <a:rPr lang="en-US" sz="2450" b="1" spc="-49">
                <a:solidFill>
                  <a:srgbClr val="272525"/>
                </a:solidFill>
                <a:latin typeface="Times New Roman"/>
                <a:ea typeface="Petrona Bold"/>
                <a:cs typeface="Times New Roman"/>
              </a:rPr>
              <a:t>Расширение функционала</a:t>
            </a:r>
            <a:endParaRPr lang="en-US" sz="2450"/>
          </a:p>
        </p:txBody>
      </p:sp>
      <p:sp>
        <p:nvSpPr>
          <p:cNvPr id="16" name="Text 14"/>
          <p:cNvSpPr/>
          <p:nvPr/>
        </p:nvSpPr>
        <p:spPr bwMode="auto">
          <a:xfrm>
            <a:off x="7542014" y="647723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 spc="-36">
                <a:solidFill>
                  <a:srgbClr val="272525"/>
                </a:solidFill>
                <a:latin typeface="Inter"/>
                <a:ea typeface="Inter"/>
                <a:cs typeface="Inter"/>
              </a:rPr>
              <a:t>Разработка дополнительных функций, таких как рейтинг водителей и попутчиков.</a:t>
            </a:r>
            <a:endParaRPr lang="en-US" sz="1750"/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0" y="7646593"/>
            <a:ext cx="14630400" cy="583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Произвольный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>Иван Новиков</cp:lastModifiedBy>
  <cp:revision>4</cp:revision>
  <dcterms:created xsi:type="dcterms:W3CDTF">2024-12-02T14:02:56Z</dcterms:created>
  <dcterms:modified xsi:type="dcterms:W3CDTF">2024-12-02T14:36:21Z</dcterms:modified>
  <cp:category/>
  <cp:contentStatus/>
  <cp:version/>
</cp:coreProperties>
</file>