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Microsoft YaHei" panose="020B0503020204020204" pitchFamily="34" charset="-122"/>
      <p:regular r:id="rId8"/>
      <p:bold r:id="rId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60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408878"/>
            <a:ext cx="117364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+mj-lt"/>
                <a:ea typeface="Microsoft YaHei" panose="020B0503020204020204" pitchFamily="34" charset="-122"/>
                <a:cs typeface="Playfair Display Bold" pitchFamily="34" charset="-120"/>
              </a:rPr>
              <a:t>Космические баталии: Презентация игры</a:t>
            </a:r>
            <a:endParaRPr lang="en-US" sz="445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Приготовьтесь к захватывающим космическим приключениям!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+mj-lt"/>
                <a:ea typeface="Microsoft YaHei" panose="020B0503020204020204" pitchFamily="34" charset="-122"/>
                <a:cs typeface="Playfair Display Bold" pitchFamily="34" charset="-120"/>
              </a:rPr>
              <a:t>Об игре:</a:t>
            </a:r>
            <a:endParaRPr lang="en-US" sz="445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+mj-lt"/>
                <a:ea typeface="Microsoft YaHei" panose="020B0503020204020204" pitchFamily="34" charset="-122"/>
                <a:cs typeface="Playfair Display Bold" pitchFamily="34" charset="-120"/>
              </a:rPr>
              <a:t>Игрок</a:t>
            </a:r>
            <a:endParaRPr lang="en-US" sz="2200" dirty="0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Управляйте своим космическим кораблем, чтобы выжить в открытом космосе.</a:t>
            </a:r>
            <a:endParaRPr lang="en-US" sz="175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+mj-lt"/>
                <a:ea typeface="Microsoft YaHei" panose="020B0503020204020204" pitchFamily="34" charset="-122"/>
                <a:cs typeface="Playfair Display Bold" pitchFamily="34" charset="-120"/>
              </a:rPr>
              <a:t>Pygame</a:t>
            </a:r>
            <a:endParaRPr lang="en-US" sz="2200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Созданная на основе Pygame, игра предлагает уникальный геймплей.</a:t>
            </a:r>
            <a:endParaRPr lang="en-US" sz="1750" dirty="0">
              <a:latin typeface="+mj-lt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387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+mj-lt"/>
                <a:ea typeface="Microsoft YaHei" panose="020B0503020204020204" pitchFamily="34" charset="-122"/>
                <a:cs typeface="Playfair Display Bold" pitchFamily="34" charset="-120"/>
              </a:rPr>
              <a:t>Геймплей:</a:t>
            </a:r>
            <a:endParaRPr lang="en-US" sz="4450" dirty="0">
              <a:latin typeface="+mj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1118711" y="3187660"/>
            <a:ext cx="30480" cy="290322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Shape 2"/>
          <p:cNvSpPr/>
          <p:nvPr/>
        </p:nvSpPr>
        <p:spPr>
          <a:xfrm>
            <a:off x="1358622" y="3682722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Shape 3"/>
          <p:cNvSpPr/>
          <p:nvPr/>
        </p:nvSpPr>
        <p:spPr>
          <a:xfrm>
            <a:off x="878800" y="344281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1068705" y="3527822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81488" y="3414474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5 уровней с возрастающей сложностью.</a:t>
            </a:r>
            <a:endParaRPr lang="en-US" sz="2400" dirty="0">
              <a:latin typeface="+mj-lt"/>
            </a:endParaRPr>
          </a:p>
        </p:txBody>
      </p:sp>
      <p:sp>
        <p:nvSpPr>
          <p:cNvPr id="8" name="Shape 6"/>
          <p:cNvSpPr/>
          <p:nvPr/>
        </p:nvSpPr>
        <p:spPr>
          <a:xfrm>
            <a:off x="1358622" y="472606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Shape 7"/>
          <p:cNvSpPr/>
          <p:nvPr/>
        </p:nvSpPr>
        <p:spPr>
          <a:xfrm>
            <a:off x="878800" y="448615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" name="Text 8"/>
          <p:cNvSpPr/>
          <p:nvPr/>
        </p:nvSpPr>
        <p:spPr>
          <a:xfrm>
            <a:off x="1044892" y="4571167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2381488" y="4457819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В каждом уровне нужно продержаться 90 </a:t>
            </a:r>
            <a:r>
              <a:rPr lang="en-US" sz="2400" dirty="0" err="1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секунд</a:t>
            </a:r>
            <a:r>
              <a:rPr lang="en-US" sz="240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2400" dirty="0" err="1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отбиваясь</a:t>
            </a:r>
            <a:r>
              <a:rPr lang="en-US" sz="240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 от врагов и астероидов.</a:t>
            </a:r>
            <a:endParaRPr lang="en-US" sz="2400" dirty="0">
              <a:latin typeface="+mj-lt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1358622" y="5769412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" name="Shape 11"/>
          <p:cNvSpPr/>
          <p:nvPr/>
        </p:nvSpPr>
        <p:spPr>
          <a:xfrm>
            <a:off x="878800" y="55295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" name="Text 12"/>
          <p:cNvSpPr/>
          <p:nvPr/>
        </p:nvSpPr>
        <p:spPr>
          <a:xfrm>
            <a:off x="1050846" y="5614511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2381488" y="5501164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Финальный уровень – бесконечный режим, где вы можете устанавливать рекорды.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0823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+mj-lt"/>
                <a:ea typeface="Microsoft YaHei" panose="020B0503020204020204" pitchFamily="34" charset="-122"/>
                <a:cs typeface="Playfair Display Bold" pitchFamily="34" charset="-120"/>
              </a:rPr>
              <a:t>Главное меню: Играть, Магазин, Настройки, Рекорды, Войти</a:t>
            </a:r>
            <a:endParaRPr lang="en-US" sz="4450" dirty="0">
              <a:latin typeface="+mj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2345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983694" y="3319582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2345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+mj-lt"/>
                <a:ea typeface="Microsoft YaHei" panose="020B0503020204020204" pitchFamily="34" charset="-122"/>
                <a:cs typeface="Playfair Display Bold" pitchFamily="34" charset="-120"/>
              </a:rPr>
              <a:t>Играть</a:t>
            </a:r>
            <a:endParaRPr lang="en-US" sz="2200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1530906" y="3724989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Начните играть и испытайте свои навыки.</a:t>
            </a:r>
            <a:endParaRPr lang="en-US" sz="1750" dirty="0">
              <a:latin typeface="+mj-lt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428667" y="32345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6"/>
          <p:cNvSpPr/>
          <p:nvPr/>
        </p:nvSpPr>
        <p:spPr>
          <a:xfrm>
            <a:off x="7594759" y="3319582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2345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+mj-lt"/>
                <a:ea typeface="Microsoft YaHei" panose="020B0503020204020204" pitchFamily="34" charset="-122"/>
                <a:cs typeface="Playfair Display Bold" pitchFamily="34" charset="-120"/>
              </a:rPr>
              <a:t>Магазин</a:t>
            </a:r>
            <a:endParaRPr lang="en-US" sz="2200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165783" y="3724989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Улучшение корабля.</a:t>
            </a:r>
            <a:endParaRPr lang="en-US" sz="1750" dirty="0">
              <a:latin typeface="+mj-lt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93790" y="456985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965835" y="4654868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4569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+mj-lt"/>
                <a:ea typeface="Microsoft YaHei" panose="020B0503020204020204" pitchFamily="34" charset="-122"/>
                <a:cs typeface="Playfair Display Bold" pitchFamily="34" charset="-120"/>
              </a:rPr>
              <a:t>Войти</a:t>
            </a:r>
            <a:endParaRPr lang="en-US" sz="2200" dirty="0">
              <a:latin typeface="+mj-lt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530906" y="5060275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Войти в свой аккаунт или зарегистрировать новый.</a:t>
            </a:r>
            <a:endParaRPr lang="en-US" sz="1750" dirty="0">
              <a:latin typeface="+mj-lt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428667" y="456985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Text 14"/>
          <p:cNvSpPr/>
          <p:nvPr/>
        </p:nvSpPr>
        <p:spPr>
          <a:xfrm>
            <a:off x="7593925" y="4654868"/>
            <a:ext cx="1796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layfair Display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4569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+mj-lt"/>
                <a:ea typeface="Microsoft YaHei" panose="020B0503020204020204" pitchFamily="34" charset="-122"/>
                <a:cs typeface="Playfair Display Bold" pitchFamily="34" charset="-120"/>
              </a:rPr>
              <a:t>Настройки</a:t>
            </a:r>
            <a:endParaRPr lang="en-US" sz="2200" dirty="0">
              <a:latin typeface="+mj-lt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8165783" y="5060275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Можно поменять громкость музыки и звуковых эффектов.</a:t>
            </a:r>
            <a:endParaRPr lang="en-US" sz="1750" dirty="0">
              <a:latin typeface="+mj-lt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93790" y="62680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0" name="Text 18"/>
          <p:cNvSpPr/>
          <p:nvPr/>
        </p:nvSpPr>
        <p:spPr>
          <a:xfrm>
            <a:off x="970836" y="6353056"/>
            <a:ext cx="15621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layfair Display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1530906" y="6268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+mj-lt"/>
                <a:ea typeface="Microsoft YaHei" panose="020B0503020204020204" pitchFamily="34" charset="-122"/>
                <a:cs typeface="Playfair Display Bold" pitchFamily="34" charset="-120"/>
              </a:rPr>
              <a:t>Рекорды</a:t>
            </a:r>
            <a:endParaRPr lang="en-US" sz="2200" dirty="0">
              <a:latin typeface="+mj-lt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1530906" y="6758464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+mj-lt"/>
                <a:ea typeface="Open Sans" pitchFamily="34" charset="-122"/>
                <a:cs typeface="Open Sans" pitchFamily="34" charset="-120"/>
              </a:rPr>
              <a:t>Можно посмотреть рекорды игроков.</a:t>
            </a:r>
            <a:endParaRPr lang="en-US" sz="1750" dirty="0">
              <a:latin typeface="+mj-lt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65671" y="1122744"/>
            <a:ext cx="6521411" cy="4965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6C2BF-21B4-965C-4DE7-4F439F12B046}"/>
              </a:ext>
            </a:extLst>
          </p:cNvPr>
          <p:cNvSpPr txBox="1"/>
          <p:nvPr/>
        </p:nvSpPr>
        <p:spPr>
          <a:xfrm>
            <a:off x="7849455" y="3236360"/>
            <a:ext cx="5116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</a:rPr>
              <a:t>GitHub</a:t>
            </a:r>
            <a:endParaRPr lang="ru-RU" sz="5400" dirty="0">
              <a:latin typeface="+mj-lt"/>
            </a:endParaRPr>
          </a:p>
        </p:txBody>
      </p:sp>
      <p:pic>
        <p:nvPicPr>
          <p:cNvPr id="7" name="Рисунок 6" descr="Изображение выглядит как шаблон, пиксел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7D1F1F1-F7DA-A175-326B-F0728B01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25" y="1925010"/>
            <a:ext cx="4140699" cy="391538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133</Words>
  <Application>Microsoft Office PowerPoint</Application>
  <PresentationFormat>Произвольный</PresentationFormat>
  <Paragraphs>36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Microsoft YaHei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Новиков Иван Александрович</cp:lastModifiedBy>
  <cp:revision>5</cp:revision>
  <dcterms:created xsi:type="dcterms:W3CDTF">2025-02-23T19:19:16Z</dcterms:created>
  <dcterms:modified xsi:type="dcterms:W3CDTF">2025-02-23T20:08:47Z</dcterms:modified>
</cp:coreProperties>
</file>