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9" r:id="rId3"/>
    <p:sldId id="278" r:id="rId4"/>
    <p:sldId id="276" r:id="rId5"/>
    <p:sldId id="284" r:id="rId6"/>
    <p:sldId id="285" r:id="rId7"/>
    <p:sldId id="286" r:id="rId8"/>
    <p:sldId id="287" r:id="rId9"/>
    <p:sldId id="277" r:id="rId10"/>
    <p:sldId id="280" r:id="rId11"/>
    <p:sldId id="281" r:id="rId12"/>
    <p:sldId id="282" r:id="rId13"/>
    <p:sldId id="294" r:id="rId14"/>
    <p:sldId id="291" r:id="rId15"/>
    <p:sldId id="289" r:id="rId16"/>
    <p:sldId id="290" r:id="rId17"/>
    <p:sldId id="292" r:id="rId18"/>
    <p:sldId id="283" r:id="rId19"/>
    <p:sldId id="293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9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EF1DD-0C41-4D9E-A3B0-382DD7D9C6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L"/>
        </a:p>
      </dgm:t>
    </dgm:pt>
    <dgm:pt modelId="{9E4BCB9C-AFBB-473D-94BA-A55DDADCA4C8}">
      <dgm:prSet/>
      <dgm:spPr/>
      <dgm:t>
        <a:bodyPr/>
        <a:lstStyle/>
        <a:p>
          <a:r>
            <a:rPr lang="es-CL" dirty="0"/>
            <a:t>Rentabilidad</a:t>
          </a:r>
        </a:p>
      </dgm:t>
    </dgm:pt>
    <dgm:pt modelId="{2B655F65-2DBF-4F5D-AC55-8BA264586C4E}" type="parTrans" cxnId="{9347CD4C-7FE2-43C3-878D-1798A2C9B669}">
      <dgm:prSet/>
      <dgm:spPr/>
      <dgm:t>
        <a:bodyPr/>
        <a:lstStyle/>
        <a:p>
          <a:endParaRPr lang="es-CL"/>
        </a:p>
      </dgm:t>
    </dgm:pt>
    <dgm:pt modelId="{C524582E-2F33-4DBD-886B-4B33F60AEBCC}" type="sibTrans" cxnId="{9347CD4C-7FE2-43C3-878D-1798A2C9B669}">
      <dgm:prSet/>
      <dgm:spPr/>
      <dgm:t>
        <a:bodyPr/>
        <a:lstStyle/>
        <a:p>
          <a:endParaRPr lang="es-CL"/>
        </a:p>
      </dgm:t>
    </dgm:pt>
    <dgm:pt modelId="{B94084B7-51EE-4CEE-9352-78C91DEB7DE2}">
      <dgm:prSet/>
      <dgm:spPr/>
      <dgm:t>
        <a:bodyPr/>
        <a:lstStyle/>
        <a:p>
          <a:r>
            <a:rPr lang="es-CL" dirty="0"/>
            <a:t>Riesgo</a:t>
          </a:r>
        </a:p>
      </dgm:t>
    </dgm:pt>
    <dgm:pt modelId="{E65C6E38-08F4-40DB-B9AE-9F3301EFAC13}" type="parTrans" cxnId="{AC727818-9E98-4CEB-8C29-4131265E23FE}">
      <dgm:prSet/>
      <dgm:spPr/>
      <dgm:t>
        <a:bodyPr/>
        <a:lstStyle/>
        <a:p>
          <a:endParaRPr lang="es-CL"/>
        </a:p>
      </dgm:t>
    </dgm:pt>
    <dgm:pt modelId="{500EF513-4996-452B-BB90-15B328D2D0BB}" type="sibTrans" cxnId="{AC727818-9E98-4CEB-8C29-4131265E23FE}">
      <dgm:prSet/>
      <dgm:spPr/>
      <dgm:t>
        <a:bodyPr/>
        <a:lstStyle/>
        <a:p>
          <a:endParaRPr lang="es-CL"/>
        </a:p>
      </dgm:t>
    </dgm:pt>
    <dgm:pt modelId="{8B4B6F56-99B8-4ADF-85B9-31EBA575731C}">
      <dgm:prSet/>
      <dgm:spPr/>
      <dgm:t>
        <a:bodyPr/>
        <a:lstStyle/>
        <a:p>
          <a:r>
            <a:rPr lang="es-CL" dirty="0"/>
            <a:t>Plazo</a:t>
          </a:r>
        </a:p>
      </dgm:t>
    </dgm:pt>
    <dgm:pt modelId="{19F05961-3C1A-43EB-85D2-8B071550F42C}" type="parTrans" cxnId="{2461DB0E-C472-4604-AF50-C5D472C35202}">
      <dgm:prSet/>
      <dgm:spPr/>
      <dgm:t>
        <a:bodyPr/>
        <a:lstStyle/>
        <a:p>
          <a:endParaRPr lang="es-CL"/>
        </a:p>
      </dgm:t>
    </dgm:pt>
    <dgm:pt modelId="{31A35887-7991-4C39-B2C4-7C3F872FE4A2}" type="sibTrans" cxnId="{2461DB0E-C472-4604-AF50-C5D472C35202}">
      <dgm:prSet/>
      <dgm:spPr/>
      <dgm:t>
        <a:bodyPr/>
        <a:lstStyle/>
        <a:p>
          <a:endParaRPr lang="es-CL"/>
        </a:p>
      </dgm:t>
    </dgm:pt>
    <dgm:pt modelId="{2956080A-5B1E-4AFF-9CAA-EC54C6A9FAAB}" type="pres">
      <dgm:prSet presAssocID="{A10EF1DD-0C41-4D9E-A3B0-382DD7D9C68B}" presName="compositeShape" presStyleCnt="0">
        <dgm:presLayoutVars>
          <dgm:chMax val="7"/>
          <dgm:dir/>
          <dgm:resizeHandles val="exact"/>
        </dgm:presLayoutVars>
      </dgm:prSet>
      <dgm:spPr/>
    </dgm:pt>
    <dgm:pt modelId="{F424983E-1BF1-48B4-B77E-3B182AD1ABDC}" type="pres">
      <dgm:prSet presAssocID="{9E4BCB9C-AFBB-473D-94BA-A55DDADCA4C8}" presName="circ1" presStyleLbl="vennNode1" presStyleIdx="0" presStyleCnt="3"/>
      <dgm:spPr/>
    </dgm:pt>
    <dgm:pt modelId="{877EA135-E68A-4285-9AC3-555A0ECABCD5}" type="pres">
      <dgm:prSet presAssocID="{9E4BCB9C-AFBB-473D-94BA-A55DDADCA4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E5AE545-B1CF-4B5B-BF89-7364B356D385}" type="pres">
      <dgm:prSet presAssocID="{B94084B7-51EE-4CEE-9352-78C91DEB7DE2}" presName="circ2" presStyleLbl="vennNode1" presStyleIdx="1" presStyleCnt="3"/>
      <dgm:spPr/>
    </dgm:pt>
    <dgm:pt modelId="{3B3F9EFE-FF94-471D-BF74-60CF9D3235B1}" type="pres">
      <dgm:prSet presAssocID="{B94084B7-51EE-4CEE-9352-78C91DEB7DE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13A962-ED29-43D6-A678-0EAD00A5C153}" type="pres">
      <dgm:prSet presAssocID="{8B4B6F56-99B8-4ADF-85B9-31EBA575731C}" presName="circ3" presStyleLbl="vennNode1" presStyleIdx="2" presStyleCnt="3"/>
      <dgm:spPr/>
    </dgm:pt>
    <dgm:pt modelId="{FC7DF9F0-AF9D-4CD0-A29C-1DD33B60A53D}" type="pres">
      <dgm:prSet presAssocID="{8B4B6F56-99B8-4ADF-85B9-31EBA575731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220A101-3853-4AC0-8019-65AA70FC6F24}" type="presOf" srcId="{A10EF1DD-0C41-4D9E-A3B0-382DD7D9C68B}" destId="{2956080A-5B1E-4AFF-9CAA-EC54C6A9FAAB}" srcOrd="0" destOrd="0" presId="urn:microsoft.com/office/officeart/2005/8/layout/venn1"/>
    <dgm:cxn modelId="{2461DB0E-C472-4604-AF50-C5D472C35202}" srcId="{A10EF1DD-0C41-4D9E-A3B0-382DD7D9C68B}" destId="{8B4B6F56-99B8-4ADF-85B9-31EBA575731C}" srcOrd="2" destOrd="0" parTransId="{19F05961-3C1A-43EB-85D2-8B071550F42C}" sibTransId="{31A35887-7991-4C39-B2C4-7C3F872FE4A2}"/>
    <dgm:cxn modelId="{432C0A15-F04B-4DF9-9193-EBB6A790CEE2}" type="presOf" srcId="{9E4BCB9C-AFBB-473D-94BA-A55DDADCA4C8}" destId="{F424983E-1BF1-48B4-B77E-3B182AD1ABDC}" srcOrd="0" destOrd="0" presId="urn:microsoft.com/office/officeart/2005/8/layout/venn1"/>
    <dgm:cxn modelId="{AC727818-9E98-4CEB-8C29-4131265E23FE}" srcId="{A10EF1DD-0C41-4D9E-A3B0-382DD7D9C68B}" destId="{B94084B7-51EE-4CEE-9352-78C91DEB7DE2}" srcOrd="1" destOrd="0" parTransId="{E65C6E38-08F4-40DB-B9AE-9F3301EFAC13}" sibTransId="{500EF513-4996-452B-BB90-15B328D2D0BB}"/>
    <dgm:cxn modelId="{A7139129-D286-46EA-B95F-0EAE13F0311B}" type="presOf" srcId="{B94084B7-51EE-4CEE-9352-78C91DEB7DE2}" destId="{3B3F9EFE-FF94-471D-BF74-60CF9D3235B1}" srcOrd="1" destOrd="0" presId="urn:microsoft.com/office/officeart/2005/8/layout/venn1"/>
    <dgm:cxn modelId="{9347CD4C-7FE2-43C3-878D-1798A2C9B669}" srcId="{A10EF1DD-0C41-4D9E-A3B0-382DD7D9C68B}" destId="{9E4BCB9C-AFBB-473D-94BA-A55DDADCA4C8}" srcOrd="0" destOrd="0" parTransId="{2B655F65-2DBF-4F5D-AC55-8BA264586C4E}" sibTransId="{C524582E-2F33-4DBD-886B-4B33F60AEBCC}"/>
    <dgm:cxn modelId="{D9474072-1C2A-490C-AB83-D8A9F9C0FC28}" type="presOf" srcId="{B94084B7-51EE-4CEE-9352-78C91DEB7DE2}" destId="{AE5AE545-B1CF-4B5B-BF89-7364B356D385}" srcOrd="0" destOrd="0" presId="urn:microsoft.com/office/officeart/2005/8/layout/venn1"/>
    <dgm:cxn modelId="{3931D252-1988-4A6D-9E11-0810974DA7DC}" type="presOf" srcId="{8B4B6F56-99B8-4ADF-85B9-31EBA575731C}" destId="{7413A962-ED29-43D6-A678-0EAD00A5C153}" srcOrd="0" destOrd="0" presId="urn:microsoft.com/office/officeart/2005/8/layout/venn1"/>
    <dgm:cxn modelId="{40A04BBA-FD0D-4676-AF7A-5DF88F12BD8E}" type="presOf" srcId="{8B4B6F56-99B8-4ADF-85B9-31EBA575731C}" destId="{FC7DF9F0-AF9D-4CD0-A29C-1DD33B60A53D}" srcOrd="1" destOrd="0" presId="urn:microsoft.com/office/officeart/2005/8/layout/venn1"/>
    <dgm:cxn modelId="{34CD66F4-9936-4E9E-A964-9BA79D8FC4CE}" type="presOf" srcId="{9E4BCB9C-AFBB-473D-94BA-A55DDADCA4C8}" destId="{877EA135-E68A-4285-9AC3-555A0ECABCD5}" srcOrd="1" destOrd="0" presId="urn:microsoft.com/office/officeart/2005/8/layout/venn1"/>
    <dgm:cxn modelId="{75F6DE17-FC67-483B-8A38-7165367CA8E6}" type="presParOf" srcId="{2956080A-5B1E-4AFF-9CAA-EC54C6A9FAAB}" destId="{F424983E-1BF1-48B4-B77E-3B182AD1ABDC}" srcOrd="0" destOrd="0" presId="urn:microsoft.com/office/officeart/2005/8/layout/venn1"/>
    <dgm:cxn modelId="{AEC9C095-FA54-4D4E-8E35-B7571A963E7E}" type="presParOf" srcId="{2956080A-5B1E-4AFF-9CAA-EC54C6A9FAAB}" destId="{877EA135-E68A-4285-9AC3-555A0ECABCD5}" srcOrd="1" destOrd="0" presId="urn:microsoft.com/office/officeart/2005/8/layout/venn1"/>
    <dgm:cxn modelId="{C47F1F74-501F-4C3E-84C5-C8015B42053C}" type="presParOf" srcId="{2956080A-5B1E-4AFF-9CAA-EC54C6A9FAAB}" destId="{AE5AE545-B1CF-4B5B-BF89-7364B356D385}" srcOrd="2" destOrd="0" presId="urn:microsoft.com/office/officeart/2005/8/layout/venn1"/>
    <dgm:cxn modelId="{38A835F1-191C-46FD-8DFB-B0500C18A41B}" type="presParOf" srcId="{2956080A-5B1E-4AFF-9CAA-EC54C6A9FAAB}" destId="{3B3F9EFE-FF94-471D-BF74-60CF9D3235B1}" srcOrd="3" destOrd="0" presId="urn:microsoft.com/office/officeart/2005/8/layout/venn1"/>
    <dgm:cxn modelId="{FE4B7C7A-96A1-4C13-9901-6A4BD27B3EB0}" type="presParOf" srcId="{2956080A-5B1E-4AFF-9CAA-EC54C6A9FAAB}" destId="{7413A962-ED29-43D6-A678-0EAD00A5C153}" srcOrd="4" destOrd="0" presId="urn:microsoft.com/office/officeart/2005/8/layout/venn1"/>
    <dgm:cxn modelId="{8F25573D-10F4-4ED0-8D0D-3E523A79F240}" type="presParOf" srcId="{2956080A-5B1E-4AFF-9CAA-EC54C6A9FAAB}" destId="{FC7DF9F0-AF9D-4CD0-A29C-1DD33B60A53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45594-B667-4D80-B2EB-5EFBB78EF1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0EB510-66CA-4D43-92D8-D70AA4F61BCF}">
      <dgm:prSet/>
      <dgm:spPr/>
      <dgm:t>
        <a:bodyPr/>
        <a:lstStyle/>
        <a:p>
          <a:pPr>
            <a:defRPr cap="all"/>
          </a:pPr>
          <a:r>
            <a:rPr lang="es-CL" dirty="0"/>
            <a:t>Oferta y demanda</a:t>
          </a:r>
          <a:endParaRPr lang="en-US" dirty="0"/>
        </a:p>
      </dgm:t>
    </dgm:pt>
    <dgm:pt modelId="{7D8FB002-CE44-4054-BE61-634907862BF1}" type="parTrans" cxnId="{47CC5790-3736-4637-80EB-E60BCB91BC6E}">
      <dgm:prSet/>
      <dgm:spPr/>
      <dgm:t>
        <a:bodyPr/>
        <a:lstStyle/>
        <a:p>
          <a:endParaRPr lang="en-US"/>
        </a:p>
      </dgm:t>
    </dgm:pt>
    <dgm:pt modelId="{11AA822A-0623-4D31-8D3B-4AFC8FDFE871}" type="sibTrans" cxnId="{47CC5790-3736-4637-80EB-E60BCB91BC6E}">
      <dgm:prSet/>
      <dgm:spPr/>
      <dgm:t>
        <a:bodyPr/>
        <a:lstStyle/>
        <a:p>
          <a:endParaRPr lang="en-US"/>
        </a:p>
      </dgm:t>
    </dgm:pt>
    <dgm:pt modelId="{53B6A1C9-C2B4-4DB0-BEE3-DCE72C0AB0A7}">
      <dgm:prSet/>
      <dgm:spPr/>
      <dgm:t>
        <a:bodyPr/>
        <a:lstStyle/>
        <a:p>
          <a:pPr>
            <a:defRPr cap="all"/>
          </a:pPr>
          <a:r>
            <a:rPr lang="es-CL" dirty="0"/>
            <a:t>Impuestos</a:t>
          </a:r>
          <a:endParaRPr lang="en-US" dirty="0"/>
        </a:p>
      </dgm:t>
    </dgm:pt>
    <dgm:pt modelId="{9563151A-C884-4FA0-9AFF-1C3BD0C17425}" type="parTrans" cxnId="{09C38649-51E9-43CC-83FC-FB2C679B9F95}">
      <dgm:prSet/>
      <dgm:spPr/>
      <dgm:t>
        <a:bodyPr/>
        <a:lstStyle/>
        <a:p>
          <a:endParaRPr lang="en-US"/>
        </a:p>
      </dgm:t>
    </dgm:pt>
    <dgm:pt modelId="{F3BEF42A-843D-4FBB-893D-A17F60392B00}" type="sibTrans" cxnId="{09C38649-51E9-43CC-83FC-FB2C679B9F95}">
      <dgm:prSet/>
      <dgm:spPr/>
      <dgm:t>
        <a:bodyPr/>
        <a:lstStyle/>
        <a:p>
          <a:endParaRPr lang="en-US"/>
        </a:p>
      </dgm:t>
    </dgm:pt>
    <dgm:pt modelId="{A916E880-D619-4A0E-BF30-5442731BCEF8}">
      <dgm:prSet/>
      <dgm:spPr/>
      <dgm:t>
        <a:bodyPr/>
        <a:lstStyle/>
        <a:p>
          <a:pPr>
            <a:defRPr cap="all"/>
          </a:pPr>
          <a:r>
            <a:rPr lang="es-CL" dirty="0"/>
            <a:t>Fallas de mercado</a:t>
          </a:r>
          <a:endParaRPr lang="en-US" dirty="0"/>
        </a:p>
      </dgm:t>
    </dgm:pt>
    <dgm:pt modelId="{02EE75E2-8A0D-4ABF-8D5E-CD17D4D17B91}" type="parTrans" cxnId="{99298F82-2B3D-4F90-B7EA-2CB028A65562}">
      <dgm:prSet/>
      <dgm:spPr/>
      <dgm:t>
        <a:bodyPr/>
        <a:lstStyle/>
        <a:p>
          <a:endParaRPr lang="en-US"/>
        </a:p>
      </dgm:t>
    </dgm:pt>
    <dgm:pt modelId="{9660289C-E34B-409C-BD3C-BAEB449C15C2}" type="sibTrans" cxnId="{99298F82-2B3D-4F90-B7EA-2CB028A65562}">
      <dgm:prSet/>
      <dgm:spPr/>
      <dgm:t>
        <a:bodyPr/>
        <a:lstStyle/>
        <a:p>
          <a:endParaRPr lang="en-US"/>
        </a:p>
      </dgm:t>
    </dgm:pt>
    <dgm:pt modelId="{6E98E9CC-A829-45C5-9BFC-65611F49FA9B}" type="pres">
      <dgm:prSet presAssocID="{4FA45594-B667-4D80-B2EB-5EFBB78EF1B6}" presName="root" presStyleCnt="0">
        <dgm:presLayoutVars>
          <dgm:dir/>
          <dgm:resizeHandles val="exact"/>
        </dgm:presLayoutVars>
      </dgm:prSet>
      <dgm:spPr/>
    </dgm:pt>
    <dgm:pt modelId="{0DC52345-023E-431D-8C91-B48928B6F0BE}" type="pres">
      <dgm:prSet presAssocID="{CB0EB510-66CA-4D43-92D8-D70AA4F61BCF}" presName="compNode" presStyleCnt="0"/>
      <dgm:spPr/>
    </dgm:pt>
    <dgm:pt modelId="{70B3B08B-F2E7-4319-9E35-C0F32E812932}" type="pres">
      <dgm:prSet presAssocID="{CB0EB510-66CA-4D43-92D8-D70AA4F61BCF}" presName="iconBgRect" presStyleLbl="bgShp" presStyleIdx="0" presStyleCnt="3"/>
      <dgm:spPr/>
    </dgm:pt>
    <dgm:pt modelId="{D7318795-CFBC-44A9-837E-B44F1DD31AF5}" type="pres">
      <dgm:prSet presAssocID="{CB0EB510-66CA-4D43-92D8-D70AA4F61B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EDC19B0-EDF9-49DC-A612-2D77C92F2EC1}" type="pres">
      <dgm:prSet presAssocID="{CB0EB510-66CA-4D43-92D8-D70AA4F61BCF}" presName="spaceRect" presStyleCnt="0"/>
      <dgm:spPr/>
    </dgm:pt>
    <dgm:pt modelId="{DED35E61-4305-497A-954A-05A9F196A29A}" type="pres">
      <dgm:prSet presAssocID="{CB0EB510-66CA-4D43-92D8-D70AA4F61BCF}" presName="textRect" presStyleLbl="revTx" presStyleIdx="0" presStyleCnt="3">
        <dgm:presLayoutVars>
          <dgm:chMax val="1"/>
          <dgm:chPref val="1"/>
        </dgm:presLayoutVars>
      </dgm:prSet>
      <dgm:spPr/>
    </dgm:pt>
    <dgm:pt modelId="{38F8AE30-2934-4AAF-8F31-482E8D6D8F32}" type="pres">
      <dgm:prSet presAssocID="{11AA822A-0623-4D31-8D3B-4AFC8FDFE871}" presName="sibTrans" presStyleCnt="0"/>
      <dgm:spPr/>
    </dgm:pt>
    <dgm:pt modelId="{414BF601-0C00-4082-990C-58369CFCBFD2}" type="pres">
      <dgm:prSet presAssocID="{53B6A1C9-C2B4-4DB0-BEE3-DCE72C0AB0A7}" presName="compNode" presStyleCnt="0"/>
      <dgm:spPr/>
    </dgm:pt>
    <dgm:pt modelId="{C0478164-ED65-4C21-A124-3A6DEAE0A800}" type="pres">
      <dgm:prSet presAssocID="{53B6A1C9-C2B4-4DB0-BEE3-DCE72C0AB0A7}" presName="iconBgRect" presStyleLbl="bgShp" presStyleIdx="1" presStyleCnt="3"/>
      <dgm:spPr/>
    </dgm:pt>
    <dgm:pt modelId="{6E277CFB-0553-481A-9215-CCB45EA70A80}" type="pres">
      <dgm:prSet presAssocID="{53B6A1C9-C2B4-4DB0-BEE3-DCE72C0AB0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625B6F7-61D6-4F6D-8E34-2489B514FD49}" type="pres">
      <dgm:prSet presAssocID="{53B6A1C9-C2B4-4DB0-BEE3-DCE72C0AB0A7}" presName="spaceRect" presStyleCnt="0"/>
      <dgm:spPr/>
    </dgm:pt>
    <dgm:pt modelId="{54642AF8-B69C-47AD-8944-47884C001731}" type="pres">
      <dgm:prSet presAssocID="{53B6A1C9-C2B4-4DB0-BEE3-DCE72C0AB0A7}" presName="textRect" presStyleLbl="revTx" presStyleIdx="1" presStyleCnt="3">
        <dgm:presLayoutVars>
          <dgm:chMax val="1"/>
          <dgm:chPref val="1"/>
        </dgm:presLayoutVars>
      </dgm:prSet>
      <dgm:spPr/>
    </dgm:pt>
    <dgm:pt modelId="{36C2FC25-A335-4548-BD90-C99E1973F0A4}" type="pres">
      <dgm:prSet presAssocID="{F3BEF42A-843D-4FBB-893D-A17F60392B00}" presName="sibTrans" presStyleCnt="0"/>
      <dgm:spPr/>
    </dgm:pt>
    <dgm:pt modelId="{4B38909D-A5F6-4551-8774-BC035DF746E0}" type="pres">
      <dgm:prSet presAssocID="{A916E880-D619-4A0E-BF30-5442731BCEF8}" presName="compNode" presStyleCnt="0"/>
      <dgm:spPr/>
    </dgm:pt>
    <dgm:pt modelId="{967F0F41-BFDE-43A1-8D04-43EA64B9AFDF}" type="pres">
      <dgm:prSet presAssocID="{A916E880-D619-4A0E-BF30-5442731BCEF8}" presName="iconBgRect" presStyleLbl="bgShp" presStyleIdx="2" presStyleCnt="3"/>
      <dgm:spPr/>
    </dgm:pt>
    <dgm:pt modelId="{4A33BB65-B724-4CB0-B498-FDDDC64ECC4C}" type="pres">
      <dgm:prSet presAssocID="{A916E880-D619-4A0E-BF30-5442731BCE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4208DC0-1C2A-4A9E-B55D-1818634224F0}" type="pres">
      <dgm:prSet presAssocID="{A916E880-D619-4A0E-BF30-5442731BCEF8}" presName="spaceRect" presStyleCnt="0"/>
      <dgm:spPr/>
    </dgm:pt>
    <dgm:pt modelId="{51E76C34-B462-4BCF-9DEE-A9E95455B1AF}" type="pres">
      <dgm:prSet presAssocID="{A916E880-D619-4A0E-BF30-5442731BCE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4CD909-776B-4D91-9F46-54EA34C58F60}" type="presOf" srcId="{CB0EB510-66CA-4D43-92D8-D70AA4F61BCF}" destId="{DED35E61-4305-497A-954A-05A9F196A29A}" srcOrd="0" destOrd="0" presId="urn:microsoft.com/office/officeart/2018/5/layout/IconCircleLabelList"/>
    <dgm:cxn modelId="{B7487627-35E8-407F-A0E2-048CD543A17A}" type="presOf" srcId="{4FA45594-B667-4D80-B2EB-5EFBB78EF1B6}" destId="{6E98E9CC-A829-45C5-9BFC-65611F49FA9B}" srcOrd="0" destOrd="0" presId="urn:microsoft.com/office/officeart/2018/5/layout/IconCircleLabelList"/>
    <dgm:cxn modelId="{D042D029-5AE1-4FB9-BB8D-48161063BFAC}" type="presOf" srcId="{A916E880-D619-4A0E-BF30-5442731BCEF8}" destId="{51E76C34-B462-4BCF-9DEE-A9E95455B1AF}" srcOrd="0" destOrd="0" presId="urn:microsoft.com/office/officeart/2018/5/layout/IconCircleLabelList"/>
    <dgm:cxn modelId="{09C38649-51E9-43CC-83FC-FB2C679B9F95}" srcId="{4FA45594-B667-4D80-B2EB-5EFBB78EF1B6}" destId="{53B6A1C9-C2B4-4DB0-BEE3-DCE72C0AB0A7}" srcOrd="1" destOrd="0" parTransId="{9563151A-C884-4FA0-9AFF-1C3BD0C17425}" sibTransId="{F3BEF42A-843D-4FBB-893D-A17F60392B00}"/>
    <dgm:cxn modelId="{99298F82-2B3D-4F90-B7EA-2CB028A65562}" srcId="{4FA45594-B667-4D80-B2EB-5EFBB78EF1B6}" destId="{A916E880-D619-4A0E-BF30-5442731BCEF8}" srcOrd="2" destOrd="0" parTransId="{02EE75E2-8A0D-4ABF-8D5E-CD17D4D17B91}" sibTransId="{9660289C-E34B-409C-BD3C-BAEB449C15C2}"/>
    <dgm:cxn modelId="{47CC5790-3736-4637-80EB-E60BCB91BC6E}" srcId="{4FA45594-B667-4D80-B2EB-5EFBB78EF1B6}" destId="{CB0EB510-66CA-4D43-92D8-D70AA4F61BCF}" srcOrd="0" destOrd="0" parTransId="{7D8FB002-CE44-4054-BE61-634907862BF1}" sibTransId="{11AA822A-0623-4D31-8D3B-4AFC8FDFE871}"/>
    <dgm:cxn modelId="{34C41992-940D-4DE2-86DF-FB2D69D49895}" type="presOf" srcId="{53B6A1C9-C2B4-4DB0-BEE3-DCE72C0AB0A7}" destId="{54642AF8-B69C-47AD-8944-47884C001731}" srcOrd="0" destOrd="0" presId="urn:microsoft.com/office/officeart/2018/5/layout/IconCircleLabelList"/>
    <dgm:cxn modelId="{E91AB0D9-E110-43EB-8D8D-227991729098}" type="presParOf" srcId="{6E98E9CC-A829-45C5-9BFC-65611F49FA9B}" destId="{0DC52345-023E-431D-8C91-B48928B6F0BE}" srcOrd="0" destOrd="0" presId="urn:microsoft.com/office/officeart/2018/5/layout/IconCircleLabelList"/>
    <dgm:cxn modelId="{2E934628-5183-4375-88A3-A3A19DBA22EE}" type="presParOf" srcId="{0DC52345-023E-431D-8C91-B48928B6F0BE}" destId="{70B3B08B-F2E7-4319-9E35-C0F32E812932}" srcOrd="0" destOrd="0" presId="urn:microsoft.com/office/officeart/2018/5/layout/IconCircleLabelList"/>
    <dgm:cxn modelId="{80893AFC-C0BB-444F-94CE-6B3E84A0C9B3}" type="presParOf" srcId="{0DC52345-023E-431D-8C91-B48928B6F0BE}" destId="{D7318795-CFBC-44A9-837E-B44F1DD31AF5}" srcOrd="1" destOrd="0" presId="urn:microsoft.com/office/officeart/2018/5/layout/IconCircleLabelList"/>
    <dgm:cxn modelId="{0ADF0169-F63C-41A3-8A02-7E28AB4E307D}" type="presParOf" srcId="{0DC52345-023E-431D-8C91-B48928B6F0BE}" destId="{2EDC19B0-EDF9-49DC-A612-2D77C92F2EC1}" srcOrd="2" destOrd="0" presId="urn:microsoft.com/office/officeart/2018/5/layout/IconCircleLabelList"/>
    <dgm:cxn modelId="{18F64451-9B6A-4B5E-A957-5D85E1EA6143}" type="presParOf" srcId="{0DC52345-023E-431D-8C91-B48928B6F0BE}" destId="{DED35E61-4305-497A-954A-05A9F196A29A}" srcOrd="3" destOrd="0" presId="urn:microsoft.com/office/officeart/2018/5/layout/IconCircleLabelList"/>
    <dgm:cxn modelId="{E56A3662-D57D-4DBA-AEC2-CA124815938B}" type="presParOf" srcId="{6E98E9CC-A829-45C5-9BFC-65611F49FA9B}" destId="{38F8AE30-2934-4AAF-8F31-482E8D6D8F32}" srcOrd="1" destOrd="0" presId="urn:microsoft.com/office/officeart/2018/5/layout/IconCircleLabelList"/>
    <dgm:cxn modelId="{EC9F0503-70DE-473A-A11A-C6A72C586A7A}" type="presParOf" srcId="{6E98E9CC-A829-45C5-9BFC-65611F49FA9B}" destId="{414BF601-0C00-4082-990C-58369CFCBFD2}" srcOrd="2" destOrd="0" presId="urn:microsoft.com/office/officeart/2018/5/layout/IconCircleLabelList"/>
    <dgm:cxn modelId="{2E11EC17-4C9E-48B4-8F05-74BE56CD5AF3}" type="presParOf" srcId="{414BF601-0C00-4082-990C-58369CFCBFD2}" destId="{C0478164-ED65-4C21-A124-3A6DEAE0A800}" srcOrd="0" destOrd="0" presId="urn:microsoft.com/office/officeart/2018/5/layout/IconCircleLabelList"/>
    <dgm:cxn modelId="{CEFE673E-D5F7-42B9-A091-855AB6C6D0B7}" type="presParOf" srcId="{414BF601-0C00-4082-990C-58369CFCBFD2}" destId="{6E277CFB-0553-481A-9215-CCB45EA70A80}" srcOrd="1" destOrd="0" presId="urn:microsoft.com/office/officeart/2018/5/layout/IconCircleLabelList"/>
    <dgm:cxn modelId="{A5F9D573-571A-4D58-9654-077EF6F15413}" type="presParOf" srcId="{414BF601-0C00-4082-990C-58369CFCBFD2}" destId="{9625B6F7-61D6-4F6D-8E34-2489B514FD49}" srcOrd="2" destOrd="0" presId="urn:microsoft.com/office/officeart/2018/5/layout/IconCircleLabelList"/>
    <dgm:cxn modelId="{D62AEB58-0E74-4C94-B18F-A93635DD24C6}" type="presParOf" srcId="{414BF601-0C00-4082-990C-58369CFCBFD2}" destId="{54642AF8-B69C-47AD-8944-47884C001731}" srcOrd="3" destOrd="0" presId="urn:microsoft.com/office/officeart/2018/5/layout/IconCircleLabelList"/>
    <dgm:cxn modelId="{E951B7C0-6326-4264-8118-0E5C90D04670}" type="presParOf" srcId="{6E98E9CC-A829-45C5-9BFC-65611F49FA9B}" destId="{36C2FC25-A335-4548-BD90-C99E1973F0A4}" srcOrd="3" destOrd="0" presId="urn:microsoft.com/office/officeart/2018/5/layout/IconCircleLabelList"/>
    <dgm:cxn modelId="{8D05E454-E6E7-4F3C-8253-F783A81AE9B6}" type="presParOf" srcId="{6E98E9CC-A829-45C5-9BFC-65611F49FA9B}" destId="{4B38909D-A5F6-4551-8774-BC035DF746E0}" srcOrd="4" destOrd="0" presId="urn:microsoft.com/office/officeart/2018/5/layout/IconCircleLabelList"/>
    <dgm:cxn modelId="{5CB03D9B-4DFF-4B50-BA18-1FC6368627C1}" type="presParOf" srcId="{4B38909D-A5F6-4551-8774-BC035DF746E0}" destId="{967F0F41-BFDE-43A1-8D04-43EA64B9AFDF}" srcOrd="0" destOrd="0" presId="urn:microsoft.com/office/officeart/2018/5/layout/IconCircleLabelList"/>
    <dgm:cxn modelId="{206863BB-B2EB-4FF8-88F4-BE0E9F02E96E}" type="presParOf" srcId="{4B38909D-A5F6-4551-8774-BC035DF746E0}" destId="{4A33BB65-B724-4CB0-B498-FDDDC64ECC4C}" srcOrd="1" destOrd="0" presId="urn:microsoft.com/office/officeart/2018/5/layout/IconCircleLabelList"/>
    <dgm:cxn modelId="{C628FF33-BD2B-498D-9B6B-900106F53E8E}" type="presParOf" srcId="{4B38909D-A5F6-4551-8774-BC035DF746E0}" destId="{D4208DC0-1C2A-4A9E-B55D-1818634224F0}" srcOrd="2" destOrd="0" presId="urn:microsoft.com/office/officeart/2018/5/layout/IconCircleLabelList"/>
    <dgm:cxn modelId="{43251A73-E119-41EC-9893-F406C1F2640E}" type="presParOf" srcId="{4B38909D-A5F6-4551-8774-BC035DF746E0}" destId="{51E76C34-B462-4BCF-9DEE-A9E95455B1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C32B2-C51E-4E88-B320-355B7C21EAD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AB7994B-9004-4625-9D0D-D3C258C2E3BD}">
      <dgm:prSet/>
      <dgm:spPr/>
      <dgm:t>
        <a:bodyPr/>
        <a:lstStyle/>
        <a:p>
          <a:r>
            <a:rPr lang="es-CL"/>
            <a:t>Idea</a:t>
          </a:r>
        </a:p>
      </dgm:t>
    </dgm:pt>
    <dgm:pt modelId="{8B2168A0-79A6-4F5A-BBE9-62651C01CC96}" type="parTrans" cxnId="{53580953-6259-4580-898A-643CE2FDC0C3}">
      <dgm:prSet/>
      <dgm:spPr/>
      <dgm:t>
        <a:bodyPr/>
        <a:lstStyle/>
        <a:p>
          <a:endParaRPr lang="es-CL"/>
        </a:p>
      </dgm:t>
    </dgm:pt>
    <dgm:pt modelId="{3E63D0E4-19CB-49BF-BFB2-F524F9CEEF02}" type="sibTrans" cxnId="{53580953-6259-4580-898A-643CE2FDC0C3}">
      <dgm:prSet/>
      <dgm:spPr/>
      <dgm:t>
        <a:bodyPr/>
        <a:lstStyle/>
        <a:p>
          <a:endParaRPr lang="es-CL"/>
        </a:p>
      </dgm:t>
    </dgm:pt>
    <dgm:pt modelId="{42AF3800-637D-46A1-B180-F788E5618DAE}">
      <dgm:prSet/>
      <dgm:spPr/>
      <dgm:t>
        <a:bodyPr/>
        <a:lstStyle/>
        <a:p>
          <a:r>
            <a:rPr lang="es-CL" dirty="0"/>
            <a:t>Pre Evaluar factibilidad</a:t>
          </a:r>
        </a:p>
        <a:p>
          <a:r>
            <a:rPr lang="es-CL" dirty="0"/>
            <a:t>Imagina tu modelo de negocio</a:t>
          </a:r>
        </a:p>
      </dgm:t>
    </dgm:pt>
    <dgm:pt modelId="{4C4EDF83-897A-444E-88B7-636A09B80073}" type="parTrans" cxnId="{D6329FF6-E2E5-4223-B794-D8508E405E8C}">
      <dgm:prSet/>
      <dgm:spPr/>
      <dgm:t>
        <a:bodyPr/>
        <a:lstStyle/>
        <a:p>
          <a:endParaRPr lang="es-CL"/>
        </a:p>
      </dgm:t>
    </dgm:pt>
    <dgm:pt modelId="{D083693E-CC72-4EB0-8E2F-0307D6749F43}" type="sibTrans" cxnId="{D6329FF6-E2E5-4223-B794-D8508E405E8C}">
      <dgm:prSet/>
      <dgm:spPr/>
      <dgm:t>
        <a:bodyPr/>
        <a:lstStyle/>
        <a:p>
          <a:endParaRPr lang="es-CL"/>
        </a:p>
      </dgm:t>
    </dgm:pt>
    <dgm:pt modelId="{0E8207FD-B2E5-48A1-AC84-1F041601C1E4}">
      <dgm:prSet/>
      <dgm:spPr/>
      <dgm:t>
        <a:bodyPr/>
        <a:lstStyle/>
        <a:p>
          <a:r>
            <a:rPr lang="es-CL" dirty="0"/>
            <a:t>Evaluar el negocio estratégica y financieramente</a:t>
          </a:r>
        </a:p>
      </dgm:t>
    </dgm:pt>
    <dgm:pt modelId="{3F8F3893-6556-4BE6-8BB4-2F9775833C71}" type="parTrans" cxnId="{2F3B3A30-BC8E-449B-BB9A-5AF5A68259BA}">
      <dgm:prSet/>
      <dgm:spPr/>
      <dgm:t>
        <a:bodyPr/>
        <a:lstStyle/>
        <a:p>
          <a:endParaRPr lang="es-CL"/>
        </a:p>
      </dgm:t>
    </dgm:pt>
    <dgm:pt modelId="{616B50A2-741F-4CEF-BE4E-E3A6E983D6EB}" type="sibTrans" cxnId="{2F3B3A30-BC8E-449B-BB9A-5AF5A68259BA}">
      <dgm:prSet/>
      <dgm:spPr/>
      <dgm:t>
        <a:bodyPr/>
        <a:lstStyle/>
        <a:p>
          <a:endParaRPr lang="es-CL"/>
        </a:p>
      </dgm:t>
    </dgm:pt>
    <dgm:pt modelId="{479BD32C-0286-4CFD-B456-AD2EF34C0BCF}">
      <dgm:prSet/>
      <dgm:spPr/>
      <dgm:t>
        <a:bodyPr/>
        <a:lstStyle/>
        <a:p>
          <a:r>
            <a:rPr lang="es-CL"/>
            <a:t>Desarrollar una estratégia y una forma de llevarla a cabo</a:t>
          </a:r>
        </a:p>
      </dgm:t>
    </dgm:pt>
    <dgm:pt modelId="{C0DA5574-CFCF-4B50-83FC-CE533D34EC15}" type="parTrans" cxnId="{EBEECAA9-F532-41E5-9745-73D1CD5C4842}">
      <dgm:prSet/>
      <dgm:spPr/>
      <dgm:t>
        <a:bodyPr/>
        <a:lstStyle/>
        <a:p>
          <a:endParaRPr lang="es-CL"/>
        </a:p>
      </dgm:t>
    </dgm:pt>
    <dgm:pt modelId="{E3F1AE1A-1E77-47CF-BF55-F3C71B5FFCCE}" type="sibTrans" cxnId="{EBEECAA9-F532-41E5-9745-73D1CD5C4842}">
      <dgm:prSet/>
      <dgm:spPr/>
      <dgm:t>
        <a:bodyPr/>
        <a:lstStyle/>
        <a:p>
          <a:endParaRPr lang="es-CL"/>
        </a:p>
      </dgm:t>
    </dgm:pt>
    <dgm:pt modelId="{BFD79010-A1C6-45B2-9D6A-874820385ABB}">
      <dgm:prSet/>
      <dgm:spPr/>
      <dgm:t>
        <a:bodyPr/>
        <a:lstStyle/>
        <a:p>
          <a:r>
            <a:rPr lang="es-CL"/>
            <a:t>Analizar alternativas financiamiento</a:t>
          </a:r>
        </a:p>
      </dgm:t>
    </dgm:pt>
    <dgm:pt modelId="{F3DACD7C-E704-4209-A9DE-479703AFCD58}" type="parTrans" cxnId="{4B47B69F-D3B8-4DA5-8367-2CE541125C26}">
      <dgm:prSet/>
      <dgm:spPr/>
      <dgm:t>
        <a:bodyPr/>
        <a:lstStyle/>
        <a:p>
          <a:endParaRPr lang="es-CL"/>
        </a:p>
      </dgm:t>
    </dgm:pt>
    <dgm:pt modelId="{F579290F-B965-4BC0-89AC-865EF2948D90}" type="sibTrans" cxnId="{4B47B69F-D3B8-4DA5-8367-2CE541125C26}">
      <dgm:prSet/>
      <dgm:spPr/>
      <dgm:t>
        <a:bodyPr/>
        <a:lstStyle/>
        <a:p>
          <a:endParaRPr lang="es-CL"/>
        </a:p>
      </dgm:t>
    </dgm:pt>
    <dgm:pt modelId="{88FB1B1D-01FC-4836-9322-ADC0D5124E31}">
      <dgm:prSet/>
      <dgm:spPr/>
      <dgm:t>
        <a:bodyPr/>
        <a:lstStyle/>
        <a:p>
          <a:r>
            <a:rPr lang="es-CL"/>
            <a:t>Desarrollar un plan de negocios y presentarlo a los financistas</a:t>
          </a:r>
        </a:p>
      </dgm:t>
    </dgm:pt>
    <dgm:pt modelId="{5855E8D3-EEF0-4CA0-ADB7-78C4B514FA44}" type="parTrans" cxnId="{5564AF45-A56A-489B-8028-DA42386CE451}">
      <dgm:prSet/>
      <dgm:spPr/>
      <dgm:t>
        <a:bodyPr/>
        <a:lstStyle/>
        <a:p>
          <a:endParaRPr lang="es-CL"/>
        </a:p>
      </dgm:t>
    </dgm:pt>
    <dgm:pt modelId="{E5D1793B-2A75-4EE1-9794-4F3E36BD8A93}" type="sibTrans" cxnId="{5564AF45-A56A-489B-8028-DA42386CE451}">
      <dgm:prSet/>
      <dgm:spPr/>
      <dgm:t>
        <a:bodyPr/>
        <a:lstStyle/>
        <a:p>
          <a:endParaRPr lang="es-CL"/>
        </a:p>
      </dgm:t>
    </dgm:pt>
    <dgm:pt modelId="{0A2A7E7F-F062-40EB-BEF0-C3FF68391019}" type="pres">
      <dgm:prSet presAssocID="{2FEC32B2-C51E-4E88-B320-355B7C21EAD7}" presName="Name0" presStyleCnt="0">
        <dgm:presLayoutVars>
          <dgm:dir/>
          <dgm:resizeHandles val="exact"/>
        </dgm:presLayoutVars>
      </dgm:prSet>
      <dgm:spPr/>
    </dgm:pt>
    <dgm:pt modelId="{F8967B26-C658-4E25-949C-26C5E97D4354}" type="pres">
      <dgm:prSet presAssocID="{2FEC32B2-C51E-4E88-B320-355B7C21EAD7}" presName="arrow" presStyleLbl="bgShp" presStyleIdx="0" presStyleCnt="1"/>
      <dgm:spPr/>
    </dgm:pt>
    <dgm:pt modelId="{10C0B129-5EA6-4298-933B-BB73ACFF06F3}" type="pres">
      <dgm:prSet presAssocID="{2FEC32B2-C51E-4E88-B320-355B7C21EAD7}" presName="points" presStyleCnt="0"/>
      <dgm:spPr/>
    </dgm:pt>
    <dgm:pt modelId="{01C27CD7-1394-4E0F-82A4-9B3E733A62D7}" type="pres">
      <dgm:prSet presAssocID="{4AB7994B-9004-4625-9D0D-D3C258C2E3BD}" presName="compositeA" presStyleCnt="0"/>
      <dgm:spPr/>
    </dgm:pt>
    <dgm:pt modelId="{AC895D5D-5668-4064-A0B3-EF2F8B76870A}" type="pres">
      <dgm:prSet presAssocID="{4AB7994B-9004-4625-9D0D-D3C258C2E3BD}" presName="textA" presStyleLbl="revTx" presStyleIdx="0" presStyleCnt="6">
        <dgm:presLayoutVars>
          <dgm:bulletEnabled val="1"/>
        </dgm:presLayoutVars>
      </dgm:prSet>
      <dgm:spPr/>
    </dgm:pt>
    <dgm:pt modelId="{64F0D090-6EC8-4DC6-86D0-8DDBBC965AE9}" type="pres">
      <dgm:prSet presAssocID="{4AB7994B-9004-4625-9D0D-D3C258C2E3BD}" presName="circleA" presStyleLbl="node1" presStyleIdx="0" presStyleCnt="6"/>
      <dgm:spPr/>
    </dgm:pt>
    <dgm:pt modelId="{6ADD8DC1-48F9-475E-BD85-F69ADBC2457B}" type="pres">
      <dgm:prSet presAssocID="{4AB7994B-9004-4625-9D0D-D3C258C2E3BD}" presName="spaceA" presStyleCnt="0"/>
      <dgm:spPr/>
    </dgm:pt>
    <dgm:pt modelId="{EE431B8D-737C-42FE-9262-7F4AC4F6A47A}" type="pres">
      <dgm:prSet presAssocID="{3E63D0E4-19CB-49BF-BFB2-F524F9CEEF02}" presName="space" presStyleCnt="0"/>
      <dgm:spPr/>
    </dgm:pt>
    <dgm:pt modelId="{DAFCE4F5-7F82-4466-BC43-2ADFE8B1E622}" type="pres">
      <dgm:prSet presAssocID="{42AF3800-637D-46A1-B180-F788E5618DAE}" presName="compositeB" presStyleCnt="0"/>
      <dgm:spPr/>
    </dgm:pt>
    <dgm:pt modelId="{3A537D80-32B6-4E7C-950A-F65F51AE9280}" type="pres">
      <dgm:prSet presAssocID="{42AF3800-637D-46A1-B180-F788E5618DAE}" presName="textB" presStyleLbl="revTx" presStyleIdx="1" presStyleCnt="6">
        <dgm:presLayoutVars>
          <dgm:bulletEnabled val="1"/>
        </dgm:presLayoutVars>
      </dgm:prSet>
      <dgm:spPr/>
    </dgm:pt>
    <dgm:pt modelId="{469D3C3E-9C08-46DB-8D8D-31247AE8FFF7}" type="pres">
      <dgm:prSet presAssocID="{42AF3800-637D-46A1-B180-F788E5618DAE}" presName="circleB" presStyleLbl="node1" presStyleIdx="1" presStyleCnt="6"/>
      <dgm:spPr/>
    </dgm:pt>
    <dgm:pt modelId="{4D048AB2-7FA3-479B-ADB1-AA9960A9F200}" type="pres">
      <dgm:prSet presAssocID="{42AF3800-637D-46A1-B180-F788E5618DAE}" presName="spaceB" presStyleCnt="0"/>
      <dgm:spPr/>
    </dgm:pt>
    <dgm:pt modelId="{77ED30D8-47EA-4A11-8A5E-C23C42233F1E}" type="pres">
      <dgm:prSet presAssocID="{D083693E-CC72-4EB0-8E2F-0307D6749F43}" presName="space" presStyleCnt="0"/>
      <dgm:spPr/>
    </dgm:pt>
    <dgm:pt modelId="{D97C90BE-FB0F-4383-849F-E0090395F2BC}" type="pres">
      <dgm:prSet presAssocID="{0E8207FD-B2E5-48A1-AC84-1F041601C1E4}" presName="compositeA" presStyleCnt="0"/>
      <dgm:spPr/>
    </dgm:pt>
    <dgm:pt modelId="{3A7B3B45-07EF-4E6A-AB66-A89E81CD2A1C}" type="pres">
      <dgm:prSet presAssocID="{0E8207FD-B2E5-48A1-AC84-1F041601C1E4}" presName="textA" presStyleLbl="revTx" presStyleIdx="2" presStyleCnt="6">
        <dgm:presLayoutVars>
          <dgm:bulletEnabled val="1"/>
        </dgm:presLayoutVars>
      </dgm:prSet>
      <dgm:spPr/>
    </dgm:pt>
    <dgm:pt modelId="{F8E7F7D3-542C-47CF-8084-410B2EF635D9}" type="pres">
      <dgm:prSet presAssocID="{0E8207FD-B2E5-48A1-AC84-1F041601C1E4}" presName="circleA" presStyleLbl="node1" presStyleIdx="2" presStyleCnt="6"/>
      <dgm:spPr/>
    </dgm:pt>
    <dgm:pt modelId="{A0AF18D4-70AF-4AF3-A5B6-93276604D3C4}" type="pres">
      <dgm:prSet presAssocID="{0E8207FD-B2E5-48A1-AC84-1F041601C1E4}" presName="spaceA" presStyleCnt="0"/>
      <dgm:spPr/>
    </dgm:pt>
    <dgm:pt modelId="{6D0C065A-78A1-44E2-8E0A-90458562F1FC}" type="pres">
      <dgm:prSet presAssocID="{616B50A2-741F-4CEF-BE4E-E3A6E983D6EB}" presName="space" presStyleCnt="0"/>
      <dgm:spPr/>
    </dgm:pt>
    <dgm:pt modelId="{C9AE9BD3-6ADE-4537-A426-545F48045B72}" type="pres">
      <dgm:prSet presAssocID="{479BD32C-0286-4CFD-B456-AD2EF34C0BCF}" presName="compositeB" presStyleCnt="0"/>
      <dgm:spPr/>
    </dgm:pt>
    <dgm:pt modelId="{55B139A3-25B9-4B4C-A9D5-46A76A1A6592}" type="pres">
      <dgm:prSet presAssocID="{479BD32C-0286-4CFD-B456-AD2EF34C0BCF}" presName="textB" presStyleLbl="revTx" presStyleIdx="3" presStyleCnt="6">
        <dgm:presLayoutVars>
          <dgm:bulletEnabled val="1"/>
        </dgm:presLayoutVars>
      </dgm:prSet>
      <dgm:spPr/>
    </dgm:pt>
    <dgm:pt modelId="{242915FC-202F-416D-BFC0-9209299B19A9}" type="pres">
      <dgm:prSet presAssocID="{479BD32C-0286-4CFD-B456-AD2EF34C0BCF}" presName="circleB" presStyleLbl="node1" presStyleIdx="3" presStyleCnt="6"/>
      <dgm:spPr/>
    </dgm:pt>
    <dgm:pt modelId="{43CA83DA-B0EA-4606-BBB5-EE5545F68212}" type="pres">
      <dgm:prSet presAssocID="{479BD32C-0286-4CFD-B456-AD2EF34C0BCF}" presName="spaceB" presStyleCnt="0"/>
      <dgm:spPr/>
    </dgm:pt>
    <dgm:pt modelId="{C5F36AA0-FA4C-4D40-B05E-73516781BDB4}" type="pres">
      <dgm:prSet presAssocID="{E3F1AE1A-1E77-47CF-BF55-F3C71B5FFCCE}" presName="space" presStyleCnt="0"/>
      <dgm:spPr/>
    </dgm:pt>
    <dgm:pt modelId="{B83FA55D-8040-4999-88DC-847198598B94}" type="pres">
      <dgm:prSet presAssocID="{BFD79010-A1C6-45B2-9D6A-874820385ABB}" presName="compositeA" presStyleCnt="0"/>
      <dgm:spPr/>
    </dgm:pt>
    <dgm:pt modelId="{FB4BFF55-6542-4B75-AAC1-31A3A6B2E80E}" type="pres">
      <dgm:prSet presAssocID="{BFD79010-A1C6-45B2-9D6A-874820385ABB}" presName="textA" presStyleLbl="revTx" presStyleIdx="4" presStyleCnt="6">
        <dgm:presLayoutVars>
          <dgm:bulletEnabled val="1"/>
        </dgm:presLayoutVars>
      </dgm:prSet>
      <dgm:spPr/>
    </dgm:pt>
    <dgm:pt modelId="{69C55CE8-EA28-4652-9BE2-867DB369A8FE}" type="pres">
      <dgm:prSet presAssocID="{BFD79010-A1C6-45B2-9D6A-874820385ABB}" presName="circleA" presStyleLbl="node1" presStyleIdx="4" presStyleCnt="6"/>
      <dgm:spPr/>
    </dgm:pt>
    <dgm:pt modelId="{F81E4282-2231-45E2-B19D-C5A3A0BE7AA7}" type="pres">
      <dgm:prSet presAssocID="{BFD79010-A1C6-45B2-9D6A-874820385ABB}" presName="spaceA" presStyleCnt="0"/>
      <dgm:spPr/>
    </dgm:pt>
    <dgm:pt modelId="{CF124CC7-D8ED-4ECD-9F33-11D0AB6A4B5F}" type="pres">
      <dgm:prSet presAssocID="{F579290F-B965-4BC0-89AC-865EF2948D90}" presName="space" presStyleCnt="0"/>
      <dgm:spPr/>
    </dgm:pt>
    <dgm:pt modelId="{BBF51E38-66F3-4D01-81A2-E57AB4442F9C}" type="pres">
      <dgm:prSet presAssocID="{88FB1B1D-01FC-4836-9322-ADC0D5124E31}" presName="compositeB" presStyleCnt="0"/>
      <dgm:spPr/>
    </dgm:pt>
    <dgm:pt modelId="{EDDF5D4D-0620-4D58-87B3-2C72DF3EC8DF}" type="pres">
      <dgm:prSet presAssocID="{88FB1B1D-01FC-4836-9322-ADC0D5124E31}" presName="textB" presStyleLbl="revTx" presStyleIdx="5" presStyleCnt="6">
        <dgm:presLayoutVars>
          <dgm:bulletEnabled val="1"/>
        </dgm:presLayoutVars>
      </dgm:prSet>
      <dgm:spPr/>
    </dgm:pt>
    <dgm:pt modelId="{71C6B744-0494-4387-9580-4F34D748ACFB}" type="pres">
      <dgm:prSet presAssocID="{88FB1B1D-01FC-4836-9322-ADC0D5124E31}" presName="circleB" presStyleLbl="node1" presStyleIdx="5" presStyleCnt="6"/>
      <dgm:spPr/>
    </dgm:pt>
    <dgm:pt modelId="{796321EE-F632-43D6-BC7D-B5433FAEA004}" type="pres">
      <dgm:prSet presAssocID="{88FB1B1D-01FC-4836-9322-ADC0D5124E31}" presName="spaceB" presStyleCnt="0"/>
      <dgm:spPr/>
    </dgm:pt>
  </dgm:ptLst>
  <dgm:cxnLst>
    <dgm:cxn modelId="{039D2907-733F-4E0F-93D2-8044237FACE8}" type="presOf" srcId="{4AB7994B-9004-4625-9D0D-D3C258C2E3BD}" destId="{AC895D5D-5668-4064-A0B3-EF2F8B76870A}" srcOrd="0" destOrd="0" presId="urn:microsoft.com/office/officeart/2005/8/layout/hProcess11"/>
    <dgm:cxn modelId="{2F3B3A30-BC8E-449B-BB9A-5AF5A68259BA}" srcId="{2FEC32B2-C51E-4E88-B320-355B7C21EAD7}" destId="{0E8207FD-B2E5-48A1-AC84-1F041601C1E4}" srcOrd="2" destOrd="0" parTransId="{3F8F3893-6556-4BE6-8BB4-2F9775833C71}" sibTransId="{616B50A2-741F-4CEF-BE4E-E3A6E983D6EB}"/>
    <dgm:cxn modelId="{5564AF45-A56A-489B-8028-DA42386CE451}" srcId="{2FEC32B2-C51E-4E88-B320-355B7C21EAD7}" destId="{88FB1B1D-01FC-4836-9322-ADC0D5124E31}" srcOrd="5" destOrd="0" parTransId="{5855E8D3-EEF0-4CA0-ADB7-78C4B514FA44}" sibTransId="{E5D1793B-2A75-4EE1-9794-4F3E36BD8A93}"/>
    <dgm:cxn modelId="{53580953-6259-4580-898A-643CE2FDC0C3}" srcId="{2FEC32B2-C51E-4E88-B320-355B7C21EAD7}" destId="{4AB7994B-9004-4625-9D0D-D3C258C2E3BD}" srcOrd="0" destOrd="0" parTransId="{8B2168A0-79A6-4F5A-BBE9-62651C01CC96}" sibTransId="{3E63D0E4-19CB-49BF-BFB2-F524F9CEEF02}"/>
    <dgm:cxn modelId="{210EFD57-12E2-41BB-84E5-9443BAB4CDA5}" type="presOf" srcId="{88FB1B1D-01FC-4836-9322-ADC0D5124E31}" destId="{EDDF5D4D-0620-4D58-87B3-2C72DF3EC8DF}" srcOrd="0" destOrd="0" presId="urn:microsoft.com/office/officeart/2005/8/layout/hProcess11"/>
    <dgm:cxn modelId="{44309E7C-8D0B-4037-836E-92D17CE55F2A}" type="presOf" srcId="{479BD32C-0286-4CFD-B456-AD2EF34C0BCF}" destId="{55B139A3-25B9-4B4C-A9D5-46A76A1A6592}" srcOrd="0" destOrd="0" presId="urn:microsoft.com/office/officeart/2005/8/layout/hProcess11"/>
    <dgm:cxn modelId="{D15C5C83-2F0C-49F3-892A-9378C3002A5B}" type="presOf" srcId="{42AF3800-637D-46A1-B180-F788E5618DAE}" destId="{3A537D80-32B6-4E7C-950A-F65F51AE9280}" srcOrd="0" destOrd="0" presId="urn:microsoft.com/office/officeart/2005/8/layout/hProcess11"/>
    <dgm:cxn modelId="{1B533992-0F65-4987-A83C-417D1D7EFB2A}" type="presOf" srcId="{0E8207FD-B2E5-48A1-AC84-1F041601C1E4}" destId="{3A7B3B45-07EF-4E6A-AB66-A89E81CD2A1C}" srcOrd="0" destOrd="0" presId="urn:microsoft.com/office/officeart/2005/8/layout/hProcess11"/>
    <dgm:cxn modelId="{4B47B69F-D3B8-4DA5-8367-2CE541125C26}" srcId="{2FEC32B2-C51E-4E88-B320-355B7C21EAD7}" destId="{BFD79010-A1C6-45B2-9D6A-874820385ABB}" srcOrd="4" destOrd="0" parTransId="{F3DACD7C-E704-4209-A9DE-479703AFCD58}" sibTransId="{F579290F-B965-4BC0-89AC-865EF2948D90}"/>
    <dgm:cxn modelId="{EBEECAA9-F532-41E5-9745-73D1CD5C4842}" srcId="{2FEC32B2-C51E-4E88-B320-355B7C21EAD7}" destId="{479BD32C-0286-4CFD-B456-AD2EF34C0BCF}" srcOrd="3" destOrd="0" parTransId="{C0DA5574-CFCF-4B50-83FC-CE533D34EC15}" sibTransId="{E3F1AE1A-1E77-47CF-BF55-F3C71B5FFCCE}"/>
    <dgm:cxn modelId="{24E065AA-26C0-4F26-B5CF-4E45A4F362F8}" type="presOf" srcId="{BFD79010-A1C6-45B2-9D6A-874820385ABB}" destId="{FB4BFF55-6542-4B75-AAC1-31A3A6B2E80E}" srcOrd="0" destOrd="0" presId="urn:microsoft.com/office/officeart/2005/8/layout/hProcess11"/>
    <dgm:cxn modelId="{4E87C1D9-D43D-4449-B209-31415FC75497}" type="presOf" srcId="{2FEC32B2-C51E-4E88-B320-355B7C21EAD7}" destId="{0A2A7E7F-F062-40EB-BEF0-C3FF68391019}" srcOrd="0" destOrd="0" presId="urn:microsoft.com/office/officeart/2005/8/layout/hProcess11"/>
    <dgm:cxn modelId="{D6329FF6-E2E5-4223-B794-D8508E405E8C}" srcId="{2FEC32B2-C51E-4E88-B320-355B7C21EAD7}" destId="{42AF3800-637D-46A1-B180-F788E5618DAE}" srcOrd="1" destOrd="0" parTransId="{4C4EDF83-897A-444E-88B7-636A09B80073}" sibTransId="{D083693E-CC72-4EB0-8E2F-0307D6749F43}"/>
    <dgm:cxn modelId="{9F3FEBA7-2643-4BD5-80C1-308C08AEDA68}" type="presParOf" srcId="{0A2A7E7F-F062-40EB-BEF0-C3FF68391019}" destId="{F8967B26-C658-4E25-949C-26C5E97D4354}" srcOrd="0" destOrd="0" presId="urn:microsoft.com/office/officeart/2005/8/layout/hProcess11"/>
    <dgm:cxn modelId="{F2DBCBC5-1522-4EA4-A890-4A10304C795D}" type="presParOf" srcId="{0A2A7E7F-F062-40EB-BEF0-C3FF68391019}" destId="{10C0B129-5EA6-4298-933B-BB73ACFF06F3}" srcOrd="1" destOrd="0" presId="urn:microsoft.com/office/officeart/2005/8/layout/hProcess11"/>
    <dgm:cxn modelId="{0566D4D3-5DC1-4595-AEAF-8A757626F355}" type="presParOf" srcId="{10C0B129-5EA6-4298-933B-BB73ACFF06F3}" destId="{01C27CD7-1394-4E0F-82A4-9B3E733A62D7}" srcOrd="0" destOrd="0" presId="urn:microsoft.com/office/officeart/2005/8/layout/hProcess11"/>
    <dgm:cxn modelId="{6068C7EF-92B9-4F0B-A1F9-4E6B6A501EA8}" type="presParOf" srcId="{01C27CD7-1394-4E0F-82A4-9B3E733A62D7}" destId="{AC895D5D-5668-4064-A0B3-EF2F8B76870A}" srcOrd="0" destOrd="0" presId="urn:microsoft.com/office/officeart/2005/8/layout/hProcess11"/>
    <dgm:cxn modelId="{0618A5DE-3D33-417C-954A-23636897A3F7}" type="presParOf" srcId="{01C27CD7-1394-4E0F-82A4-9B3E733A62D7}" destId="{64F0D090-6EC8-4DC6-86D0-8DDBBC965AE9}" srcOrd="1" destOrd="0" presId="urn:microsoft.com/office/officeart/2005/8/layout/hProcess11"/>
    <dgm:cxn modelId="{CE8C5969-5E4F-4F73-91B5-084A6935624D}" type="presParOf" srcId="{01C27CD7-1394-4E0F-82A4-9B3E733A62D7}" destId="{6ADD8DC1-48F9-475E-BD85-F69ADBC2457B}" srcOrd="2" destOrd="0" presId="urn:microsoft.com/office/officeart/2005/8/layout/hProcess11"/>
    <dgm:cxn modelId="{14B6EA83-B546-451C-A5E4-EA052C113DEE}" type="presParOf" srcId="{10C0B129-5EA6-4298-933B-BB73ACFF06F3}" destId="{EE431B8D-737C-42FE-9262-7F4AC4F6A47A}" srcOrd="1" destOrd="0" presId="urn:microsoft.com/office/officeart/2005/8/layout/hProcess11"/>
    <dgm:cxn modelId="{46E2D2D3-DEC1-425B-8928-6013D1CF27C8}" type="presParOf" srcId="{10C0B129-5EA6-4298-933B-BB73ACFF06F3}" destId="{DAFCE4F5-7F82-4466-BC43-2ADFE8B1E622}" srcOrd="2" destOrd="0" presId="urn:microsoft.com/office/officeart/2005/8/layout/hProcess11"/>
    <dgm:cxn modelId="{ED87289D-61B1-430A-A049-059B4B07A05B}" type="presParOf" srcId="{DAFCE4F5-7F82-4466-BC43-2ADFE8B1E622}" destId="{3A537D80-32B6-4E7C-950A-F65F51AE9280}" srcOrd="0" destOrd="0" presId="urn:microsoft.com/office/officeart/2005/8/layout/hProcess11"/>
    <dgm:cxn modelId="{F2959354-D9A1-47BC-8501-1258B40E4D40}" type="presParOf" srcId="{DAFCE4F5-7F82-4466-BC43-2ADFE8B1E622}" destId="{469D3C3E-9C08-46DB-8D8D-31247AE8FFF7}" srcOrd="1" destOrd="0" presId="urn:microsoft.com/office/officeart/2005/8/layout/hProcess11"/>
    <dgm:cxn modelId="{24718648-51D1-45D4-BB9F-BB887C48C6BA}" type="presParOf" srcId="{DAFCE4F5-7F82-4466-BC43-2ADFE8B1E622}" destId="{4D048AB2-7FA3-479B-ADB1-AA9960A9F200}" srcOrd="2" destOrd="0" presId="urn:microsoft.com/office/officeart/2005/8/layout/hProcess11"/>
    <dgm:cxn modelId="{A547D692-6971-44C8-B7CE-CEA30CAC4DE0}" type="presParOf" srcId="{10C0B129-5EA6-4298-933B-BB73ACFF06F3}" destId="{77ED30D8-47EA-4A11-8A5E-C23C42233F1E}" srcOrd="3" destOrd="0" presId="urn:microsoft.com/office/officeart/2005/8/layout/hProcess11"/>
    <dgm:cxn modelId="{6159D6BA-AD16-4ED5-B07F-9A025D6D5C8D}" type="presParOf" srcId="{10C0B129-5EA6-4298-933B-BB73ACFF06F3}" destId="{D97C90BE-FB0F-4383-849F-E0090395F2BC}" srcOrd="4" destOrd="0" presId="urn:microsoft.com/office/officeart/2005/8/layout/hProcess11"/>
    <dgm:cxn modelId="{1E6C93C5-DA2A-44CD-9966-DCDCD2F4EECE}" type="presParOf" srcId="{D97C90BE-FB0F-4383-849F-E0090395F2BC}" destId="{3A7B3B45-07EF-4E6A-AB66-A89E81CD2A1C}" srcOrd="0" destOrd="0" presId="urn:microsoft.com/office/officeart/2005/8/layout/hProcess11"/>
    <dgm:cxn modelId="{E68A50EE-FDBD-4061-BCE7-EC9A3D544B77}" type="presParOf" srcId="{D97C90BE-FB0F-4383-849F-E0090395F2BC}" destId="{F8E7F7D3-542C-47CF-8084-410B2EF635D9}" srcOrd="1" destOrd="0" presId="urn:microsoft.com/office/officeart/2005/8/layout/hProcess11"/>
    <dgm:cxn modelId="{E4A72C17-E021-4BAF-84F9-704D3FA8369A}" type="presParOf" srcId="{D97C90BE-FB0F-4383-849F-E0090395F2BC}" destId="{A0AF18D4-70AF-4AF3-A5B6-93276604D3C4}" srcOrd="2" destOrd="0" presId="urn:microsoft.com/office/officeart/2005/8/layout/hProcess11"/>
    <dgm:cxn modelId="{65E29A80-5CA5-4C40-80C3-D3C17E95ADA3}" type="presParOf" srcId="{10C0B129-5EA6-4298-933B-BB73ACFF06F3}" destId="{6D0C065A-78A1-44E2-8E0A-90458562F1FC}" srcOrd="5" destOrd="0" presId="urn:microsoft.com/office/officeart/2005/8/layout/hProcess11"/>
    <dgm:cxn modelId="{D0CFC3E6-5DB9-4277-A046-2F5143B9F415}" type="presParOf" srcId="{10C0B129-5EA6-4298-933B-BB73ACFF06F3}" destId="{C9AE9BD3-6ADE-4537-A426-545F48045B72}" srcOrd="6" destOrd="0" presId="urn:microsoft.com/office/officeart/2005/8/layout/hProcess11"/>
    <dgm:cxn modelId="{D986DCD7-CC32-4945-86ED-D15A5E401DB5}" type="presParOf" srcId="{C9AE9BD3-6ADE-4537-A426-545F48045B72}" destId="{55B139A3-25B9-4B4C-A9D5-46A76A1A6592}" srcOrd="0" destOrd="0" presId="urn:microsoft.com/office/officeart/2005/8/layout/hProcess11"/>
    <dgm:cxn modelId="{3D08FE48-9185-4DB8-A56F-A476A32D1702}" type="presParOf" srcId="{C9AE9BD3-6ADE-4537-A426-545F48045B72}" destId="{242915FC-202F-416D-BFC0-9209299B19A9}" srcOrd="1" destOrd="0" presId="urn:microsoft.com/office/officeart/2005/8/layout/hProcess11"/>
    <dgm:cxn modelId="{2B1927E0-099B-4B70-9BDC-DA042A43A497}" type="presParOf" srcId="{C9AE9BD3-6ADE-4537-A426-545F48045B72}" destId="{43CA83DA-B0EA-4606-BBB5-EE5545F68212}" srcOrd="2" destOrd="0" presId="urn:microsoft.com/office/officeart/2005/8/layout/hProcess11"/>
    <dgm:cxn modelId="{A3E3C8CD-29DC-4F17-AC81-8CAFC0E49DFC}" type="presParOf" srcId="{10C0B129-5EA6-4298-933B-BB73ACFF06F3}" destId="{C5F36AA0-FA4C-4D40-B05E-73516781BDB4}" srcOrd="7" destOrd="0" presId="urn:microsoft.com/office/officeart/2005/8/layout/hProcess11"/>
    <dgm:cxn modelId="{46C4701D-D60B-435C-BC38-E8482BD79F0F}" type="presParOf" srcId="{10C0B129-5EA6-4298-933B-BB73ACFF06F3}" destId="{B83FA55D-8040-4999-88DC-847198598B94}" srcOrd="8" destOrd="0" presId="urn:microsoft.com/office/officeart/2005/8/layout/hProcess11"/>
    <dgm:cxn modelId="{3C73EB69-2321-43CC-A6B3-A119F85A2A9B}" type="presParOf" srcId="{B83FA55D-8040-4999-88DC-847198598B94}" destId="{FB4BFF55-6542-4B75-AAC1-31A3A6B2E80E}" srcOrd="0" destOrd="0" presId="urn:microsoft.com/office/officeart/2005/8/layout/hProcess11"/>
    <dgm:cxn modelId="{888B1FAD-848F-49C1-9E41-9636D897AB0D}" type="presParOf" srcId="{B83FA55D-8040-4999-88DC-847198598B94}" destId="{69C55CE8-EA28-4652-9BE2-867DB369A8FE}" srcOrd="1" destOrd="0" presId="urn:microsoft.com/office/officeart/2005/8/layout/hProcess11"/>
    <dgm:cxn modelId="{3698373D-D072-485D-B852-227C0DE17E3F}" type="presParOf" srcId="{B83FA55D-8040-4999-88DC-847198598B94}" destId="{F81E4282-2231-45E2-B19D-C5A3A0BE7AA7}" srcOrd="2" destOrd="0" presId="urn:microsoft.com/office/officeart/2005/8/layout/hProcess11"/>
    <dgm:cxn modelId="{DD13613B-A04D-41F4-B0F0-85B9458EF458}" type="presParOf" srcId="{10C0B129-5EA6-4298-933B-BB73ACFF06F3}" destId="{CF124CC7-D8ED-4ECD-9F33-11D0AB6A4B5F}" srcOrd="9" destOrd="0" presId="urn:microsoft.com/office/officeart/2005/8/layout/hProcess11"/>
    <dgm:cxn modelId="{D618DA46-9F80-41BA-BCC4-75D9FA0A2755}" type="presParOf" srcId="{10C0B129-5EA6-4298-933B-BB73ACFF06F3}" destId="{BBF51E38-66F3-4D01-81A2-E57AB4442F9C}" srcOrd="10" destOrd="0" presId="urn:microsoft.com/office/officeart/2005/8/layout/hProcess11"/>
    <dgm:cxn modelId="{C48CFE6F-FD4A-4A0D-B652-D076161E58C6}" type="presParOf" srcId="{BBF51E38-66F3-4D01-81A2-E57AB4442F9C}" destId="{EDDF5D4D-0620-4D58-87B3-2C72DF3EC8DF}" srcOrd="0" destOrd="0" presId="urn:microsoft.com/office/officeart/2005/8/layout/hProcess11"/>
    <dgm:cxn modelId="{3DD0551D-5188-4318-8215-A4B0F5761569}" type="presParOf" srcId="{BBF51E38-66F3-4D01-81A2-E57AB4442F9C}" destId="{71C6B744-0494-4387-9580-4F34D748ACFB}" srcOrd="1" destOrd="0" presId="urn:microsoft.com/office/officeart/2005/8/layout/hProcess11"/>
    <dgm:cxn modelId="{CED05D2A-1CC5-4BE0-80E0-A6783FD0CDEA}" type="presParOf" srcId="{BBF51E38-66F3-4D01-81A2-E57AB4442F9C}" destId="{796321EE-F632-43D6-BC7D-B5433FAEA00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0DE5B6-18A4-4F63-8295-B92AD9ADDD2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B2042AE1-97F7-4FB3-9C4D-8A82D7E3C7CE}">
      <dgm:prSet/>
      <dgm:spPr/>
      <dgm:t>
        <a:bodyPr/>
        <a:lstStyle/>
        <a:p>
          <a:r>
            <a:rPr lang="es-CL" dirty="0" err="1"/>
            <a:t>Brainstorm</a:t>
          </a:r>
          <a:endParaRPr lang="es-CL" dirty="0"/>
        </a:p>
      </dgm:t>
    </dgm:pt>
    <dgm:pt modelId="{8F119170-24BE-4850-A88A-FAC1C360F528}" type="parTrans" cxnId="{BEA94515-7456-45F0-826C-28E86C20439A}">
      <dgm:prSet/>
      <dgm:spPr/>
      <dgm:t>
        <a:bodyPr/>
        <a:lstStyle/>
        <a:p>
          <a:endParaRPr lang="es-CL"/>
        </a:p>
      </dgm:t>
    </dgm:pt>
    <dgm:pt modelId="{564752DD-6442-4179-BEDC-CADAC2DF551A}" type="sibTrans" cxnId="{BEA94515-7456-45F0-826C-28E86C20439A}">
      <dgm:prSet/>
      <dgm:spPr/>
      <dgm:t>
        <a:bodyPr/>
        <a:lstStyle/>
        <a:p>
          <a:endParaRPr lang="es-CL"/>
        </a:p>
      </dgm:t>
    </dgm:pt>
    <dgm:pt modelId="{DDA963D2-AAFB-4C63-B744-31B08F355887}">
      <dgm:prSet/>
      <dgm:spPr/>
      <dgm:t>
        <a:bodyPr/>
        <a:lstStyle/>
        <a:p>
          <a:r>
            <a:rPr lang="es-CL" dirty="0"/>
            <a:t>Buscar problemas comunes</a:t>
          </a:r>
        </a:p>
      </dgm:t>
    </dgm:pt>
    <dgm:pt modelId="{EEDDEE75-DBA8-4729-B6EB-3509BBB7774A}" type="parTrans" cxnId="{C3A65269-05A3-4454-82D5-29B0392EEF77}">
      <dgm:prSet/>
      <dgm:spPr/>
    </dgm:pt>
    <dgm:pt modelId="{A80AE632-83C3-4116-8977-85988286ECF2}" type="sibTrans" cxnId="{C3A65269-05A3-4454-82D5-29B0392EEF77}">
      <dgm:prSet/>
      <dgm:spPr/>
    </dgm:pt>
    <dgm:pt modelId="{6F5E77D7-899E-4F3F-B339-D436BD691CDC}">
      <dgm:prSet/>
      <dgm:spPr/>
      <dgm:t>
        <a:bodyPr/>
        <a:lstStyle/>
        <a:p>
          <a:r>
            <a:rPr lang="es-CL" dirty="0"/>
            <a:t>Preguntar a personas que no tienen nada que ver con el tema</a:t>
          </a:r>
        </a:p>
      </dgm:t>
    </dgm:pt>
    <dgm:pt modelId="{A3BE1630-4576-40CE-AF71-EF7F59F17A47}" type="parTrans" cxnId="{0006C3A3-C5BE-443C-8EAB-779D3117CCD6}">
      <dgm:prSet/>
      <dgm:spPr/>
    </dgm:pt>
    <dgm:pt modelId="{9132566F-AC54-44BA-A3BD-1B41F8E080C7}" type="sibTrans" cxnId="{0006C3A3-C5BE-443C-8EAB-779D3117CCD6}">
      <dgm:prSet/>
      <dgm:spPr/>
    </dgm:pt>
    <dgm:pt modelId="{9CF7A020-C595-49D4-A70F-0343CD2B99F6}">
      <dgm:prSet/>
      <dgm:spPr/>
      <dgm:t>
        <a:bodyPr/>
        <a:lstStyle/>
        <a:p>
          <a:r>
            <a:rPr lang="es-CL" dirty="0"/>
            <a:t>Técnica Da Vinci</a:t>
          </a:r>
        </a:p>
      </dgm:t>
    </dgm:pt>
    <dgm:pt modelId="{2519763B-DE04-42D3-8F65-9317CF8A3DEE}" type="parTrans" cxnId="{67D43BB1-7250-4DC6-B6C4-9A7BAABCCE7F}">
      <dgm:prSet/>
      <dgm:spPr/>
    </dgm:pt>
    <dgm:pt modelId="{9E900F3C-07BF-4327-97AC-6B44653C9371}" type="sibTrans" cxnId="{67D43BB1-7250-4DC6-B6C4-9A7BAABCCE7F}">
      <dgm:prSet/>
      <dgm:spPr/>
    </dgm:pt>
    <dgm:pt modelId="{DF8B176D-6190-4F79-805B-918FEC0BD556}" type="pres">
      <dgm:prSet presAssocID="{A90DE5B6-18A4-4F63-8295-B92AD9ADDD2A}" presName="linearFlow" presStyleCnt="0">
        <dgm:presLayoutVars>
          <dgm:dir/>
          <dgm:resizeHandles val="exact"/>
        </dgm:presLayoutVars>
      </dgm:prSet>
      <dgm:spPr/>
    </dgm:pt>
    <dgm:pt modelId="{86CE3BDE-516D-4D9C-8FA7-113998F96321}" type="pres">
      <dgm:prSet presAssocID="{B2042AE1-97F7-4FB3-9C4D-8A82D7E3C7CE}" presName="composite" presStyleCnt="0"/>
      <dgm:spPr/>
    </dgm:pt>
    <dgm:pt modelId="{91DAA8B4-8CDC-41CD-93BC-814FDEE3F69A}" type="pres">
      <dgm:prSet presAssocID="{B2042AE1-97F7-4FB3-9C4D-8A82D7E3C7CE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66EAB1A7-023C-4233-A481-41BF88F69ECA}" type="pres">
      <dgm:prSet presAssocID="{B2042AE1-97F7-4FB3-9C4D-8A82D7E3C7CE}" presName="txShp" presStyleLbl="node1" presStyleIdx="0" presStyleCnt="4">
        <dgm:presLayoutVars>
          <dgm:bulletEnabled val="1"/>
        </dgm:presLayoutVars>
      </dgm:prSet>
      <dgm:spPr/>
    </dgm:pt>
    <dgm:pt modelId="{8A9C2D8C-B9C9-412E-9974-0F1BE71EB13A}" type="pres">
      <dgm:prSet presAssocID="{564752DD-6442-4179-BEDC-CADAC2DF551A}" presName="spacing" presStyleCnt="0"/>
      <dgm:spPr/>
    </dgm:pt>
    <dgm:pt modelId="{A5A3B871-D77D-4C07-8F95-211949A5C6D6}" type="pres">
      <dgm:prSet presAssocID="{DDA963D2-AAFB-4C63-B744-31B08F355887}" presName="composite" presStyleCnt="0"/>
      <dgm:spPr/>
    </dgm:pt>
    <dgm:pt modelId="{845FB2E1-41B3-482C-891B-6D8EAD84C545}" type="pres">
      <dgm:prSet presAssocID="{DDA963D2-AAFB-4C63-B744-31B08F355887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2B23049F-1648-4035-8667-5BB5EF4F211E}" type="pres">
      <dgm:prSet presAssocID="{DDA963D2-AAFB-4C63-B744-31B08F355887}" presName="txShp" presStyleLbl="node1" presStyleIdx="1" presStyleCnt="4">
        <dgm:presLayoutVars>
          <dgm:bulletEnabled val="1"/>
        </dgm:presLayoutVars>
      </dgm:prSet>
      <dgm:spPr/>
    </dgm:pt>
    <dgm:pt modelId="{166E8027-6F4C-402E-A1CC-EAB4310D689B}" type="pres">
      <dgm:prSet presAssocID="{A80AE632-83C3-4116-8977-85988286ECF2}" presName="spacing" presStyleCnt="0"/>
      <dgm:spPr/>
    </dgm:pt>
    <dgm:pt modelId="{82D351E3-B229-4106-8669-6BB505BB8272}" type="pres">
      <dgm:prSet presAssocID="{6F5E77D7-899E-4F3F-B339-D436BD691CDC}" presName="composite" presStyleCnt="0"/>
      <dgm:spPr/>
    </dgm:pt>
    <dgm:pt modelId="{B78AD88E-3C77-41EB-A258-340936D24D30}" type="pres">
      <dgm:prSet presAssocID="{6F5E77D7-899E-4F3F-B339-D436BD691CDC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llo"/>
        </a:ext>
      </dgm:extLst>
    </dgm:pt>
    <dgm:pt modelId="{AD18DA3C-8616-457A-B470-A0E5BE49526C}" type="pres">
      <dgm:prSet presAssocID="{6F5E77D7-899E-4F3F-B339-D436BD691CDC}" presName="txShp" presStyleLbl="node1" presStyleIdx="2" presStyleCnt="4">
        <dgm:presLayoutVars>
          <dgm:bulletEnabled val="1"/>
        </dgm:presLayoutVars>
      </dgm:prSet>
      <dgm:spPr/>
    </dgm:pt>
    <dgm:pt modelId="{17C76896-EF9D-4956-9D20-0F779014C3F5}" type="pres">
      <dgm:prSet presAssocID="{9132566F-AC54-44BA-A3BD-1B41F8E080C7}" presName="spacing" presStyleCnt="0"/>
      <dgm:spPr/>
    </dgm:pt>
    <dgm:pt modelId="{503C985A-076B-4F3D-B28E-FB8BA435AF0E}" type="pres">
      <dgm:prSet presAssocID="{9CF7A020-C595-49D4-A70F-0343CD2B99F6}" presName="composite" presStyleCnt="0"/>
      <dgm:spPr/>
    </dgm:pt>
    <dgm:pt modelId="{08F1BDEE-E3F0-4657-A4ED-EC1AC84F0B04}" type="pres">
      <dgm:prSet presAssocID="{9CF7A020-C595-49D4-A70F-0343CD2B99F6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ción con gráfico de barras"/>
        </a:ext>
      </dgm:extLst>
    </dgm:pt>
    <dgm:pt modelId="{72665998-B729-4107-8B8C-CEE59CCC7E1F}" type="pres">
      <dgm:prSet presAssocID="{9CF7A020-C595-49D4-A70F-0343CD2B99F6}" presName="txShp" presStyleLbl="node1" presStyleIdx="3" presStyleCnt="4">
        <dgm:presLayoutVars>
          <dgm:bulletEnabled val="1"/>
        </dgm:presLayoutVars>
      </dgm:prSet>
      <dgm:spPr/>
    </dgm:pt>
  </dgm:ptLst>
  <dgm:cxnLst>
    <dgm:cxn modelId="{D6613B0C-9749-41A0-BDD3-3E421318EB80}" type="presOf" srcId="{DDA963D2-AAFB-4C63-B744-31B08F355887}" destId="{2B23049F-1648-4035-8667-5BB5EF4F211E}" srcOrd="0" destOrd="0" presId="urn:microsoft.com/office/officeart/2005/8/layout/vList3"/>
    <dgm:cxn modelId="{BEA94515-7456-45F0-826C-28E86C20439A}" srcId="{A90DE5B6-18A4-4F63-8295-B92AD9ADDD2A}" destId="{B2042AE1-97F7-4FB3-9C4D-8A82D7E3C7CE}" srcOrd="0" destOrd="0" parTransId="{8F119170-24BE-4850-A88A-FAC1C360F528}" sibTransId="{564752DD-6442-4179-BEDC-CADAC2DF551A}"/>
    <dgm:cxn modelId="{8327141E-FD52-4CC2-8AB3-7F8A8C112137}" type="presOf" srcId="{A90DE5B6-18A4-4F63-8295-B92AD9ADDD2A}" destId="{DF8B176D-6190-4F79-805B-918FEC0BD556}" srcOrd="0" destOrd="0" presId="urn:microsoft.com/office/officeart/2005/8/layout/vList3"/>
    <dgm:cxn modelId="{C3A65269-05A3-4454-82D5-29B0392EEF77}" srcId="{A90DE5B6-18A4-4F63-8295-B92AD9ADDD2A}" destId="{DDA963D2-AAFB-4C63-B744-31B08F355887}" srcOrd="1" destOrd="0" parTransId="{EEDDEE75-DBA8-4729-B6EB-3509BBB7774A}" sibTransId="{A80AE632-83C3-4116-8977-85988286ECF2}"/>
    <dgm:cxn modelId="{BCF87458-B4D9-46B7-8634-C46C74F8D5A2}" type="presOf" srcId="{6F5E77D7-899E-4F3F-B339-D436BD691CDC}" destId="{AD18DA3C-8616-457A-B470-A0E5BE49526C}" srcOrd="0" destOrd="0" presId="urn:microsoft.com/office/officeart/2005/8/layout/vList3"/>
    <dgm:cxn modelId="{0006C3A3-C5BE-443C-8EAB-779D3117CCD6}" srcId="{A90DE5B6-18A4-4F63-8295-B92AD9ADDD2A}" destId="{6F5E77D7-899E-4F3F-B339-D436BD691CDC}" srcOrd="2" destOrd="0" parTransId="{A3BE1630-4576-40CE-AF71-EF7F59F17A47}" sibTransId="{9132566F-AC54-44BA-A3BD-1B41F8E080C7}"/>
    <dgm:cxn modelId="{67D43BB1-7250-4DC6-B6C4-9A7BAABCCE7F}" srcId="{A90DE5B6-18A4-4F63-8295-B92AD9ADDD2A}" destId="{9CF7A020-C595-49D4-A70F-0343CD2B99F6}" srcOrd="3" destOrd="0" parTransId="{2519763B-DE04-42D3-8F65-9317CF8A3DEE}" sibTransId="{9E900F3C-07BF-4327-97AC-6B44653C9371}"/>
    <dgm:cxn modelId="{78079FB4-FCA0-46D9-9A5E-F3103564F71B}" type="presOf" srcId="{B2042AE1-97F7-4FB3-9C4D-8A82D7E3C7CE}" destId="{66EAB1A7-023C-4233-A481-41BF88F69ECA}" srcOrd="0" destOrd="0" presId="urn:microsoft.com/office/officeart/2005/8/layout/vList3"/>
    <dgm:cxn modelId="{E5DAB6BC-ABBB-4177-A7BD-12B3110B26C0}" type="presOf" srcId="{9CF7A020-C595-49D4-A70F-0343CD2B99F6}" destId="{72665998-B729-4107-8B8C-CEE59CCC7E1F}" srcOrd="0" destOrd="0" presId="urn:microsoft.com/office/officeart/2005/8/layout/vList3"/>
    <dgm:cxn modelId="{4A78F920-2817-498B-AA22-2CA9EBB4FD5E}" type="presParOf" srcId="{DF8B176D-6190-4F79-805B-918FEC0BD556}" destId="{86CE3BDE-516D-4D9C-8FA7-113998F96321}" srcOrd="0" destOrd="0" presId="urn:microsoft.com/office/officeart/2005/8/layout/vList3"/>
    <dgm:cxn modelId="{40F891E2-0DEC-4C7C-AD04-8BC26B187AF8}" type="presParOf" srcId="{86CE3BDE-516D-4D9C-8FA7-113998F96321}" destId="{91DAA8B4-8CDC-41CD-93BC-814FDEE3F69A}" srcOrd="0" destOrd="0" presId="urn:microsoft.com/office/officeart/2005/8/layout/vList3"/>
    <dgm:cxn modelId="{503AEDAB-5A70-4306-9B07-BB7D4692AE4F}" type="presParOf" srcId="{86CE3BDE-516D-4D9C-8FA7-113998F96321}" destId="{66EAB1A7-023C-4233-A481-41BF88F69ECA}" srcOrd="1" destOrd="0" presId="urn:microsoft.com/office/officeart/2005/8/layout/vList3"/>
    <dgm:cxn modelId="{6CBDA494-ADDF-4739-9D8C-6802107BCE50}" type="presParOf" srcId="{DF8B176D-6190-4F79-805B-918FEC0BD556}" destId="{8A9C2D8C-B9C9-412E-9974-0F1BE71EB13A}" srcOrd="1" destOrd="0" presId="urn:microsoft.com/office/officeart/2005/8/layout/vList3"/>
    <dgm:cxn modelId="{2CD7E565-08B4-4C57-92A6-3A0059D60B10}" type="presParOf" srcId="{DF8B176D-6190-4F79-805B-918FEC0BD556}" destId="{A5A3B871-D77D-4C07-8F95-211949A5C6D6}" srcOrd="2" destOrd="0" presId="urn:microsoft.com/office/officeart/2005/8/layout/vList3"/>
    <dgm:cxn modelId="{21B16BAF-4A78-4F3A-A00B-FFD08E458A5B}" type="presParOf" srcId="{A5A3B871-D77D-4C07-8F95-211949A5C6D6}" destId="{845FB2E1-41B3-482C-891B-6D8EAD84C545}" srcOrd="0" destOrd="0" presId="urn:microsoft.com/office/officeart/2005/8/layout/vList3"/>
    <dgm:cxn modelId="{1F436B00-4D8B-4F80-B735-48261DC3B521}" type="presParOf" srcId="{A5A3B871-D77D-4C07-8F95-211949A5C6D6}" destId="{2B23049F-1648-4035-8667-5BB5EF4F211E}" srcOrd="1" destOrd="0" presId="urn:microsoft.com/office/officeart/2005/8/layout/vList3"/>
    <dgm:cxn modelId="{AC5512F8-E90B-4A46-92CC-A45DED06501C}" type="presParOf" srcId="{DF8B176D-6190-4F79-805B-918FEC0BD556}" destId="{166E8027-6F4C-402E-A1CC-EAB4310D689B}" srcOrd="3" destOrd="0" presId="urn:microsoft.com/office/officeart/2005/8/layout/vList3"/>
    <dgm:cxn modelId="{60DB59A9-45CE-464A-9858-311382314BAB}" type="presParOf" srcId="{DF8B176D-6190-4F79-805B-918FEC0BD556}" destId="{82D351E3-B229-4106-8669-6BB505BB8272}" srcOrd="4" destOrd="0" presId="urn:microsoft.com/office/officeart/2005/8/layout/vList3"/>
    <dgm:cxn modelId="{9979C8BF-BB6C-48AB-AC26-0C573F1DABDB}" type="presParOf" srcId="{82D351E3-B229-4106-8669-6BB505BB8272}" destId="{B78AD88E-3C77-41EB-A258-340936D24D30}" srcOrd="0" destOrd="0" presId="urn:microsoft.com/office/officeart/2005/8/layout/vList3"/>
    <dgm:cxn modelId="{BEF61E3F-BC48-4543-826C-C118EC389B96}" type="presParOf" srcId="{82D351E3-B229-4106-8669-6BB505BB8272}" destId="{AD18DA3C-8616-457A-B470-A0E5BE49526C}" srcOrd="1" destOrd="0" presId="urn:microsoft.com/office/officeart/2005/8/layout/vList3"/>
    <dgm:cxn modelId="{349BB19E-3754-4FB0-9140-86FE9A2B4559}" type="presParOf" srcId="{DF8B176D-6190-4F79-805B-918FEC0BD556}" destId="{17C76896-EF9D-4956-9D20-0F779014C3F5}" srcOrd="5" destOrd="0" presId="urn:microsoft.com/office/officeart/2005/8/layout/vList3"/>
    <dgm:cxn modelId="{0D5CD82E-596F-44C8-9BE9-49FED6680C69}" type="presParOf" srcId="{DF8B176D-6190-4F79-805B-918FEC0BD556}" destId="{503C985A-076B-4F3D-B28E-FB8BA435AF0E}" srcOrd="6" destOrd="0" presId="urn:microsoft.com/office/officeart/2005/8/layout/vList3"/>
    <dgm:cxn modelId="{812B40B4-C124-4C8A-A150-AD8D48D09159}" type="presParOf" srcId="{503C985A-076B-4F3D-B28E-FB8BA435AF0E}" destId="{08F1BDEE-E3F0-4657-A4ED-EC1AC84F0B04}" srcOrd="0" destOrd="0" presId="urn:microsoft.com/office/officeart/2005/8/layout/vList3"/>
    <dgm:cxn modelId="{3A44174C-F827-465C-A05A-CC4E608B42DF}" type="presParOf" srcId="{503C985A-076B-4F3D-B28E-FB8BA435AF0E}" destId="{72665998-B729-4107-8B8C-CEE59CCC7E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2C050-EC23-4E89-917B-01F52F9380D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8A8CF05-E44B-499E-8B0B-921925317000}">
      <dgm:prSet/>
      <dgm:spPr/>
      <dgm:t>
        <a:bodyPr/>
        <a:lstStyle/>
        <a:p>
          <a:r>
            <a:rPr lang="es-CL" dirty="0"/>
            <a:t>Analizar que necesito</a:t>
          </a:r>
        </a:p>
      </dgm:t>
    </dgm:pt>
    <dgm:pt modelId="{A0D405B5-D671-470E-96A7-397111ADEDFF}" type="parTrans" cxnId="{5E84CE35-093A-495A-BDF4-58D73BAD5E29}">
      <dgm:prSet/>
      <dgm:spPr/>
      <dgm:t>
        <a:bodyPr/>
        <a:lstStyle/>
        <a:p>
          <a:endParaRPr lang="es-CL"/>
        </a:p>
      </dgm:t>
    </dgm:pt>
    <dgm:pt modelId="{3E3DB417-7308-4DA9-9889-CF1D51637A5F}" type="sibTrans" cxnId="{5E84CE35-093A-495A-BDF4-58D73BAD5E29}">
      <dgm:prSet/>
      <dgm:spPr/>
      <dgm:t>
        <a:bodyPr/>
        <a:lstStyle/>
        <a:p>
          <a:endParaRPr lang="es-CL"/>
        </a:p>
      </dgm:t>
    </dgm:pt>
    <dgm:pt modelId="{FD4368AC-52A7-439B-B3DF-0AB1FFAB0761}">
      <dgm:prSet/>
      <dgm:spPr/>
      <dgm:t>
        <a:bodyPr/>
        <a:lstStyle/>
        <a:p>
          <a:r>
            <a:rPr lang="es-CL" dirty="0"/>
            <a:t>Que riesgo tiene contra la rentabilidad que buscamos</a:t>
          </a:r>
        </a:p>
      </dgm:t>
    </dgm:pt>
    <dgm:pt modelId="{9E0239AD-AA40-4DE5-ADC2-D368D6356CDB}" type="parTrans" cxnId="{D02340C3-FA63-479D-BBC9-7D1E66DA5869}">
      <dgm:prSet/>
      <dgm:spPr/>
      <dgm:t>
        <a:bodyPr/>
        <a:lstStyle/>
        <a:p>
          <a:endParaRPr lang="es-CL"/>
        </a:p>
      </dgm:t>
    </dgm:pt>
    <dgm:pt modelId="{7B628FC3-F18E-4920-A59C-AA9932B714BE}" type="sibTrans" cxnId="{D02340C3-FA63-479D-BBC9-7D1E66DA5869}">
      <dgm:prSet/>
      <dgm:spPr/>
      <dgm:t>
        <a:bodyPr/>
        <a:lstStyle/>
        <a:p>
          <a:endParaRPr lang="es-CL"/>
        </a:p>
      </dgm:t>
    </dgm:pt>
    <dgm:pt modelId="{F2EF679D-44B3-48FF-AC72-8C2655B4E007}">
      <dgm:prSet/>
      <dgm:spPr/>
      <dgm:t>
        <a:bodyPr/>
        <a:lstStyle/>
        <a:p>
          <a:r>
            <a:rPr lang="es-CL" dirty="0"/>
            <a:t>Ver alternativas ¿Qué haría con lo mismo?</a:t>
          </a:r>
        </a:p>
      </dgm:t>
    </dgm:pt>
    <dgm:pt modelId="{4DC203C0-0B19-41C7-8D73-40E7D7B86080}" type="parTrans" cxnId="{F592E705-0F69-4FFF-929E-7E0D21BEBEA6}">
      <dgm:prSet/>
      <dgm:spPr/>
      <dgm:t>
        <a:bodyPr/>
        <a:lstStyle/>
        <a:p>
          <a:endParaRPr lang="es-CL"/>
        </a:p>
      </dgm:t>
    </dgm:pt>
    <dgm:pt modelId="{DCFDE434-62F2-4425-9F01-C50C564B5B13}" type="sibTrans" cxnId="{F592E705-0F69-4FFF-929E-7E0D21BEBEA6}">
      <dgm:prSet/>
      <dgm:spPr/>
      <dgm:t>
        <a:bodyPr/>
        <a:lstStyle/>
        <a:p>
          <a:endParaRPr lang="es-CL"/>
        </a:p>
      </dgm:t>
    </dgm:pt>
    <dgm:pt modelId="{317C74D8-4ABD-4E74-8342-E797C6BDD599}">
      <dgm:prSet/>
      <dgm:spPr/>
      <dgm:t>
        <a:bodyPr/>
        <a:lstStyle/>
        <a:p>
          <a:r>
            <a:rPr lang="es-CL" dirty="0"/>
            <a:t>Estudiar el tema</a:t>
          </a:r>
        </a:p>
      </dgm:t>
    </dgm:pt>
    <dgm:pt modelId="{1ECB61CF-36CE-4397-BE34-DA23CD096C59}" type="parTrans" cxnId="{EB5C0C71-2BED-4ADD-8BC7-1B0F288CFF5D}">
      <dgm:prSet/>
      <dgm:spPr/>
      <dgm:t>
        <a:bodyPr/>
        <a:lstStyle/>
        <a:p>
          <a:endParaRPr lang="es-CL"/>
        </a:p>
      </dgm:t>
    </dgm:pt>
    <dgm:pt modelId="{34F2DD87-EE69-4382-BDF3-1BF9EC559A6B}" type="sibTrans" cxnId="{EB5C0C71-2BED-4ADD-8BC7-1B0F288CFF5D}">
      <dgm:prSet/>
      <dgm:spPr/>
      <dgm:t>
        <a:bodyPr/>
        <a:lstStyle/>
        <a:p>
          <a:endParaRPr lang="es-CL"/>
        </a:p>
      </dgm:t>
    </dgm:pt>
    <dgm:pt modelId="{7BCE9B2B-9C53-416E-AD97-07A9FAEB99C0}">
      <dgm:prSet/>
      <dgm:spPr/>
      <dgm:t>
        <a:bodyPr/>
        <a:lstStyle/>
        <a:p>
          <a:r>
            <a:rPr lang="es-CL" dirty="0"/>
            <a:t>Consejo de mi abuelo: “Nunca te metas en algo que no conoces”</a:t>
          </a:r>
        </a:p>
      </dgm:t>
    </dgm:pt>
    <dgm:pt modelId="{3858B1FA-AA52-4528-8802-F8D8C0231F8C}" type="parTrans" cxnId="{422A475B-A0A1-44EF-A3E6-89BC7B94DEC8}">
      <dgm:prSet/>
      <dgm:spPr/>
      <dgm:t>
        <a:bodyPr/>
        <a:lstStyle/>
        <a:p>
          <a:endParaRPr lang="es-CL"/>
        </a:p>
      </dgm:t>
    </dgm:pt>
    <dgm:pt modelId="{02EE58A3-294F-4C60-977E-4B048073C984}" type="sibTrans" cxnId="{422A475B-A0A1-44EF-A3E6-89BC7B94DEC8}">
      <dgm:prSet/>
      <dgm:spPr/>
      <dgm:t>
        <a:bodyPr/>
        <a:lstStyle/>
        <a:p>
          <a:endParaRPr lang="es-CL"/>
        </a:p>
      </dgm:t>
    </dgm:pt>
    <dgm:pt modelId="{0B3BD20A-98C1-43F2-9980-CCB70CCAD894}">
      <dgm:prSet/>
      <dgm:spPr/>
      <dgm:t>
        <a:bodyPr/>
        <a:lstStyle/>
        <a:p>
          <a:r>
            <a:rPr lang="es-CL" dirty="0"/>
            <a:t>¿Cómo ganaré dinero con mi negocio? (Modelo de negocio)</a:t>
          </a:r>
        </a:p>
      </dgm:t>
    </dgm:pt>
    <dgm:pt modelId="{B6163E1F-5D96-4D50-9865-CA5128AB2CD8}" type="parTrans" cxnId="{792F1408-4E93-47A3-8155-2A42AD93F424}">
      <dgm:prSet/>
      <dgm:spPr/>
      <dgm:t>
        <a:bodyPr/>
        <a:lstStyle/>
        <a:p>
          <a:endParaRPr lang="es-CL"/>
        </a:p>
      </dgm:t>
    </dgm:pt>
    <dgm:pt modelId="{274A6D88-72AC-43E7-996F-5D63F9FA6F41}" type="sibTrans" cxnId="{792F1408-4E93-47A3-8155-2A42AD93F424}">
      <dgm:prSet/>
      <dgm:spPr/>
      <dgm:t>
        <a:bodyPr/>
        <a:lstStyle/>
        <a:p>
          <a:endParaRPr lang="es-CL"/>
        </a:p>
      </dgm:t>
    </dgm:pt>
    <dgm:pt modelId="{55A3C0A2-1C23-4365-8052-02621C1FE656}" type="pres">
      <dgm:prSet presAssocID="{4752C050-EC23-4E89-917B-01F52F9380D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A687D2-74B5-4C39-870C-734B1294CBC6}" type="pres">
      <dgm:prSet presAssocID="{0B3BD20A-98C1-43F2-9980-CCB70CCAD894}" presName="vertOne" presStyleCnt="0"/>
      <dgm:spPr/>
    </dgm:pt>
    <dgm:pt modelId="{F6A27B9B-5E52-4AEB-A0CC-26055D2882F6}" type="pres">
      <dgm:prSet presAssocID="{0B3BD20A-98C1-43F2-9980-CCB70CCAD894}" presName="txOne" presStyleLbl="node0" presStyleIdx="0" presStyleCnt="6">
        <dgm:presLayoutVars>
          <dgm:chPref val="3"/>
        </dgm:presLayoutVars>
      </dgm:prSet>
      <dgm:spPr/>
    </dgm:pt>
    <dgm:pt modelId="{FBBE964D-B056-4EE9-B421-96CA73420813}" type="pres">
      <dgm:prSet presAssocID="{0B3BD20A-98C1-43F2-9980-CCB70CCAD894}" presName="horzOne" presStyleCnt="0"/>
      <dgm:spPr/>
    </dgm:pt>
    <dgm:pt modelId="{794B2452-763D-4C3B-BFC3-E5EDCB001A08}" type="pres">
      <dgm:prSet presAssocID="{274A6D88-72AC-43E7-996F-5D63F9FA6F41}" presName="sibSpaceOne" presStyleCnt="0"/>
      <dgm:spPr/>
    </dgm:pt>
    <dgm:pt modelId="{DEDF973D-02B5-43B1-B098-C441D048604E}" type="pres">
      <dgm:prSet presAssocID="{48A8CF05-E44B-499E-8B0B-921925317000}" presName="vertOne" presStyleCnt="0"/>
      <dgm:spPr/>
    </dgm:pt>
    <dgm:pt modelId="{FB46EA53-8E18-4B58-8BDF-F6D0883AFFFC}" type="pres">
      <dgm:prSet presAssocID="{48A8CF05-E44B-499E-8B0B-921925317000}" presName="txOne" presStyleLbl="node0" presStyleIdx="1" presStyleCnt="6">
        <dgm:presLayoutVars>
          <dgm:chPref val="3"/>
        </dgm:presLayoutVars>
      </dgm:prSet>
      <dgm:spPr/>
    </dgm:pt>
    <dgm:pt modelId="{4814D302-6972-4E92-93E5-6DDC66A9F79C}" type="pres">
      <dgm:prSet presAssocID="{48A8CF05-E44B-499E-8B0B-921925317000}" presName="horzOne" presStyleCnt="0"/>
      <dgm:spPr/>
    </dgm:pt>
    <dgm:pt modelId="{F8C1071B-4491-4A53-A37B-1963D594E245}" type="pres">
      <dgm:prSet presAssocID="{3E3DB417-7308-4DA9-9889-CF1D51637A5F}" presName="sibSpaceOne" presStyleCnt="0"/>
      <dgm:spPr/>
    </dgm:pt>
    <dgm:pt modelId="{9B66CEF4-08E5-4694-96AD-ECEFBE365C19}" type="pres">
      <dgm:prSet presAssocID="{FD4368AC-52A7-439B-B3DF-0AB1FFAB0761}" presName="vertOne" presStyleCnt="0"/>
      <dgm:spPr/>
    </dgm:pt>
    <dgm:pt modelId="{F595DFA6-7C2D-4228-9629-1C80D66733CA}" type="pres">
      <dgm:prSet presAssocID="{FD4368AC-52A7-439B-B3DF-0AB1FFAB0761}" presName="txOne" presStyleLbl="node0" presStyleIdx="2" presStyleCnt="6">
        <dgm:presLayoutVars>
          <dgm:chPref val="3"/>
        </dgm:presLayoutVars>
      </dgm:prSet>
      <dgm:spPr/>
    </dgm:pt>
    <dgm:pt modelId="{25A1DA17-5EB4-4BE6-8100-42EE557D9AD1}" type="pres">
      <dgm:prSet presAssocID="{FD4368AC-52A7-439B-B3DF-0AB1FFAB0761}" presName="horzOne" presStyleCnt="0"/>
      <dgm:spPr/>
    </dgm:pt>
    <dgm:pt modelId="{3867B1FA-0E1C-4743-9368-3C97109B1C87}" type="pres">
      <dgm:prSet presAssocID="{7B628FC3-F18E-4920-A59C-AA9932B714BE}" presName="sibSpaceOne" presStyleCnt="0"/>
      <dgm:spPr/>
    </dgm:pt>
    <dgm:pt modelId="{A7B45AFE-5596-49B1-8959-8970D7E0FA1C}" type="pres">
      <dgm:prSet presAssocID="{F2EF679D-44B3-48FF-AC72-8C2655B4E007}" presName="vertOne" presStyleCnt="0"/>
      <dgm:spPr/>
    </dgm:pt>
    <dgm:pt modelId="{F5210488-AFDB-4449-B79C-D05B202EC896}" type="pres">
      <dgm:prSet presAssocID="{F2EF679D-44B3-48FF-AC72-8C2655B4E007}" presName="txOne" presStyleLbl="node0" presStyleIdx="3" presStyleCnt="6">
        <dgm:presLayoutVars>
          <dgm:chPref val="3"/>
        </dgm:presLayoutVars>
      </dgm:prSet>
      <dgm:spPr/>
    </dgm:pt>
    <dgm:pt modelId="{B6E3E62B-C7D5-44B5-97D7-DB42F696C257}" type="pres">
      <dgm:prSet presAssocID="{F2EF679D-44B3-48FF-AC72-8C2655B4E007}" presName="horzOne" presStyleCnt="0"/>
      <dgm:spPr/>
    </dgm:pt>
    <dgm:pt modelId="{039175A0-2C30-43AA-84F7-ACA5D3410BDF}" type="pres">
      <dgm:prSet presAssocID="{DCFDE434-62F2-4425-9F01-C50C564B5B13}" presName="sibSpaceOne" presStyleCnt="0"/>
      <dgm:spPr/>
    </dgm:pt>
    <dgm:pt modelId="{CA40ABB8-5BFE-49FF-AE7E-F0FFED1DBF1F}" type="pres">
      <dgm:prSet presAssocID="{317C74D8-4ABD-4E74-8342-E797C6BDD599}" presName="vertOne" presStyleCnt="0"/>
      <dgm:spPr/>
    </dgm:pt>
    <dgm:pt modelId="{02020BB9-D522-4104-9843-92ABD9A3C492}" type="pres">
      <dgm:prSet presAssocID="{317C74D8-4ABD-4E74-8342-E797C6BDD599}" presName="txOne" presStyleLbl="node0" presStyleIdx="4" presStyleCnt="6">
        <dgm:presLayoutVars>
          <dgm:chPref val="3"/>
        </dgm:presLayoutVars>
      </dgm:prSet>
      <dgm:spPr/>
    </dgm:pt>
    <dgm:pt modelId="{6AF42876-823B-4AB3-B475-BEF34B065740}" type="pres">
      <dgm:prSet presAssocID="{317C74D8-4ABD-4E74-8342-E797C6BDD599}" presName="horzOne" presStyleCnt="0"/>
      <dgm:spPr/>
    </dgm:pt>
    <dgm:pt modelId="{4601CF59-86CE-4848-928F-3EED4015E664}" type="pres">
      <dgm:prSet presAssocID="{34F2DD87-EE69-4382-BDF3-1BF9EC559A6B}" presName="sibSpaceOne" presStyleCnt="0"/>
      <dgm:spPr/>
    </dgm:pt>
    <dgm:pt modelId="{350B11A7-7CD5-43AC-B80E-B5830978904C}" type="pres">
      <dgm:prSet presAssocID="{7BCE9B2B-9C53-416E-AD97-07A9FAEB99C0}" presName="vertOne" presStyleCnt="0"/>
      <dgm:spPr/>
    </dgm:pt>
    <dgm:pt modelId="{40CD3C68-59C5-45CD-9C0F-12B76446D6A1}" type="pres">
      <dgm:prSet presAssocID="{7BCE9B2B-9C53-416E-AD97-07A9FAEB99C0}" presName="txOne" presStyleLbl="node0" presStyleIdx="5" presStyleCnt="6">
        <dgm:presLayoutVars>
          <dgm:chPref val="3"/>
        </dgm:presLayoutVars>
      </dgm:prSet>
      <dgm:spPr/>
    </dgm:pt>
    <dgm:pt modelId="{DEE809F2-F751-4491-B8FE-435514792F03}" type="pres">
      <dgm:prSet presAssocID="{7BCE9B2B-9C53-416E-AD97-07A9FAEB99C0}" presName="horzOne" presStyleCnt="0"/>
      <dgm:spPr/>
    </dgm:pt>
  </dgm:ptLst>
  <dgm:cxnLst>
    <dgm:cxn modelId="{F592E705-0F69-4FFF-929E-7E0D21BEBEA6}" srcId="{4752C050-EC23-4E89-917B-01F52F9380D2}" destId="{F2EF679D-44B3-48FF-AC72-8C2655B4E007}" srcOrd="3" destOrd="0" parTransId="{4DC203C0-0B19-41C7-8D73-40E7D7B86080}" sibTransId="{DCFDE434-62F2-4425-9F01-C50C564B5B13}"/>
    <dgm:cxn modelId="{792F1408-4E93-47A3-8155-2A42AD93F424}" srcId="{4752C050-EC23-4E89-917B-01F52F9380D2}" destId="{0B3BD20A-98C1-43F2-9980-CCB70CCAD894}" srcOrd="0" destOrd="0" parTransId="{B6163E1F-5D96-4D50-9865-CA5128AB2CD8}" sibTransId="{274A6D88-72AC-43E7-996F-5D63F9FA6F41}"/>
    <dgm:cxn modelId="{5E84CE35-093A-495A-BDF4-58D73BAD5E29}" srcId="{4752C050-EC23-4E89-917B-01F52F9380D2}" destId="{48A8CF05-E44B-499E-8B0B-921925317000}" srcOrd="1" destOrd="0" parTransId="{A0D405B5-D671-470E-96A7-397111ADEDFF}" sibTransId="{3E3DB417-7308-4DA9-9889-CF1D51637A5F}"/>
    <dgm:cxn modelId="{17875840-E0A4-42C4-A152-238F2DB13291}" type="presOf" srcId="{FD4368AC-52A7-439B-B3DF-0AB1FFAB0761}" destId="{F595DFA6-7C2D-4228-9629-1C80D66733CA}" srcOrd="0" destOrd="0" presId="urn:microsoft.com/office/officeart/2005/8/layout/hierarchy4"/>
    <dgm:cxn modelId="{422A475B-A0A1-44EF-A3E6-89BC7B94DEC8}" srcId="{4752C050-EC23-4E89-917B-01F52F9380D2}" destId="{7BCE9B2B-9C53-416E-AD97-07A9FAEB99C0}" srcOrd="5" destOrd="0" parTransId="{3858B1FA-AA52-4528-8802-F8D8C0231F8C}" sibTransId="{02EE58A3-294F-4C60-977E-4B048073C984}"/>
    <dgm:cxn modelId="{EB5C0C71-2BED-4ADD-8BC7-1B0F288CFF5D}" srcId="{4752C050-EC23-4E89-917B-01F52F9380D2}" destId="{317C74D8-4ABD-4E74-8342-E797C6BDD599}" srcOrd="4" destOrd="0" parTransId="{1ECB61CF-36CE-4397-BE34-DA23CD096C59}" sibTransId="{34F2DD87-EE69-4382-BDF3-1BF9EC559A6B}"/>
    <dgm:cxn modelId="{40657EA2-BA34-4565-A365-FD135B333514}" type="presOf" srcId="{4752C050-EC23-4E89-917B-01F52F9380D2}" destId="{55A3C0A2-1C23-4365-8052-02621C1FE656}" srcOrd="0" destOrd="0" presId="urn:microsoft.com/office/officeart/2005/8/layout/hierarchy4"/>
    <dgm:cxn modelId="{5A6332A5-0241-4DCE-9473-E60997FBB9B9}" type="presOf" srcId="{7BCE9B2B-9C53-416E-AD97-07A9FAEB99C0}" destId="{40CD3C68-59C5-45CD-9C0F-12B76446D6A1}" srcOrd="0" destOrd="0" presId="urn:microsoft.com/office/officeart/2005/8/layout/hierarchy4"/>
    <dgm:cxn modelId="{0E8344C2-44AE-469D-93B3-6CEF96ABC594}" type="presOf" srcId="{317C74D8-4ABD-4E74-8342-E797C6BDD599}" destId="{02020BB9-D522-4104-9843-92ABD9A3C492}" srcOrd="0" destOrd="0" presId="urn:microsoft.com/office/officeart/2005/8/layout/hierarchy4"/>
    <dgm:cxn modelId="{A6614EC2-C933-416D-BB2C-8098BF78DE48}" type="presOf" srcId="{F2EF679D-44B3-48FF-AC72-8C2655B4E007}" destId="{F5210488-AFDB-4449-B79C-D05B202EC896}" srcOrd="0" destOrd="0" presId="urn:microsoft.com/office/officeart/2005/8/layout/hierarchy4"/>
    <dgm:cxn modelId="{5906FBC2-3599-45AD-BBB7-0D5C8123453B}" type="presOf" srcId="{48A8CF05-E44B-499E-8B0B-921925317000}" destId="{FB46EA53-8E18-4B58-8BDF-F6D0883AFFFC}" srcOrd="0" destOrd="0" presId="urn:microsoft.com/office/officeart/2005/8/layout/hierarchy4"/>
    <dgm:cxn modelId="{D02340C3-FA63-479D-BBC9-7D1E66DA5869}" srcId="{4752C050-EC23-4E89-917B-01F52F9380D2}" destId="{FD4368AC-52A7-439B-B3DF-0AB1FFAB0761}" srcOrd="2" destOrd="0" parTransId="{9E0239AD-AA40-4DE5-ADC2-D368D6356CDB}" sibTransId="{7B628FC3-F18E-4920-A59C-AA9932B714BE}"/>
    <dgm:cxn modelId="{D29761DF-286F-48E9-8FCB-F5A31DE373AB}" type="presOf" srcId="{0B3BD20A-98C1-43F2-9980-CCB70CCAD894}" destId="{F6A27B9B-5E52-4AEB-A0CC-26055D2882F6}" srcOrd="0" destOrd="0" presId="urn:microsoft.com/office/officeart/2005/8/layout/hierarchy4"/>
    <dgm:cxn modelId="{F04DFB69-E711-4F2B-9DEF-D5AB479CEF1D}" type="presParOf" srcId="{55A3C0A2-1C23-4365-8052-02621C1FE656}" destId="{D1A687D2-74B5-4C39-870C-734B1294CBC6}" srcOrd="0" destOrd="0" presId="urn:microsoft.com/office/officeart/2005/8/layout/hierarchy4"/>
    <dgm:cxn modelId="{195F8CD6-F38B-4C14-A05D-9A95D21DB733}" type="presParOf" srcId="{D1A687D2-74B5-4C39-870C-734B1294CBC6}" destId="{F6A27B9B-5E52-4AEB-A0CC-26055D2882F6}" srcOrd="0" destOrd="0" presId="urn:microsoft.com/office/officeart/2005/8/layout/hierarchy4"/>
    <dgm:cxn modelId="{B3D12BB4-E1AB-486D-824B-19674F406281}" type="presParOf" srcId="{D1A687D2-74B5-4C39-870C-734B1294CBC6}" destId="{FBBE964D-B056-4EE9-B421-96CA73420813}" srcOrd="1" destOrd="0" presId="urn:microsoft.com/office/officeart/2005/8/layout/hierarchy4"/>
    <dgm:cxn modelId="{99767024-7F8D-4FF7-B3BB-0965155582F7}" type="presParOf" srcId="{55A3C0A2-1C23-4365-8052-02621C1FE656}" destId="{794B2452-763D-4C3B-BFC3-E5EDCB001A08}" srcOrd="1" destOrd="0" presId="urn:microsoft.com/office/officeart/2005/8/layout/hierarchy4"/>
    <dgm:cxn modelId="{6F1CB3B9-60E9-42F5-8EB1-665251DC598A}" type="presParOf" srcId="{55A3C0A2-1C23-4365-8052-02621C1FE656}" destId="{DEDF973D-02B5-43B1-B098-C441D048604E}" srcOrd="2" destOrd="0" presId="urn:microsoft.com/office/officeart/2005/8/layout/hierarchy4"/>
    <dgm:cxn modelId="{57963691-B4C5-40A1-BD26-BFA5A5BF2E94}" type="presParOf" srcId="{DEDF973D-02B5-43B1-B098-C441D048604E}" destId="{FB46EA53-8E18-4B58-8BDF-F6D0883AFFFC}" srcOrd="0" destOrd="0" presId="urn:microsoft.com/office/officeart/2005/8/layout/hierarchy4"/>
    <dgm:cxn modelId="{E7588075-AC3F-4000-A436-54036B269762}" type="presParOf" srcId="{DEDF973D-02B5-43B1-B098-C441D048604E}" destId="{4814D302-6972-4E92-93E5-6DDC66A9F79C}" srcOrd="1" destOrd="0" presId="urn:microsoft.com/office/officeart/2005/8/layout/hierarchy4"/>
    <dgm:cxn modelId="{9E0B686F-3483-45B0-8329-57674A968AD7}" type="presParOf" srcId="{55A3C0A2-1C23-4365-8052-02621C1FE656}" destId="{F8C1071B-4491-4A53-A37B-1963D594E245}" srcOrd="3" destOrd="0" presId="urn:microsoft.com/office/officeart/2005/8/layout/hierarchy4"/>
    <dgm:cxn modelId="{4BAB24FB-FBB4-441C-9A66-B1B1BF924B29}" type="presParOf" srcId="{55A3C0A2-1C23-4365-8052-02621C1FE656}" destId="{9B66CEF4-08E5-4694-96AD-ECEFBE365C19}" srcOrd="4" destOrd="0" presId="urn:microsoft.com/office/officeart/2005/8/layout/hierarchy4"/>
    <dgm:cxn modelId="{B5F24E91-0D5C-4D9A-A862-80A67C3F94E7}" type="presParOf" srcId="{9B66CEF4-08E5-4694-96AD-ECEFBE365C19}" destId="{F595DFA6-7C2D-4228-9629-1C80D66733CA}" srcOrd="0" destOrd="0" presId="urn:microsoft.com/office/officeart/2005/8/layout/hierarchy4"/>
    <dgm:cxn modelId="{16FFE245-DD6C-4BAB-B491-43A3FC58F728}" type="presParOf" srcId="{9B66CEF4-08E5-4694-96AD-ECEFBE365C19}" destId="{25A1DA17-5EB4-4BE6-8100-42EE557D9AD1}" srcOrd="1" destOrd="0" presId="urn:microsoft.com/office/officeart/2005/8/layout/hierarchy4"/>
    <dgm:cxn modelId="{1BA20790-50ED-4295-835A-3F54ED4CD558}" type="presParOf" srcId="{55A3C0A2-1C23-4365-8052-02621C1FE656}" destId="{3867B1FA-0E1C-4743-9368-3C97109B1C87}" srcOrd="5" destOrd="0" presId="urn:microsoft.com/office/officeart/2005/8/layout/hierarchy4"/>
    <dgm:cxn modelId="{1C1D36EC-1F77-42C7-9EE7-D9805AE884A3}" type="presParOf" srcId="{55A3C0A2-1C23-4365-8052-02621C1FE656}" destId="{A7B45AFE-5596-49B1-8959-8970D7E0FA1C}" srcOrd="6" destOrd="0" presId="urn:microsoft.com/office/officeart/2005/8/layout/hierarchy4"/>
    <dgm:cxn modelId="{56739FA3-E32C-481F-993B-1BAE8BA79DAE}" type="presParOf" srcId="{A7B45AFE-5596-49B1-8959-8970D7E0FA1C}" destId="{F5210488-AFDB-4449-B79C-D05B202EC896}" srcOrd="0" destOrd="0" presId="urn:microsoft.com/office/officeart/2005/8/layout/hierarchy4"/>
    <dgm:cxn modelId="{5EF77DBF-A791-484F-AD51-150C4E91DD3A}" type="presParOf" srcId="{A7B45AFE-5596-49B1-8959-8970D7E0FA1C}" destId="{B6E3E62B-C7D5-44B5-97D7-DB42F696C257}" srcOrd="1" destOrd="0" presId="urn:microsoft.com/office/officeart/2005/8/layout/hierarchy4"/>
    <dgm:cxn modelId="{25EE9BCF-2962-4510-945C-F26443EDFFB6}" type="presParOf" srcId="{55A3C0A2-1C23-4365-8052-02621C1FE656}" destId="{039175A0-2C30-43AA-84F7-ACA5D3410BDF}" srcOrd="7" destOrd="0" presId="urn:microsoft.com/office/officeart/2005/8/layout/hierarchy4"/>
    <dgm:cxn modelId="{CAEDBDC8-0B44-4418-B9B0-8A9C062F42E8}" type="presParOf" srcId="{55A3C0A2-1C23-4365-8052-02621C1FE656}" destId="{CA40ABB8-5BFE-49FF-AE7E-F0FFED1DBF1F}" srcOrd="8" destOrd="0" presId="urn:microsoft.com/office/officeart/2005/8/layout/hierarchy4"/>
    <dgm:cxn modelId="{7E666CA7-6DAB-4958-A66C-50E54F2CD5B9}" type="presParOf" srcId="{CA40ABB8-5BFE-49FF-AE7E-F0FFED1DBF1F}" destId="{02020BB9-D522-4104-9843-92ABD9A3C492}" srcOrd="0" destOrd="0" presId="urn:microsoft.com/office/officeart/2005/8/layout/hierarchy4"/>
    <dgm:cxn modelId="{B5A76530-EBD6-4293-BA4F-2FC281086469}" type="presParOf" srcId="{CA40ABB8-5BFE-49FF-AE7E-F0FFED1DBF1F}" destId="{6AF42876-823B-4AB3-B475-BEF34B065740}" srcOrd="1" destOrd="0" presId="urn:microsoft.com/office/officeart/2005/8/layout/hierarchy4"/>
    <dgm:cxn modelId="{A5E2BE62-E51D-460D-BA92-DED4D1C13DF0}" type="presParOf" srcId="{55A3C0A2-1C23-4365-8052-02621C1FE656}" destId="{4601CF59-86CE-4848-928F-3EED4015E664}" srcOrd="9" destOrd="0" presId="urn:microsoft.com/office/officeart/2005/8/layout/hierarchy4"/>
    <dgm:cxn modelId="{32B8A238-B516-4905-8DB9-332E1F101820}" type="presParOf" srcId="{55A3C0A2-1C23-4365-8052-02621C1FE656}" destId="{350B11A7-7CD5-43AC-B80E-B5830978904C}" srcOrd="10" destOrd="0" presId="urn:microsoft.com/office/officeart/2005/8/layout/hierarchy4"/>
    <dgm:cxn modelId="{026328E8-FFB9-4A82-8736-D6BA286CF237}" type="presParOf" srcId="{350B11A7-7CD5-43AC-B80E-B5830978904C}" destId="{40CD3C68-59C5-45CD-9C0F-12B76446D6A1}" srcOrd="0" destOrd="0" presId="urn:microsoft.com/office/officeart/2005/8/layout/hierarchy4"/>
    <dgm:cxn modelId="{431E81BE-4C27-406E-B832-DF81EBBC2B55}" type="presParOf" srcId="{350B11A7-7CD5-43AC-B80E-B5830978904C}" destId="{DEE809F2-F751-4491-B8FE-435514792F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B26071-2ABF-4E8B-8375-223003A964B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88EFCA6-4A18-457F-AC1A-C9B4088196E5}">
      <dgm:prSet phldrT="[Texto]"/>
      <dgm:spPr/>
      <dgm:t>
        <a:bodyPr/>
        <a:lstStyle/>
        <a:p>
          <a:r>
            <a:rPr lang="es-CL" dirty="0"/>
            <a:t>Inputs</a:t>
          </a:r>
        </a:p>
      </dgm:t>
    </dgm:pt>
    <dgm:pt modelId="{456B4251-E676-42DE-8757-BB4310CB8BA0}" type="parTrans" cxnId="{F90D0347-F530-4CD0-86A0-8EF19C589CC6}">
      <dgm:prSet/>
      <dgm:spPr/>
      <dgm:t>
        <a:bodyPr/>
        <a:lstStyle/>
        <a:p>
          <a:endParaRPr lang="es-CL"/>
        </a:p>
      </dgm:t>
    </dgm:pt>
    <dgm:pt modelId="{BE7C6B15-3E23-4210-B4F2-D9802B9FE97A}" type="sibTrans" cxnId="{F90D0347-F530-4CD0-86A0-8EF19C589CC6}">
      <dgm:prSet/>
      <dgm:spPr/>
      <dgm:t>
        <a:bodyPr/>
        <a:lstStyle/>
        <a:p>
          <a:endParaRPr lang="es-CL"/>
        </a:p>
      </dgm:t>
    </dgm:pt>
    <dgm:pt modelId="{E122265F-38F4-45B0-8A0C-70E43A5AF633}">
      <dgm:prSet phldrT="[Texto]"/>
      <dgm:spPr/>
      <dgm:t>
        <a:bodyPr/>
        <a:lstStyle/>
        <a:p>
          <a:r>
            <a:rPr lang="es-CL" dirty="0"/>
            <a:t>RRHH</a:t>
          </a:r>
        </a:p>
      </dgm:t>
    </dgm:pt>
    <dgm:pt modelId="{84B2D825-D64C-454A-85B0-C74F9CF4C7EB}" type="parTrans" cxnId="{6E12938C-9151-407E-9109-5D43FFC295E3}">
      <dgm:prSet/>
      <dgm:spPr/>
      <dgm:t>
        <a:bodyPr/>
        <a:lstStyle/>
        <a:p>
          <a:endParaRPr lang="es-CL"/>
        </a:p>
      </dgm:t>
    </dgm:pt>
    <dgm:pt modelId="{71999BAC-6FCF-4CD3-835A-D62AE89DC80B}" type="sibTrans" cxnId="{6E12938C-9151-407E-9109-5D43FFC295E3}">
      <dgm:prSet/>
      <dgm:spPr/>
      <dgm:t>
        <a:bodyPr/>
        <a:lstStyle/>
        <a:p>
          <a:endParaRPr lang="es-CL"/>
        </a:p>
      </dgm:t>
    </dgm:pt>
    <dgm:pt modelId="{5DB1385F-6A4C-4645-BCA2-7BDFE7F6F503}">
      <dgm:prSet phldrT="[Texto]"/>
      <dgm:spPr/>
      <dgm:t>
        <a:bodyPr/>
        <a:lstStyle/>
        <a:p>
          <a:r>
            <a:rPr lang="es-CL" dirty="0"/>
            <a:t>Materias primas</a:t>
          </a:r>
        </a:p>
      </dgm:t>
    </dgm:pt>
    <dgm:pt modelId="{0A008CCB-20F6-41D8-9379-889163C21CD3}" type="parTrans" cxnId="{BFED0949-D7F0-469A-9938-6F52A05A0CF3}">
      <dgm:prSet/>
      <dgm:spPr/>
      <dgm:t>
        <a:bodyPr/>
        <a:lstStyle/>
        <a:p>
          <a:endParaRPr lang="es-CL"/>
        </a:p>
      </dgm:t>
    </dgm:pt>
    <dgm:pt modelId="{26648AA1-0DE5-4696-AC5A-35BEB5B358D7}" type="sibTrans" cxnId="{BFED0949-D7F0-469A-9938-6F52A05A0CF3}">
      <dgm:prSet/>
      <dgm:spPr/>
      <dgm:t>
        <a:bodyPr/>
        <a:lstStyle/>
        <a:p>
          <a:endParaRPr lang="es-CL"/>
        </a:p>
      </dgm:t>
    </dgm:pt>
    <dgm:pt modelId="{E31AE695-E711-43BB-B6D5-5D003A4BD23F}">
      <dgm:prSet phldrT="[Texto]"/>
      <dgm:spPr/>
      <dgm:t>
        <a:bodyPr/>
        <a:lstStyle/>
        <a:p>
          <a:r>
            <a:rPr lang="es-CL" dirty="0"/>
            <a:t>Procesos</a:t>
          </a:r>
        </a:p>
      </dgm:t>
    </dgm:pt>
    <dgm:pt modelId="{95A08A0C-7CD4-4103-81FE-AD8E8389EB98}" type="parTrans" cxnId="{6DFFA684-35FC-4F08-9C29-E973432EF603}">
      <dgm:prSet/>
      <dgm:spPr/>
      <dgm:t>
        <a:bodyPr/>
        <a:lstStyle/>
        <a:p>
          <a:endParaRPr lang="es-CL"/>
        </a:p>
      </dgm:t>
    </dgm:pt>
    <dgm:pt modelId="{5BBE7176-E683-4DE2-84AF-9AC828008F3D}" type="sibTrans" cxnId="{6DFFA684-35FC-4F08-9C29-E973432EF603}">
      <dgm:prSet/>
      <dgm:spPr/>
      <dgm:t>
        <a:bodyPr/>
        <a:lstStyle/>
        <a:p>
          <a:endParaRPr lang="es-CL"/>
        </a:p>
      </dgm:t>
    </dgm:pt>
    <dgm:pt modelId="{966F5C2E-DDFA-49F8-8C3D-B7531C43E69E}">
      <dgm:prSet phldrT="[Texto]"/>
      <dgm:spPr/>
      <dgm:t>
        <a:bodyPr/>
        <a:lstStyle/>
        <a:p>
          <a:r>
            <a:rPr lang="es-CL" dirty="0"/>
            <a:t>Procesos claves</a:t>
          </a:r>
        </a:p>
      </dgm:t>
    </dgm:pt>
    <dgm:pt modelId="{D98446A5-54BD-46D7-976A-7EF5E09F194E}" type="parTrans" cxnId="{8659A86E-AA53-4E57-9E84-EACB1E335127}">
      <dgm:prSet/>
      <dgm:spPr/>
      <dgm:t>
        <a:bodyPr/>
        <a:lstStyle/>
        <a:p>
          <a:endParaRPr lang="es-CL"/>
        </a:p>
      </dgm:t>
    </dgm:pt>
    <dgm:pt modelId="{DE0142D4-FAF8-4241-A8E8-A11336D15EB1}" type="sibTrans" cxnId="{8659A86E-AA53-4E57-9E84-EACB1E335127}">
      <dgm:prSet/>
      <dgm:spPr/>
      <dgm:t>
        <a:bodyPr/>
        <a:lstStyle/>
        <a:p>
          <a:endParaRPr lang="es-CL"/>
        </a:p>
      </dgm:t>
    </dgm:pt>
    <dgm:pt modelId="{7446A61C-6E0A-4720-BB2D-821EEEB26AA0}">
      <dgm:prSet phldrT="[Texto]"/>
      <dgm:spPr/>
      <dgm:t>
        <a:bodyPr/>
        <a:lstStyle/>
        <a:p>
          <a:r>
            <a:rPr lang="es-CL" dirty="0"/>
            <a:t>Otros procesos</a:t>
          </a:r>
        </a:p>
      </dgm:t>
    </dgm:pt>
    <dgm:pt modelId="{A468FD60-317D-4DD5-8162-88397DCBAA5A}" type="parTrans" cxnId="{D6AF3A75-1A31-4DB3-B354-8E28D230A69E}">
      <dgm:prSet/>
      <dgm:spPr/>
      <dgm:t>
        <a:bodyPr/>
        <a:lstStyle/>
        <a:p>
          <a:endParaRPr lang="es-CL"/>
        </a:p>
      </dgm:t>
    </dgm:pt>
    <dgm:pt modelId="{71D84647-8862-46D0-8946-BA409F1A0C04}" type="sibTrans" cxnId="{D6AF3A75-1A31-4DB3-B354-8E28D230A69E}">
      <dgm:prSet/>
      <dgm:spPr/>
      <dgm:t>
        <a:bodyPr/>
        <a:lstStyle/>
        <a:p>
          <a:endParaRPr lang="es-CL"/>
        </a:p>
      </dgm:t>
    </dgm:pt>
    <dgm:pt modelId="{597F4DBD-FEEF-4EE0-836F-F5BDCBA501A5}">
      <dgm:prSet phldrT="[Texto]"/>
      <dgm:spPr/>
      <dgm:t>
        <a:bodyPr/>
        <a:lstStyle/>
        <a:p>
          <a:r>
            <a:rPr lang="es-CL" dirty="0"/>
            <a:t>Outputs</a:t>
          </a:r>
        </a:p>
      </dgm:t>
    </dgm:pt>
    <dgm:pt modelId="{43D62395-C0F5-47E4-9E85-CBD0CCCEB600}" type="parTrans" cxnId="{B2A7BE08-1974-49EF-BD3D-25B207D6BAAB}">
      <dgm:prSet/>
      <dgm:spPr/>
      <dgm:t>
        <a:bodyPr/>
        <a:lstStyle/>
        <a:p>
          <a:endParaRPr lang="es-CL"/>
        </a:p>
      </dgm:t>
    </dgm:pt>
    <dgm:pt modelId="{7B443005-10B1-4B23-A463-3B1B59408B9F}" type="sibTrans" cxnId="{B2A7BE08-1974-49EF-BD3D-25B207D6BAAB}">
      <dgm:prSet/>
      <dgm:spPr/>
      <dgm:t>
        <a:bodyPr/>
        <a:lstStyle/>
        <a:p>
          <a:endParaRPr lang="es-CL"/>
        </a:p>
      </dgm:t>
    </dgm:pt>
    <dgm:pt modelId="{3D47FE3C-B61E-4542-B461-32D9A4CE8615}">
      <dgm:prSet phldrT="[Texto]"/>
      <dgm:spPr/>
      <dgm:t>
        <a:bodyPr/>
        <a:lstStyle/>
        <a:p>
          <a:r>
            <a:rPr lang="es-CL" dirty="0"/>
            <a:t>Producto o servicio</a:t>
          </a:r>
        </a:p>
      </dgm:t>
    </dgm:pt>
    <dgm:pt modelId="{8A335F61-AD24-450C-95CE-58CDD792485F}" type="parTrans" cxnId="{3DBC5E5E-E1A5-4E10-828A-48166215A571}">
      <dgm:prSet/>
      <dgm:spPr/>
      <dgm:t>
        <a:bodyPr/>
        <a:lstStyle/>
        <a:p>
          <a:endParaRPr lang="es-CL"/>
        </a:p>
      </dgm:t>
    </dgm:pt>
    <dgm:pt modelId="{0A459482-11A7-4C61-9D37-1729569EA998}" type="sibTrans" cxnId="{3DBC5E5E-E1A5-4E10-828A-48166215A571}">
      <dgm:prSet/>
      <dgm:spPr/>
      <dgm:t>
        <a:bodyPr/>
        <a:lstStyle/>
        <a:p>
          <a:endParaRPr lang="es-CL"/>
        </a:p>
      </dgm:t>
    </dgm:pt>
    <dgm:pt modelId="{06F4AF13-89A9-4579-A484-252D90984BDF}">
      <dgm:prSet phldrT="[Texto]"/>
      <dgm:spPr/>
      <dgm:t>
        <a:bodyPr/>
        <a:lstStyle/>
        <a:p>
          <a:r>
            <a:rPr lang="es-CL" dirty="0"/>
            <a:t>Indicadores de rendimiento</a:t>
          </a:r>
        </a:p>
      </dgm:t>
    </dgm:pt>
    <dgm:pt modelId="{29FF694C-26D0-4935-9835-11520AA89654}" type="parTrans" cxnId="{0E391032-F36B-4800-B9C9-2E59D2918DC8}">
      <dgm:prSet/>
      <dgm:spPr/>
      <dgm:t>
        <a:bodyPr/>
        <a:lstStyle/>
        <a:p>
          <a:endParaRPr lang="es-CL"/>
        </a:p>
      </dgm:t>
    </dgm:pt>
    <dgm:pt modelId="{A16CBE45-9A83-4639-994C-9E358E47B8B2}" type="sibTrans" cxnId="{0E391032-F36B-4800-B9C9-2E59D2918DC8}">
      <dgm:prSet/>
      <dgm:spPr/>
      <dgm:t>
        <a:bodyPr/>
        <a:lstStyle/>
        <a:p>
          <a:endParaRPr lang="es-CL"/>
        </a:p>
      </dgm:t>
    </dgm:pt>
    <dgm:pt modelId="{D358A0FC-2BF3-4224-A54E-753CA2E7B39A}">
      <dgm:prSet phldrT="[Texto]"/>
      <dgm:spPr/>
      <dgm:t>
        <a:bodyPr/>
        <a:lstStyle/>
        <a:p>
          <a:endParaRPr lang="es-CL" dirty="0"/>
        </a:p>
      </dgm:t>
    </dgm:pt>
    <dgm:pt modelId="{91325512-DCE3-4F6B-8C4A-08D303A8DD13}" type="parTrans" cxnId="{B68E321C-6B7E-49EC-A7F7-048BDDB90FBC}">
      <dgm:prSet/>
      <dgm:spPr/>
    </dgm:pt>
    <dgm:pt modelId="{1E3A1F06-5FD7-421A-A882-1AC852C106CF}" type="sibTrans" cxnId="{B68E321C-6B7E-49EC-A7F7-048BDDB90FBC}">
      <dgm:prSet/>
      <dgm:spPr/>
    </dgm:pt>
    <dgm:pt modelId="{C6A449E1-D4CE-405D-8BD8-105157F8247D}" type="pres">
      <dgm:prSet presAssocID="{2FB26071-2ABF-4E8B-8375-223003A964BC}" presName="theList" presStyleCnt="0">
        <dgm:presLayoutVars>
          <dgm:dir/>
          <dgm:animLvl val="lvl"/>
          <dgm:resizeHandles val="exact"/>
        </dgm:presLayoutVars>
      </dgm:prSet>
      <dgm:spPr/>
    </dgm:pt>
    <dgm:pt modelId="{5B0A309D-4DA6-4F48-964D-56AA56E5FD6D}" type="pres">
      <dgm:prSet presAssocID="{288EFCA6-4A18-457F-AC1A-C9B4088196E5}" presName="compNode" presStyleCnt="0"/>
      <dgm:spPr/>
    </dgm:pt>
    <dgm:pt modelId="{67188524-1017-4984-8AE5-8EFCA2EE7299}" type="pres">
      <dgm:prSet presAssocID="{288EFCA6-4A18-457F-AC1A-C9B4088196E5}" presName="noGeometry" presStyleCnt="0"/>
      <dgm:spPr/>
    </dgm:pt>
    <dgm:pt modelId="{7C11B27A-69D6-41B9-82AD-7505F3B7960D}" type="pres">
      <dgm:prSet presAssocID="{288EFCA6-4A18-457F-AC1A-C9B4088196E5}" presName="childTextVisible" presStyleLbl="bgAccFollowNode1" presStyleIdx="0" presStyleCnt="3">
        <dgm:presLayoutVars>
          <dgm:bulletEnabled val="1"/>
        </dgm:presLayoutVars>
      </dgm:prSet>
      <dgm:spPr/>
    </dgm:pt>
    <dgm:pt modelId="{C9D8F1B4-BBF1-4A99-93F6-C2A52DA2DD8B}" type="pres">
      <dgm:prSet presAssocID="{288EFCA6-4A18-457F-AC1A-C9B4088196E5}" presName="childTextHidden" presStyleLbl="bgAccFollowNode1" presStyleIdx="0" presStyleCnt="3"/>
      <dgm:spPr/>
    </dgm:pt>
    <dgm:pt modelId="{CD39865E-2A09-4354-A501-3844E137531C}" type="pres">
      <dgm:prSet presAssocID="{288EFCA6-4A18-457F-AC1A-C9B4088196E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BFBDE93-5BB9-49C5-8702-F2A3A39417E8}" type="pres">
      <dgm:prSet presAssocID="{288EFCA6-4A18-457F-AC1A-C9B4088196E5}" presName="aSpace" presStyleCnt="0"/>
      <dgm:spPr/>
    </dgm:pt>
    <dgm:pt modelId="{BFE8B33A-D9A5-4F56-8378-C9D99F59586A}" type="pres">
      <dgm:prSet presAssocID="{E31AE695-E711-43BB-B6D5-5D003A4BD23F}" presName="compNode" presStyleCnt="0"/>
      <dgm:spPr/>
    </dgm:pt>
    <dgm:pt modelId="{F932D11C-0AA2-4799-B6C0-3551E086D22E}" type="pres">
      <dgm:prSet presAssocID="{E31AE695-E711-43BB-B6D5-5D003A4BD23F}" presName="noGeometry" presStyleCnt="0"/>
      <dgm:spPr/>
    </dgm:pt>
    <dgm:pt modelId="{66799FC1-6596-4CC8-BC14-9170597DDB7B}" type="pres">
      <dgm:prSet presAssocID="{E31AE695-E711-43BB-B6D5-5D003A4BD23F}" presName="childTextVisible" presStyleLbl="bgAccFollowNode1" presStyleIdx="1" presStyleCnt="3">
        <dgm:presLayoutVars>
          <dgm:bulletEnabled val="1"/>
        </dgm:presLayoutVars>
      </dgm:prSet>
      <dgm:spPr/>
    </dgm:pt>
    <dgm:pt modelId="{61FA3136-2125-40BE-AB89-51D39635B832}" type="pres">
      <dgm:prSet presAssocID="{E31AE695-E711-43BB-B6D5-5D003A4BD23F}" presName="childTextHidden" presStyleLbl="bgAccFollowNode1" presStyleIdx="1" presStyleCnt="3"/>
      <dgm:spPr/>
    </dgm:pt>
    <dgm:pt modelId="{E342AC36-6885-4FC2-A368-A4878EA6F8D6}" type="pres">
      <dgm:prSet presAssocID="{E31AE695-E711-43BB-B6D5-5D003A4BD23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26934A1-ED5B-4DF0-85C0-1E231F1625C4}" type="pres">
      <dgm:prSet presAssocID="{E31AE695-E711-43BB-B6D5-5D003A4BD23F}" presName="aSpace" presStyleCnt="0"/>
      <dgm:spPr/>
    </dgm:pt>
    <dgm:pt modelId="{B909EDE7-31AB-41DA-A3DF-007E3AA4BFD8}" type="pres">
      <dgm:prSet presAssocID="{597F4DBD-FEEF-4EE0-836F-F5BDCBA501A5}" presName="compNode" presStyleCnt="0"/>
      <dgm:spPr/>
    </dgm:pt>
    <dgm:pt modelId="{BA4B9E6C-621D-4AF4-8122-039BD6293D08}" type="pres">
      <dgm:prSet presAssocID="{597F4DBD-FEEF-4EE0-836F-F5BDCBA501A5}" presName="noGeometry" presStyleCnt="0"/>
      <dgm:spPr/>
    </dgm:pt>
    <dgm:pt modelId="{38E41ED2-1F1A-4A66-B7ED-7607AF62635D}" type="pres">
      <dgm:prSet presAssocID="{597F4DBD-FEEF-4EE0-836F-F5BDCBA501A5}" presName="childTextVisible" presStyleLbl="bgAccFollowNode1" presStyleIdx="2" presStyleCnt="3">
        <dgm:presLayoutVars>
          <dgm:bulletEnabled val="1"/>
        </dgm:presLayoutVars>
      </dgm:prSet>
      <dgm:spPr/>
    </dgm:pt>
    <dgm:pt modelId="{B442F6D0-FC2F-4539-91FE-713BEC604680}" type="pres">
      <dgm:prSet presAssocID="{597F4DBD-FEEF-4EE0-836F-F5BDCBA501A5}" presName="childTextHidden" presStyleLbl="bgAccFollowNode1" presStyleIdx="2" presStyleCnt="3"/>
      <dgm:spPr/>
    </dgm:pt>
    <dgm:pt modelId="{FBB2027D-E773-4D82-A3D7-BBDF58ED33E7}" type="pres">
      <dgm:prSet presAssocID="{597F4DBD-FEEF-4EE0-836F-F5BDCBA501A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4795F08-2F85-45DB-A7B4-1F209F356B19}" type="presOf" srcId="{5DB1385F-6A4C-4645-BCA2-7BDFE7F6F503}" destId="{7C11B27A-69D6-41B9-82AD-7505F3B7960D}" srcOrd="0" destOrd="1" presId="urn:microsoft.com/office/officeart/2005/8/layout/hProcess6"/>
    <dgm:cxn modelId="{B2A7BE08-1974-49EF-BD3D-25B207D6BAAB}" srcId="{2FB26071-2ABF-4E8B-8375-223003A964BC}" destId="{597F4DBD-FEEF-4EE0-836F-F5BDCBA501A5}" srcOrd="2" destOrd="0" parTransId="{43D62395-C0F5-47E4-9E85-CBD0CCCEB600}" sibTransId="{7B443005-10B1-4B23-A463-3B1B59408B9F}"/>
    <dgm:cxn modelId="{43FAF80A-7DA8-4855-B126-5D39A0EEDD9C}" type="presOf" srcId="{966F5C2E-DDFA-49F8-8C3D-B7531C43E69E}" destId="{61FA3136-2125-40BE-AB89-51D39635B832}" srcOrd="1" destOrd="0" presId="urn:microsoft.com/office/officeart/2005/8/layout/hProcess6"/>
    <dgm:cxn modelId="{E63E1810-2EBD-4AA5-8C93-B12EF1568D17}" type="presOf" srcId="{288EFCA6-4A18-457F-AC1A-C9B4088196E5}" destId="{CD39865E-2A09-4354-A501-3844E137531C}" srcOrd="0" destOrd="0" presId="urn:microsoft.com/office/officeart/2005/8/layout/hProcess6"/>
    <dgm:cxn modelId="{31DE0715-A72B-4676-BC9B-113C08A5499D}" type="presOf" srcId="{06F4AF13-89A9-4579-A484-252D90984BDF}" destId="{B442F6D0-FC2F-4539-91FE-713BEC604680}" srcOrd="1" destOrd="1" presId="urn:microsoft.com/office/officeart/2005/8/layout/hProcess6"/>
    <dgm:cxn modelId="{B68E321C-6B7E-49EC-A7F7-048BDDB90FBC}" srcId="{288EFCA6-4A18-457F-AC1A-C9B4088196E5}" destId="{D358A0FC-2BF3-4224-A54E-753CA2E7B39A}" srcOrd="2" destOrd="0" parTransId="{91325512-DCE3-4F6B-8C4A-08D303A8DD13}" sibTransId="{1E3A1F06-5FD7-421A-A882-1AC852C106CF}"/>
    <dgm:cxn modelId="{C0BFBB2F-86B1-4FA4-B00B-3F955E7EA216}" type="presOf" srcId="{7446A61C-6E0A-4720-BB2D-821EEEB26AA0}" destId="{61FA3136-2125-40BE-AB89-51D39635B832}" srcOrd="1" destOrd="1" presId="urn:microsoft.com/office/officeart/2005/8/layout/hProcess6"/>
    <dgm:cxn modelId="{0E391032-F36B-4800-B9C9-2E59D2918DC8}" srcId="{597F4DBD-FEEF-4EE0-836F-F5BDCBA501A5}" destId="{06F4AF13-89A9-4579-A484-252D90984BDF}" srcOrd="1" destOrd="0" parTransId="{29FF694C-26D0-4935-9835-11520AA89654}" sibTransId="{A16CBE45-9A83-4639-994C-9E358E47B8B2}"/>
    <dgm:cxn modelId="{B8D3A55D-A78F-4D91-A15B-70BF48A45630}" type="presOf" srcId="{E31AE695-E711-43BB-B6D5-5D003A4BD23F}" destId="{E342AC36-6885-4FC2-A368-A4878EA6F8D6}" srcOrd="0" destOrd="0" presId="urn:microsoft.com/office/officeart/2005/8/layout/hProcess6"/>
    <dgm:cxn modelId="{3DBC5E5E-E1A5-4E10-828A-48166215A571}" srcId="{597F4DBD-FEEF-4EE0-836F-F5BDCBA501A5}" destId="{3D47FE3C-B61E-4542-B461-32D9A4CE8615}" srcOrd="0" destOrd="0" parTransId="{8A335F61-AD24-450C-95CE-58CDD792485F}" sibTransId="{0A459482-11A7-4C61-9D37-1729569EA998}"/>
    <dgm:cxn modelId="{02FB9C61-A138-4F2C-BF6A-83AC571A4AF3}" type="presOf" srcId="{D358A0FC-2BF3-4224-A54E-753CA2E7B39A}" destId="{7C11B27A-69D6-41B9-82AD-7505F3B7960D}" srcOrd="0" destOrd="2" presId="urn:microsoft.com/office/officeart/2005/8/layout/hProcess6"/>
    <dgm:cxn modelId="{F90D0347-F530-4CD0-86A0-8EF19C589CC6}" srcId="{2FB26071-2ABF-4E8B-8375-223003A964BC}" destId="{288EFCA6-4A18-457F-AC1A-C9B4088196E5}" srcOrd="0" destOrd="0" parTransId="{456B4251-E676-42DE-8757-BB4310CB8BA0}" sibTransId="{BE7C6B15-3E23-4210-B4F2-D9802B9FE97A}"/>
    <dgm:cxn modelId="{BFED0949-D7F0-469A-9938-6F52A05A0CF3}" srcId="{288EFCA6-4A18-457F-AC1A-C9B4088196E5}" destId="{5DB1385F-6A4C-4645-BCA2-7BDFE7F6F503}" srcOrd="1" destOrd="0" parTransId="{0A008CCB-20F6-41D8-9379-889163C21CD3}" sibTransId="{26648AA1-0DE5-4696-AC5A-35BEB5B358D7}"/>
    <dgm:cxn modelId="{7D69E04B-05E2-4076-A99D-C4FBCB3217FB}" type="presOf" srcId="{E122265F-38F4-45B0-8A0C-70E43A5AF633}" destId="{7C11B27A-69D6-41B9-82AD-7505F3B7960D}" srcOrd="0" destOrd="0" presId="urn:microsoft.com/office/officeart/2005/8/layout/hProcess6"/>
    <dgm:cxn modelId="{8659A86E-AA53-4E57-9E84-EACB1E335127}" srcId="{E31AE695-E711-43BB-B6D5-5D003A4BD23F}" destId="{966F5C2E-DDFA-49F8-8C3D-B7531C43E69E}" srcOrd="0" destOrd="0" parTransId="{D98446A5-54BD-46D7-976A-7EF5E09F194E}" sibTransId="{DE0142D4-FAF8-4241-A8E8-A11336D15EB1}"/>
    <dgm:cxn modelId="{CBB5A04F-4D28-4D68-A054-707C2CCAE017}" type="presOf" srcId="{597F4DBD-FEEF-4EE0-836F-F5BDCBA501A5}" destId="{FBB2027D-E773-4D82-A3D7-BBDF58ED33E7}" srcOrd="0" destOrd="0" presId="urn:microsoft.com/office/officeart/2005/8/layout/hProcess6"/>
    <dgm:cxn modelId="{D6AF3A75-1A31-4DB3-B354-8E28D230A69E}" srcId="{E31AE695-E711-43BB-B6D5-5D003A4BD23F}" destId="{7446A61C-6E0A-4720-BB2D-821EEEB26AA0}" srcOrd="1" destOrd="0" parTransId="{A468FD60-317D-4DD5-8162-88397DCBAA5A}" sibTransId="{71D84647-8862-46D0-8946-BA409F1A0C04}"/>
    <dgm:cxn modelId="{60D7D476-0B20-4E0F-96B2-1F075CBCDA4B}" type="presOf" srcId="{966F5C2E-DDFA-49F8-8C3D-B7531C43E69E}" destId="{66799FC1-6596-4CC8-BC14-9170597DDB7B}" srcOrd="0" destOrd="0" presId="urn:microsoft.com/office/officeart/2005/8/layout/hProcess6"/>
    <dgm:cxn modelId="{4E247982-00E9-4161-9725-FD82B4BC067B}" type="presOf" srcId="{2FB26071-2ABF-4E8B-8375-223003A964BC}" destId="{C6A449E1-D4CE-405D-8BD8-105157F8247D}" srcOrd="0" destOrd="0" presId="urn:microsoft.com/office/officeart/2005/8/layout/hProcess6"/>
    <dgm:cxn modelId="{6DFFA684-35FC-4F08-9C29-E973432EF603}" srcId="{2FB26071-2ABF-4E8B-8375-223003A964BC}" destId="{E31AE695-E711-43BB-B6D5-5D003A4BD23F}" srcOrd="1" destOrd="0" parTransId="{95A08A0C-7CD4-4103-81FE-AD8E8389EB98}" sibTransId="{5BBE7176-E683-4DE2-84AF-9AC828008F3D}"/>
    <dgm:cxn modelId="{6E12938C-9151-407E-9109-5D43FFC295E3}" srcId="{288EFCA6-4A18-457F-AC1A-C9B4088196E5}" destId="{E122265F-38F4-45B0-8A0C-70E43A5AF633}" srcOrd="0" destOrd="0" parTransId="{84B2D825-D64C-454A-85B0-C74F9CF4C7EB}" sibTransId="{71999BAC-6FCF-4CD3-835A-D62AE89DC80B}"/>
    <dgm:cxn modelId="{F6CB219D-7EA1-4712-819B-548A0FF38C7D}" type="presOf" srcId="{3D47FE3C-B61E-4542-B461-32D9A4CE8615}" destId="{B442F6D0-FC2F-4539-91FE-713BEC604680}" srcOrd="1" destOrd="0" presId="urn:microsoft.com/office/officeart/2005/8/layout/hProcess6"/>
    <dgm:cxn modelId="{2ACC44BA-877A-4346-96C5-410793CE3F9F}" type="presOf" srcId="{E122265F-38F4-45B0-8A0C-70E43A5AF633}" destId="{C9D8F1B4-BBF1-4A99-93F6-C2A52DA2DD8B}" srcOrd="1" destOrd="0" presId="urn:microsoft.com/office/officeart/2005/8/layout/hProcess6"/>
    <dgm:cxn modelId="{025296D7-209A-489A-95BD-09E041BDD00F}" type="presOf" srcId="{D358A0FC-2BF3-4224-A54E-753CA2E7B39A}" destId="{C9D8F1B4-BBF1-4A99-93F6-C2A52DA2DD8B}" srcOrd="1" destOrd="2" presId="urn:microsoft.com/office/officeart/2005/8/layout/hProcess6"/>
    <dgm:cxn modelId="{5A65A4DF-50B3-459C-B29A-9FAD116A4E00}" type="presOf" srcId="{06F4AF13-89A9-4579-A484-252D90984BDF}" destId="{38E41ED2-1F1A-4A66-B7ED-7607AF62635D}" srcOrd="0" destOrd="1" presId="urn:microsoft.com/office/officeart/2005/8/layout/hProcess6"/>
    <dgm:cxn modelId="{138302F3-DA05-446B-B8F2-3229F40C886B}" type="presOf" srcId="{7446A61C-6E0A-4720-BB2D-821EEEB26AA0}" destId="{66799FC1-6596-4CC8-BC14-9170597DDB7B}" srcOrd="0" destOrd="1" presId="urn:microsoft.com/office/officeart/2005/8/layout/hProcess6"/>
    <dgm:cxn modelId="{764E66FA-1744-416F-B54C-D425292E9DD6}" type="presOf" srcId="{5DB1385F-6A4C-4645-BCA2-7BDFE7F6F503}" destId="{C9D8F1B4-BBF1-4A99-93F6-C2A52DA2DD8B}" srcOrd="1" destOrd="1" presId="urn:microsoft.com/office/officeart/2005/8/layout/hProcess6"/>
    <dgm:cxn modelId="{260B9FFA-FA34-40C5-B5DC-827CFD7A44BD}" type="presOf" srcId="{3D47FE3C-B61E-4542-B461-32D9A4CE8615}" destId="{38E41ED2-1F1A-4A66-B7ED-7607AF62635D}" srcOrd="0" destOrd="0" presId="urn:microsoft.com/office/officeart/2005/8/layout/hProcess6"/>
    <dgm:cxn modelId="{A731889C-953C-4BED-B068-0B59BBD20DA2}" type="presParOf" srcId="{C6A449E1-D4CE-405D-8BD8-105157F8247D}" destId="{5B0A309D-4DA6-4F48-964D-56AA56E5FD6D}" srcOrd="0" destOrd="0" presId="urn:microsoft.com/office/officeart/2005/8/layout/hProcess6"/>
    <dgm:cxn modelId="{53B40AC3-D8AC-4A16-8BC9-E13016639487}" type="presParOf" srcId="{5B0A309D-4DA6-4F48-964D-56AA56E5FD6D}" destId="{67188524-1017-4984-8AE5-8EFCA2EE7299}" srcOrd="0" destOrd="0" presId="urn:microsoft.com/office/officeart/2005/8/layout/hProcess6"/>
    <dgm:cxn modelId="{B94EB3AD-6E9F-40F3-87F6-199A4FFCC53C}" type="presParOf" srcId="{5B0A309D-4DA6-4F48-964D-56AA56E5FD6D}" destId="{7C11B27A-69D6-41B9-82AD-7505F3B7960D}" srcOrd="1" destOrd="0" presId="urn:microsoft.com/office/officeart/2005/8/layout/hProcess6"/>
    <dgm:cxn modelId="{0637F0FF-55C5-4CC5-B38E-7D7FBB9A6820}" type="presParOf" srcId="{5B0A309D-4DA6-4F48-964D-56AA56E5FD6D}" destId="{C9D8F1B4-BBF1-4A99-93F6-C2A52DA2DD8B}" srcOrd="2" destOrd="0" presId="urn:microsoft.com/office/officeart/2005/8/layout/hProcess6"/>
    <dgm:cxn modelId="{5D16F2F4-924C-4AD7-A332-953A0399804F}" type="presParOf" srcId="{5B0A309D-4DA6-4F48-964D-56AA56E5FD6D}" destId="{CD39865E-2A09-4354-A501-3844E137531C}" srcOrd="3" destOrd="0" presId="urn:microsoft.com/office/officeart/2005/8/layout/hProcess6"/>
    <dgm:cxn modelId="{EB86A29F-7AAC-4B28-B665-A4F92DCEF76F}" type="presParOf" srcId="{C6A449E1-D4CE-405D-8BD8-105157F8247D}" destId="{1BFBDE93-5BB9-49C5-8702-F2A3A39417E8}" srcOrd="1" destOrd="0" presId="urn:microsoft.com/office/officeart/2005/8/layout/hProcess6"/>
    <dgm:cxn modelId="{B5EBE736-A176-4178-BD0F-5D01754B6C29}" type="presParOf" srcId="{C6A449E1-D4CE-405D-8BD8-105157F8247D}" destId="{BFE8B33A-D9A5-4F56-8378-C9D99F59586A}" srcOrd="2" destOrd="0" presId="urn:microsoft.com/office/officeart/2005/8/layout/hProcess6"/>
    <dgm:cxn modelId="{8298BD65-48E6-4B1C-9ECA-DB2B70D28054}" type="presParOf" srcId="{BFE8B33A-D9A5-4F56-8378-C9D99F59586A}" destId="{F932D11C-0AA2-4799-B6C0-3551E086D22E}" srcOrd="0" destOrd="0" presId="urn:microsoft.com/office/officeart/2005/8/layout/hProcess6"/>
    <dgm:cxn modelId="{403101DB-FD52-489B-B9A1-7E6CE8224772}" type="presParOf" srcId="{BFE8B33A-D9A5-4F56-8378-C9D99F59586A}" destId="{66799FC1-6596-4CC8-BC14-9170597DDB7B}" srcOrd="1" destOrd="0" presId="urn:microsoft.com/office/officeart/2005/8/layout/hProcess6"/>
    <dgm:cxn modelId="{57ECF724-9152-43B6-B347-29E0C849D7A8}" type="presParOf" srcId="{BFE8B33A-D9A5-4F56-8378-C9D99F59586A}" destId="{61FA3136-2125-40BE-AB89-51D39635B832}" srcOrd="2" destOrd="0" presId="urn:microsoft.com/office/officeart/2005/8/layout/hProcess6"/>
    <dgm:cxn modelId="{D9C56495-A1E2-4BD4-8865-E9225548FABB}" type="presParOf" srcId="{BFE8B33A-D9A5-4F56-8378-C9D99F59586A}" destId="{E342AC36-6885-4FC2-A368-A4878EA6F8D6}" srcOrd="3" destOrd="0" presId="urn:microsoft.com/office/officeart/2005/8/layout/hProcess6"/>
    <dgm:cxn modelId="{85E2EEAB-ACC7-45CD-9D6E-3ADA8F0926F2}" type="presParOf" srcId="{C6A449E1-D4CE-405D-8BD8-105157F8247D}" destId="{726934A1-ED5B-4DF0-85C0-1E231F1625C4}" srcOrd="3" destOrd="0" presId="urn:microsoft.com/office/officeart/2005/8/layout/hProcess6"/>
    <dgm:cxn modelId="{52EE1915-9581-4756-9E8E-E5C23892CEB5}" type="presParOf" srcId="{C6A449E1-D4CE-405D-8BD8-105157F8247D}" destId="{B909EDE7-31AB-41DA-A3DF-007E3AA4BFD8}" srcOrd="4" destOrd="0" presId="urn:microsoft.com/office/officeart/2005/8/layout/hProcess6"/>
    <dgm:cxn modelId="{273641AC-1AB2-43B5-9401-70E286758E05}" type="presParOf" srcId="{B909EDE7-31AB-41DA-A3DF-007E3AA4BFD8}" destId="{BA4B9E6C-621D-4AF4-8122-039BD6293D08}" srcOrd="0" destOrd="0" presId="urn:microsoft.com/office/officeart/2005/8/layout/hProcess6"/>
    <dgm:cxn modelId="{62A6F5B8-A677-469C-9225-33921771570B}" type="presParOf" srcId="{B909EDE7-31AB-41DA-A3DF-007E3AA4BFD8}" destId="{38E41ED2-1F1A-4A66-B7ED-7607AF62635D}" srcOrd="1" destOrd="0" presId="urn:microsoft.com/office/officeart/2005/8/layout/hProcess6"/>
    <dgm:cxn modelId="{E698170C-0967-4AB4-B514-4DCD1657F150}" type="presParOf" srcId="{B909EDE7-31AB-41DA-A3DF-007E3AA4BFD8}" destId="{B442F6D0-FC2F-4539-91FE-713BEC604680}" srcOrd="2" destOrd="0" presId="urn:microsoft.com/office/officeart/2005/8/layout/hProcess6"/>
    <dgm:cxn modelId="{405B20AE-9FF6-4A84-B330-0F54074E4078}" type="presParOf" srcId="{B909EDE7-31AB-41DA-A3DF-007E3AA4BFD8}" destId="{FBB2027D-E773-4D82-A3D7-BBDF58ED33E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B6D82C-B325-4969-922E-2F4AF78D5D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L"/>
        </a:p>
      </dgm:t>
    </dgm:pt>
    <dgm:pt modelId="{7C8C0A8F-4937-47FD-96A8-806582EE5C98}">
      <dgm:prSet/>
      <dgm:spPr/>
      <dgm:t>
        <a:bodyPr/>
        <a:lstStyle/>
        <a:p>
          <a:r>
            <a:rPr lang="es-CL"/>
            <a:t>Políticos</a:t>
          </a:r>
        </a:p>
      </dgm:t>
    </dgm:pt>
    <dgm:pt modelId="{72F2EA20-F6AA-43EE-9030-38DFAB0D0BE2}" type="parTrans" cxnId="{30D5D542-1FB7-4691-AF08-1B7C96D9484A}">
      <dgm:prSet/>
      <dgm:spPr/>
      <dgm:t>
        <a:bodyPr/>
        <a:lstStyle/>
        <a:p>
          <a:endParaRPr lang="es-CL"/>
        </a:p>
      </dgm:t>
    </dgm:pt>
    <dgm:pt modelId="{F2F3BAB9-1841-4493-822B-A6A87903199A}" type="sibTrans" cxnId="{30D5D542-1FB7-4691-AF08-1B7C96D9484A}">
      <dgm:prSet/>
      <dgm:spPr/>
      <dgm:t>
        <a:bodyPr/>
        <a:lstStyle/>
        <a:p>
          <a:endParaRPr lang="es-CL"/>
        </a:p>
      </dgm:t>
    </dgm:pt>
    <dgm:pt modelId="{6A7B54DB-66CD-4E41-83A2-9717C0FFAD08}">
      <dgm:prSet/>
      <dgm:spPr/>
      <dgm:t>
        <a:bodyPr/>
        <a:lstStyle/>
        <a:p>
          <a:r>
            <a:rPr lang="es-CL"/>
            <a:t>Económicos</a:t>
          </a:r>
        </a:p>
      </dgm:t>
    </dgm:pt>
    <dgm:pt modelId="{83884429-AB04-4E6A-A880-DFFB9BA11F19}" type="parTrans" cxnId="{C709A719-E820-442B-8E8A-22CDBFEAC63C}">
      <dgm:prSet/>
      <dgm:spPr/>
      <dgm:t>
        <a:bodyPr/>
        <a:lstStyle/>
        <a:p>
          <a:endParaRPr lang="es-CL"/>
        </a:p>
      </dgm:t>
    </dgm:pt>
    <dgm:pt modelId="{B4ABCB83-7369-48D6-9081-9C326EFFC86B}" type="sibTrans" cxnId="{C709A719-E820-442B-8E8A-22CDBFEAC63C}">
      <dgm:prSet/>
      <dgm:spPr/>
      <dgm:t>
        <a:bodyPr/>
        <a:lstStyle/>
        <a:p>
          <a:endParaRPr lang="es-CL"/>
        </a:p>
      </dgm:t>
    </dgm:pt>
    <dgm:pt modelId="{D002E188-EB25-4B87-B2BE-B2DFB39A2C77}">
      <dgm:prSet/>
      <dgm:spPr/>
      <dgm:t>
        <a:bodyPr/>
        <a:lstStyle/>
        <a:p>
          <a:r>
            <a:rPr lang="es-CL"/>
            <a:t>Sociales</a:t>
          </a:r>
        </a:p>
      </dgm:t>
    </dgm:pt>
    <dgm:pt modelId="{1E8A956A-620E-402F-8433-5D42F2F94160}" type="parTrans" cxnId="{46498B01-CD56-4E2D-B1AF-EBE4EBF3CF4E}">
      <dgm:prSet/>
      <dgm:spPr/>
      <dgm:t>
        <a:bodyPr/>
        <a:lstStyle/>
        <a:p>
          <a:endParaRPr lang="es-CL"/>
        </a:p>
      </dgm:t>
    </dgm:pt>
    <dgm:pt modelId="{1EB737E0-677C-4997-AB85-D80584DCB930}" type="sibTrans" cxnId="{46498B01-CD56-4E2D-B1AF-EBE4EBF3CF4E}">
      <dgm:prSet/>
      <dgm:spPr/>
      <dgm:t>
        <a:bodyPr/>
        <a:lstStyle/>
        <a:p>
          <a:endParaRPr lang="es-CL"/>
        </a:p>
      </dgm:t>
    </dgm:pt>
    <dgm:pt modelId="{208F4B80-A2FD-4658-9726-D8492D27CEDE}">
      <dgm:prSet/>
      <dgm:spPr/>
      <dgm:t>
        <a:bodyPr/>
        <a:lstStyle/>
        <a:p>
          <a:r>
            <a:rPr lang="es-CL"/>
            <a:t>Tecnológicos</a:t>
          </a:r>
        </a:p>
      </dgm:t>
    </dgm:pt>
    <dgm:pt modelId="{0E746019-6D2F-4133-A58B-D6FF27AE61BA}" type="parTrans" cxnId="{3DB759A5-8C38-4E1A-B96F-1CB2B2B90056}">
      <dgm:prSet/>
      <dgm:spPr/>
      <dgm:t>
        <a:bodyPr/>
        <a:lstStyle/>
        <a:p>
          <a:endParaRPr lang="es-CL"/>
        </a:p>
      </dgm:t>
    </dgm:pt>
    <dgm:pt modelId="{9D1D9265-F97B-4F04-AC77-B6DA12CD1B63}" type="sibTrans" cxnId="{3DB759A5-8C38-4E1A-B96F-1CB2B2B90056}">
      <dgm:prSet/>
      <dgm:spPr/>
      <dgm:t>
        <a:bodyPr/>
        <a:lstStyle/>
        <a:p>
          <a:endParaRPr lang="es-CL"/>
        </a:p>
      </dgm:t>
    </dgm:pt>
    <dgm:pt modelId="{9B37B765-8D07-40EB-88FC-2DC0114047AB}" type="pres">
      <dgm:prSet presAssocID="{67B6D82C-B325-4969-922E-2F4AF78D5D4D}" presName="linear" presStyleCnt="0">
        <dgm:presLayoutVars>
          <dgm:animLvl val="lvl"/>
          <dgm:resizeHandles val="exact"/>
        </dgm:presLayoutVars>
      </dgm:prSet>
      <dgm:spPr/>
    </dgm:pt>
    <dgm:pt modelId="{9D7AC1A4-FF82-4F22-A435-E2007A3BD28D}" type="pres">
      <dgm:prSet presAssocID="{7C8C0A8F-4937-47FD-96A8-806582EE5C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8D8414-9BF1-4841-BC2F-28C3C6E99C59}" type="pres">
      <dgm:prSet presAssocID="{F2F3BAB9-1841-4493-822B-A6A87903199A}" presName="spacer" presStyleCnt="0"/>
      <dgm:spPr/>
    </dgm:pt>
    <dgm:pt modelId="{C09EFC06-7602-403E-8867-E27A322290CB}" type="pres">
      <dgm:prSet presAssocID="{6A7B54DB-66CD-4E41-83A2-9717C0FFAD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F88746-B850-4A4C-9302-80262FF7DFD1}" type="pres">
      <dgm:prSet presAssocID="{B4ABCB83-7369-48D6-9081-9C326EFFC86B}" presName="spacer" presStyleCnt="0"/>
      <dgm:spPr/>
    </dgm:pt>
    <dgm:pt modelId="{BE25436C-1187-4D3F-859F-C1D007E2056E}" type="pres">
      <dgm:prSet presAssocID="{D002E188-EB25-4B87-B2BE-B2DFB39A2C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D8612A-0DD7-4459-9B4D-2275406090CE}" type="pres">
      <dgm:prSet presAssocID="{1EB737E0-677C-4997-AB85-D80584DCB930}" presName="spacer" presStyleCnt="0"/>
      <dgm:spPr/>
    </dgm:pt>
    <dgm:pt modelId="{DF688C25-466C-419B-8969-29A81240BBFE}" type="pres">
      <dgm:prSet presAssocID="{208F4B80-A2FD-4658-9726-D8492D27CE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498B01-CD56-4E2D-B1AF-EBE4EBF3CF4E}" srcId="{67B6D82C-B325-4969-922E-2F4AF78D5D4D}" destId="{D002E188-EB25-4B87-B2BE-B2DFB39A2C77}" srcOrd="2" destOrd="0" parTransId="{1E8A956A-620E-402F-8433-5D42F2F94160}" sibTransId="{1EB737E0-677C-4997-AB85-D80584DCB930}"/>
    <dgm:cxn modelId="{C709A719-E820-442B-8E8A-22CDBFEAC63C}" srcId="{67B6D82C-B325-4969-922E-2F4AF78D5D4D}" destId="{6A7B54DB-66CD-4E41-83A2-9717C0FFAD08}" srcOrd="1" destOrd="0" parTransId="{83884429-AB04-4E6A-A880-DFFB9BA11F19}" sibTransId="{B4ABCB83-7369-48D6-9081-9C326EFFC86B}"/>
    <dgm:cxn modelId="{E08BD05D-F4F0-46D6-AE17-986E221E5B7A}" type="presOf" srcId="{D002E188-EB25-4B87-B2BE-B2DFB39A2C77}" destId="{BE25436C-1187-4D3F-859F-C1D007E2056E}" srcOrd="0" destOrd="0" presId="urn:microsoft.com/office/officeart/2005/8/layout/vList2"/>
    <dgm:cxn modelId="{30D5D542-1FB7-4691-AF08-1B7C96D9484A}" srcId="{67B6D82C-B325-4969-922E-2F4AF78D5D4D}" destId="{7C8C0A8F-4937-47FD-96A8-806582EE5C98}" srcOrd="0" destOrd="0" parTransId="{72F2EA20-F6AA-43EE-9030-38DFAB0D0BE2}" sibTransId="{F2F3BAB9-1841-4493-822B-A6A87903199A}"/>
    <dgm:cxn modelId="{83628B65-BA21-42E7-86E1-3D98429DA475}" type="presOf" srcId="{7C8C0A8F-4937-47FD-96A8-806582EE5C98}" destId="{9D7AC1A4-FF82-4F22-A435-E2007A3BD28D}" srcOrd="0" destOrd="0" presId="urn:microsoft.com/office/officeart/2005/8/layout/vList2"/>
    <dgm:cxn modelId="{D548FF88-FDAD-415D-A338-FB2C31DD873E}" type="presOf" srcId="{67B6D82C-B325-4969-922E-2F4AF78D5D4D}" destId="{9B37B765-8D07-40EB-88FC-2DC0114047AB}" srcOrd="0" destOrd="0" presId="urn:microsoft.com/office/officeart/2005/8/layout/vList2"/>
    <dgm:cxn modelId="{3DB759A5-8C38-4E1A-B96F-1CB2B2B90056}" srcId="{67B6D82C-B325-4969-922E-2F4AF78D5D4D}" destId="{208F4B80-A2FD-4658-9726-D8492D27CEDE}" srcOrd="3" destOrd="0" parTransId="{0E746019-6D2F-4133-A58B-D6FF27AE61BA}" sibTransId="{9D1D9265-F97B-4F04-AC77-B6DA12CD1B63}"/>
    <dgm:cxn modelId="{DC3E80AE-FB62-4A4C-A8A8-92A9DAE4B51E}" type="presOf" srcId="{6A7B54DB-66CD-4E41-83A2-9717C0FFAD08}" destId="{C09EFC06-7602-403E-8867-E27A322290CB}" srcOrd="0" destOrd="0" presId="urn:microsoft.com/office/officeart/2005/8/layout/vList2"/>
    <dgm:cxn modelId="{ACDA40B0-1C12-4BD2-8785-B8C06C9D173C}" type="presOf" srcId="{208F4B80-A2FD-4658-9726-D8492D27CEDE}" destId="{DF688C25-466C-419B-8969-29A81240BBFE}" srcOrd="0" destOrd="0" presId="urn:microsoft.com/office/officeart/2005/8/layout/vList2"/>
    <dgm:cxn modelId="{C108413B-D0C5-4A94-9549-85BACC482632}" type="presParOf" srcId="{9B37B765-8D07-40EB-88FC-2DC0114047AB}" destId="{9D7AC1A4-FF82-4F22-A435-E2007A3BD28D}" srcOrd="0" destOrd="0" presId="urn:microsoft.com/office/officeart/2005/8/layout/vList2"/>
    <dgm:cxn modelId="{06576ECF-C115-482E-B698-2B117A6C9272}" type="presParOf" srcId="{9B37B765-8D07-40EB-88FC-2DC0114047AB}" destId="{BB8D8414-9BF1-4841-BC2F-28C3C6E99C59}" srcOrd="1" destOrd="0" presId="urn:microsoft.com/office/officeart/2005/8/layout/vList2"/>
    <dgm:cxn modelId="{62F2980E-6BC6-4B0F-8127-DFFBB9214B47}" type="presParOf" srcId="{9B37B765-8D07-40EB-88FC-2DC0114047AB}" destId="{C09EFC06-7602-403E-8867-E27A322290CB}" srcOrd="2" destOrd="0" presId="urn:microsoft.com/office/officeart/2005/8/layout/vList2"/>
    <dgm:cxn modelId="{3BA9C198-9936-4118-A112-260CD5700711}" type="presParOf" srcId="{9B37B765-8D07-40EB-88FC-2DC0114047AB}" destId="{E1F88746-B850-4A4C-9302-80262FF7DFD1}" srcOrd="3" destOrd="0" presId="urn:microsoft.com/office/officeart/2005/8/layout/vList2"/>
    <dgm:cxn modelId="{5D5EBF3C-55B9-4F86-89FF-8F5941302F5E}" type="presParOf" srcId="{9B37B765-8D07-40EB-88FC-2DC0114047AB}" destId="{BE25436C-1187-4D3F-859F-C1D007E2056E}" srcOrd="4" destOrd="0" presId="urn:microsoft.com/office/officeart/2005/8/layout/vList2"/>
    <dgm:cxn modelId="{CEA8DA67-90B7-40EB-840D-6AF1663C6C3A}" type="presParOf" srcId="{9B37B765-8D07-40EB-88FC-2DC0114047AB}" destId="{35D8612A-0DD7-4459-9B4D-2275406090CE}" srcOrd="5" destOrd="0" presId="urn:microsoft.com/office/officeart/2005/8/layout/vList2"/>
    <dgm:cxn modelId="{3FB04DC7-CE2B-4E7F-B4C8-9FB0037EC481}" type="presParOf" srcId="{9B37B765-8D07-40EB-88FC-2DC0114047AB}" destId="{DF688C25-466C-419B-8969-29A81240BB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0F4B39-24DA-4873-805C-DDFD9377177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L"/>
        </a:p>
      </dgm:t>
    </dgm:pt>
    <dgm:pt modelId="{F12A789F-5559-4AB9-87D4-B41C30DF4DF7}">
      <dgm:prSet/>
      <dgm:spPr/>
      <dgm:t>
        <a:bodyPr/>
        <a:lstStyle/>
        <a:p>
          <a:r>
            <a:rPr lang="es-CL"/>
            <a:t>Fortalezas y Debilidades</a:t>
          </a:r>
        </a:p>
      </dgm:t>
    </dgm:pt>
    <dgm:pt modelId="{4AD5855A-D7AF-4A35-8DB4-1F84DB0B2A10}" type="parTrans" cxnId="{1E767C76-80FA-4522-A373-89B8587DB7E7}">
      <dgm:prSet/>
      <dgm:spPr/>
      <dgm:t>
        <a:bodyPr/>
        <a:lstStyle/>
        <a:p>
          <a:endParaRPr lang="es-CL"/>
        </a:p>
      </dgm:t>
    </dgm:pt>
    <dgm:pt modelId="{CFC4B9DB-C9C0-4BB5-BB2C-7FFC583C4694}" type="sibTrans" cxnId="{1E767C76-80FA-4522-A373-89B8587DB7E7}">
      <dgm:prSet/>
      <dgm:spPr/>
      <dgm:t>
        <a:bodyPr/>
        <a:lstStyle/>
        <a:p>
          <a:endParaRPr lang="es-CL"/>
        </a:p>
      </dgm:t>
    </dgm:pt>
    <dgm:pt modelId="{0762654D-042D-4108-B853-E8EDD49E8442}">
      <dgm:prSet/>
      <dgm:spPr/>
      <dgm:t>
        <a:bodyPr/>
        <a:lstStyle/>
        <a:p>
          <a:r>
            <a:rPr lang="es-CL"/>
            <a:t>Oportunidades y amenazas</a:t>
          </a:r>
        </a:p>
      </dgm:t>
    </dgm:pt>
    <dgm:pt modelId="{DC520F54-4817-47B0-A43C-47A6982241B5}" type="parTrans" cxnId="{8F7FE0B9-5B22-49E5-AE33-673246BB4EA3}">
      <dgm:prSet/>
      <dgm:spPr/>
      <dgm:t>
        <a:bodyPr/>
        <a:lstStyle/>
        <a:p>
          <a:endParaRPr lang="es-CL"/>
        </a:p>
      </dgm:t>
    </dgm:pt>
    <dgm:pt modelId="{9C476A76-FEDF-43FD-89FD-23D341324F0D}" type="sibTrans" cxnId="{8F7FE0B9-5B22-49E5-AE33-673246BB4EA3}">
      <dgm:prSet/>
      <dgm:spPr/>
      <dgm:t>
        <a:bodyPr/>
        <a:lstStyle/>
        <a:p>
          <a:endParaRPr lang="es-CL"/>
        </a:p>
      </dgm:t>
    </dgm:pt>
    <dgm:pt modelId="{5049E60E-EE1E-450B-8741-7C65040B90F2}" type="pres">
      <dgm:prSet presAssocID="{AA0F4B39-24DA-4873-805C-DDFD9377177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FDD1FE1-DE21-4086-AED3-6D82CDEBF72A}" type="pres">
      <dgm:prSet presAssocID="{F12A789F-5559-4AB9-87D4-B41C30DF4DF7}" presName="horFlow" presStyleCnt="0"/>
      <dgm:spPr/>
    </dgm:pt>
    <dgm:pt modelId="{2FBC9F0F-C04C-45BA-B488-7693D3D12702}" type="pres">
      <dgm:prSet presAssocID="{F12A789F-5559-4AB9-87D4-B41C30DF4DF7}" presName="bigChev" presStyleLbl="node1" presStyleIdx="0" presStyleCnt="2"/>
      <dgm:spPr/>
    </dgm:pt>
    <dgm:pt modelId="{69D3C334-742A-4E75-84A3-6601E9CD5F2C}" type="pres">
      <dgm:prSet presAssocID="{F12A789F-5559-4AB9-87D4-B41C30DF4DF7}" presName="vSp" presStyleCnt="0"/>
      <dgm:spPr/>
    </dgm:pt>
    <dgm:pt modelId="{DA462141-FCD3-461D-B243-5D578FDCB08F}" type="pres">
      <dgm:prSet presAssocID="{0762654D-042D-4108-B853-E8EDD49E8442}" presName="horFlow" presStyleCnt="0"/>
      <dgm:spPr/>
    </dgm:pt>
    <dgm:pt modelId="{92B70F13-2B2B-4FDE-A296-B2B30033A411}" type="pres">
      <dgm:prSet presAssocID="{0762654D-042D-4108-B853-E8EDD49E8442}" presName="bigChev" presStyleLbl="node1" presStyleIdx="1" presStyleCnt="2"/>
      <dgm:spPr/>
    </dgm:pt>
  </dgm:ptLst>
  <dgm:cxnLst>
    <dgm:cxn modelId="{83CFA769-80D8-4399-9495-1C41B4D8E9AF}" type="presOf" srcId="{F12A789F-5559-4AB9-87D4-B41C30DF4DF7}" destId="{2FBC9F0F-C04C-45BA-B488-7693D3D12702}" srcOrd="0" destOrd="0" presId="urn:microsoft.com/office/officeart/2005/8/layout/lProcess3"/>
    <dgm:cxn modelId="{1E767C76-80FA-4522-A373-89B8587DB7E7}" srcId="{AA0F4B39-24DA-4873-805C-DDFD9377177B}" destId="{F12A789F-5559-4AB9-87D4-B41C30DF4DF7}" srcOrd="0" destOrd="0" parTransId="{4AD5855A-D7AF-4A35-8DB4-1F84DB0B2A10}" sibTransId="{CFC4B9DB-C9C0-4BB5-BB2C-7FFC583C4694}"/>
    <dgm:cxn modelId="{9AFE4B7B-43A5-4EE1-B798-37D494DB3AA2}" type="presOf" srcId="{0762654D-042D-4108-B853-E8EDD49E8442}" destId="{92B70F13-2B2B-4FDE-A296-B2B30033A411}" srcOrd="0" destOrd="0" presId="urn:microsoft.com/office/officeart/2005/8/layout/lProcess3"/>
    <dgm:cxn modelId="{8F7FE0B9-5B22-49E5-AE33-673246BB4EA3}" srcId="{AA0F4B39-24DA-4873-805C-DDFD9377177B}" destId="{0762654D-042D-4108-B853-E8EDD49E8442}" srcOrd="1" destOrd="0" parTransId="{DC520F54-4817-47B0-A43C-47A6982241B5}" sibTransId="{9C476A76-FEDF-43FD-89FD-23D341324F0D}"/>
    <dgm:cxn modelId="{F2A310CE-7384-445D-8BDF-00F1905D9C8A}" type="presOf" srcId="{AA0F4B39-24DA-4873-805C-DDFD9377177B}" destId="{5049E60E-EE1E-450B-8741-7C65040B90F2}" srcOrd="0" destOrd="0" presId="urn:microsoft.com/office/officeart/2005/8/layout/lProcess3"/>
    <dgm:cxn modelId="{F001E74B-0134-494A-960E-F2E6C1518FB8}" type="presParOf" srcId="{5049E60E-EE1E-450B-8741-7C65040B90F2}" destId="{FFDD1FE1-DE21-4086-AED3-6D82CDEBF72A}" srcOrd="0" destOrd="0" presId="urn:microsoft.com/office/officeart/2005/8/layout/lProcess3"/>
    <dgm:cxn modelId="{C143C14C-0B29-4E0C-9C51-0947AA179D43}" type="presParOf" srcId="{FFDD1FE1-DE21-4086-AED3-6D82CDEBF72A}" destId="{2FBC9F0F-C04C-45BA-B488-7693D3D12702}" srcOrd="0" destOrd="0" presId="urn:microsoft.com/office/officeart/2005/8/layout/lProcess3"/>
    <dgm:cxn modelId="{DD17DFB5-215B-45CB-A761-A0C4CC61B307}" type="presParOf" srcId="{5049E60E-EE1E-450B-8741-7C65040B90F2}" destId="{69D3C334-742A-4E75-84A3-6601E9CD5F2C}" srcOrd="1" destOrd="0" presId="urn:microsoft.com/office/officeart/2005/8/layout/lProcess3"/>
    <dgm:cxn modelId="{7F9ED1A2-2F0F-41F2-B89E-2CD2AC819360}" type="presParOf" srcId="{5049E60E-EE1E-450B-8741-7C65040B90F2}" destId="{DA462141-FCD3-461D-B243-5D578FDCB08F}" srcOrd="2" destOrd="0" presId="urn:microsoft.com/office/officeart/2005/8/layout/lProcess3"/>
    <dgm:cxn modelId="{EF107334-39BA-4DA5-886B-552321FEAC94}" type="presParOf" srcId="{DA462141-FCD3-461D-B243-5D578FDCB08F}" destId="{92B70F13-2B2B-4FDE-A296-B2B30033A41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4983E-1BF1-48B4-B77E-3B182AD1ABDC}">
      <dsp:nvSpPr>
        <dsp:cNvPr id="0" name=""/>
        <dsp:cNvSpPr/>
      </dsp:nvSpPr>
      <dsp:spPr>
        <a:xfrm>
          <a:off x="3970972" y="45614"/>
          <a:ext cx="2189479" cy="21894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Rentabilidad</a:t>
          </a:r>
        </a:p>
      </dsp:txBody>
      <dsp:txXfrm>
        <a:off x="4262903" y="428773"/>
        <a:ext cx="1605618" cy="985265"/>
      </dsp:txXfrm>
    </dsp:sp>
    <dsp:sp modelId="{AE5AE545-B1CF-4B5B-BF89-7364B356D385}">
      <dsp:nvSpPr>
        <dsp:cNvPr id="0" name=""/>
        <dsp:cNvSpPr/>
      </dsp:nvSpPr>
      <dsp:spPr>
        <a:xfrm>
          <a:off x="4761009" y="1414039"/>
          <a:ext cx="2189479" cy="21894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Riesgo</a:t>
          </a:r>
        </a:p>
      </dsp:txBody>
      <dsp:txXfrm>
        <a:off x="5430625" y="1979654"/>
        <a:ext cx="1313687" cy="1204213"/>
      </dsp:txXfrm>
    </dsp:sp>
    <dsp:sp modelId="{7413A962-ED29-43D6-A678-0EAD00A5C153}">
      <dsp:nvSpPr>
        <dsp:cNvPr id="0" name=""/>
        <dsp:cNvSpPr/>
      </dsp:nvSpPr>
      <dsp:spPr>
        <a:xfrm>
          <a:off x="3180935" y="1414039"/>
          <a:ext cx="2189479" cy="21894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Plazo</a:t>
          </a:r>
        </a:p>
      </dsp:txBody>
      <dsp:txXfrm>
        <a:off x="3387111" y="1979654"/>
        <a:ext cx="1313687" cy="1204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3B08B-F2E7-4319-9E35-C0F32E812932}">
      <dsp:nvSpPr>
        <dsp:cNvPr id="0" name=""/>
        <dsp:cNvSpPr/>
      </dsp:nvSpPr>
      <dsp:spPr>
        <a:xfrm>
          <a:off x="653462" y="13989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18795-CFBC-44A9-837E-B44F1DD31AF5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35E61-4305-497A-954A-05A9F196A29A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700" kern="1200" dirty="0"/>
            <a:t>Oferta y demanda</a:t>
          </a:r>
          <a:endParaRPr lang="en-US" sz="2700" kern="1200" dirty="0"/>
        </a:p>
      </dsp:txBody>
      <dsp:txXfrm>
        <a:off x="72118" y="2524899"/>
        <a:ext cx="2981250" cy="720000"/>
      </dsp:txXfrm>
    </dsp:sp>
    <dsp:sp modelId="{C0478164-ED65-4C21-A124-3A6DEAE0A800}">
      <dsp:nvSpPr>
        <dsp:cNvPr id="0" name=""/>
        <dsp:cNvSpPr/>
      </dsp:nvSpPr>
      <dsp:spPr>
        <a:xfrm>
          <a:off x="4156431" y="13989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77CFB-0553-481A-9215-CCB45EA70A80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42AF8-B69C-47AD-8944-47884C001731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700" kern="1200" dirty="0"/>
            <a:t>Impuestos</a:t>
          </a:r>
          <a:endParaRPr lang="en-US" sz="2700" kern="1200" dirty="0"/>
        </a:p>
      </dsp:txBody>
      <dsp:txXfrm>
        <a:off x="3575087" y="2524899"/>
        <a:ext cx="2981250" cy="720000"/>
      </dsp:txXfrm>
    </dsp:sp>
    <dsp:sp modelId="{967F0F41-BFDE-43A1-8D04-43EA64B9AFDF}">
      <dsp:nvSpPr>
        <dsp:cNvPr id="0" name=""/>
        <dsp:cNvSpPr/>
      </dsp:nvSpPr>
      <dsp:spPr>
        <a:xfrm>
          <a:off x="7659400" y="13989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3BB65-B724-4CB0-B498-FDDDC64ECC4C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6C34-B462-4BCF-9DEE-A9E95455B1AF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2700" kern="1200" dirty="0"/>
            <a:t>Fallas de mercado</a:t>
          </a:r>
          <a:endParaRPr lang="en-US" sz="2700" kern="1200" dirty="0"/>
        </a:p>
      </dsp:txBody>
      <dsp:txXfrm>
        <a:off x="7078056" y="2524899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67B26-C658-4E25-949C-26C5E97D4354}">
      <dsp:nvSpPr>
        <dsp:cNvPr id="0" name=""/>
        <dsp:cNvSpPr/>
      </dsp:nvSpPr>
      <dsp:spPr>
        <a:xfrm>
          <a:off x="0" y="1094739"/>
          <a:ext cx="10131425" cy="145965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95D5D-5668-4064-A0B3-EF2F8B76870A}">
      <dsp:nvSpPr>
        <dsp:cNvPr id="0" name=""/>
        <dsp:cNvSpPr/>
      </dsp:nvSpPr>
      <dsp:spPr>
        <a:xfrm>
          <a:off x="2504" y="0"/>
          <a:ext cx="1458123" cy="1459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Idea</a:t>
          </a:r>
        </a:p>
      </dsp:txBody>
      <dsp:txXfrm>
        <a:off x="2504" y="0"/>
        <a:ext cx="1458123" cy="1459653"/>
      </dsp:txXfrm>
    </dsp:sp>
    <dsp:sp modelId="{64F0D090-6EC8-4DC6-86D0-8DDBBC965AE9}">
      <dsp:nvSpPr>
        <dsp:cNvPr id="0" name=""/>
        <dsp:cNvSpPr/>
      </dsp:nvSpPr>
      <dsp:spPr>
        <a:xfrm>
          <a:off x="549109" y="1642109"/>
          <a:ext cx="364913" cy="36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37D80-32B6-4E7C-950A-F65F51AE9280}">
      <dsp:nvSpPr>
        <dsp:cNvPr id="0" name=""/>
        <dsp:cNvSpPr/>
      </dsp:nvSpPr>
      <dsp:spPr>
        <a:xfrm>
          <a:off x="1533534" y="2189479"/>
          <a:ext cx="1458123" cy="1459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 Evaluar factibilidad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Imagina tu modelo de negocio</a:t>
          </a:r>
        </a:p>
      </dsp:txBody>
      <dsp:txXfrm>
        <a:off x="1533534" y="2189479"/>
        <a:ext cx="1458123" cy="1459653"/>
      </dsp:txXfrm>
    </dsp:sp>
    <dsp:sp modelId="{469D3C3E-9C08-46DB-8D8D-31247AE8FFF7}">
      <dsp:nvSpPr>
        <dsp:cNvPr id="0" name=""/>
        <dsp:cNvSpPr/>
      </dsp:nvSpPr>
      <dsp:spPr>
        <a:xfrm>
          <a:off x="2080139" y="1642109"/>
          <a:ext cx="364913" cy="36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B3B45-07EF-4E6A-AB66-A89E81CD2A1C}">
      <dsp:nvSpPr>
        <dsp:cNvPr id="0" name=""/>
        <dsp:cNvSpPr/>
      </dsp:nvSpPr>
      <dsp:spPr>
        <a:xfrm>
          <a:off x="3064564" y="0"/>
          <a:ext cx="1458123" cy="1459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Evaluar el negocio estratégica y financieramente</a:t>
          </a:r>
        </a:p>
      </dsp:txBody>
      <dsp:txXfrm>
        <a:off x="3064564" y="0"/>
        <a:ext cx="1458123" cy="1459653"/>
      </dsp:txXfrm>
    </dsp:sp>
    <dsp:sp modelId="{F8E7F7D3-542C-47CF-8084-410B2EF635D9}">
      <dsp:nvSpPr>
        <dsp:cNvPr id="0" name=""/>
        <dsp:cNvSpPr/>
      </dsp:nvSpPr>
      <dsp:spPr>
        <a:xfrm>
          <a:off x="3611169" y="1642109"/>
          <a:ext cx="364913" cy="36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139A3-25B9-4B4C-A9D5-46A76A1A6592}">
      <dsp:nvSpPr>
        <dsp:cNvPr id="0" name=""/>
        <dsp:cNvSpPr/>
      </dsp:nvSpPr>
      <dsp:spPr>
        <a:xfrm>
          <a:off x="4595594" y="2189479"/>
          <a:ext cx="1458123" cy="1459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Desarrollar una estratégia y una forma de llevarla a cabo</a:t>
          </a:r>
        </a:p>
      </dsp:txBody>
      <dsp:txXfrm>
        <a:off x="4595594" y="2189479"/>
        <a:ext cx="1458123" cy="1459653"/>
      </dsp:txXfrm>
    </dsp:sp>
    <dsp:sp modelId="{242915FC-202F-416D-BFC0-9209299B19A9}">
      <dsp:nvSpPr>
        <dsp:cNvPr id="0" name=""/>
        <dsp:cNvSpPr/>
      </dsp:nvSpPr>
      <dsp:spPr>
        <a:xfrm>
          <a:off x="5142199" y="1642109"/>
          <a:ext cx="364913" cy="36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BFF55-6542-4B75-AAC1-31A3A6B2E80E}">
      <dsp:nvSpPr>
        <dsp:cNvPr id="0" name=""/>
        <dsp:cNvSpPr/>
      </dsp:nvSpPr>
      <dsp:spPr>
        <a:xfrm>
          <a:off x="6126624" y="0"/>
          <a:ext cx="1458123" cy="1459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Analizar alternativas financiamiento</a:t>
          </a:r>
        </a:p>
      </dsp:txBody>
      <dsp:txXfrm>
        <a:off x="6126624" y="0"/>
        <a:ext cx="1458123" cy="1459653"/>
      </dsp:txXfrm>
    </dsp:sp>
    <dsp:sp modelId="{69C55CE8-EA28-4652-9BE2-867DB369A8FE}">
      <dsp:nvSpPr>
        <dsp:cNvPr id="0" name=""/>
        <dsp:cNvSpPr/>
      </dsp:nvSpPr>
      <dsp:spPr>
        <a:xfrm>
          <a:off x="6673229" y="1642109"/>
          <a:ext cx="364913" cy="36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D4D-0620-4D58-87B3-2C72DF3EC8DF}">
      <dsp:nvSpPr>
        <dsp:cNvPr id="0" name=""/>
        <dsp:cNvSpPr/>
      </dsp:nvSpPr>
      <dsp:spPr>
        <a:xfrm>
          <a:off x="7657654" y="2189479"/>
          <a:ext cx="1458123" cy="1459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Desarrollar un plan de negocios y presentarlo a los financistas</a:t>
          </a:r>
        </a:p>
      </dsp:txBody>
      <dsp:txXfrm>
        <a:off x="7657654" y="2189479"/>
        <a:ext cx="1458123" cy="1459653"/>
      </dsp:txXfrm>
    </dsp:sp>
    <dsp:sp modelId="{71C6B744-0494-4387-9580-4F34D748ACFB}">
      <dsp:nvSpPr>
        <dsp:cNvPr id="0" name=""/>
        <dsp:cNvSpPr/>
      </dsp:nvSpPr>
      <dsp:spPr>
        <a:xfrm>
          <a:off x="8204259" y="1642109"/>
          <a:ext cx="364913" cy="364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AB1A7-023C-4233-A481-41BF88F69ECA}">
      <dsp:nvSpPr>
        <dsp:cNvPr id="0" name=""/>
        <dsp:cNvSpPr/>
      </dsp:nvSpPr>
      <dsp:spPr>
        <a:xfrm rot="10800000">
          <a:off x="1886767" y="510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 err="1"/>
            <a:t>Brainstorm</a:t>
          </a:r>
          <a:endParaRPr lang="es-CL" sz="2100" kern="1200" dirty="0"/>
        </a:p>
      </dsp:txBody>
      <dsp:txXfrm rot="10800000">
        <a:off x="2076521" y="510"/>
        <a:ext cx="6547643" cy="759015"/>
      </dsp:txXfrm>
    </dsp:sp>
    <dsp:sp modelId="{91DAA8B4-8CDC-41CD-93BC-814FDEE3F69A}">
      <dsp:nvSpPr>
        <dsp:cNvPr id="0" name=""/>
        <dsp:cNvSpPr/>
      </dsp:nvSpPr>
      <dsp:spPr>
        <a:xfrm>
          <a:off x="1507259" y="510"/>
          <a:ext cx="759015" cy="7590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3049F-1648-4035-8667-5BB5EF4F211E}">
      <dsp:nvSpPr>
        <dsp:cNvPr id="0" name=""/>
        <dsp:cNvSpPr/>
      </dsp:nvSpPr>
      <dsp:spPr>
        <a:xfrm rot="10800000">
          <a:off x="1886767" y="963542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Buscar problemas comunes</a:t>
          </a:r>
        </a:p>
      </dsp:txBody>
      <dsp:txXfrm rot="10800000">
        <a:off x="2076521" y="963542"/>
        <a:ext cx="6547643" cy="759015"/>
      </dsp:txXfrm>
    </dsp:sp>
    <dsp:sp modelId="{845FB2E1-41B3-482C-891B-6D8EAD84C545}">
      <dsp:nvSpPr>
        <dsp:cNvPr id="0" name=""/>
        <dsp:cNvSpPr/>
      </dsp:nvSpPr>
      <dsp:spPr>
        <a:xfrm>
          <a:off x="1507259" y="963542"/>
          <a:ext cx="759015" cy="75901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8DA3C-8616-457A-B470-A0E5BE49526C}">
      <dsp:nvSpPr>
        <dsp:cNvPr id="0" name=""/>
        <dsp:cNvSpPr/>
      </dsp:nvSpPr>
      <dsp:spPr>
        <a:xfrm rot="10800000">
          <a:off x="1886767" y="1926574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Preguntar a personas que no tienen nada que ver con el tema</a:t>
          </a:r>
        </a:p>
      </dsp:txBody>
      <dsp:txXfrm rot="10800000">
        <a:off x="2076521" y="1926574"/>
        <a:ext cx="6547643" cy="759015"/>
      </dsp:txXfrm>
    </dsp:sp>
    <dsp:sp modelId="{B78AD88E-3C77-41EB-A258-340936D24D30}">
      <dsp:nvSpPr>
        <dsp:cNvPr id="0" name=""/>
        <dsp:cNvSpPr/>
      </dsp:nvSpPr>
      <dsp:spPr>
        <a:xfrm>
          <a:off x="1507259" y="1926574"/>
          <a:ext cx="759015" cy="75901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65998-B729-4107-8B8C-CEE59CCC7E1F}">
      <dsp:nvSpPr>
        <dsp:cNvPr id="0" name=""/>
        <dsp:cNvSpPr/>
      </dsp:nvSpPr>
      <dsp:spPr>
        <a:xfrm rot="10800000">
          <a:off x="1886767" y="2889607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Técnica Da Vinci</a:t>
          </a:r>
        </a:p>
      </dsp:txBody>
      <dsp:txXfrm rot="10800000">
        <a:off x="2076521" y="2889607"/>
        <a:ext cx="6547643" cy="759015"/>
      </dsp:txXfrm>
    </dsp:sp>
    <dsp:sp modelId="{08F1BDEE-E3F0-4657-A4ED-EC1AC84F0B04}">
      <dsp:nvSpPr>
        <dsp:cNvPr id="0" name=""/>
        <dsp:cNvSpPr/>
      </dsp:nvSpPr>
      <dsp:spPr>
        <a:xfrm>
          <a:off x="1507259" y="2889607"/>
          <a:ext cx="759015" cy="75901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27B9B-5E52-4AEB-A0CC-26055D2882F6}">
      <dsp:nvSpPr>
        <dsp:cNvPr id="0" name=""/>
        <dsp:cNvSpPr/>
      </dsp:nvSpPr>
      <dsp:spPr>
        <a:xfrm>
          <a:off x="7024" y="0"/>
          <a:ext cx="1479148" cy="3649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¿Cómo ganaré dinero con mi negocio? (Modelo de negocio)</a:t>
          </a:r>
        </a:p>
      </dsp:txBody>
      <dsp:txXfrm>
        <a:off x="50347" y="43323"/>
        <a:ext cx="1392502" cy="3562487"/>
      </dsp:txXfrm>
    </dsp:sp>
    <dsp:sp modelId="{FB46EA53-8E18-4B58-8BDF-F6D0883AFFFC}">
      <dsp:nvSpPr>
        <dsp:cNvPr id="0" name=""/>
        <dsp:cNvSpPr/>
      </dsp:nvSpPr>
      <dsp:spPr>
        <a:xfrm>
          <a:off x="1734670" y="0"/>
          <a:ext cx="1479148" cy="3649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Analizar que necesito</a:t>
          </a:r>
        </a:p>
      </dsp:txBody>
      <dsp:txXfrm>
        <a:off x="1777993" y="43323"/>
        <a:ext cx="1392502" cy="3562487"/>
      </dsp:txXfrm>
    </dsp:sp>
    <dsp:sp modelId="{F595DFA6-7C2D-4228-9629-1C80D66733CA}">
      <dsp:nvSpPr>
        <dsp:cNvPr id="0" name=""/>
        <dsp:cNvSpPr/>
      </dsp:nvSpPr>
      <dsp:spPr>
        <a:xfrm>
          <a:off x="3462315" y="0"/>
          <a:ext cx="1479148" cy="3649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Que riesgo tiene contra la rentabilidad que buscamos</a:t>
          </a:r>
        </a:p>
      </dsp:txBody>
      <dsp:txXfrm>
        <a:off x="3505638" y="43323"/>
        <a:ext cx="1392502" cy="3562487"/>
      </dsp:txXfrm>
    </dsp:sp>
    <dsp:sp modelId="{F5210488-AFDB-4449-B79C-D05B202EC896}">
      <dsp:nvSpPr>
        <dsp:cNvPr id="0" name=""/>
        <dsp:cNvSpPr/>
      </dsp:nvSpPr>
      <dsp:spPr>
        <a:xfrm>
          <a:off x="5189960" y="0"/>
          <a:ext cx="1479148" cy="3649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Ver alternativas ¿Qué haría con lo mismo?</a:t>
          </a:r>
        </a:p>
      </dsp:txBody>
      <dsp:txXfrm>
        <a:off x="5233283" y="43323"/>
        <a:ext cx="1392502" cy="3562487"/>
      </dsp:txXfrm>
    </dsp:sp>
    <dsp:sp modelId="{02020BB9-D522-4104-9843-92ABD9A3C492}">
      <dsp:nvSpPr>
        <dsp:cNvPr id="0" name=""/>
        <dsp:cNvSpPr/>
      </dsp:nvSpPr>
      <dsp:spPr>
        <a:xfrm>
          <a:off x="6917606" y="0"/>
          <a:ext cx="1479148" cy="3649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Estudiar el tema</a:t>
          </a:r>
        </a:p>
      </dsp:txBody>
      <dsp:txXfrm>
        <a:off x="6960929" y="43323"/>
        <a:ext cx="1392502" cy="3562487"/>
      </dsp:txXfrm>
    </dsp:sp>
    <dsp:sp modelId="{40CD3C68-59C5-45CD-9C0F-12B76446D6A1}">
      <dsp:nvSpPr>
        <dsp:cNvPr id="0" name=""/>
        <dsp:cNvSpPr/>
      </dsp:nvSpPr>
      <dsp:spPr>
        <a:xfrm>
          <a:off x="8645251" y="0"/>
          <a:ext cx="1479148" cy="3649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Consejo de mi abuelo: “Nunca te metas en algo que no conoces”</a:t>
          </a:r>
        </a:p>
      </dsp:txBody>
      <dsp:txXfrm>
        <a:off x="8688574" y="43323"/>
        <a:ext cx="1392502" cy="35624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1B27A-69D6-41B9-82AD-7505F3B7960D}">
      <dsp:nvSpPr>
        <dsp:cNvPr id="0" name=""/>
        <dsp:cNvSpPr/>
      </dsp:nvSpPr>
      <dsp:spPr>
        <a:xfrm>
          <a:off x="657948" y="683219"/>
          <a:ext cx="2612008" cy="22832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RRHH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Materias primas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1600" kern="1200" dirty="0"/>
        </a:p>
      </dsp:txBody>
      <dsp:txXfrm>
        <a:off x="1310950" y="1025702"/>
        <a:ext cx="1273354" cy="1598257"/>
      </dsp:txXfrm>
    </dsp:sp>
    <dsp:sp modelId="{CD39865E-2A09-4354-A501-3844E137531C}">
      <dsp:nvSpPr>
        <dsp:cNvPr id="0" name=""/>
        <dsp:cNvSpPr/>
      </dsp:nvSpPr>
      <dsp:spPr>
        <a:xfrm>
          <a:off x="4946" y="1171828"/>
          <a:ext cx="1306004" cy="130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Inputs</a:t>
          </a:r>
        </a:p>
      </dsp:txBody>
      <dsp:txXfrm>
        <a:off x="196206" y="1363088"/>
        <a:ext cx="923484" cy="923484"/>
      </dsp:txXfrm>
    </dsp:sp>
    <dsp:sp modelId="{66799FC1-6596-4CC8-BC14-9170597DDB7B}">
      <dsp:nvSpPr>
        <dsp:cNvPr id="0" name=""/>
        <dsp:cNvSpPr/>
      </dsp:nvSpPr>
      <dsp:spPr>
        <a:xfrm>
          <a:off x="4086209" y="683219"/>
          <a:ext cx="2612008" cy="22832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Procesos claves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Otros procesos</a:t>
          </a:r>
        </a:p>
      </dsp:txBody>
      <dsp:txXfrm>
        <a:off x="4739211" y="1025702"/>
        <a:ext cx="1273354" cy="1598257"/>
      </dsp:txXfrm>
    </dsp:sp>
    <dsp:sp modelId="{E342AC36-6885-4FC2-A368-A4878EA6F8D6}">
      <dsp:nvSpPr>
        <dsp:cNvPr id="0" name=""/>
        <dsp:cNvSpPr/>
      </dsp:nvSpPr>
      <dsp:spPr>
        <a:xfrm>
          <a:off x="3433207" y="1171828"/>
          <a:ext cx="1306004" cy="130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Procesos</a:t>
          </a:r>
        </a:p>
      </dsp:txBody>
      <dsp:txXfrm>
        <a:off x="3624467" y="1363088"/>
        <a:ext cx="923484" cy="923484"/>
      </dsp:txXfrm>
    </dsp:sp>
    <dsp:sp modelId="{38E41ED2-1F1A-4A66-B7ED-7607AF62635D}">
      <dsp:nvSpPr>
        <dsp:cNvPr id="0" name=""/>
        <dsp:cNvSpPr/>
      </dsp:nvSpPr>
      <dsp:spPr>
        <a:xfrm>
          <a:off x="7514470" y="683219"/>
          <a:ext cx="2612008" cy="22832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Producto o servicio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Indicadores de rendimiento</a:t>
          </a:r>
        </a:p>
      </dsp:txBody>
      <dsp:txXfrm>
        <a:off x="8167472" y="1025702"/>
        <a:ext cx="1273354" cy="1598257"/>
      </dsp:txXfrm>
    </dsp:sp>
    <dsp:sp modelId="{FBB2027D-E773-4D82-A3D7-BBDF58ED33E7}">
      <dsp:nvSpPr>
        <dsp:cNvPr id="0" name=""/>
        <dsp:cNvSpPr/>
      </dsp:nvSpPr>
      <dsp:spPr>
        <a:xfrm>
          <a:off x="6861468" y="1171828"/>
          <a:ext cx="1306004" cy="130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Outputs</a:t>
          </a:r>
        </a:p>
      </dsp:txBody>
      <dsp:txXfrm>
        <a:off x="7052728" y="1363088"/>
        <a:ext cx="923484" cy="923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AC1A4-FF82-4F22-A435-E2007A3BD28D}">
      <dsp:nvSpPr>
        <dsp:cNvPr id="0" name=""/>
        <dsp:cNvSpPr/>
      </dsp:nvSpPr>
      <dsp:spPr>
        <a:xfrm>
          <a:off x="0" y="46706"/>
          <a:ext cx="101314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400" kern="1200"/>
            <a:t>Políticos</a:t>
          </a:r>
        </a:p>
      </dsp:txBody>
      <dsp:txXfrm>
        <a:off x="39809" y="86515"/>
        <a:ext cx="10051807" cy="735872"/>
      </dsp:txXfrm>
    </dsp:sp>
    <dsp:sp modelId="{C09EFC06-7602-403E-8867-E27A322290CB}">
      <dsp:nvSpPr>
        <dsp:cNvPr id="0" name=""/>
        <dsp:cNvSpPr/>
      </dsp:nvSpPr>
      <dsp:spPr>
        <a:xfrm>
          <a:off x="0" y="960116"/>
          <a:ext cx="101314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400" kern="1200"/>
            <a:t>Económicos</a:t>
          </a:r>
        </a:p>
      </dsp:txBody>
      <dsp:txXfrm>
        <a:off x="39809" y="999925"/>
        <a:ext cx="10051807" cy="735872"/>
      </dsp:txXfrm>
    </dsp:sp>
    <dsp:sp modelId="{BE25436C-1187-4D3F-859F-C1D007E2056E}">
      <dsp:nvSpPr>
        <dsp:cNvPr id="0" name=""/>
        <dsp:cNvSpPr/>
      </dsp:nvSpPr>
      <dsp:spPr>
        <a:xfrm>
          <a:off x="0" y="1873526"/>
          <a:ext cx="101314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400" kern="1200"/>
            <a:t>Sociales</a:t>
          </a:r>
        </a:p>
      </dsp:txBody>
      <dsp:txXfrm>
        <a:off x="39809" y="1913335"/>
        <a:ext cx="10051807" cy="735872"/>
      </dsp:txXfrm>
    </dsp:sp>
    <dsp:sp modelId="{DF688C25-466C-419B-8969-29A81240BBFE}">
      <dsp:nvSpPr>
        <dsp:cNvPr id="0" name=""/>
        <dsp:cNvSpPr/>
      </dsp:nvSpPr>
      <dsp:spPr>
        <a:xfrm>
          <a:off x="0" y="2786936"/>
          <a:ext cx="101314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400" kern="1200"/>
            <a:t>Tecnológicos</a:t>
          </a:r>
        </a:p>
      </dsp:txBody>
      <dsp:txXfrm>
        <a:off x="39809" y="2826745"/>
        <a:ext cx="10051807" cy="7358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C9F0F-C04C-45BA-B488-7693D3D12702}">
      <dsp:nvSpPr>
        <dsp:cNvPr id="0" name=""/>
        <dsp:cNvSpPr/>
      </dsp:nvSpPr>
      <dsp:spPr>
        <a:xfrm>
          <a:off x="2936035" y="1563"/>
          <a:ext cx="4259353" cy="17037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/>
            <a:t>Fortalezas y Debilidades</a:t>
          </a:r>
        </a:p>
      </dsp:txBody>
      <dsp:txXfrm>
        <a:off x="3787906" y="1563"/>
        <a:ext cx="2555612" cy="1703741"/>
      </dsp:txXfrm>
    </dsp:sp>
    <dsp:sp modelId="{92B70F13-2B2B-4FDE-A296-B2B30033A411}">
      <dsp:nvSpPr>
        <dsp:cNvPr id="0" name=""/>
        <dsp:cNvSpPr/>
      </dsp:nvSpPr>
      <dsp:spPr>
        <a:xfrm>
          <a:off x="2936035" y="1943828"/>
          <a:ext cx="4259353" cy="17037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/>
            <a:t>Oportunidades y amenazas</a:t>
          </a:r>
        </a:p>
      </dsp:txBody>
      <dsp:txXfrm>
        <a:off x="3787906" y="1943828"/>
        <a:ext cx="2555612" cy="1703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537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030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391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214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468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1594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664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9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0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444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710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974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3309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945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652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5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560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FB4622-AA70-4D66-AB85-F0CC4A3F6755}" type="datetimeFigureOut">
              <a:rPr lang="es-CL" smtClean="0"/>
              <a:t>08/05/2019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5615CC-00D7-40A3-8B30-1EBE39A78BF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610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AF650-9453-4677-BB1F-5FE224FE3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Evaluación de proyectos y emprendimiento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AA003-7B20-4FBF-9CB4-7C4E0C4C9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 descr="Resultado de imagen para uar recoleta">
            <a:extLst>
              <a:ext uri="{FF2B5EF4-FFF2-40B4-BE49-F238E27FC236}">
                <a16:creationId xmlns:a16="http://schemas.microsoft.com/office/drawing/2014/main" id="{089C1C2A-3EE4-4B95-BF1F-9172F84D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811821"/>
            <a:ext cx="1359017" cy="11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8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1FB8-1736-48A3-AB4B-C574DC00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Técnicas para tener ideas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6D2052A-F2AD-49A2-ABEE-56DCA6E92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98095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01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96599-6AEF-410F-A0CB-24A5CE93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Evaluar pre factibilidad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44FE1CE-44B8-4A3E-8125-F54527EFD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76407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2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1ABEE-BD62-4611-808A-B2295A21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Evaluar estratégica y financieramente el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9C1AD-42CD-4213-96CA-8D0AAF1D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Análisis estratégico:</a:t>
            </a:r>
          </a:p>
          <a:p>
            <a:pPr lvl="1"/>
            <a:r>
              <a:rPr lang="es-CL" dirty="0"/>
              <a:t>Imaginar el proceso completo para desarrollar mi producto o servicio (inputs y outputs)</a:t>
            </a:r>
          </a:p>
          <a:p>
            <a:pPr lvl="1"/>
            <a:r>
              <a:rPr lang="es-CL" dirty="0"/>
              <a:t>Entender las Fortalezas, Debilidades , Oportunidades y amenazas.</a:t>
            </a:r>
          </a:p>
          <a:p>
            <a:pPr lvl="1"/>
            <a:r>
              <a:rPr lang="es-CL" dirty="0"/>
              <a:t>Análisis Político, económico, social y tecnológico.</a:t>
            </a:r>
          </a:p>
          <a:p>
            <a:pPr lvl="1"/>
            <a:r>
              <a:rPr lang="es-CL" dirty="0"/>
              <a:t>Entender mi mercado</a:t>
            </a:r>
          </a:p>
          <a:p>
            <a:pPr lvl="1"/>
            <a:r>
              <a:rPr lang="es-CL" dirty="0"/>
              <a:t>Parte legal:</a:t>
            </a:r>
          </a:p>
          <a:p>
            <a:pPr lvl="2"/>
            <a:r>
              <a:rPr lang="es-CL" dirty="0"/>
              <a:t>Permisos</a:t>
            </a:r>
          </a:p>
          <a:p>
            <a:pPr lvl="2"/>
            <a:r>
              <a:rPr lang="es-CL" dirty="0"/>
              <a:t>Patentes</a:t>
            </a:r>
          </a:p>
          <a:p>
            <a:pPr lvl="2"/>
            <a:r>
              <a:rPr lang="es-CL" dirty="0"/>
              <a:t>Licencias o softwares</a:t>
            </a:r>
          </a:p>
          <a:p>
            <a:pPr lvl="2"/>
            <a:r>
              <a:rPr lang="es-CL" dirty="0" err="1"/>
              <a:t>Etc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5291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8901E-F91D-4671-9205-99C9CF63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C33624AE-1D46-4F26-8756-652E44150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74" y="2141538"/>
            <a:ext cx="4562077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0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AEAC-F7A4-49FF-B07F-C63A9093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Entender mis procesos, mis inputs y mis outputs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6ACB9BD-E0F8-46D1-A811-03AB3FF0B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96539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60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468D9-F521-4BB5-A22C-06E45122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PEST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27B0508-93F9-4D56-BBC7-57CD492A0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04032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8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63F95-C4D1-4DB3-A6BC-3128621B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FODA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F1CD1FB-DF91-4EB8-A01F-4360A395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025232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31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CA872-B1AA-4536-B79D-6D726169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Resultado de imagen para los simpson memes economia">
            <a:extLst>
              <a:ext uri="{FF2B5EF4-FFF2-40B4-BE49-F238E27FC236}">
                <a16:creationId xmlns:a16="http://schemas.microsoft.com/office/drawing/2014/main" id="{CB9C348D-F129-4622-BE02-BA5B4BF47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55" y="1635674"/>
            <a:ext cx="5821729" cy="43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9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AD98D-D8CE-4448-B214-53721985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CL" dirty="0"/>
              <a:t>¿Cómo entiendo mi mercado?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54E9E-3621-459E-813F-9E21BA2D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s-CL" dirty="0"/>
              <a:t>Hay que entender las reglas explicitas e implícitas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10244" name="Picture 4" descr="Resultado de imagen para 5 fuerzas de porter">
            <a:extLst>
              <a:ext uri="{FF2B5EF4-FFF2-40B4-BE49-F238E27FC236}">
                <a16:creationId xmlns:a16="http://schemas.microsoft.com/office/drawing/2014/main" id="{2F70AA00-0CA1-4C86-ADD0-6B3EEB4E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435392"/>
            <a:ext cx="6095593" cy="382498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7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A2543-89A1-4296-A4BF-E26C8CE3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2050" name="Picture 2" descr="Resultado de imagen para los simpson memes negocios">
            <a:extLst>
              <a:ext uri="{FF2B5EF4-FFF2-40B4-BE49-F238E27FC236}">
                <a16:creationId xmlns:a16="http://schemas.microsoft.com/office/drawing/2014/main" id="{724FEFAC-A1F4-450A-BF2C-C74A4678AA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86" y="2141538"/>
            <a:ext cx="6517253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8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819D3-7850-43E7-AFDA-1BDA93D5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 básicos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BB8601E-E0D7-4EEE-81C8-57F8AA6DA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99682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48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0BE86-8ABE-42E4-8012-249EC346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Evaluación financiera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47DB3-2E61-4CF6-A2FE-D631FBE8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Convertir todo lo anterior a números y tratar de responder:</a:t>
            </a:r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 						¿Qué rentabilidad, plazo y riesgo tiene este negocio?</a:t>
            </a:r>
          </a:p>
        </p:txBody>
      </p:sp>
    </p:spTree>
    <p:extLst>
      <p:ext uri="{BB962C8B-B14F-4D97-AF65-F5344CB8AC3E}">
        <p14:creationId xmlns:p14="http://schemas.microsoft.com/office/powerpoint/2010/main" val="28902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5E9F5-4D73-4367-8BAC-88F465E7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s-CL" dirty="0"/>
              <a:t>Teoría económica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37E9081-32EC-4B17-8764-A7D4A492E5A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52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A76C2-AF33-4FFD-A182-1CBDED0D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Teoría económica aplicada para entender el mercado</a:t>
            </a:r>
          </a:p>
        </p:txBody>
      </p:sp>
      <p:pic>
        <p:nvPicPr>
          <p:cNvPr id="9220" name="Picture 4" descr="Resultado de imagen para tipo de producto vaca">
            <a:extLst>
              <a:ext uri="{FF2B5EF4-FFF2-40B4-BE49-F238E27FC236}">
                <a16:creationId xmlns:a16="http://schemas.microsoft.com/office/drawing/2014/main" id="{0C63E89A-764E-4E3E-8D32-26D540B74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2133600"/>
            <a:ext cx="7343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9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FC812-DDDC-4BC6-8DAF-6030D4D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Valor del dinero en el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311CB-1F7E-4C7A-965B-FD8DCF72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i="1" dirty="0"/>
              <a:t>“No es lo mismo tener dinero hoy que mañana”</a:t>
            </a:r>
          </a:p>
        </p:txBody>
      </p:sp>
    </p:spTree>
    <p:extLst>
      <p:ext uri="{BB962C8B-B14F-4D97-AF65-F5344CB8AC3E}">
        <p14:creationId xmlns:p14="http://schemas.microsoft.com/office/powerpoint/2010/main" val="361684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AB5DA-D24C-4802-BBDB-4280A191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0D024-DED7-4EC7-B5E4-257D9602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amigo le ofrece un negocio por $100.000 y al cabo de un año le devolverá el 2% adicional. Sin embargo </a:t>
            </a:r>
            <a:r>
              <a:rPr lang="es-CL" dirty="0" err="1"/>
              <a:t>ud.</a:t>
            </a:r>
            <a:r>
              <a:rPr lang="es-CL" dirty="0"/>
              <a:t> tiene otra alternativa, su banco le ofrece tomar un depósito a plazo con una rentabilidad del 3% anual. (Piense en 3 elementos rentabilidad, plazo y riesgo)</a:t>
            </a:r>
          </a:p>
          <a:p>
            <a:endParaRPr lang="es-CL" dirty="0"/>
          </a:p>
          <a:p>
            <a:endParaRPr lang="es-CL" dirty="0"/>
          </a:p>
          <a:p>
            <a:pPr marL="0" indent="0" algn="ctr">
              <a:buNone/>
            </a:pPr>
            <a:r>
              <a:rPr lang="es-CL" dirty="0"/>
              <a:t>¿Qué elección tomaría?</a:t>
            </a:r>
          </a:p>
        </p:txBody>
      </p:sp>
    </p:spTree>
    <p:extLst>
      <p:ext uri="{BB962C8B-B14F-4D97-AF65-F5344CB8AC3E}">
        <p14:creationId xmlns:p14="http://schemas.microsoft.com/office/powerpoint/2010/main" val="35409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C93AB-30C9-403F-83EA-E8F3E3D2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8D115-F6B1-429E-B445-13D03000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Su amigo le dice que el mercado donde está invirtiendo está en expansión (crecimiento), y que la demanda está subiendo regularmente. Ud. Lo estudia y se da cuenta que el primer año espera un 2%, pero el año siguiente será de un 5% y luego del 6%. El banco le sigue ofreciendo 3% anual.  (Piense en rentabilidad, riesgo y plazo)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 algn="ctr">
              <a:buNone/>
            </a:pPr>
            <a:r>
              <a:rPr lang="es-CL" dirty="0"/>
              <a:t>¿Qué elección tomaría?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356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88505-A8E9-4594-8E55-F1E01E13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Elementos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2CB1E-FB7E-4EA0-A422-78819243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Rentabilidad</a:t>
            </a:r>
          </a:p>
          <a:p>
            <a:r>
              <a:rPr lang="es-CL" dirty="0"/>
              <a:t>Riesgo</a:t>
            </a:r>
          </a:p>
          <a:p>
            <a:r>
              <a:rPr lang="es-CL" dirty="0"/>
              <a:t>Plazo</a:t>
            </a:r>
          </a:p>
          <a:p>
            <a:r>
              <a:rPr lang="es-CL" dirty="0"/>
              <a:t>Economía </a:t>
            </a:r>
          </a:p>
          <a:p>
            <a:r>
              <a:rPr lang="es-CL" dirty="0"/>
              <a:t>Análisis del mercado</a:t>
            </a:r>
          </a:p>
          <a:p>
            <a:r>
              <a:rPr lang="es-CL" dirty="0"/>
              <a:t>Valor del dinero en el tiempo o su costo alternativo (costo oportunidad)</a:t>
            </a:r>
          </a:p>
        </p:txBody>
      </p:sp>
    </p:spTree>
    <p:extLst>
      <p:ext uri="{BB962C8B-B14F-4D97-AF65-F5344CB8AC3E}">
        <p14:creationId xmlns:p14="http://schemas.microsoft.com/office/powerpoint/2010/main" val="9323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33568-8FFB-42BD-BAFF-80EFD855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Pasos para iniciar una empresa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25B7D0C8-7B96-48C5-B19C-8A594E314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563036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794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449</Words>
  <Application>Microsoft Office PowerPoint</Application>
  <PresentationFormat>Panorámica</PresentationFormat>
  <Paragraphs>91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Evaluación de proyectos y emprendimiento</vt:lpstr>
      <vt:lpstr>Conceptos básicos</vt:lpstr>
      <vt:lpstr>Teoría económica</vt:lpstr>
      <vt:lpstr>Teoría económica aplicada para entender el mercado</vt:lpstr>
      <vt:lpstr>Valor del dinero en el tiempo</vt:lpstr>
      <vt:lpstr>Ejemplo</vt:lpstr>
      <vt:lpstr>ejemplo</vt:lpstr>
      <vt:lpstr>Elementos clave</vt:lpstr>
      <vt:lpstr>Pasos para iniciar una empresa</vt:lpstr>
      <vt:lpstr>Técnicas para tener ideas</vt:lpstr>
      <vt:lpstr>Evaluar pre factibilidad</vt:lpstr>
      <vt:lpstr>Evaluar estratégica y financieramente el negocio</vt:lpstr>
      <vt:lpstr>Presentación de PowerPoint</vt:lpstr>
      <vt:lpstr>Entender mis procesos, mis inputs y mis outputs</vt:lpstr>
      <vt:lpstr>PEST</vt:lpstr>
      <vt:lpstr>Análisis FODA</vt:lpstr>
      <vt:lpstr>Presentación de PowerPoint</vt:lpstr>
      <vt:lpstr>¿Cómo entiendo mi mercado?</vt:lpstr>
      <vt:lpstr>Presentación de PowerPoint</vt:lpstr>
      <vt:lpstr>Evaluación financiera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proyectos y emprendimiento</dc:title>
  <dc:creator>Gustavo Adolfo Henriquez Maureira</dc:creator>
  <cp:lastModifiedBy>Gustavo Adolfo Henriquez Maureira</cp:lastModifiedBy>
  <cp:revision>7</cp:revision>
  <dcterms:created xsi:type="dcterms:W3CDTF">2019-04-24T22:42:21Z</dcterms:created>
  <dcterms:modified xsi:type="dcterms:W3CDTF">2019-05-08T21:23:04Z</dcterms:modified>
</cp:coreProperties>
</file>