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2" r:id="rId13"/>
    <p:sldId id="263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41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r>
              <a:rPr lang="ru-RU" sz="6300" dirty="0"/>
              <a:t>Органайзер задач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Презентация проекта</a:t>
            </a:r>
          </a:p>
          <a:p>
            <a:pPr>
              <a:lnSpc>
                <a:spcPct val="90000"/>
              </a:lnSpc>
            </a:pP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Самохвалов Максим, группа 363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2BDA6E-30E1-4A24-7A6F-58D0B85EF48C}"/>
              </a:ext>
            </a:extLst>
          </p:cNvPr>
          <p:cNvSpPr txBox="1"/>
          <p:nvPr/>
        </p:nvSpPr>
        <p:spPr>
          <a:xfrm>
            <a:off x="3816219" y="6421371"/>
            <a:ext cx="23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Курган 2025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88F92-7FE4-84E6-F6BE-B3FCB9308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46C7439C-9C6F-E4C6-3B45-7A0826A8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241EC64-28B1-F4BD-0C51-094B515E5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9144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26DF2-D28D-870D-D7FC-D3281FB9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7" y="5746071"/>
            <a:ext cx="5261624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dirty="0" err="1"/>
              <a:t>Основной</a:t>
            </a:r>
            <a:r>
              <a:rPr lang="en-US" sz="3600" dirty="0"/>
              <a:t> </a:t>
            </a:r>
            <a:r>
              <a:rPr lang="en-US" sz="3600" dirty="0" err="1"/>
              <a:t>функционал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896D-F01B-8544-2EE0-A01ABDC6D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792" y="5746071"/>
            <a:ext cx="3086100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/>
              <a:t> </a:t>
            </a:r>
            <a:r>
              <a:rPr lang="ru-RU" sz="2000" dirty="0"/>
              <a:t>Группировка задач по времени выполнения</a:t>
            </a:r>
            <a:endParaRPr lang="en-US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59BC36-CAEC-C8CB-B9AA-705F682EA8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8" r="1531"/>
          <a:stretch/>
        </p:blipFill>
        <p:spPr>
          <a:xfrm>
            <a:off x="0" y="-37114"/>
            <a:ext cx="9144000" cy="552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66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B79BE4-9209-E581-B621-C887808E7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F23D39AA-A018-BC9D-8A8E-3712D48C3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E40B67-618F-C561-F914-CBDDCF554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9144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AC7D7-A14A-F38B-5BC5-2DCD5975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7" y="5746071"/>
            <a:ext cx="5261624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dirty="0" err="1"/>
              <a:t>Основной</a:t>
            </a:r>
            <a:r>
              <a:rPr lang="en-US" sz="3600" dirty="0"/>
              <a:t> </a:t>
            </a:r>
            <a:r>
              <a:rPr lang="en-US" sz="3600" dirty="0" err="1"/>
              <a:t>функционал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32FF3-BA21-A302-A0C2-FB0B0CD3F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792" y="5746071"/>
            <a:ext cx="3086100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/>
              <a:t> </a:t>
            </a:r>
            <a:r>
              <a:rPr lang="ru-RU" sz="2000" dirty="0"/>
              <a:t>Адаптивный интерфейс с поддержкой тёмной темы</a:t>
            </a:r>
            <a:endParaRPr lang="en-US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067BE0-835D-1AF5-2B9B-A15929B40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86989" cy="54864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045D29-11A2-C421-8F91-AD5BD81C80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894"/>
          <a:stretch/>
        </p:blipFill>
        <p:spPr>
          <a:xfrm>
            <a:off x="4086989" y="0"/>
            <a:ext cx="5057011" cy="548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3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078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2849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82" name="Rectangle 308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4" name="Rectangle 308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6" name="Rectangle 308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656150"/>
            <a:ext cx="4254500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73940"/>
            <a:ext cx="3789277" cy="10357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/>
              <a:t>Руководство пользователя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524721"/>
            <a:ext cx="3743722" cy="3677123"/>
          </a:xfrm>
        </p:spPr>
        <p:txBody>
          <a:bodyPr anchor="ctr">
            <a:normAutofit/>
          </a:bodyPr>
          <a:lstStyle/>
          <a:p>
            <a:r>
              <a:rPr lang="ru-RU" sz="1600" dirty="0"/>
              <a:t> </a:t>
            </a:r>
            <a:r>
              <a:rPr lang="ru-RU" sz="2000" dirty="0"/>
              <a:t>Авторизация и создание профиля</a:t>
            </a:r>
          </a:p>
          <a:p>
            <a:r>
              <a:rPr lang="ru-RU" sz="2000" dirty="0"/>
              <a:t> Управление списком задач (добавление, редактирование, удаление)</a:t>
            </a:r>
          </a:p>
          <a:p>
            <a:r>
              <a:rPr lang="ru-RU" sz="2000" dirty="0"/>
              <a:t> Настройка напоминаний</a:t>
            </a:r>
          </a:p>
          <a:p>
            <a:r>
              <a:rPr lang="ru-RU" sz="2000" dirty="0"/>
              <a:t> Использование боковой панели для навигации</a:t>
            </a:r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7224" y="608401"/>
            <a:ext cx="3478126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Руководство пользователя – Бесплатные иконки: образование">
            <a:extLst>
              <a:ext uri="{FF2B5EF4-FFF2-40B4-BE49-F238E27FC236}">
                <a16:creationId xmlns:a16="http://schemas.microsoft.com/office/drawing/2014/main" id="{9931C597-5681-395F-F557-58C55A3CA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7869" y="1875422"/>
            <a:ext cx="3167439" cy="316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90" name="Straight Connector 308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92240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5" name="Rectangle 4102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16" name="Group 410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2849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17" name="Rectangle 410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8" name="Rectangle 410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8" name="Rectangle 410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656150"/>
            <a:ext cx="4254500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73940"/>
            <a:ext cx="3789277" cy="1035781"/>
          </a:xfrm>
        </p:spPr>
        <p:txBody>
          <a:bodyPr anchor="ctr">
            <a:normAutofit/>
          </a:bodyPr>
          <a:lstStyle/>
          <a:p>
            <a:r>
              <a:rPr lang="ru-RU" sz="3600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524721"/>
            <a:ext cx="3743722" cy="3677123"/>
          </a:xfrm>
        </p:spPr>
        <p:txBody>
          <a:bodyPr anchor="ctr">
            <a:normAutofit/>
          </a:bodyPr>
          <a:lstStyle/>
          <a:p>
            <a:r>
              <a:rPr lang="ru-RU" sz="2400" dirty="0"/>
              <a:t>Приложение помогает эффективно управлять задачами и временем</a:t>
            </a:r>
          </a:p>
          <a:p>
            <a:r>
              <a:rPr lang="ru-RU" sz="2400" dirty="0"/>
              <a:t>Планируется расширение функционала приложения</a:t>
            </a:r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7224" y="608401"/>
            <a:ext cx="3478126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Заключение – Бесплатные иконки: файлы и папки">
            <a:extLst>
              <a:ext uri="{FF2B5EF4-FFF2-40B4-BE49-F238E27FC236}">
                <a16:creationId xmlns:a16="http://schemas.microsoft.com/office/drawing/2014/main" id="{DD1661F3-1520-4AF6-9F99-11B8E5592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1135" y="1875422"/>
            <a:ext cx="3167439" cy="316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14" name="Straight Connector 411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92240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90D617-2E07-DD32-084D-6DC444E3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Спасибо за внимание!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80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922919"/>
            <a:ext cx="8333796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22" y="1238080"/>
            <a:ext cx="7387313" cy="1191639"/>
          </a:xfrm>
        </p:spPr>
        <p:txBody>
          <a:bodyPr anchor="b">
            <a:normAutofit/>
          </a:bodyPr>
          <a:lstStyle/>
          <a:p>
            <a:r>
              <a:rPr lang="ru-RU" sz="4700" dirty="0"/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978" y="2902913"/>
            <a:ext cx="7387313" cy="3032168"/>
          </a:xfrm>
        </p:spPr>
        <p:txBody>
          <a:bodyPr anchor="ctr">
            <a:noAutofit/>
          </a:bodyPr>
          <a:lstStyle/>
          <a:p>
            <a:r>
              <a:rPr lang="ru-RU" sz="2400" dirty="0"/>
              <a:t>Цель проекта — создать приложение для эффективного управления задачами в работе и личной жизни.</a:t>
            </a:r>
          </a:p>
          <a:p>
            <a:r>
              <a:rPr lang="ru-RU" sz="2400" dirty="0"/>
              <a:t>Современный ритм жизни требует удобных инструментов планирования.</a:t>
            </a:r>
          </a:p>
          <a:p>
            <a:r>
              <a:rPr lang="ru-RU" sz="2400" dirty="0"/>
              <a:t>Приложение помогает структурировать задачи, устанавливать напоминания и отслеживать прогресс.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ru-RU" sz="4200"/>
              <a:t>Актуальность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2" y="3017522"/>
            <a:ext cx="4627984" cy="3124658"/>
          </a:xfrm>
        </p:spPr>
        <p:txBody>
          <a:bodyPr anchor="ctr">
            <a:normAutofit/>
          </a:bodyPr>
          <a:lstStyle/>
          <a:p>
            <a:r>
              <a:rPr lang="ru-RU" sz="2100" dirty="0"/>
              <a:t>Люди часто сталкиваются с трудностями в управлении временем и распределении задач.</a:t>
            </a:r>
          </a:p>
          <a:p>
            <a:r>
              <a:rPr lang="ru-RU" sz="2100" dirty="0"/>
              <a:t>Недостаток удобных инструментов приводит к снижению продуктивности.</a:t>
            </a:r>
          </a:p>
          <a:p>
            <a:r>
              <a:rPr lang="ru-RU" sz="2100" dirty="0"/>
              <a:t>Органайзер задач помогает решать эти проблемы, улучшая тайм-менеджмент.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ask - Free files and folders icons">
            <a:extLst>
              <a:ext uri="{FF2B5EF4-FFF2-40B4-BE49-F238E27FC236}">
                <a16:creationId xmlns:a16="http://schemas.microsoft.com/office/drawing/2014/main" id="{6793EC45-70F2-8C3D-5F2E-A9F8D174C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548" y="2787602"/>
            <a:ext cx="3124658" cy="312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03441" y="-1"/>
            <a:ext cx="5737117" cy="5728133"/>
            <a:chOff x="329184" y="1"/>
            <a:chExt cx="524256" cy="5728133"/>
          </a:xfrm>
        </p:grpSpPr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318045"/>
            <a:ext cx="8249304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174" y="3801738"/>
            <a:ext cx="7553652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500"/>
              <a:t>Используемые технологии</a:t>
            </a:r>
          </a:p>
        </p:txBody>
      </p:sp>
      <p:pic>
        <p:nvPicPr>
          <p:cNvPr id="1030" name="Picture 6" descr="PostgreSQL - Wikipedia">
            <a:extLst>
              <a:ext uri="{FF2B5EF4-FFF2-40B4-BE49-F238E27FC236}">
                <a16:creationId xmlns:a16="http://schemas.microsoft.com/office/drawing/2014/main" id="{A0C8BFDE-5415-D9A0-B6A7-C27CF5B21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369" y="871235"/>
            <a:ext cx="2469592" cy="254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77D5E20-4DDE-CF76-249B-0AA0041FA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2969" y="1073381"/>
            <a:ext cx="2469593" cy="214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sp-net-logo – Laksh IT Solution">
            <a:extLst>
              <a:ext uri="{FF2B5EF4-FFF2-40B4-BE49-F238E27FC236}">
                <a16:creationId xmlns:a16="http://schemas.microsoft.com/office/drawing/2014/main" id="{72C031FA-CD19-8AF5-A5DB-C34A9E911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1988" y="1556983"/>
            <a:ext cx="2469592" cy="117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03441" y="-1"/>
            <a:ext cx="5737117" cy="5728133"/>
            <a:chOff x="329184" y="1"/>
            <a:chExt cx="524256" cy="572813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318045"/>
            <a:ext cx="8249304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174" y="3941205"/>
            <a:ext cx="7553652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500"/>
              <a:t>Этапы разработки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08326C-6EDC-8863-B821-9992F49F204E}"/>
              </a:ext>
            </a:extLst>
          </p:cNvPr>
          <p:cNvSpPr txBox="1">
            <a:spLocks/>
          </p:cNvSpPr>
          <p:nvPr/>
        </p:nvSpPr>
        <p:spPr>
          <a:xfrm>
            <a:off x="3039534" y="1424883"/>
            <a:ext cx="298268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 eaLnBrk="1" latinLnBrk="0" hangingPunct="1">
              <a:spcBef>
                <a:spcPts val="480"/>
              </a:spcBef>
              <a:buClrTx/>
              <a:buSzPts val="2000"/>
              <a:buNone/>
            </a:pPr>
            <a:r>
              <a:rPr lang="ru-RU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2. Промежуточный этап:</a:t>
            </a:r>
            <a:endParaRPr lang="en-US" sz="1800" b="1" dirty="0">
              <a:effectLst/>
            </a:endParaRPr>
          </a:p>
          <a:p>
            <a:pPr marL="347472" indent="-347472" rtl="0" eaLnBrk="1" latinLnBrk="0" hangingPunct="1">
              <a:spcBef>
                <a:spcPts val="480"/>
              </a:spcBef>
              <a:buNone/>
            </a:pPr>
            <a:r>
              <a:rPr lang="ru-R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 Реализация функций (CRUD)</a:t>
            </a:r>
            <a:endParaRPr lang="en-US" dirty="0">
              <a:effectLst/>
            </a:endParaRPr>
          </a:p>
          <a:p>
            <a:pPr marL="347472" indent="-347472" rtl="0" eaLnBrk="1" latinLnBrk="0" hangingPunct="1">
              <a:spcBef>
                <a:spcPts val="480"/>
              </a:spcBef>
              <a:buNone/>
            </a:pPr>
            <a:r>
              <a:rPr lang="ru-R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 Настройка API и клиентской части</a:t>
            </a:r>
            <a:endParaRPr lang="en-US" dirty="0">
              <a:effectLst/>
            </a:endParaRPr>
          </a:p>
          <a:p>
            <a:pPr marL="0" indent="0" rtl="0" eaLnBrk="1" latinLnBrk="0" hangingPunct="1">
              <a:spcBef>
                <a:spcPts val="480"/>
              </a:spcBef>
              <a:buNone/>
            </a:pPr>
            <a:r>
              <a:rPr lang="ru-R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 Тестирование</a:t>
            </a:r>
            <a:endParaRPr lang="en-US" dirty="0">
              <a:effectLst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AFFCD8-463E-00EB-E4A3-850F807EB929}"/>
              </a:ext>
            </a:extLst>
          </p:cNvPr>
          <p:cNvSpPr txBox="1">
            <a:spLocks/>
          </p:cNvSpPr>
          <p:nvPr/>
        </p:nvSpPr>
        <p:spPr>
          <a:xfrm>
            <a:off x="675778" y="1424881"/>
            <a:ext cx="236375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 eaLnBrk="1" latinLnBrk="0" hangingPunct="1">
              <a:spcBef>
                <a:spcPts val="528"/>
              </a:spcBef>
              <a:buClrTx/>
              <a:buSzPts val="2200"/>
              <a:buNone/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1. Начальный </a:t>
            </a:r>
            <a:r>
              <a:rPr lang="en-US" sz="1800" b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этап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:</a:t>
            </a:r>
            <a:endParaRPr lang="en-US" sz="1800" b="1" dirty="0">
              <a:effectLst/>
            </a:endParaRPr>
          </a:p>
          <a:p>
            <a:pPr marL="347472" indent="-347472" algn="l" rtl="0" eaLnBrk="1" latinLnBrk="0" hangingPunct="1">
              <a:spcBef>
                <a:spcPts val="528"/>
              </a:spcBef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Формулировка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целей</a:t>
            </a:r>
            <a:endParaRPr lang="en-US" sz="1100" dirty="0">
              <a:effectLst/>
            </a:endParaRPr>
          </a:p>
          <a:p>
            <a:pPr marL="347472" indent="-347472" algn="l" rtl="0" eaLnBrk="1" latinLnBrk="0" hangingPunct="1">
              <a:spcBef>
                <a:spcPts val="528"/>
              </a:spcBef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Выбор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технологий</a:t>
            </a:r>
            <a:endParaRPr lang="en-US" sz="1100" dirty="0">
              <a:effectLst/>
            </a:endParaRPr>
          </a:p>
          <a:p>
            <a:pPr marL="0" indent="0" algn="l" rtl="0" eaLnBrk="1" latinLnBrk="0" hangingPunct="1">
              <a:spcBef>
                <a:spcPts val="528"/>
              </a:spcBef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Настройка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окружения</a:t>
            </a:r>
            <a:endParaRPr lang="en-US" sz="1100" dirty="0">
              <a:effectLst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87FA3C0-7589-7711-FDF2-D17DD23E1A4D}"/>
              </a:ext>
            </a:extLst>
          </p:cNvPr>
          <p:cNvSpPr txBox="1">
            <a:spLocks/>
          </p:cNvSpPr>
          <p:nvPr/>
        </p:nvSpPr>
        <p:spPr>
          <a:xfrm>
            <a:off x="6022220" y="1424882"/>
            <a:ext cx="258060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3. </a:t>
            </a:r>
            <a:r>
              <a:rPr lang="en-US" sz="1800" b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Финальный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1800" b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этап</a:t>
            </a:r>
            <a:r>
              <a:rPr lang="en-US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:</a:t>
            </a:r>
            <a:endParaRPr lang="en-US" sz="1100" b="1" dirty="0">
              <a:effectLst/>
            </a:endParaRPr>
          </a:p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Добавление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уведомлений</a:t>
            </a:r>
            <a:endParaRPr lang="en-US" sz="1100" dirty="0">
              <a:effectLst/>
            </a:endParaRPr>
          </a:p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Улучшение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интерфейса</a:t>
            </a:r>
            <a:endParaRPr lang="en-US" sz="1100" dirty="0">
              <a:effectLst/>
            </a:endParaRPr>
          </a:p>
          <a:p>
            <a:pPr marL="0" indent="0" rtl="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-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Тестирование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и </a:t>
            </a:r>
            <a:r>
              <a:rPr lang="en-US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оптимизация</a:t>
            </a:r>
            <a:endParaRPr lang="en-US" sz="1100" dirty="0">
              <a:effectLst/>
            </a:endParaRPr>
          </a:p>
          <a:p>
            <a:pPr marL="0" indent="0" algn="l" rtl="0" eaLnBrk="1" latinLnBrk="0" hangingPunct="1">
              <a:spcBef>
                <a:spcPts val="480"/>
              </a:spcBef>
              <a:buNone/>
            </a:pP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Шрифт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5F2E42D-37EC-DE46-F040-D2CF243AB6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9" r="7854" b="-1"/>
          <a:stretch>
            <a:fillRect/>
          </a:stretch>
        </p:blipFill>
        <p:spPr>
          <a:xfrm>
            <a:off x="20" y="10"/>
            <a:ext cx="9143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9144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67" y="5746071"/>
            <a:ext cx="5261624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dirty="0" err="1"/>
              <a:t>Основной</a:t>
            </a:r>
            <a:r>
              <a:rPr lang="en-US" sz="3600" dirty="0"/>
              <a:t> </a:t>
            </a:r>
            <a:r>
              <a:rPr lang="en-US" sz="3600" dirty="0" err="1"/>
              <a:t>функционал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3792" y="5746071"/>
            <a:ext cx="3086100" cy="85226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 algn="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/>
              <a:t> </a:t>
            </a:r>
            <a:r>
              <a:rPr lang="en-US" sz="2000" dirty="0" err="1"/>
              <a:t>Авторизация</a:t>
            </a:r>
            <a:r>
              <a:rPr lang="en-US" sz="2000" dirty="0"/>
              <a:t> и </a:t>
            </a:r>
            <a:r>
              <a:rPr lang="en-US" sz="2000" dirty="0" err="1"/>
              <a:t>безопасный</a:t>
            </a:r>
            <a:r>
              <a:rPr lang="en-US" sz="2000" dirty="0"/>
              <a:t> </a:t>
            </a:r>
            <a:r>
              <a:rPr lang="en-US" sz="2000" dirty="0" err="1"/>
              <a:t>доступ</a:t>
            </a:r>
            <a:r>
              <a:rPr lang="en-US" sz="2000" dirty="0"/>
              <a:t> к </a:t>
            </a:r>
            <a:r>
              <a:rPr lang="en-US" sz="2000" dirty="0" err="1"/>
              <a:t>данным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9DA919-8F1A-ACCA-E25B-8A1C5ABAC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70102AFB-A97F-E3AF-F65C-380ADDFD6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AB48C5-F146-BD81-DF87-E1B5C12F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9144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6145A-B86F-5109-E2C5-6E7B3F07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7" y="5746071"/>
            <a:ext cx="5261624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dirty="0" err="1"/>
              <a:t>Основной</a:t>
            </a:r>
            <a:r>
              <a:rPr lang="en-US" sz="3600" dirty="0"/>
              <a:t> </a:t>
            </a:r>
            <a:r>
              <a:rPr lang="en-US" sz="3600" dirty="0" err="1"/>
              <a:t>функционал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6E88-30E8-135C-06B9-90B43BEE5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792" y="5746071"/>
            <a:ext cx="3086100" cy="85226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 algn="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/>
              <a:t> </a:t>
            </a:r>
            <a:r>
              <a:rPr lang="ru-RU" sz="2000" dirty="0"/>
              <a:t>Список задач с возможностью сортировки и фильтрации</a:t>
            </a:r>
            <a:endParaRPr lang="en-US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033924-3877-8505-40A3-8B455DF33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5862"/>
            <a:ext cx="9144000" cy="596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2AEB62-D9FA-8C50-7BA8-3CE6A2E3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11A375EC-0898-F4F8-3843-89F185D8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3D2C265-526C-A5A5-B48E-EC0C66D55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9144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0C26F-3EE2-E211-F674-7711AB56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7" y="5746071"/>
            <a:ext cx="5261624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dirty="0" err="1"/>
              <a:t>Основной</a:t>
            </a:r>
            <a:r>
              <a:rPr lang="en-US" sz="3600" dirty="0"/>
              <a:t> </a:t>
            </a:r>
            <a:r>
              <a:rPr lang="en-US" sz="3600" dirty="0" err="1"/>
              <a:t>функционал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1355-D61C-FB03-C16D-6AA1D6CCD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792" y="5746071"/>
            <a:ext cx="3086100" cy="85226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 algn="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/>
              <a:t> </a:t>
            </a:r>
            <a:r>
              <a:rPr lang="ru-RU" sz="2000" dirty="0"/>
              <a:t>Добавление, редактирование и удаление задач</a:t>
            </a:r>
            <a:endParaRPr lang="en-US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D4AFEE-3D0D-0027-7140-4F3F6AED8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1928"/>
            <a:ext cx="9144000" cy="57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3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157CBC-1EAF-0D9D-1965-E2FE44E44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A966FA6C-40CA-D4D8-7E8B-6DD69A816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21C904-556F-4C64-1848-DA108671D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9144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9055-764C-FFAF-E02F-66694717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7" y="5746071"/>
            <a:ext cx="5261624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dirty="0" err="1"/>
              <a:t>Основной</a:t>
            </a:r>
            <a:r>
              <a:rPr lang="en-US" sz="3600" dirty="0"/>
              <a:t> </a:t>
            </a:r>
            <a:r>
              <a:rPr lang="en-US" sz="3600" dirty="0" err="1"/>
              <a:t>функционал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8BF15-B820-6694-E27B-26D26114C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792" y="5746071"/>
            <a:ext cx="3086100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/>
              <a:t> </a:t>
            </a:r>
            <a:r>
              <a:rPr lang="ru-RU" sz="2000" dirty="0"/>
              <a:t>Напоминания о приближающихся сроках</a:t>
            </a:r>
            <a:endParaRPr lang="en-US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A17BC6-CFC7-E6EE-765B-1BFBCF937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7869"/>
            <a:ext cx="9144000" cy="55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7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225</Words>
  <Application>Microsoft Office PowerPoint</Application>
  <PresentationFormat>Экран (4:3)</PresentationFormat>
  <Paragraphs>47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Органайзер задач</vt:lpstr>
      <vt:lpstr>Введение</vt:lpstr>
      <vt:lpstr>Актуальность проекта</vt:lpstr>
      <vt:lpstr>Используемые технологии</vt:lpstr>
      <vt:lpstr>Этапы разработки</vt:lpstr>
      <vt:lpstr>Основной функционал</vt:lpstr>
      <vt:lpstr>Основной функционал</vt:lpstr>
      <vt:lpstr>Основной функционал</vt:lpstr>
      <vt:lpstr>Основной функционал</vt:lpstr>
      <vt:lpstr>Основной функционал</vt:lpstr>
      <vt:lpstr>Основной функционал</vt:lpstr>
      <vt:lpstr>Руководство пользователя</vt:lpstr>
      <vt:lpstr>Заключение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Самохвалов Максим</dc:creator>
  <cp:keywords/>
  <dc:description>generated using python-pptx</dc:description>
  <cp:lastModifiedBy>Самохвалов Максим</cp:lastModifiedBy>
  <cp:revision>3</cp:revision>
  <dcterms:created xsi:type="dcterms:W3CDTF">2013-01-27T09:14:16Z</dcterms:created>
  <dcterms:modified xsi:type="dcterms:W3CDTF">2025-05-16T22:16:56Z</dcterms:modified>
  <cp:category/>
</cp:coreProperties>
</file>