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95" d="100"/>
          <a:sy n="95" d="100"/>
        </p:scale>
        <p:origin x="2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2/24/2022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Next.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Ankur Das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CCC-236B-4FA3-B0D7-4CE61AE8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A64D-33B0-439A-87C0-EB8F0666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npx</a:t>
            </a:r>
            <a:r>
              <a:rPr lang="en-IN" dirty="0"/>
              <a:t> </a:t>
            </a:r>
            <a:r>
              <a:rPr lang="en-IN" dirty="0" err="1"/>
              <a:t>create-next-app@latest</a:t>
            </a:r>
            <a:endParaRPr lang="en-IN" dirty="0"/>
          </a:p>
          <a:p>
            <a:r>
              <a:rPr lang="en-US" dirty="0" err="1"/>
              <a:t>npm</a:t>
            </a:r>
            <a:r>
              <a:rPr lang="en-US" dirty="0"/>
              <a:t> install next react react-</a:t>
            </a:r>
            <a:r>
              <a:rPr lang="en-US" dirty="0" err="1"/>
              <a:t>dom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69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tf16401379_wac</Template>
  <TotalTime>0</TotalTime>
  <Words>16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MS Shell Dlg 2</vt:lpstr>
      <vt:lpstr>Wingdings</vt:lpstr>
      <vt:lpstr>Wingdings 3</vt:lpstr>
      <vt:lpstr>Madison</vt:lpstr>
      <vt:lpstr>Next. JS</vt:lpstr>
      <vt:lpstr>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2022-02-23T19:44:59Z</dcterms:created>
  <dcterms:modified xsi:type="dcterms:W3CDTF">2022-02-23T20:08:06Z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