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11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81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25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32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11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12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97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4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05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13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36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18117-FA5F-4A2D-80C3-3B4F95733210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8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9718" y="5254704"/>
            <a:ext cx="5117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b="1" dirty="0" smtClean="0">
                <a:solidFill>
                  <a:srgbClr val="FF3300"/>
                </a:solidFill>
                <a:latin typeface="FrizQuadrataCTT" pitchFamily="2" charset="0"/>
                <a:cs typeface="Helvetica" panose="020B0604020202020204" pitchFamily="34" charset="0"/>
              </a:rPr>
              <a:t>Приложение для обслуживания клиентов и ведения заказов</a:t>
            </a:r>
            <a:r>
              <a:rPr lang="en-US" sz="2400" b="1" dirty="0" smtClean="0">
                <a:solidFill>
                  <a:srgbClr val="FF3300"/>
                </a:solidFill>
                <a:latin typeface="FrizQuadrataCTT" pitchFamily="2" charset="0"/>
                <a:cs typeface="Helvetica" panose="020B0604020202020204" pitchFamily="34" charset="0"/>
              </a:rPr>
              <a:t>  </a:t>
            </a:r>
            <a:endParaRPr lang="ru-RU" sz="2400" b="1" i="1" dirty="0" smtClean="0">
              <a:solidFill>
                <a:srgbClr val="FF3300"/>
              </a:solidFill>
              <a:latin typeface="FrizQuadrataCTT" pitchFamily="2" charset="0"/>
              <a:cs typeface="Helvetica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23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50" y="1083414"/>
            <a:ext cx="434340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FrizQuadrataCTT" pitchFamily="2" charset="0"/>
                <a:cs typeface="Times New Roman" panose="02020603050405020304" pitchFamily="18" charset="0"/>
              </a:rPr>
              <a:t>Главный экран приложения</a:t>
            </a:r>
          </a:p>
          <a:p>
            <a:endParaRPr lang="ru-RU" sz="3200" dirty="0">
              <a:latin typeface="FrizQuadrataCTT" pitchFamily="2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FrizQuadrataCTT" pitchFamily="2" charset="0"/>
                <a:cs typeface="Times New Roman" panose="02020603050405020304" pitchFamily="18" charset="0"/>
              </a:rPr>
              <a:t> Позволяет пользователю приложения войти в систему заказов. Кнопка войти перенаправит на страницу авторизации.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60" y="1466849"/>
            <a:ext cx="6998624" cy="39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9625" y="1495425"/>
            <a:ext cx="41624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FrizQuadrataCTT" pitchFamily="2" charset="0"/>
              </a:rPr>
              <a:t>Страница входа</a:t>
            </a:r>
          </a:p>
          <a:p>
            <a:pPr algn="ctr"/>
            <a:endParaRPr lang="ru-RU" sz="2400" dirty="0" smtClean="0">
              <a:latin typeface="FrizQuadrataCTT" pitchFamily="2" charset="0"/>
            </a:endParaRPr>
          </a:p>
          <a:p>
            <a:r>
              <a:rPr lang="ru-RU" sz="2400" dirty="0" smtClean="0">
                <a:latin typeface="FrizQuadrataCTT" pitchFamily="2" charset="0"/>
              </a:rPr>
              <a:t> </a:t>
            </a:r>
            <a:r>
              <a:rPr lang="ru-RU" sz="2400" dirty="0">
                <a:latin typeface="FrizQuadrataCTT" pitchFamily="2" charset="0"/>
                <a:cs typeface="Times New Roman" panose="02020603050405020304" pitchFamily="18" charset="0"/>
              </a:rPr>
              <a:t>Если пользователь уже зарегистрирован, то он может сразу пройти авторизацию. При нажатии на кнопку регистрация пользователя перенесет на страницу, где он сможет пройти регистрацию, указав свой логин, пароль</a:t>
            </a:r>
            <a:endParaRPr lang="ru-RU" sz="2400" dirty="0">
              <a:latin typeface="FrizQuadrataCTT" pitchFamily="2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99" y="1495425"/>
            <a:ext cx="6394591" cy="3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8387" y="1079863"/>
            <a:ext cx="175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FrizQuadrataCTT" pitchFamily="2" charset="0"/>
              </a:rPr>
              <a:t>Меню</a:t>
            </a:r>
            <a:endParaRPr lang="ru-RU" sz="3600" dirty="0">
              <a:latin typeface="FrizQuadrataCT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616" y="2220685"/>
            <a:ext cx="9422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 algn="just">
              <a:buNone/>
            </a:pP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     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После </a:t>
            </a:r>
            <a:r>
              <a:rPr lang="ru-RU" dirty="0">
                <a:latin typeface="FrizQuadrataCTT" pitchFamily="2" charset="0"/>
                <a:cs typeface="Times New Roman" panose="02020603050405020304" pitchFamily="18" charset="0"/>
              </a:rPr>
              <a:t>успешной авторизации, клиент попадает на страницу заказа блюд.</a:t>
            </a:r>
          </a:p>
          <a:p>
            <a:pPr marL="114300" indent="0" algn="just">
              <a:buNone/>
            </a:pPr>
            <a:r>
              <a:rPr lang="ru-RU" dirty="0">
                <a:latin typeface="FrizQuadrataCTT" pitchFamily="2" charset="0"/>
                <a:cs typeface="Times New Roman" panose="02020603050405020304" pitchFamily="18" charset="0"/>
              </a:rPr>
              <a:t>В левой части клиент может выбрать блюдо для 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заказа, после чего </a:t>
            </a:r>
            <a:r>
              <a:rPr lang="ru-RU" dirty="0">
                <a:latin typeface="FrizQuadrataCTT" pitchFamily="2" charset="0"/>
                <a:cs typeface="Times New Roman" panose="02020603050405020304" pitchFamily="18" charset="0"/>
              </a:rPr>
              <a:t>оно переносится в правую 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часть(заказы) где по желанию можно отменить выбранным клиентом заказ нажав на  красный крестик. </a:t>
            </a:r>
          </a:p>
          <a:p>
            <a:pPr marL="114300" indent="0" algn="just">
              <a:buNone/>
            </a:pPr>
            <a:endParaRPr lang="ru-RU" dirty="0">
              <a:latin typeface="FrizQuadrataCTT" pitchFamily="2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     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Так же можно открыть полный список блюд и их стоимость нажав кнопку </a:t>
            </a:r>
            <a:endParaRPr lang="en-US" dirty="0" smtClean="0">
              <a:latin typeface="FrizQuadrataCTT" pitchFamily="2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Полный список блюд</a:t>
            </a: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 находящуюся под корзиной(заказ). Если вы уже определились с заказом то нажимаете   </a:t>
            </a: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Оформить</a:t>
            </a: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если заказ не выбран то произойдет 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ошибка</a:t>
            </a: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где высветиться уведомление </a:t>
            </a: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Вы не выбрали заказ , а при выбранном заказе </a:t>
            </a: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Блюдо готово</a:t>
            </a: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FrizQuadrataCT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6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76"/>
            <a:ext cx="12192000" cy="67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957262"/>
            <a:ext cx="11134725" cy="494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2432" y="587930"/>
            <a:ext cx="265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FrizQuadrataCTT" pitchFamily="2" charset="0"/>
              </a:rPr>
              <a:t>ER-</a:t>
            </a:r>
            <a:r>
              <a:rPr lang="ru-RU" sz="2400" dirty="0" smtClean="0">
                <a:latin typeface="FrizQuadrataCTT" pitchFamily="2" charset="0"/>
              </a:rPr>
              <a:t>Диаграмма </a:t>
            </a:r>
            <a:endParaRPr lang="ru-RU" sz="2400" dirty="0">
              <a:latin typeface="FrizQuadrata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959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166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FrizQuadrataCTT</vt:lpstr>
      <vt:lpstr>Helvetica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Vein</dc:creator>
  <cp:lastModifiedBy>Vein</cp:lastModifiedBy>
  <cp:revision>11</cp:revision>
  <dcterms:created xsi:type="dcterms:W3CDTF">2022-04-26T13:45:36Z</dcterms:created>
  <dcterms:modified xsi:type="dcterms:W3CDTF">2022-04-27T19:20:21Z</dcterms:modified>
</cp:coreProperties>
</file>