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6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91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8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25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32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11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12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97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9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053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13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36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18117-FA5F-4A2D-80C3-3B4F95733210}" type="datetimeFigureOut">
              <a:rPr lang="ru-RU" smtClean="0"/>
              <a:t>30.04.2022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0995D-3735-44C9-B789-7BEB4FF34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8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69718" y="5254704"/>
            <a:ext cx="5117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sz="2400" b="1" dirty="0" smtClean="0">
                <a:solidFill>
                  <a:srgbClr val="FF3300"/>
                </a:solidFill>
                <a:latin typeface="FrizQuadrataCTT" pitchFamily="2" charset="0"/>
                <a:cs typeface="Helvetica" panose="020B0604020202020204" pitchFamily="34" charset="0"/>
              </a:rPr>
              <a:t>Приложение для обслуживания клиентов и ведения заказов</a:t>
            </a:r>
            <a:r>
              <a:rPr lang="en-US" sz="2400" b="1" dirty="0" smtClean="0">
                <a:solidFill>
                  <a:srgbClr val="FF3300"/>
                </a:solidFill>
                <a:latin typeface="FrizQuadrataCTT" pitchFamily="2" charset="0"/>
                <a:cs typeface="Helvetica" panose="020B0604020202020204" pitchFamily="34" charset="0"/>
              </a:rPr>
              <a:t>  </a:t>
            </a:r>
            <a:endParaRPr lang="ru-RU" sz="2400" b="1" i="1" dirty="0" smtClean="0">
              <a:solidFill>
                <a:srgbClr val="FF3300"/>
              </a:solidFill>
              <a:latin typeface="FrizQuadrataCTT" pitchFamily="2" charset="0"/>
              <a:cs typeface="Helvetica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23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8650" y="1083414"/>
            <a:ext cx="4343400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latin typeface="FrizQuadrataCTT" pitchFamily="2" charset="0"/>
                <a:cs typeface="Times New Roman" panose="02020603050405020304" pitchFamily="18" charset="0"/>
              </a:rPr>
              <a:t>Главный экран приложения</a:t>
            </a:r>
          </a:p>
          <a:p>
            <a:endParaRPr lang="ru-RU" sz="3200" dirty="0">
              <a:latin typeface="FrizQuadrataCTT" pitchFamily="2" charset="0"/>
              <a:cs typeface="Times New Roman" panose="02020603050405020304" pitchFamily="18" charset="0"/>
            </a:endParaRPr>
          </a:p>
          <a:p>
            <a:r>
              <a:rPr lang="ru-RU" sz="3200" dirty="0" smtClean="0">
                <a:latin typeface="FrizQuadrataCTT" pitchFamily="2" charset="0"/>
                <a:cs typeface="Times New Roman" panose="02020603050405020304" pitchFamily="18" charset="0"/>
              </a:rPr>
              <a:t> Позволяет пользователю приложения войти в систему заказов. Кнопка войти перенаправит на страницу авторизации.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60" y="1466849"/>
            <a:ext cx="6998624" cy="39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09625" y="1495425"/>
            <a:ext cx="41624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FrizQuadrataCTT" pitchFamily="2" charset="0"/>
              </a:rPr>
              <a:t>Страница входа</a:t>
            </a:r>
          </a:p>
          <a:p>
            <a:pPr algn="ctr"/>
            <a:endParaRPr lang="ru-RU" sz="2400" dirty="0" smtClean="0">
              <a:latin typeface="FrizQuadrataCTT" pitchFamily="2" charset="0"/>
            </a:endParaRPr>
          </a:p>
          <a:p>
            <a:r>
              <a:rPr lang="ru-RU" sz="2400" dirty="0" smtClean="0">
                <a:latin typeface="FrizQuadrataCTT" pitchFamily="2" charset="0"/>
              </a:rPr>
              <a:t> </a:t>
            </a:r>
            <a:r>
              <a:rPr lang="ru-RU" sz="2400" dirty="0">
                <a:latin typeface="FrizQuadrataCTT" pitchFamily="2" charset="0"/>
                <a:cs typeface="Times New Roman" panose="02020603050405020304" pitchFamily="18" charset="0"/>
              </a:rPr>
              <a:t>Если пользователь уже зарегистрирован, то он может сразу пройти авторизацию. При нажатии на кнопку регистрация пользователя перенесет на страницу, где он сможет пройти регистрацию, указав свой логин, пароль</a:t>
            </a:r>
            <a:endParaRPr lang="ru-RU" sz="2400" dirty="0">
              <a:latin typeface="FrizQuadrataCTT" pitchFamily="2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99" y="1495425"/>
            <a:ext cx="6394591" cy="3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608" y="1157138"/>
            <a:ext cx="7419678" cy="41202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273" y="1324440"/>
            <a:ext cx="33740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/>
              <a:t>      </a:t>
            </a:r>
            <a:r>
              <a:rPr lang="ru-RU" sz="3600" dirty="0" smtClean="0">
                <a:latin typeface="FrizQuadrataCTT" pitchFamily="2" charset="0"/>
              </a:rPr>
              <a:t>        Главная</a:t>
            </a:r>
          </a:p>
          <a:p>
            <a:endParaRPr lang="ru-RU" sz="2400" dirty="0" smtClean="0">
              <a:latin typeface="FrizQuadrataCTT" pitchFamily="2" charset="0"/>
            </a:endParaRPr>
          </a:p>
          <a:p>
            <a:r>
              <a:rPr lang="ru-RU" sz="2400" dirty="0" smtClean="0">
                <a:latin typeface="FrizQuadrataCTT" pitchFamily="2" charset="0"/>
              </a:rPr>
              <a:t>         Лицо приложения откуда можно войти в систему заказов. При нажатии на кнопку </a:t>
            </a:r>
            <a:r>
              <a:rPr lang="en-US" sz="2400" dirty="0" smtClean="0">
                <a:latin typeface="FrizQuadrataCTT" pitchFamily="2" charset="0"/>
              </a:rPr>
              <a:t>“</a:t>
            </a:r>
            <a:r>
              <a:rPr lang="ru-RU" sz="2400" dirty="0" smtClean="0">
                <a:latin typeface="FrizQuadrataCTT" pitchFamily="2" charset="0"/>
              </a:rPr>
              <a:t>меню</a:t>
            </a:r>
            <a:r>
              <a:rPr lang="en-US" sz="2400" dirty="0" smtClean="0">
                <a:latin typeface="FrizQuadrataCTT" pitchFamily="2" charset="0"/>
              </a:rPr>
              <a:t>”</a:t>
            </a:r>
            <a:r>
              <a:rPr lang="ru-RU" sz="2400" dirty="0" smtClean="0">
                <a:latin typeface="FrizQuadrataCTT" pitchFamily="2" charset="0"/>
              </a:rPr>
              <a:t> сразу будете перенаправлены исходя из названия кнопки страницу. </a:t>
            </a:r>
            <a:endParaRPr lang="ru-RU" sz="2400" dirty="0">
              <a:latin typeface="FrizQuadrata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9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68387" y="287382"/>
            <a:ext cx="175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FrizQuadrataCTT" pitchFamily="2" charset="0"/>
              </a:rPr>
              <a:t>Меню</a:t>
            </a:r>
            <a:endParaRPr lang="ru-RU" sz="3600" dirty="0">
              <a:latin typeface="FrizQuadrataCTT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6615" y="933713"/>
            <a:ext cx="94226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buNone/>
            </a:pP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После </a:t>
            </a:r>
            <a:r>
              <a:rPr lang="ru-RU" dirty="0">
                <a:latin typeface="FrizQuadrataCTT" pitchFamily="2" charset="0"/>
                <a:cs typeface="Times New Roman" panose="02020603050405020304" pitchFamily="18" charset="0"/>
              </a:rPr>
              <a:t>успешной авторизации, клиент попадает на страницу заказа блюд.</a:t>
            </a:r>
          </a:p>
          <a:p>
            <a:pPr marL="114300" indent="0" algn="just">
              <a:buNone/>
            </a:pPr>
            <a:r>
              <a:rPr lang="ru-RU" dirty="0">
                <a:latin typeface="FrizQuadrataCTT" pitchFamily="2" charset="0"/>
                <a:cs typeface="Times New Roman" panose="02020603050405020304" pitchFamily="18" charset="0"/>
              </a:rPr>
              <a:t>В левой части клиент может выбрать блюдо для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заказа, после чего </a:t>
            </a:r>
            <a:r>
              <a:rPr lang="ru-RU" dirty="0">
                <a:latin typeface="FrizQuadrataCTT" pitchFamily="2" charset="0"/>
                <a:cs typeface="Times New Roman" panose="02020603050405020304" pitchFamily="18" charset="0"/>
              </a:rPr>
              <a:t>оно переносится в правую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часть(заказы) где по желанию можно отменить(очистить) корзину выбранным покупателем заказ нажав на  красный крестик. </a:t>
            </a:r>
          </a:p>
          <a:p>
            <a:pPr marL="114300" indent="0" algn="just">
              <a:buNone/>
            </a:pPr>
            <a:endParaRPr lang="ru-RU" dirty="0">
              <a:latin typeface="FrizQuadrataCTT" pitchFamily="2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Так же можно открыть полный список блюд и их стоимость нажав кнопку </a:t>
            </a:r>
            <a:endParaRPr lang="en-US" dirty="0" smtClean="0">
              <a:latin typeface="FrizQuadrataCTT" pitchFamily="2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Полный список блюд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 находящуюся под корзиной(заказ). Если вы уже определились с заказом то нажимаете   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Оформить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если заказ не выбран то произойдет ошибка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где высветиться уведомление 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Вы не выбрали заказ , а при выбранном заказе 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Блюдо готово</a:t>
            </a:r>
            <a:r>
              <a:rPr lang="en-US" dirty="0" smtClean="0"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latin typeface="FrizQuadrataCTT" pitchFamily="2" charset="0"/>
                <a:cs typeface="Times New Roman" panose="02020603050405020304" pitchFamily="18" charset="0"/>
              </a:rPr>
              <a:t>. </a:t>
            </a:r>
          </a:p>
          <a:p>
            <a:pPr marL="114300" indent="0" algn="just">
              <a:buNone/>
            </a:pPr>
            <a:endParaRPr lang="ru-RU" dirty="0">
              <a:latin typeface="FrizQuadrataCTT" pitchFamily="2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ru-RU" smtClean="0">
                <a:latin typeface="FrizQuadrataCTT" pitchFamily="2" charset="0"/>
                <a:cs typeface="Times New Roman" panose="02020603050405020304" pitchFamily="18" charset="0"/>
              </a:rPr>
              <a:t>    </a:t>
            </a:r>
            <a:r>
              <a:rPr lang="ru-RU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Только повар и</a:t>
            </a:r>
            <a:r>
              <a:rPr lang="en-US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официант</a:t>
            </a:r>
            <a:r>
              <a:rPr lang="ru-RU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может удалять блюда из меню и добавлять новые из </a:t>
            </a:r>
            <a:r>
              <a:rPr lang="en-US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“</a:t>
            </a:r>
            <a:r>
              <a:rPr lang="ru-RU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полного списка</a:t>
            </a:r>
            <a:r>
              <a:rPr lang="en-US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”</a:t>
            </a:r>
            <a:r>
              <a:rPr lang="ru-RU" dirty="0" smtClean="0">
                <a:solidFill>
                  <a:srgbClr val="C00000"/>
                </a:solidFill>
                <a:latin typeface="FrizQuadrataCTT" pitchFamily="2" charset="0"/>
                <a:cs typeface="Times New Roman" panose="02020603050405020304" pitchFamily="18" charset="0"/>
              </a:rPr>
              <a:t>, то есть обновлять меню на день.</a:t>
            </a:r>
          </a:p>
          <a:p>
            <a:pPr marL="114300" indent="0" algn="just">
              <a:buNone/>
            </a:pPr>
            <a:endParaRPr lang="ru-RU" dirty="0" smtClean="0">
              <a:latin typeface="FrizQuadrataCTT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2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94" y="1236617"/>
            <a:ext cx="7808566" cy="43578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2183" y="1332411"/>
            <a:ext cx="393058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latin typeface="FrizQuadrataCTT" pitchFamily="2" charset="0"/>
              </a:rPr>
              <a:t>Полный список блюд</a:t>
            </a:r>
          </a:p>
          <a:p>
            <a:endParaRPr lang="ru-RU" sz="2000" dirty="0">
              <a:latin typeface="FrizQuadrataCTT" pitchFamily="2" charset="0"/>
            </a:endParaRPr>
          </a:p>
          <a:p>
            <a:r>
              <a:rPr lang="ru-RU" sz="2000" dirty="0" smtClean="0">
                <a:latin typeface="FrizQuadrataCTT" pitchFamily="2" charset="0"/>
              </a:rPr>
              <a:t>    </a:t>
            </a:r>
            <a:r>
              <a:rPr lang="ru-RU" sz="2000" dirty="0">
                <a:latin typeface="FrizQuadrataCTT" pitchFamily="2" charset="0"/>
              </a:rPr>
              <a:t>О</a:t>
            </a:r>
            <a:r>
              <a:rPr lang="ru-RU" sz="2000" dirty="0" smtClean="0">
                <a:latin typeface="FrizQuadrataCTT" pitchFamily="2" charset="0"/>
              </a:rPr>
              <a:t>тсюда повар и официант может добавить блюдо в главное меню нажав на зеленый плюсик.</a:t>
            </a:r>
          </a:p>
          <a:p>
            <a:endParaRPr lang="ru-RU" sz="2000" dirty="0" smtClean="0">
              <a:latin typeface="FrizQuadrataCTT" pitchFamily="2" charset="0"/>
            </a:endParaRPr>
          </a:p>
          <a:p>
            <a:r>
              <a:rPr lang="ru-RU" sz="2000" dirty="0">
                <a:latin typeface="FrizQuadrataCTT" pitchFamily="2" charset="0"/>
              </a:rPr>
              <a:t> </a:t>
            </a:r>
            <a:r>
              <a:rPr lang="ru-RU" sz="2000" dirty="0" smtClean="0">
                <a:latin typeface="FrizQuadrataCTT" pitchFamily="2" charset="0"/>
              </a:rPr>
              <a:t> Возможности клиента здесь просты</a:t>
            </a:r>
            <a:r>
              <a:rPr lang="en-US" sz="2000" dirty="0" smtClean="0">
                <a:latin typeface="FrizQuadrataCTT" pitchFamily="2" charset="0"/>
              </a:rPr>
              <a:t>:</a:t>
            </a:r>
            <a:endParaRPr lang="ru-RU" sz="2000" dirty="0" smtClean="0">
              <a:latin typeface="FrizQuadrataCTT" pitchFamily="2" charset="0"/>
            </a:endParaRPr>
          </a:p>
          <a:p>
            <a:r>
              <a:rPr lang="ru-RU" sz="2000" dirty="0" smtClean="0">
                <a:latin typeface="FrizQuadrataCTT" pitchFamily="2" charset="0"/>
              </a:rPr>
              <a:t>проинформировать себя о полном ассортименте блюд ,которых нет в меню.</a:t>
            </a:r>
            <a:endParaRPr lang="ru-RU" sz="2000" dirty="0">
              <a:latin typeface="FrizQuadrataC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9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258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FrizQuadrataCTT</vt:lpstr>
      <vt:lpstr>Helvetica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Vein</dc:creator>
  <cp:lastModifiedBy>Vein</cp:lastModifiedBy>
  <cp:revision>17</cp:revision>
  <dcterms:created xsi:type="dcterms:W3CDTF">2022-04-26T13:45:36Z</dcterms:created>
  <dcterms:modified xsi:type="dcterms:W3CDTF">2022-04-30T15:43:00Z</dcterms:modified>
</cp:coreProperties>
</file>