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6" r:id="rId4"/>
    <p:sldId id="258" r:id="rId5"/>
    <p:sldId id="260" r:id="rId6"/>
    <p:sldId id="259" r:id="rId7"/>
    <p:sldId id="261" r:id="rId8"/>
    <p:sldId id="271" r:id="rId9"/>
    <p:sldId id="288" r:id="rId10"/>
    <p:sldId id="272" r:id="rId11"/>
    <p:sldId id="273" r:id="rId12"/>
    <p:sldId id="274" r:id="rId13"/>
    <p:sldId id="275" r:id="rId14"/>
    <p:sldId id="262" r:id="rId15"/>
    <p:sldId id="264" r:id="rId16"/>
    <p:sldId id="263" r:id="rId17"/>
    <p:sldId id="265" r:id="rId18"/>
    <p:sldId id="266" r:id="rId19"/>
    <p:sldId id="267" r:id="rId20"/>
    <p:sldId id="268" r:id="rId21"/>
    <p:sldId id="269" r:id="rId22"/>
    <p:sldId id="270" r:id="rId23"/>
    <p:sldId id="280" r:id="rId24"/>
    <p:sldId id="281" r:id="rId25"/>
    <p:sldId id="278" r:id="rId26"/>
    <p:sldId id="279" r:id="rId27"/>
    <p:sldId id="286" r:id="rId28"/>
    <p:sldId id="287" r:id="rId29"/>
    <p:sldId id="290" r:id="rId30"/>
    <p:sldId id="283" r:id="rId31"/>
    <p:sldId id="285" r:id="rId32"/>
    <p:sldId id="284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910"/>
  </p:normalViewPr>
  <p:slideViewPr>
    <p:cSldViewPr snapToGrid="0" snapToObjects="1">
      <p:cViewPr>
        <p:scale>
          <a:sx n="114" d="100"/>
          <a:sy n="114" d="100"/>
        </p:scale>
        <p:origin x="10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Byte Academy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Career Outcomes</a:t>
            </a:r>
          </a:p>
        </p:txBody>
      </p:sp>
    </p:spTree>
    <p:extLst>
      <p:ext uri="{BB962C8B-B14F-4D97-AF65-F5344CB8AC3E}">
        <p14:creationId xmlns:p14="http://schemas.microsoft.com/office/powerpoint/2010/main" val="182620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/>
          <a:lstStyle/>
          <a:p>
            <a:pPr algn="ctr"/>
            <a:r>
              <a:rPr lang="en-US" b="1" u="sng" dirty="0" smtClean="0"/>
              <a:t>Your Highlight Reel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561171" y="2096430"/>
            <a:ext cx="9511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Employers take SEVEN seconds to look at your </a:t>
            </a:r>
            <a:r>
              <a:rPr lang="en-US" sz="2400" dirty="0" smtClean="0"/>
              <a:t>resume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Your Resume is meant to get you in the door, in front of a human being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You will have multiple versions of your resume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Keep your resume to one page.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Send your resume in pdf </a:t>
            </a:r>
            <a:r>
              <a:rPr lang="en-US" sz="2400" dirty="0" smtClean="0"/>
              <a:t>format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Text editors like MS Word may change the format</a:t>
            </a:r>
            <a:endParaRPr 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Your name should be in the name of the file.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err="1" smtClean="0"/>
              <a:t>Jason_Ng_Resume.pdf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907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57300" y="148581"/>
            <a:ext cx="10172700" cy="793436"/>
          </a:xfrm>
        </p:spPr>
        <p:txBody>
          <a:bodyPr/>
          <a:lstStyle/>
          <a:p>
            <a:pPr algn="ctr"/>
            <a:r>
              <a:rPr lang="en-US" b="1" u="sng" dirty="0" smtClean="0"/>
              <a:t>Organization and consistency</a:t>
            </a:r>
            <a:endParaRPr lang="en-US" b="1" u="sn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57300" y="944456"/>
            <a:ext cx="4800600" cy="632529"/>
          </a:xfrm>
        </p:spPr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57300" y="1797083"/>
            <a:ext cx="4800600" cy="5060917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/>
              <a:t>Position best content at the top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Use </a:t>
            </a:r>
            <a:r>
              <a:rPr lang="en-US" sz="1800" dirty="0" smtClean="0"/>
              <a:t>common words in job description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Name and contact information at the top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Email</a:t>
            </a:r>
            <a:r>
              <a:rPr lang="en-US" sz="1600" dirty="0"/>
              <a:t>, Phone, Address, </a:t>
            </a:r>
            <a:r>
              <a:rPr lang="en-US" sz="1600" dirty="0" err="1"/>
              <a:t>Github</a:t>
            </a:r>
            <a:r>
              <a:rPr lang="en-US" sz="1600" dirty="0"/>
              <a:t>, Portfolio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Education/Skills on </a:t>
            </a:r>
            <a:r>
              <a:rPr lang="en-US" sz="1800" dirty="0"/>
              <a:t>the side or the bottom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RELEVANT experiences</a:t>
            </a:r>
            <a:endParaRPr lang="en-US" sz="1800" dirty="0"/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Position, </a:t>
            </a:r>
            <a:r>
              <a:rPr lang="en-US" sz="1600" dirty="0"/>
              <a:t>Company, Dates </a:t>
            </a:r>
            <a:r>
              <a:rPr lang="en-US" sz="1600" dirty="0" smtClean="0"/>
              <a:t>of employment, Location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/>
              <a:t>R</a:t>
            </a:r>
            <a:r>
              <a:rPr lang="en-US" sz="1600" dirty="0" smtClean="0"/>
              <a:t>elated </a:t>
            </a:r>
            <a:r>
              <a:rPr lang="en-US" sz="1600" dirty="0"/>
              <a:t>R</a:t>
            </a:r>
            <a:r>
              <a:rPr lang="en-US" sz="1600" dirty="0" smtClean="0"/>
              <a:t>esponsibilities / accomplishments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/>
              <a:t>proportion of page taken should represent the importance in the experience or the amount of time spent at a </a:t>
            </a:r>
            <a:r>
              <a:rPr lang="en-US" sz="1800" dirty="0" smtClean="0"/>
              <a:t>job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Most relevant skills for position at top of section</a:t>
            </a:r>
          </a:p>
          <a:p>
            <a:pPr marL="0" indent="0">
              <a:buNone/>
            </a:pPr>
            <a:endParaRPr lang="en-US" sz="1800" dirty="0"/>
          </a:p>
          <a:p>
            <a:pPr marL="285750" indent="-285750">
              <a:buFont typeface="Arial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629400" y="942017"/>
            <a:ext cx="4800600" cy="632529"/>
          </a:xfrm>
        </p:spPr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29400" y="1797083"/>
            <a:ext cx="4800600" cy="5060917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/>
              <a:t>Fonts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Use the same </a:t>
            </a:r>
            <a:r>
              <a:rPr lang="en-US" dirty="0" smtClean="0"/>
              <a:t>font </a:t>
            </a:r>
            <a:r>
              <a:rPr lang="en-US" dirty="0"/>
              <a:t>for the same </a:t>
            </a:r>
            <a:r>
              <a:rPr lang="en-US" dirty="0" smtClean="0"/>
              <a:t>tasks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One </a:t>
            </a:r>
            <a:r>
              <a:rPr lang="en-US" sz="1600" dirty="0"/>
              <a:t>font for headers / </a:t>
            </a:r>
            <a:r>
              <a:rPr lang="en-US" sz="1600" dirty="0" smtClean="0"/>
              <a:t>titles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font for bullets / descriptions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Keep the font size the </a:t>
            </a:r>
            <a:r>
              <a:rPr lang="en-US" dirty="0" smtClean="0"/>
              <a:t>same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All wording of same type should be the same.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If one job title is underlined, all job titles are underlined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Use </a:t>
            </a:r>
            <a:r>
              <a:rPr lang="en-US" sz="1800" dirty="0"/>
              <a:t>the same bullets throughout the whole resume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Decide whether you are using periods or not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Keep all tenses the same (IN THE PAST)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849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/>
          <a:lstStyle/>
          <a:p>
            <a:pPr algn="ctr"/>
            <a:r>
              <a:rPr lang="en-US" b="1" u="sng" dirty="0" smtClean="0"/>
              <a:t>Describing Your Byte experience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981319" y="1646179"/>
            <a:ext cx="109058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How can we appeal to a broad range of readers? It could be a: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HR administrator, technical recruiter, or a developer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You’ll want to keep your bullets short and to the point</a:t>
            </a:r>
          </a:p>
          <a:p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Action Verb </a:t>
            </a:r>
            <a:r>
              <a:rPr lang="en-US" sz="2400" dirty="0" smtClean="0">
                <a:sym typeface="Wingdings"/>
              </a:rPr>
              <a:t> What You Did  How You Did It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“Developed a </a:t>
            </a:r>
            <a:r>
              <a:rPr lang="en-US" sz="2400" dirty="0" err="1" smtClean="0">
                <a:sym typeface="Wingdings"/>
              </a:rPr>
              <a:t>RESTful</a:t>
            </a:r>
            <a:r>
              <a:rPr lang="en-US" sz="2400" dirty="0" smtClean="0">
                <a:sym typeface="Wingdings"/>
              </a:rPr>
              <a:t> whiskey </a:t>
            </a:r>
            <a:r>
              <a:rPr lang="en-US" sz="2400" dirty="0" err="1" smtClean="0">
                <a:sym typeface="Wingdings"/>
              </a:rPr>
              <a:t>api</a:t>
            </a:r>
            <a:r>
              <a:rPr lang="en-US" sz="2400" dirty="0" smtClean="0">
                <a:sym typeface="Wingdings"/>
              </a:rPr>
              <a:t> using </a:t>
            </a:r>
            <a:r>
              <a:rPr lang="en-US" sz="2400" dirty="0" err="1" smtClean="0">
                <a:sym typeface="Wingdings"/>
              </a:rPr>
              <a:t>Express.js</a:t>
            </a:r>
            <a:r>
              <a:rPr lang="en-US" sz="2400" dirty="0" smtClean="0">
                <a:sym typeface="Wingdings"/>
              </a:rPr>
              <a:t>, and SQLite3”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“Built a chat application using </a:t>
            </a:r>
            <a:r>
              <a:rPr lang="en-US" sz="2400" dirty="0" err="1" smtClean="0">
                <a:sym typeface="Wingdings"/>
              </a:rPr>
              <a:t>Socket.io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Django</a:t>
            </a:r>
            <a:r>
              <a:rPr lang="en-US" sz="2400" dirty="0" smtClean="0">
                <a:sym typeface="Wingdings"/>
              </a:rPr>
              <a:t>, Html, CSS, jQuery”</a:t>
            </a:r>
          </a:p>
        </p:txBody>
      </p:sp>
    </p:spTree>
    <p:extLst>
      <p:ext uri="{BB962C8B-B14F-4D97-AF65-F5344CB8AC3E}">
        <p14:creationId xmlns:p14="http://schemas.microsoft.com/office/powerpoint/2010/main" val="196079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Describing Your non-technical experience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981319" y="2270648"/>
            <a:ext cx="109058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Keep bullets short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Use numbers wherever possible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Describe your experience using an action tense. Do not describe them based on your “duties” or “responsibilities”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DO NOT!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“Responsible for building the </a:t>
            </a:r>
            <a:r>
              <a:rPr lang="en-US" sz="2400" dirty="0" err="1" smtClean="0"/>
              <a:t>api</a:t>
            </a:r>
            <a:r>
              <a:rPr lang="en-US" sz="2400" dirty="0" smtClean="0"/>
              <a:t> for a </a:t>
            </a:r>
            <a:r>
              <a:rPr lang="en-US" sz="2400" dirty="0" err="1" smtClean="0"/>
              <a:t>Django</a:t>
            </a:r>
            <a:r>
              <a:rPr lang="en-US" sz="2400" dirty="0" smtClean="0"/>
              <a:t> application about cars”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Action Verb </a:t>
            </a:r>
            <a:r>
              <a:rPr lang="en-US" sz="2400" dirty="0" smtClean="0">
                <a:sym typeface="Wingdings"/>
              </a:rPr>
              <a:t> What You Did  How You Did It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“Implemented a CMS workflow that targeted At Risk Students within one month of the </a:t>
            </a:r>
            <a:r>
              <a:rPr lang="en-US" sz="2400" dirty="0" smtClean="0">
                <a:sym typeface="Wingdings"/>
              </a:rPr>
              <a:t>semester</a:t>
            </a:r>
            <a:r>
              <a:rPr lang="en-US" sz="2400" dirty="0" smtClean="0">
                <a:sym typeface="Wingdings"/>
              </a:rPr>
              <a:t>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“Developed advisement survey system that increased retention of first year students by 30%”</a:t>
            </a:r>
          </a:p>
        </p:txBody>
      </p:sp>
    </p:spTree>
    <p:extLst>
      <p:ext uri="{BB962C8B-B14F-4D97-AF65-F5344CB8AC3E}">
        <p14:creationId xmlns:p14="http://schemas.microsoft.com/office/powerpoint/2010/main" val="168315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LinkedIn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658" y="1805354"/>
            <a:ext cx="7484157" cy="3505199"/>
          </a:xfr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/>
          <a:lstStyle/>
          <a:p>
            <a:pPr algn="ctr"/>
            <a:r>
              <a:rPr lang="en-US" b="1" u="sng" dirty="0" smtClean="0"/>
              <a:t>Your First Impression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211137" y="2315252"/>
            <a:ext cx="23883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Headshot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Name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Headline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Industry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Contact Information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Personal URL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7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57300" y="101203"/>
            <a:ext cx="4800600" cy="632529"/>
          </a:xfrm>
        </p:spPr>
        <p:txBody>
          <a:bodyPr/>
          <a:lstStyle/>
          <a:p>
            <a:r>
              <a:rPr lang="en-US" dirty="0" smtClean="0"/>
              <a:t>Your Headshot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57300" y="1017697"/>
            <a:ext cx="4800600" cy="5394254"/>
          </a:xfrm>
        </p:spPr>
        <p:txBody>
          <a:bodyPr>
            <a:normAutofit/>
          </a:bodyPr>
          <a:lstStyle/>
          <a:p>
            <a:r>
              <a:rPr lang="en-US" dirty="0" smtClean="0"/>
              <a:t>Your profile picture is the first thing that appears on searches.</a:t>
            </a:r>
          </a:p>
          <a:p>
            <a:r>
              <a:rPr lang="en-US" dirty="0" smtClean="0"/>
              <a:t>It is the first thing people will look at when they visit your profile</a:t>
            </a:r>
            <a:endParaRPr lang="en-US" dirty="0" smtClean="0"/>
          </a:p>
          <a:p>
            <a:r>
              <a:rPr lang="en-US" dirty="0" smtClean="0"/>
              <a:t>Get an image that just shows your head and shoulders</a:t>
            </a:r>
          </a:p>
          <a:p>
            <a:r>
              <a:rPr lang="en-US" dirty="0" smtClean="0"/>
              <a:t>If it’s a more creative image feel free to use that</a:t>
            </a:r>
          </a:p>
          <a:p>
            <a:r>
              <a:rPr lang="en-US" dirty="0" smtClean="0"/>
              <a:t>Make sure to wear nice clothing</a:t>
            </a:r>
          </a:p>
          <a:p>
            <a:pPr lvl="1"/>
            <a:r>
              <a:rPr lang="en-US" dirty="0" smtClean="0"/>
              <a:t>Clean clothing</a:t>
            </a:r>
          </a:p>
          <a:p>
            <a:pPr lvl="1"/>
            <a:r>
              <a:rPr lang="en-US" dirty="0" smtClean="0"/>
              <a:t>Ironed clothing</a:t>
            </a:r>
          </a:p>
          <a:p>
            <a:pPr lvl="1"/>
            <a:r>
              <a:rPr lang="en-US" dirty="0" smtClean="0"/>
              <a:t>No deep </a:t>
            </a:r>
            <a:r>
              <a:rPr lang="en-US" dirty="0" err="1" smtClean="0"/>
              <a:t>v-necks</a:t>
            </a:r>
            <a:endParaRPr lang="en-US" dirty="0" smtClean="0"/>
          </a:p>
          <a:p>
            <a:pPr lvl="1"/>
            <a:r>
              <a:rPr lang="en-US" dirty="0" smtClean="0"/>
              <a:t>Fix your collars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633864" y="101203"/>
            <a:ext cx="4800600" cy="632529"/>
          </a:xfrm>
        </p:spPr>
        <p:txBody>
          <a:bodyPr/>
          <a:lstStyle/>
          <a:p>
            <a:r>
              <a:rPr lang="en-US" dirty="0" smtClean="0"/>
              <a:t>Your headline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1017698"/>
            <a:ext cx="4800600" cy="2996398"/>
          </a:xfrm>
        </p:spPr>
        <p:txBody>
          <a:bodyPr/>
          <a:lstStyle/>
          <a:p>
            <a:r>
              <a:rPr lang="en-US" dirty="0" smtClean="0"/>
              <a:t>Be Creative</a:t>
            </a:r>
          </a:p>
          <a:p>
            <a:r>
              <a:rPr lang="en-US" dirty="0" smtClean="0"/>
              <a:t>Do NOT write “Student” </a:t>
            </a:r>
          </a:p>
          <a:p>
            <a:r>
              <a:rPr lang="en-US" dirty="0" smtClean="0"/>
              <a:t>Show what you’re interested in</a:t>
            </a:r>
          </a:p>
          <a:p>
            <a:r>
              <a:rPr lang="en-US" dirty="0" smtClean="0"/>
              <a:t>This should definitely include something about programming</a:t>
            </a:r>
          </a:p>
          <a:p>
            <a:r>
              <a:rPr lang="en-US" dirty="0" smtClean="0"/>
              <a:t>Can also including something not about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9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81319" y="422031"/>
            <a:ext cx="10179050" cy="832338"/>
          </a:xfrm>
        </p:spPr>
        <p:txBody>
          <a:bodyPr/>
          <a:lstStyle/>
          <a:p>
            <a:pPr algn="ctr"/>
            <a:r>
              <a:rPr lang="en-US" b="1" dirty="0" smtClean="0"/>
              <a:t>City and Industry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11137" y="1647037"/>
            <a:ext cx="99492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Where are you looking for a job?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Put the city or state where you want to get a job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you are open to moving around then you can leave it blank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industry are you looking for?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Include all industries that are related to your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0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57300" y="101203"/>
            <a:ext cx="4800600" cy="462469"/>
          </a:xfrm>
        </p:spPr>
        <p:txBody>
          <a:bodyPr/>
          <a:lstStyle/>
          <a:p>
            <a:r>
              <a:rPr lang="en-US" dirty="0" smtClean="0"/>
              <a:t>Your Personal URL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57300" y="733732"/>
            <a:ext cx="4800600" cy="2996398"/>
          </a:xfrm>
        </p:spPr>
        <p:txBody>
          <a:bodyPr>
            <a:normAutofit/>
          </a:bodyPr>
          <a:lstStyle/>
          <a:p>
            <a:r>
              <a:rPr lang="en-US" dirty="0" smtClean="0"/>
              <a:t>SET YOUR URL!!!</a:t>
            </a:r>
          </a:p>
          <a:p>
            <a:r>
              <a:rPr lang="en-US" dirty="0" smtClean="0"/>
              <a:t>Do not use the default one LinkedIn URL</a:t>
            </a:r>
          </a:p>
          <a:p>
            <a:r>
              <a:rPr lang="en-US" dirty="0" smtClean="0"/>
              <a:t>Make it as close to your name as possible</a:t>
            </a:r>
          </a:p>
          <a:p>
            <a:r>
              <a:rPr lang="en-US" dirty="0" smtClean="0"/>
              <a:t>This will be the URL you share to employers and recruiters</a:t>
            </a:r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633864" y="101204"/>
            <a:ext cx="4800600" cy="462468"/>
          </a:xfrm>
        </p:spPr>
        <p:txBody>
          <a:bodyPr/>
          <a:lstStyle/>
          <a:p>
            <a:r>
              <a:rPr lang="en-US" dirty="0" smtClean="0"/>
              <a:t>Your Contact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1" y="3470192"/>
            <a:ext cx="6270842" cy="3387808"/>
          </a:xfr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6633864" y="733731"/>
            <a:ext cx="4800600" cy="346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a professional email address. </a:t>
            </a:r>
          </a:p>
          <a:p>
            <a:r>
              <a:rPr lang="en-US" dirty="0" smtClean="0"/>
              <a:t>Make your email public</a:t>
            </a:r>
          </a:p>
          <a:p>
            <a:r>
              <a:rPr lang="en-US" dirty="0" smtClean="0"/>
              <a:t>Put up your </a:t>
            </a:r>
            <a:r>
              <a:rPr lang="en-US" dirty="0" err="1" smtClean="0"/>
              <a:t>Github</a:t>
            </a:r>
            <a:r>
              <a:rPr lang="en-US" dirty="0" smtClean="0"/>
              <a:t> link</a:t>
            </a:r>
          </a:p>
          <a:p>
            <a:r>
              <a:rPr lang="en-US" dirty="0" smtClean="0"/>
              <a:t>Any other sites, such as a personal portfolio include</a:t>
            </a:r>
          </a:p>
          <a:p>
            <a:r>
              <a:rPr lang="en-US" dirty="0" smtClean="0"/>
              <a:t>Do NOT use any social media accounts unless they are relevant to work, or the industry you hope to join</a:t>
            </a:r>
          </a:p>
        </p:txBody>
      </p:sp>
    </p:spTree>
    <p:extLst>
      <p:ext uri="{BB962C8B-B14F-4D97-AF65-F5344CB8AC3E}">
        <p14:creationId xmlns:p14="http://schemas.microsoft.com/office/powerpoint/2010/main" val="189239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</a:p>
          <a:p>
            <a:r>
              <a:rPr lang="en-US" dirty="0" smtClean="0"/>
              <a:t>What did you use to do?</a:t>
            </a:r>
          </a:p>
          <a:p>
            <a:r>
              <a:rPr lang="en-US" dirty="0" smtClean="0"/>
              <a:t>What are you currently doing?</a:t>
            </a:r>
          </a:p>
          <a:p>
            <a:r>
              <a:rPr lang="en-US" dirty="0" smtClean="0"/>
              <a:t>Where do you want to go? What are you looking for?</a:t>
            </a:r>
          </a:p>
          <a:p>
            <a:r>
              <a:rPr lang="en-US" dirty="0" smtClean="0"/>
              <a:t>Write this in first person</a:t>
            </a:r>
          </a:p>
          <a:p>
            <a:r>
              <a:rPr lang="en-US" dirty="0" smtClean="0"/>
              <a:t>Keep it short, creative, funny? </a:t>
            </a:r>
          </a:p>
          <a:p>
            <a:r>
              <a:rPr lang="en-US" dirty="0" smtClean="0"/>
              <a:t>Emphasize important aspects of your experience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5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different application processes</a:t>
            </a:r>
          </a:p>
          <a:p>
            <a:r>
              <a:rPr lang="en-US" dirty="0" smtClean="0"/>
              <a:t>How to write your resume</a:t>
            </a:r>
          </a:p>
          <a:p>
            <a:r>
              <a:rPr lang="en-US" dirty="0" smtClean="0"/>
              <a:t>How to set up your LinkedIn profile</a:t>
            </a:r>
          </a:p>
          <a:p>
            <a:r>
              <a:rPr lang="en-US" dirty="0" smtClean="0"/>
              <a:t>What to do for networking </a:t>
            </a:r>
          </a:p>
          <a:p>
            <a:r>
              <a:rPr lang="en-US" dirty="0" smtClean="0"/>
              <a:t>What to do for interviews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6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Byte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60586"/>
            <a:ext cx="4382453" cy="55098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Include Byte in the education section </a:t>
            </a:r>
          </a:p>
          <a:p>
            <a:r>
              <a:rPr lang="en-US" dirty="0" smtClean="0"/>
              <a:t>Write a paragraph about your Byte experience. </a:t>
            </a:r>
          </a:p>
          <a:p>
            <a:r>
              <a:rPr lang="en-US" dirty="0" smtClean="0"/>
              <a:t>What languages you used, what projects you worked on, pair programming, and the like</a:t>
            </a:r>
          </a:p>
          <a:p>
            <a:r>
              <a:rPr lang="en-US" dirty="0" smtClean="0"/>
              <a:t>You can also just list this out.</a:t>
            </a:r>
          </a:p>
          <a:p>
            <a:r>
              <a:rPr lang="en-US" dirty="0" smtClean="0"/>
              <a:t>However, a paragraph is more descriptive, and since LinkedIn gives you the room for it you might as well use it</a:t>
            </a:r>
          </a:p>
          <a:p>
            <a:r>
              <a:rPr lang="en-US" dirty="0" smtClean="0"/>
              <a:t>Education should also include other schooling and/or certificate courses.</a:t>
            </a:r>
          </a:p>
          <a:p>
            <a:r>
              <a:rPr lang="en-US" dirty="0" smtClean="0"/>
              <a:t>Example: Code School allows you to put completed courses on LinkedIn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00" y="1172356"/>
            <a:ext cx="4963531" cy="3100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00" y="4344017"/>
            <a:ext cx="4963531" cy="227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5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59647"/>
            <a:ext cx="10178322" cy="941166"/>
          </a:xfrm>
        </p:spPr>
        <p:txBody>
          <a:bodyPr/>
          <a:lstStyle/>
          <a:p>
            <a:pPr algn="ctr"/>
            <a:r>
              <a:rPr lang="en-US" dirty="0" smtClean="0"/>
              <a:t>Your Byte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60586"/>
            <a:ext cx="10077961" cy="5509846"/>
          </a:xfrm>
        </p:spPr>
        <p:txBody>
          <a:bodyPr>
            <a:normAutofit/>
          </a:bodyPr>
          <a:lstStyle/>
          <a:p>
            <a:r>
              <a:rPr lang="en-US" dirty="0" smtClean="0"/>
              <a:t>You can include “Student” in the title</a:t>
            </a:r>
          </a:p>
          <a:p>
            <a:r>
              <a:rPr lang="en-US" dirty="0" smtClean="0"/>
              <a:t>Write a summary of your experience</a:t>
            </a:r>
          </a:p>
          <a:p>
            <a:r>
              <a:rPr lang="en-US" dirty="0" smtClean="0"/>
              <a:t>Write bullets for your projects and languages used</a:t>
            </a:r>
          </a:p>
          <a:p>
            <a:pPr lvl="1"/>
            <a:r>
              <a:rPr lang="en-US" dirty="0"/>
              <a:t>“Developed a political web application using Express, AJAX, and APIs to pull information regarding donations to legislators and the bills they </a:t>
            </a:r>
            <a:r>
              <a:rPr lang="en-US" dirty="0" smtClean="0"/>
              <a:t>sponsored.”</a:t>
            </a:r>
          </a:p>
          <a:p>
            <a:r>
              <a:rPr lang="en-US" dirty="0" smtClean="0"/>
              <a:t>Upload images and projects using the square box with a plus sign at the top right</a:t>
            </a:r>
          </a:p>
          <a:p>
            <a:r>
              <a:rPr lang="en-US" dirty="0" smtClean="0"/>
              <a:t>Include Other Experiences</a:t>
            </a:r>
          </a:p>
          <a:p>
            <a:r>
              <a:rPr lang="en-US" dirty="0" smtClean="0"/>
              <a:t>Full Time / Part Time / Volunteer</a:t>
            </a:r>
          </a:p>
          <a:p>
            <a:r>
              <a:rPr lang="en-US" dirty="0" smtClean="0"/>
              <a:t>Emphasize soft skills</a:t>
            </a:r>
          </a:p>
          <a:p>
            <a:pPr lvl="1"/>
            <a:r>
              <a:rPr lang="en-US" dirty="0" smtClean="0"/>
              <a:t>Collaboration, taking initiative, and the like.</a:t>
            </a:r>
          </a:p>
          <a:p>
            <a:r>
              <a:rPr lang="en-US" dirty="0" smtClean="0"/>
              <a:t>Emphasize accomplishments,</a:t>
            </a:r>
          </a:p>
          <a:p>
            <a:pPr lvl="1"/>
            <a:r>
              <a:rPr lang="en-US" dirty="0" smtClean="0"/>
              <a:t>If possible try to tailor them to the industry you want to move towards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667" y="3613651"/>
            <a:ext cx="4828972" cy="8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1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644" y="379141"/>
            <a:ext cx="11050858" cy="1111022"/>
          </a:xfrm>
        </p:spPr>
        <p:txBody>
          <a:bodyPr/>
          <a:lstStyle/>
          <a:p>
            <a:pPr algn="ctr"/>
            <a:r>
              <a:rPr lang="en-US" u="sng" dirty="0" smtClean="0"/>
              <a:t>Skills / connections / Following</a:t>
            </a:r>
            <a:endParaRPr lang="en-US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51678" y="1477824"/>
            <a:ext cx="2796215" cy="632529"/>
          </a:xfrm>
        </p:spPr>
        <p:txBody>
          <a:bodyPr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51678" y="2199633"/>
            <a:ext cx="2790593" cy="37105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Put down all the skills!</a:t>
            </a:r>
          </a:p>
          <a:p>
            <a:r>
              <a:rPr lang="en-US" dirty="0" smtClean="0"/>
              <a:t>Move the most relevant skills to the top</a:t>
            </a:r>
          </a:p>
          <a:p>
            <a:r>
              <a:rPr lang="en-US" dirty="0" smtClean="0"/>
              <a:t>Endorse your classmates for everything</a:t>
            </a:r>
          </a:p>
          <a:p>
            <a:r>
              <a:rPr lang="en-US" dirty="0" smtClean="0"/>
              <a:t>The more endorsements you have for a particular language the higher priority you will have for people searching for that skill</a:t>
            </a:r>
          </a:p>
          <a:p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633286" y="1545718"/>
            <a:ext cx="2796215" cy="5646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Connections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8666218" y="1630252"/>
            <a:ext cx="2796215" cy="480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900" b="1" kern="1200" cap="all" spc="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Following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2"/>
          </p:nvPr>
        </p:nvSpPr>
        <p:spPr>
          <a:xfrm>
            <a:off x="4633286" y="2242980"/>
            <a:ext cx="2790593" cy="3879040"/>
          </a:xfrm>
        </p:spPr>
        <p:txBody>
          <a:bodyPr>
            <a:normAutofit/>
          </a:bodyPr>
          <a:lstStyle/>
          <a:p>
            <a:r>
              <a:rPr lang="en-US" sz="1900" dirty="0" smtClean="0"/>
              <a:t>Do not feel the need to accept people you don’t know</a:t>
            </a:r>
          </a:p>
          <a:p>
            <a:r>
              <a:rPr lang="en-US" sz="1900" dirty="0" smtClean="0"/>
              <a:t>If you want to connect with somebody do not use a default message</a:t>
            </a:r>
          </a:p>
          <a:p>
            <a:r>
              <a:rPr lang="en-US" sz="1900" dirty="0" smtClean="0"/>
              <a:t>Write a personalized note</a:t>
            </a:r>
          </a:p>
          <a:p>
            <a:r>
              <a:rPr lang="en-US" sz="1900" dirty="0" smtClean="0"/>
              <a:t>Accept a connection within one business day</a:t>
            </a:r>
            <a:endParaRPr lang="en-US" sz="190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8671840" y="2242979"/>
            <a:ext cx="2790593" cy="3667165"/>
          </a:xfrm>
        </p:spPr>
        <p:txBody>
          <a:bodyPr>
            <a:normAutofit/>
          </a:bodyPr>
          <a:lstStyle/>
          <a:p>
            <a:r>
              <a:rPr lang="en-US" dirty="0" smtClean="0"/>
              <a:t>Follow groups that you like and/or are relevant to your industry</a:t>
            </a:r>
          </a:p>
          <a:p>
            <a:r>
              <a:rPr lang="en-US" dirty="0" smtClean="0"/>
              <a:t>Follow companies that you like</a:t>
            </a:r>
          </a:p>
          <a:p>
            <a:r>
              <a:rPr lang="en-US" dirty="0" smtClean="0"/>
              <a:t>Follow leaders in your 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06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Work Flow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73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Trello</a:t>
            </a:r>
            <a:r>
              <a:rPr lang="en-US" dirty="0" smtClean="0"/>
              <a:t>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</a:t>
            </a:r>
            <a:r>
              <a:rPr lang="en-US" dirty="0" err="1" smtClean="0"/>
              <a:t>Trello</a:t>
            </a:r>
            <a:r>
              <a:rPr lang="en-US" dirty="0" smtClean="0"/>
              <a:t> Board for your application process</a:t>
            </a:r>
          </a:p>
          <a:p>
            <a:r>
              <a:rPr lang="en-US" dirty="0" smtClean="0"/>
              <a:t>Columns for each of the following</a:t>
            </a:r>
          </a:p>
          <a:p>
            <a:pPr lvl="1"/>
            <a:r>
              <a:rPr lang="en-US" dirty="0" smtClean="0"/>
              <a:t>Profiles, Places to Consider,  Position to Apply,  Applied, Interview, Offers, Rejections / Did Not Want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Trello’s</a:t>
            </a:r>
            <a:r>
              <a:rPr lang="en-US" dirty="0"/>
              <a:t> </a:t>
            </a:r>
            <a:r>
              <a:rPr lang="en-US" dirty="0" smtClean="0"/>
              <a:t>Cards</a:t>
            </a:r>
          </a:p>
          <a:p>
            <a:pPr lvl="1"/>
            <a:r>
              <a:rPr lang="en-US" dirty="0" smtClean="0"/>
              <a:t>Make a checklist (resume sent / cover letter sent / thank you email / etc.)</a:t>
            </a:r>
          </a:p>
          <a:p>
            <a:pPr lvl="1"/>
            <a:r>
              <a:rPr lang="en-US" dirty="0" smtClean="0"/>
              <a:t>Save a link to the job posting</a:t>
            </a:r>
          </a:p>
          <a:p>
            <a:pPr lvl="1"/>
            <a:r>
              <a:rPr lang="en-US" dirty="0" smtClean="0"/>
              <a:t>Make a due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75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Networking</a:t>
            </a:r>
            <a:br>
              <a:rPr lang="en-US" dirty="0" smtClean="0"/>
            </a:br>
            <a:r>
              <a:rPr lang="en-US" dirty="0" smtClean="0"/>
              <a:t>Interviewing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97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92814"/>
            <a:ext cx="10178322" cy="821947"/>
          </a:xfrm>
        </p:spPr>
        <p:txBody>
          <a:bodyPr/>
          <a:lstStyle/>
          <a:p>
            <a:pPr algn="ctr"/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6995"/>
            <a:ext cx="10178322" cy="5374888"/>
          </a:xfrm>
        </p:spPr>
        <p:txBody>
          <a:bodyPr>
            <a:normAutofit/>
          </a:bodyPr>
          <a:lstStyle/>
          <a:p>
            <a:r>
              <a:rPr lang="en-US" dirty="0"/>
              <a:t>Go to networking events by yourself or with your </a:t>
            </a:r>
            <a:r>
              <a:rPr lang="en-US" dirty="0" smtClean="0"/>
              <a:t>classmates</a:t>
            </a:r>
          </a:p>
          <a:p>
            <a:pPr lvl="1"/>
            <a:r>
              <a:rPr lang="en-US" dirty="0" smtClean="0"/>
              <a:t>Is this in your industry? Is this about a language or framework you’re interested in?</a:t>
            </a:r>
            <a:endParaRPr lang="en-US" dirty="0"/>
          </a:p>
          <a:p>
            <a:pPr lvl="1"/>
            <a:r>
              <a:rPr lang="en-US" dirty="0" smtClean="0"/>
              <a:t>It is not hard to be the most approachable person in a room of programmers… Just smile?</a:t>
            </a:r>
          </a:p>
          <a:p>
            <a:r>
              <a:rPr lang="en-US" dirty="0" smtClean="0"/>
              <a:t>Practice talking about your experience. </a:t>
            </a:r>
          </a:p>
          <a:p>
            <a:pPr lvl="1"/>
            <a:r>
              <a:rPr lang="en-US" dirty="0" smtClean="0"/>
              <a:t>What have you done? / What are you currently doing? / Where do you want to go?</a:t>
            </a:r>
          </a:p>
          <a:p>
            <a:pPr lvl="1"/>
            <a:r>
              <a:rPr lang="en-US" dirty="0" smtClean="0"/>
              <a:t>Projects you built? Working as a team? Building an MVP?</a:t>
            </a:r>
          </a:p>
          <a:p>
            <a:pPr lvl="1"/>
            <a:r>
              <a:rPr lang="en-US" dirty="0" smtClean="0"/>
              <a:t>Passionate about “industry”. Really enjoy working with “Language” / NO “I hate xyz” </a:t>
            </a:r>
          </a:p>
          <a:p>
            <a:r>
              <a:rPr lang="en-US" dirty="0" smtClean="0"/>
              <a:t>Do not bring business cards, take business cards. </a:t>
            </a:r>
            <a:endParaRPr lang="en-US" dirty="0" smtClean="0"/>
          </a:p>
          <a:p>
            <a:r>
              <a:rPr lang="en-US" dirty="0" smtClean="0"/>
              <a:t>Practice Your Elevator Pitch</a:t>
            </a:r>
          </a:p>
          <a:p>
            <a:pPr lvl="1"/>
            <a:r>
              <a:rPr lang="en-US" dirty="0" smtClean="0"/>
              <a:t>Write something that will take 30 seconds. Practice saying it</a:t>
            </a:r>
          </a:p>
          <a:p>
            <a:pPr lvl="1"/>
            <a:r>
              <a:rPr lang="en-US" dirty="0" smtClean="0"/>
              <a:t>Cut the fluff, make it 20 seconds. Practice saying it</a:t>
            </a:r>
          </a:p>
          <a:p>
            <a:pPr lvl="1"/>
            <a:r>
              <a:rPr lang="en-US" dirty="0" smtClean="0"/>
              <a:t>Trim the fat, make it 10 seconds, Practice saying it</a:t>
            </a:r>
            <a:endParaRPr lang="en-US" dirty="0" smtClean="0"/>
          </a:p>
          <a:p>
            <a:r>
              <a:rPr lang="en-US" dirty="0" smtClean="0"/>
              <a:t>Tongue twister warm up: “Unique </a:t>
            </a:r>
            <a:r>
              <a:rPr lang="en-US" dirty="0" smtClean="0"/>
              <a:t>New </a:t>
            </a:r>
            <a:r>
              <a:rPr lang="en-US" dirty="0" smtClean="0"/>
              <a:t>York”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10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37420"/>
            <a:ext cx="10178322" cy="944610"/>
          </a:xfrm>
        </p:spPr>
        <p:txBody>
          <a:bodyPr/>
          <a:lstStyle/>
          <a:p>
            <a:pPr algn="ctr"/>
            <a:r>
              <a:rPr lang="en-US" smtClean="0"/>
              <a:t>Follow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6995"/>
            <a:ext cx="10178322" cy="5374888"/>
          </a:xfrm>
        </p:spPr>
        <p:txBody>
          <a:bodyPr>
            <a:normAutofit/>
          </a:bodyPr>
          <a:lstStyle/>
          <a:p>
            <a:r>
              <a:rPr lang="en-US" dirty="0" smtClean="0"/>
              <a:t>Do not hand out business cards, take them. (mentioned in previous slides) </a:t>
            </a:r>
          </a:p>
          <a:p>
            <a:r>
              <a:rPr lang="en-US" dirty="0" smtClean="0"/>
              <a:t>Follow up with them in 1-2 business days</a:t>
            </a:r>
          </a:p>
          <a:p>
            <a:r>
              <a:rPr lang="en-US" dirty="0" smtClean="0"/>
              <a:t>In the email mentioned how you met them, and ask them if they would like to meet for coffee/tea. </a:t>
            </a:r>
          </a:p>
          <a:p>
            <a:r>
              <a:rPr lang="en-US" dirty="0" smtClean="0"/>
              <a:t>Give them TWO times on DIFFERENT days.</a:t>
            </a:r>
          </a:p>
          <a:p>
            <a:r>
              <a:rPr lang="en-US" dirty="0" smtClean="0"/>
              <a:t>Now the ball is in their court and they will respond with:</a:t>
            </a:r>
          </a:p>
          <a:p>
            <a:pPr lvl="1"/>
            <a:r>
              <a:rPr lang="en-US" dirty="0" smtClean="0"/>
              <a:t>Yes lets me at X time / I’m not available at those times how about this / It was great meeting you, we are not hiring right now.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38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11512"/>
            <a:ext cx="10178322" cy="833098"/>
          </a:xfrm>
        </p:spPr>
        <p:txBody>
          <a:bodyPr/>
          <a:lstStyle/>
          <a:p>
            <a:pPr algn="ctr"/>
            <a:r>
              <a:rPr lang="en-US" dirty="0" smtClean="0"/>
              <a:t>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944610"/>
            <a:ext cx="10178322" cy="5757273"/>
          </a:xfrm>
        </p:spPr>
        <p:txBody>
          <a:bodyPr>
            <a:normAutofit/>
          </a:bodyPr>
          <a:lstStyle/>
          <a:p>
            <a:r>
              <a:rPr lang="en-US" dirty="0" smtClean="0"/>
              <a:t>If it is a meeting at a coffee or tea shop treat it AS AN INTERVIEW</a:t>
            </a:r>
          </a:p>
          <a:p>
            <a:r>
              <a:rPr lang="en-US" dirty="0"/>
              <a:t>Dress appropriately. </a:t>
            </a:r>
          </a:p>
          <a:p>
            <a:pPr lvl="1"/>
            <a:r>
              <a:rPr lang="en-US" dirty="0"/>
              <a:t>(no hats, beanies, sports jerseys, etc. )</a:t>
            </a:r>
          </a:p>
          <a:p>
            <a:pPr lvl="1"/>
            <a:r>
              <a:rPr lang="en-US" dirty="0"/>
              <a:t>Dress to impress without going overboard. (You’re entering an industry where people wear t-shirts and shorts to work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Carry copies of your resume</a:t>
            </a:r>
          </a:p>
          <a:p>
            <a:r>
              <a:rPr lang="en-US" dirty="0" smtClean="0"/>
              <a:t>Have questions prepared for them</a:t>
            </a:r>
          </a:p>
          <a:p>
            <a:pPr lvl="1"/>
            <a:r>
              <a:rPr lang="en-US" dirty="0" smtClean="0"/>
              <a:t>“What does the average day look like in this position?”</a:t>
            </a:r>
          </a:p>
          <a:p>
            <a:pPr lvl="1"/>
            <a:r>
              <a:rPr lang="en-US" dirty="0" smtClean="0"/>
              <a:t>“What qualities does your ideal candidate have?”</a:t>
            </a:r>
            <a:endParaRPr lang="en-US" dirty="0" smtClean="0"/>
          </a:p>
          <a:p>
            <a:r>
              <a:rPr lang="en-US" dirty="0" smtClean="0"/>
              <a:t>Finish your interview with room to expand on short comings. </a:t>
            </a:r>
          </a:p>
          <a:p>
            <a:pPr lvl="1"/>
            <a:r>
              <a:rPr lang="en-US" dirty="0" smtClean="0"/>
              <a:t>Example: “Those are all my questions, are there any concerns about my experience / fit that I can address for you?” </a:t>
            </a:r>
          </a:p>
        </p:txBody>
      </p:sp>
    </p:spTree>
    <p:extLst>
      <p:ext uri="{BB962C8B-B14F-4D97-AF65-F5344CB8AC3E}">
        <p14:creationId xmlns:p14="http://schemas.microsoft.com/office/powerpoint/2010/main" val="1882598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11511"/>
            <a:ext cx="10178322" cy="165038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Interview Part 2</a:t>
            </a:r>
            <a:br>
              <a:rPr lang="en-US" dirty="0" smtClean="0"/>
            </a:br>
            <a:r>
              <a:rPr lang="en-US" dirty="0" smtClean="0"/>
              <a:t>Discussion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61892"/>
            <a:ext cx="10178322" cy="4939991"/>
          </a:xfrm>
        </p:spPr>
        <p:txBody>
          <a:bodyPr>
            <a:normAutofit/>
          </a:bodyPr>
          <a:lstStyle/>
          <a:p>
            <a:r>
              <a:rPr lang="en-US" dirty="0" smtClean="0"/>
              <a:t>Past Experience</a:t>
            </a:r>
          </a:p>
          <a:p>
            <a:r>
              <a:rPr lang="en-US" dirty="0" smtClean="0"/>
              <a:t>Your Projects</a:t>
            </a:r>
          </a:p>
          <a:p>
            <a:r>
              <a:rPr lang="en-US" dirty="0" smtClean="0"/>
              <a:t>What </a:t>
            </a:r>
            <a:r>
              <a:rPr lang="en-US" dirty="0"/>
              <a:t>do you like about </a:t>
            </a:r>
            <a:r>
              <a:rPr lang="en-US" dirty="0" smtClean="0"/>
              <a:t>programming?</a:t>
            </a:r>
          </a:p>
          <a:p>
            <a:r>
              <a:rPr lang="en-US" dirty="0" smtClean="0"/>
              <a:t>Why do you want to program?</a:t>
            </a:r>
          </a:p>
          <a:p>
            <a:r>
              <a:rPr lang="en-US" dirty="0" smtClean="0"/>
              <a:t>Conceptual Questions. </a:t>
            </a:r>
          </a:p>
          <a:p>
            <a:pPr lvl="1"/>
            <a:r>
              <a:rPr lang="en-US" dirty="0" smtClean="0"/>
              <a:t>Explain REST / OOP / Inheritance</a:t>
            </a:r>
            <a:endParaRPr lang="en-US" dirty="0"/>
          </a:p>
          <a:p>
            <a:r>
              <a:rPr lang="en-US" dirty="0" smtClean="0"/>
              <a:t>White Board Questions</a:t>
            </a:r>
          </a:p>
          <a:p>
            <a:pPr lvl="1"/>
            <a:r>
              <a:rPr lang="en-US" dirty="0" smtClean="0"/>
              <a:t>They don’t care about syntax or the answer, just to see your thought process of how you plan to get the answer</a:t>
            </a:r>
          </a:p>
          <a:p>
            <a:r>
              <a:rPr lang="en-US" dirty="0" smtClean="0"/>
              <a:t>Do not be afraid to say you do not know something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48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Online / Recruiter / Referral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73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up quickly. 1-2 business days</a:t>
            </a:r>
          </a:p>
          <a:p>
            <a:r>
              <a:rPr lang="en-US" dirty="0" smtClean="0"/>
              <a:t>Address anything that you felt you did poorly on during the interview</a:t>
            </a:r>
          </a:p>
          <a:p>
            <a:r>
              <a:rPr lang="en-US" dirty="0" smtClean="0"/>
              <a:t>Mention something you did great on during the interview</a:t>
            </a:r>
          </a:p>
          <a:p>
            <a:r>
              <a:rPr lang="en-US" dirty="0" smtClean="0"/>
              <a:t>Make sure to actually write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32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7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367989"/>
            <a:ext cx="10178322" cy="5511603"/>
          </a:xfrm>
        </p:spPr>
        <p:txBody>
          <a:bodyPr/>
          <a:lstStyle/>
          <a:p>
            <a:r>
              <a:rPr lang="en-US" dirty="0" smtClean="0"/>
              <a:t>Job Sites</a:t>
            </a:r>
          </a:p>
          <a:p>
            <a:pPr lvl="1"/>
            <a:r>
              <a:rPr lang="en-US" dirty="0" smtClean="0"/>
              <a:t>Dice</a:t>
            </a:r>
          </a:p>
          <a:p>
            <a:pPr lvl="1"/>
            <a:r>
              <a:rPr lang="en-US" dirty="0" err="1" smtClean="0"/>
              <a:t>Angel.co</a:t>
            </a:r>
            <a:endParaRPr lang="en-US" dirty="0" smtClean="0"/>
          </a:p>
          <a:p>
            <a:pPr lvl="1"/>
            <a:r>
              <a:rPr lang="en-US" dirty="0" err="1" smtClean="0"/>
              <a:t>Glassdoor</a:t>
            </a:r>
            <a:endParaRPr lang="en-US" dirty="0" smtClean="0"/>
          </a:p>
          <a:p>
            <a:pPr lvl="1"/>
            <a:r>
              <a:rPr lang="en-US" dirty="0" err="1" smtClean="0"/>
              <a:t>CyberCoders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Misc</a:t>
            </a:r>
            <a:r>
              <a:rPr lang="en-US" dirty="0" smtClean="0"/>
              <a:t> Resources</a:t>
            </a:r>
          </a:p>
          <a:p>
            <a:pPr lvl="1"/>
            <a:r>
              <a:rPr lang="en-US" dirty="0" err="1" smtClean="0"/>
              <a:t>Creddle.io</a:t>
            </a:r>
            <a:endParaRPr lang="en-US" dirty="0" smtClean="0"/>
          </a:p>
          <a:p>
            <a:pPr lvl="1"/>
            <a:r>
              <a:rPr lang="en-US" dirty="0" err="1" smtClean="0"/>
              <a:t>Trello</a:t>
            </a:r>
            <a:endParaRPr lang="en-US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21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Alumni Schedule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86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367989"/>
            <a:ext cx="10178322" cy="5977055"/>
          </a:xfrm>
        </p:spPr>
        <p:txBody>
          <a:bodyPr>
            <a:normAutofit/>
          </a:bodyPr>
          <a:lstStyle/>
          <a:p>
            <a:r>
              <a:rPr lang="en-US" dirty="0" smtClean="0"/>
              <a:t>Before 8:30 AM</a:t>
            </a:r>
          </a:p>
          <a:p>
            <a:pPr lvl="1"/>
            <a:r>
              <a:rPr lang="en-US" dirty="0" smtClean="0"/>
              <a:t>Prepare cover letters for job postings </a:t>
            </a:r>
          </a:p>
          <a:p>
            <a:r>
              <a:rPr lang="en-US" dirty="0" smtClean="0"/>
              <a:t>8:30 – 11:30</a:t>
            </a:r>
          </a:p>
          <a:p>
            <a:pPr lvl="1"/>
            <a:r>
              <a:rPr lang="en-US" dirty="0" smtClean="0"/>
              <a:t>Send out job applications</a:t>
            </a:r>
          </a:p>
          <a:p>
            <a:r>
              <a:rPr lang="en-US" dirty="0" smtClean="0"/>
              <a:t>Afternoon</a:t>
            </a:r>
          </a:p>
          <a:p>
            <a:pPr lvl="1"/>
            <a:r>
              <a:rPr lang="en-US" dirty="0" smtClean="0"/>
              <a:t>Practice programming</a:t>
            </a:r>
          </a:p>
          <a:p>
            <a:pPr lvl="1"/>
            <a:r>
              <a:rPr lang="en-US" dirty="0" smtClean="0"/>
              <a:t>Send out follow ups to previously applied jobs</a:t>
            </a:r>
          </a:p>
          <a:p>
            <a:pPr lvl="1"/>
            <a:r>
              <a:rPr lang="en-US" dirty="0" smtClean="0"/>
              <a:t>Send out thank you emails to previous interviews </a:t>
            </a:r>
          </a:p>
          <a:p>
            <a:r>
              <a:rPr lang="en-US" dirty="0" smtClean="0"/>
              <a:t>Evening </a:t>
            </a:r>
          </a:p>
          <a:p>
            <a:pPr lvl="1"/>
            <a:r>
              <a:rPr lang="en-US" dirty="0" smtClean="0"/>
              <a:t>Go to </a:t>
            </a:r>
            <a:r>
              <a:rPr lang="en-US" dirty="0" err="1" smtClean="0"/>
              <a:t>meetups</a:t>
            </a:r>
            <a:endParaRPr lang="en-US" dirty="0" smtClean="0"/>
          </a:p>
          <a:p>
            <a:pPr lvl="1"/>
            <a:r>
              <a:rPr lang="en-US" dirty="0" smtClean="0"/>
              <a:t>Look for positions you want to apply for the next morning</a:t>
            </a:r>
          </a:p>
          <a:p>
            <a:pPr lvl="1"/>
            <a:r>
              <a:rPr lang="en-US" dirty="0" smtClean="0"/>
              <a:t>Update your </a:t>
            </a:r>
            <a:r>
              <a:rPr lang="en-US" dirty="0" err="1" smtClean="0"/>
              <a:t>Trello</a:t>
            </a:r>
            <a:r>
              <a:rPr lang="en-US" dirty="0" smtClean="0"/>
              <a:t> board</a:t>
            </a:r>
          </a:p>
          <a:p>
            <a:r>
              <a:rPr lang="en-US" dirty="0" err="1" smtClean="0"/>
              <a:t>Misc</a:t>
            </a:r>
            <a:endParaRPr lang="en-US" dirty="0" smtClean="0"/>
          </a:p>
          <a:p>
            <a:pPr lvl="1"/>
            <a:r>
              <a:rPr lang="en-US" dirty="0" smtClean="0"/>
              <a:t>Do not send out items on Friday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4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051" y="1741336"/>
            <a:ext cx="6158418" cy="12269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apply to MANY jobs quickly</a:t>
            </a:r>
          </a:p>
          <a:p>
            <a:r>
              <a:rPr lang="en-US" sz="2400" dirty="0" smtClean="0"/>
              <a:t>You can apply at your convenience. 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will not stand out from the other applications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It’s hard to track your progress for that application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It’s hard to follow up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Should be doing some research for each company you are applying to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3021" y="302182"/>
            <a:ext cx="600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Applying For </a:t>
            </a:r>
            <a:r>
              <a:rPr lang="en-US" sz="3600" smtClean="0"/>
              <a:t>Jobs On-The-Line</a:t>
            </a:r>
            <a:endParaRPr lang="en-US" sz="36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65051" y="1392702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advantages	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65051" y="4175761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FOLLOW UP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3021" y="47658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in 3-5 business days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via email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Only once!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568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051" y="1982762"/>
            <a:ext cx="6158418" cy="187178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More Inside Info</a:t>
            </a:r>
          </a:p>
          <a:p>
            <a:r>
              <a:rPr lang="en-US" sz="2400" dirty="0" smtClean="0"/>
              <a:t>A Recruiter will be selling you</a:t>
            </a:r>
          </a:p>
          <a:p>
            <a:r>
              <a:rPr lang="en-US" sz="2400" dirty="0" smtClean="0"/>
              <a:t>Easier to follow up with a recruiter</a:t>
            </a:r>
          </a:p>
          <a:p>
            <a:r>
              <a:rPr lang="en-US" sz="2400" dirty="0" smtClean="0"/>
              <a:t>Cover Letters aren’t required as much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will not have any control over the application for this position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will not get proper feedback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Who will be paying the recruiter fee?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Is there another candidate the recruiter has for that position?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2401" y="409203"/>
            <a:ext cx="702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Applying For </a:t>
            </a:r>
            <a:r>
              <a:rPr lang="en-US" sz="3600" smtClean="0"/>
              <a:t>Jobs Through Recruiter</a:t>
            </a:r>
            <a:endParaRPr lang="en-US" sz="36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65051" y="1392702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advantages	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65051" y="4175761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FOLLOW UP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3021" y="476582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Wait 1-2 business days to follow up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with Recruiter via call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with Recruiter via email after call if needed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622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5051" y="1922015"/>
            <a:ext cx="6158418" cy="225374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Access to reliable insider information</a:t>
            </a:r>
          </a:p>
          <a:p>
            <a:r>
              <a:rPr lang="en-US" sz="2400" dirty="0" smtClean="0"/>
              <a:t>If you are referred through an employee, their opinion has more weight</a:t>
            </a:r>
          </a:p>
          <a:p>
            <a:r>
              <a:rPr lang="en-US" sz="2400" dirty="0" smtClean="0"/>
              <a:t>More likely to get in the door, even without a resume or cover letter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 too many disadvantages.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Approach with caution as to not insult your referral or yourself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0386" y="248889"/>
            <a:ext cx="674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Applying For Jobs Through Referral</a:t>
            </a:r>
            <a:endParaRPr lang="en-US" sz="36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65051" y="1392702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advantages	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765051" y="4175761"/>
            <a:ext cx="3092115" cy="429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FOLLOW UP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3021" y="476582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in 2-4 business days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Follow up with the person you were put into contact with.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Ideally only one follow up, use own judgment if 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47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8524" y="2956772"/>
            <a:ext cx="11113476" cy="1492132"/>
          </a:xfrm>
        </p:spPr>
        <p:txBody>
          <a:bodyPr/>
          <a:lstStyle/>
          <a:p>
            <a:r>
              <a:rPr lang="en-US" dirty="0" smtClean="0"/>
              <a:t>Resume / </a:t>
            </a:r>
            <a:r>
              <a:rPr lang="en-US" dirty="0" err="1" smtClean="0"/>
              <a:t>Linkedin</a:t>
            </a:r>
            <a:r>
              <a:rPr lang="en-US" dirty="0" smtClean="0"/>
              <a:t> / online presence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Resume</a:t>
            </a:r>
            <a:br>
              <a:rPr lang="en-US" dirty="0" smtClean="0"/>
            </a:br>
            <a:r>
              <a:rPr lang="en-US" dirty="0" smtClean="0"/>
              <a:t>Writing</a:t>
            </a:r>
            <a:br>
              <a:rPr lang="en-US" dirty="0" smtClean="0"/>
            </a:br>
            <a:r>
              <a:rPr lang="en-US" dirty="0" smtClean="0"/>
              <a:t>&amp; Cover Letter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Cover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short</a:t>
            </a:r>
          </a:p>
          <a:p>
            <a:r>
              <a:rPr lang="en-US" dirty="0" smtClean="0"/>
              <a:t>Give a detailed account of why you are qualified</a:t>
            </a:r>
          </a:p>
          <a:p>
            <a:r>
              <a:rPr lang="en-US" dirty="0" smtClean="0"/>
              <a:t>Talk about your skills, previous experiences, relatable soft skills</a:t>
            </a:r>
          </a:p>
          <a:p>
            <a:r>
              <a:rPr lang="en-US" dirty="0" smtClean="0"/>
              <a:t>Show your interest in that position and the company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3625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388</TotalTime>
  <Words>1957</Words>
  <Application>Microsoft Macintosh PowerPoint</Application>
  <PresentationFormat>Widescreen</PresentationFormat>
  <Paragraphs>278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Gill Sans MT</vt:lpstr>
      <vt:lpstr>Impact</vt:lpstr>
      <vt:lpstr>Wingdings</vt:lpstr>
      <vt:lpstr>Arial</vt:lpstr>
      <vt:lpstr>Badge</vt:lpstr>
      <vt:lpstr>Byte Academy</vt:lpstr>
      <vt:lpstr>Topics</vt:lpstr>
      <vt:lpstr>Types of Applications</vt:lpstr>
      <vt:lpstr>Disadvantages </vt:lpstr>
      <vt:lpstr>Disadvantages </vt:lpstr>
      <vt:lpstr>Disadvantages </vt:lpstr>
      <vt:lpstr>Resume / Linkedin / online presence</vt:lpstr>
      <vt:lpstr>Resume Writing &amp; Cover Letter</vt:lpstr>
      <vt:lpstr>Cover Letters</vt:lpstr>
      <vt:lpstr>Your Highlight Reel</vt:lpstr>
      <vt:lpstr>Organization and consistency</vt:lpstr>
      <vt:lpstr>Describing Your Byte experience</vt:lpstr>
      <vt:lpstr>Describing Your non-technical experience</vt:lpstr>
      <vt:lpstr>LinkedIn</vt:lpstr>
      <vt:lpstr>Your First Impression</vt:lpstr>
      <vt:lpstr>PowerPoint Presentation</vt:lpstr>
      <vt:lpstr>City and Industry</vt:lpstr>
      <vt:lpstr>PowerPoint Presentation</vt:lpstr>
      <vt:lpstr>Your Summary</vt:lpstr>
      <vt:lpstr>Your Byte Education</vt:lpstr>
      <vt:lpstr>Your Byte Experience</vt:lpstr>
      <vt:lpstr>Skills / connections / Following</vt:lpstr>
      <vt:lpstr>Application Work Flow</vt:lpstr>
      <vt:lpstr>Trello Board</vt:lpstr>
      <vt:lpstr>Networking Interviewing</vt:lpstr>
      <vt:lpstr>Networking</vt:lpstr>
      <vt:lpstr>Follow Up</vt:lpstr>
      <vt:lpstr>Interview</vt:lpstr>
      <vt:lpstr>Interview Part 2 Discussion Topics</vt:lpstr>
      <vt:lpstr>Thank You Notes</vt:lpstr>
      <vt:lpstr>Resources</vt:lpstr>
      <vt:lpstr>PowerPoint Presentation</vt:lpstr>
      <vt:lpstr>Alumni Schedule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 Academy</dc:title>
  <dc:creator>Microsoft Office User</dc:creator>
  <cp:lastModifiedBy>Microsoft Office User</cp:lastModifiedBy>
  <cp:revision>40</cp:revision>
  <dcterms:created xsi:type="dcterms:W3CDTF">2016-05-26T18:10:44Z</dcterms:created>
  <dcterms:modified xsi:type="dcterms:W3CDTF">2016-06-01T14:46:15Z</dcterms:modified>
</cp:coreProperties>
</file>