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28" r:id="rId2"/>
    <p:sldMasterId id="2147483852" r:id="rId3"/>
  </p:sldMasterIdLst>
  <p:notesMasterIdLst>
    <p:notesMasterId r:id="rId24"/>
  </p:notesMasterIdLst>
  <p:sldIdLst>
    <p:sldId id="1085" r:id="rId4"/>
    <p:sldId id="1086" r:id="rId5"/>
    <p:sldId id="1087" r:id="rId6"/>
    <p:sldId id="1088" r:id="rId7"/>
    <p:sldId id="1090" r:id="rId8"/>
    <p:sldId id="363" r:id="rId9"/>
    <p:sldId id="378" r:id="rId10"/>
    <p:sldId id="359" r:id="rId11"/>
    <p:sldId id="360" r:id="rId12"/>
    <p:sldId id="356" r:id="rId13"/>
    <p:sldId id="357" r:id="rId14"/>
    <p:sldId id="358" r:id="rId15"/>
    <p:sldId id="355" r:id="rId16"/>
    <p:sldId id="371" r:id="rId17"/>
    <p:sldId id="372" r:id="rId18"/>
    <p:sldId id="333" r:id="rId19"/>
    <p:sldId id="379" r:id="rId20"/>
    <p:sldId id="380" r:id="rId21"/>
    <p:sldId id="381" r:id="rId22"/>
    <p:sldId id="382" r:id="rId23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83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218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AA262-D330-49D6-8F8B-4F6A2B7DCD11}" type="datetimeFigureOut">
              <a:rPr lang="en-US" smtClean="0"/>
              <a:pPr/>
              <a:t>31-Jan-21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41AF9-1DFA-4929-86BF-7C0196DDB6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78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A34ED-8FA2-4A1E-A503-3FEE8D85ECA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26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A34ED-8FA2-4A1E-A503-3FEE8D85ECA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3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A34ED-8FA2-4A1E-A503-3FEE8D85ECA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77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A34ED-8FA2-4A1E-A503-3FEE8D85ECA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55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80DC-ECB3-4E1A-B8CB-70ADC9268D0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544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80DC-ECB3-4E1A-B8CB-70ADC9268D0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1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A34ED-8FA2-4A1E-A503-3FEE8D85ECA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12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A34ED-8FA2-4A1E-A503-3FEE8D85ECA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54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A34ED-8FA2-4A1E-A503-3FEE8D85ECA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11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A34ED-8FA2-4A1E-A503-3FEE8D85ECA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38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A34ED-8FA2-4A1E-A503-3FEE8D85ECA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86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A21DDC-EA38-4C1E-9CF8-9A1EF67C368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165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A34ED-8FA2-4A1E-A503-3FEE8D85ECA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33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A34ED-8FA2-4A1E-A503-3FEE8D85ECA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35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5631-EA41-486E-95F2-332FFB12785D}" type="datetime1">
              <a:rPr lang="en-US" smtClean="0"/>
              <a:t>31-Jan-21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400D-6864-4DA5-BE9B-78CE65032386}" type="datetime1">
              <a:rPr lang="en-US" smtClean="0"/>
              <a:t>31-Jan-21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F02A-4859-4FAD-9A5D-019940BC4921}" type="datetime1">
              <a:rPr lang="en-US" smtClean="0"/>
              <a:t>31-Jan-21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90399-5138-48AC-8987-90DAECE8D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CD593-364F-4812-B48E-6B257A246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5052F-E6EB-48DA-8138-D6B8CCE9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858D-8F4F-445A-80E2-AFB0D904FAA7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50178-2AFD-40F1-9479-61684164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D509B-7C40-4F31-B590-5E2BE8062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F731C-90AB-49D8-AF09-E1D88D52B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648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0B8FE-5D48-421E-BB68-71E165419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C5FB-5766-43E9-9D72-A523D1173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738D2-76F7-440F-B9FC-EF12095CC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858D-8F4F-445A-80E2-AFB0D904FAA7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88667-874B-41C6-B1C6-216F81AB8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56C83-66F3-4053-8E78-EB47C68A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F731C-90AB-49D8-AF09-E1D88D52B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914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A892C-BCBB-4D53-B6D4-1DC504506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81EA1-A3FC-4B23-AFBA-2E51B25B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3130C-25E4-491F-8981-DE86D6878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858D-8F4F-445A-80E2-AFB0D904FAA7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9B4F4-00BF-4F5F-A17C-BFEEBAC95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494BB-51FB-4C1D-B3D8-6BB7BDFC3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F731C-90AB-49D8-AF09-E1D88D52B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496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181E3-5437-49D1-A678-B2C1E4F21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614A1-8C65-4F0E-9D16-7CA62AC39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C4306-3BC9-4A77-BCF2-00C5538BC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CAD0C-1845-4077-BD61-74D903B2A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858D-8F4F-445A-80E2-AFB0D904FAA7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679D8-31AA-4155-A77B-56F32252A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1A618-B6FE-4118-89B1-1931442ED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F731C-90AB-49D8-AF09-E1D88D52B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172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AC1E1-44CA-498F-8973-26345A80B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F8D39-D52F-493F-97D5-71FF106CE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3F5793-64FF-49C1-BD6B-E49C5B556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A64D48-1023-4221-8DE1-432876CA72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E5930-8A50-402C-836E-63F4225BB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879749-33DC-441E-8F03-938C03575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858D-8F4F-445A-80E2-AFB0D904FAA7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793FEC-DAD7-4D82-A555-DC2B04AB2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A6EF28-0D70-46C0-B7BE-7092CAD1B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F731C-90AB-49D8-AF09-E1D88D52B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038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0CAD-8DF2-44F5-A1D6-C79253598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6EBF3D-D1F4-4097-B5F1-3695F228A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858D-8F4F-445A-80E2-AFB0D904FAA7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1B9858-0F87-4AA7-9F71-D647A8EA4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BA30F-6F53-461F-A06A-9D65A1D7D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F731C-90AB-49D8-AF09-E1D88D52B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9917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CC0DAA-2E57-47BA-8C3C-869974B4E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858D-8F4F-445A-80E2-AFB0D904FAA7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9E6575-93B8-454A-823A-177311DD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7D50E-40DB-4281-BEF7-FC5CB270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F731C-90AB-49D8-AF09-E1D88D52B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0811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64CFB-FB43-4FCB-AC8B-FAEFB1FFD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78AF1-5202-4B73-9154-D367979CE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AB0F8-FC60-432C-91A3-424B6A8B7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49380-A21D-467D-ACBE-E3B3F2492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858D-8F4F-445A-80E2-AFB0D904FAA7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3594F-0038-440F-AD1F-32AC387F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8C6DA-05F1-4DDD-9ECA-0FB71B3A7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F731C-90AB-49D8-AF09-E1D88D52B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733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DF6C3-9522-4D12-9FC7-AF721B0EFB93}" type="datetime1">
              <a:rPr lang="en-US" smtClean="0"/>
              <a:t>31-Jan-21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3E490-63D9-477C-8399-77B530DD0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F24828-392E-4686-9BB6-08C070C89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BB205-534B-45A3-B5BD-B99B0F67E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1688C-4FB7-4D1A-9367-5F5A9346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858D-8F4F-445A-80E2-AFB0D904FAA7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BBF86-3D80-4CCC-82BF-733537B1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16C40-76E6-4CAE-8763-06A548FB2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F731C-90AB-49D8-AF09-E1D88D52B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0960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65078-C277-4A3C-BB48-B9DD16B1B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F9694-D12A-4872-8E35-D73BE475B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2E91F-CE0B-47CF-8E0C-83E79443F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858D-8F4F-445A-80E2-AFB0D904FAA7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07680-4928-490D-973E-0222241B5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CD202-3195-4438-BE57-9E17132F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F731C-90AB-49D8-AF09-E1D88D52B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0116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7687F3-F62A-49C2-A030-BBD8C247E6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48B85-7190-4064-9599-0992C0B45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2F710-B6D8-42CF-B1F5-43CFD3496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858D-8F4F-445A-80E2-AFB0D904FAA7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D0EF5-FDE8-4436-BABF-5E9AAEC0E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12C67-BAD3-4223-9008-CA5FB209F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F731C-90AB-49D8-AF09-E1D88D52B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7598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35011-0A5C-4DE3-B03E-6D2099DA3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FC0403-54EA-449F-A415-C58F708A1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3F1B4-8435-4651-A883-4C3768E37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67C0-80BC-48B4-94C4-282E93518610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EC357-FB8D-4EFB-AD30-66E81C130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1BE28-DF71-4C23-B9D8-27F7B588C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50F0-2DCB-4A93-99B2-F41CD2E9B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1946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CFD9-E91F-4828-AA47-880970D0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43623-B19F-41EE-8DB2-A4D5E8A49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E3FD8-D502-45B1-A19D-EDC2C5F0F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67C0-80BC-48B4-94C4-282E93518610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1DD6F-DB04-4A74-BA5A-31A3CFA2D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DA15F-9957-4535-8195-CD056BAB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50F0-2DCB-4A93-99B2-F41CD2E9B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6519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438B4-5AE1-4EB9-A21C-4654D37DC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8CB64-607E-4B38-ABA7-F417C79D8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5FB19-6366-434A-B4B4-0FD46962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67C0-80BC-48B4-94C4-282E93518610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F5D0B-830E-4ED1-B512-42BF50843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80500-524D-4BBE-AF0C-025513BB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50F0-2DCB-4A93-99B2-F41CD2E9B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6517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0559C-FECC-4160-BDA4-8C4A0D8E7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14094-9AA1-4C58-8B98-CB1C589C5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85FB7-5DA6-4198-85CA-494659332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599F4-9393-4A0B-8D62-00FC6CAD1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67C0-80BC-48B4-94C4-282E93518610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18623-AEB4-409B-B631-76A7D3F3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52ACF-DD8F-4B54-966C-5566B9B6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50F0-2DCB-4A93-99B2-F41CD2E9B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3234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99AFA-8DF1-4F97-864A-EA3D4F9E2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44247-70A8-4557-A04C-F1A56864D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68494-0846-45C1-B3E4-D00B449FD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1763D9-8FDE-457F-BF7D-A67F7B7E9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F492A0-8469-46E8-BE83-C55985012A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2BE650-DD5B-4A88-9F43-B106CF181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67C0-80BC-48B4-94C4-282E93518610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B3304F-2D57-44F3-B4A1-670D8D21E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0D1206-CF7E-4EE3-9A7F-24F3AB508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50F0-2DCB-4A93-99B2-F41CD2E9B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7337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55EBA-3B3A-4695-9E8C-E6AA50CB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D14D4-E728-4AEB-A046-5B4B8DECD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67C0-80BC-48B4-94C4-282E93518610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C0C5A-1A3D-4E6B-AA3B-7DC98676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981AD-E64D-4C49-904C-A57943212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50F0-2DCB-4A93-99B2-F41CD2E9B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2771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44AC8E-650C-4F08-B0E4-8D18E93B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67C0-80BC-48B4-94C4-282E93518610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A827C7-91A1-445D-9D09-0C1317125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DDE03-7363-4C4C-B408-D82CA1D44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50F0-2DCB-4A93-99B2-F41CD2E9B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97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8DE9-762E-4165-A67E-7129DE34AAC3}" type="datetime1">
              <a:rPr lang="en-US" smtClean="0"/>
              <a:t>31-Jan-21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C8A60-348A-446F-AE5C-94A98ED25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62E69-EAFF-436B-AA20-494C1A487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DE8A54-76FA-476F-B0F8-E50A0F53C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82AC7-CD87-485C-AA6B-3DDA11C2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67C0-80BC-48B4-94C4-282E93518610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55190-21DA-4D6A-910A-462D5E23D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CBE3B-4EE6-474F-B21B-52EDBFE6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50F0-2DCB-4A93-99B2-F41CD2E9B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8622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A2001-2739-404E-B7AB-88B57F7BD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69264A-44BC-4149-BF41-ADA66077E9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3E391-BFDF-459F-80F2-42C69C65C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A46AC-BD21-4249-A00F-E96692633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67C0-80BC-48B4-94C4-282E93518610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AA52E-33A1-457D-9DB3-9B25E8511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57486-DC2A-4AFE-BDD3-2BD4F75A4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50F0-2DCB-4A93-99B2-F41CD2E9B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1880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9A3D5-A0F2-42C8-BB38-B38ADD8B1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C858C-6054-4757-A5CB-8676AAE02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79A13-5504-4703-8DD3-B51107D7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67C0-80BC-48B4-94C4-282E93518610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4DC2D-7CE2-44C9-8AE8-130A8F39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5B615-816A-4CB6-9ACD-310C9861D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50F0-2DCB-4A93-99B2-F41CD2E9B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4695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448484-182A-4CDC-8B63-1841812AF0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8C2BB8-18E1-4155-91D7-3627D291C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9F4F8-4E0C-4047-BAA9-68390EB94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67C0-80BC-48B4-94C4-282E93518610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6DF7C-7058-46B9-89A3-EEBCF91FE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DE57A-ABFA-469F-A4BC-35C606C13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50F0-2DCB-4A93-99B2-F41CD2E9B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62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24EC-5F0A-4DF2-B3D6-B69B7C6D534A}" type="datetime1">
              <a:rPr lang="en-US" smtClean="0"/>
              <a:t>31-Jan-21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A76B-00E2-4A83-8967-0DE63A30F089}" type="datetime1">
              <a:rPr lang="en-US" smtClean="0"/>
              <a:t>31-Jan-21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B8BB-28D2-499C-AB2F-B9BF70F7E1DB}" type="datetime1">
              <a:rPr lang="en-US" smtClean="0"/>
              <a:t>31-Jan-21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35B6B-5FA4-48FB-9F0C-CA4065BEFF91}" type="datetime1">
              <a:rPr lang="en-US" smtClean="0"/>
              <a:t>31-Jan-21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E977-93A6-4AD0-8CD1-04DB19D03D15}" type="datetime1">
              <a:rPr lang="en-US" smtClean="0"/>
              <a:t>31-Jan-21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16EA-EDC6-4506-900A-8D2AA811BCE7}" type="datetime1">
              <a:rPr lang="en-US" smtClean="0"/>
              <a:t>31-Jan-21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FA50A-AFDB-4717-90BB-98ACC9CAC6BB}" type="datetime1">
              <a:rPr lang="en-US" smtClean="0"/>
              <a:t>31-Jan-21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0B04E-6F37-408A-89FA-64C33C10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Tw Cen MT Condensed Extra Bold" panose="020B0803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85B8A7-5C6C-45B1-B424-F83F0A3F1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1C8FF-B804-407C-8061-1253D957F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90AD9-4B83-4BF7-901E-AD387104B3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C858D-8F4F-445A-80E2-AFB0D904FAA7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7F6DA-11EA-45ED-80A1-FA6CD07DD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F5AE6-1815-4940-9FD4-B77E45593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F731C-90AB-49D8-AF09-E1D88D52BF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81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DDD39B-763A-4163-B52D-F85582FD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09B33-0A73-469C-88AD-549738916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D7A06-FCAF-498E-A783-EE0F51407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C67C0-80BC-48B4-94C4-282E93518610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A8114-FE6E-4B8B-94C4-C4B870CDE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1BD55-218C-4886-BEE9-2B53C0544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950F0-2DCB-4A93-99B2-F41CD2E9B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16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C8A39E-63A2-4F51-8EB7-C71C6EFAABC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777583" y="2711994"/>
            <a:ext cx="13666299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Serial Lights</a:t>
            </a:r>
            <a:endParaRPr lang="en-IN" sz="8800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9E4DF36-C0B9-4CD8-969A-98A4B39ECC4E}"/>
              </a:ext>
            </a:extLst>
          </p:cNvPr>
          <p:cNvSpPr/>
          <p:nvPr/>
        </p:nvSpPr>
        <p:spPr>
          <a:xfrm>
            <a:off x="-37322" y="469050"/>
            <a:ext cx="12503020" cy="1203652"/>
          </a:xfrm>
          <a:custGeom>
            <a:avLst/>
            <a:gdLst>
              <a:gd name="connsiteX0" fmla="*/ 0 w 12503020"/>
              <a:gd name="connsiteY0" fmla="*/ 606490 h 1203652"/>
              <a:gd name="connsiteX1" fmla="*/ 1875453 w 12503020"/>
              <a:gd name="connsiteY1" fmla="*/ 1203649 h 1203652"/>
              <a:gd name="connsiteX2" fmla="*/ 4282751 w 12503020"/>
              <a:gd name="connsiteY2" fmla="*/ 615820 h 1203652"/>
              <a:gd name="connsiteX3" fmla="*/ 5579706 w 12503020"/>
              <a:gd name="connsiteY3" fmla="*/ 727788 h 1203652"/>
              <a:gd name="connsiteX4" fmla="*/ 8276253 w 12503020"/>
              <a:gd name="connsiteY4" fmla="*/ 671804 h 1203652"/>
              <a:gd name="connsiteX5" fmla="*/ 9974424 w 12503020"/>
              <a:gd name="connsiteY5" fmla="*/ 0 h 1203652"/>
              <a:gd name="connsiteX6" fmla="*/ 12503020 w 12503020"/>
              <a:gd name="connsiteY6" fmla="*/ 671804 h 1203652"/>
              <a:gd name="connsiteX0" fmla="*/ 0 w 12503020"/>
              <a:gd name="connsiteY0" fmla="*/ 606490 h 1203652"/>
              <a:gd name="connsiteX1" fmla="*/ 1875453 w 12503020"/>
              <a:gd name="connsiteY1" fmla="*/ 1203649 h 1203652"/>
              <a:gd name="connsiteX2" fmla="*/ 4282751 w 12503020"/>
              <a:gd name="connsiteY2" fmla="*/ 615820 h 1203652"/>
              <a:gd name="connsiteX3" fmla="*/ 5579706 w 12503020"/>
              <a:gd name="connsiteY3" fmla="*/ 727788 h 1203652"/>
              <a:gd name="connsiteX4" fmla="*/ 7529804 w 12503020"/>
              <a:gd name="connsiteY4" fmla="*/ 1129004 h 1203652"/>
              <a:gd name="connsiteX5" fmla="*/ 9974424 w 12503020"/>
              <a:gd name="connsiteY5" fmla="*/ 0 h 1203652"/>
              <a:gd name="connsiteX6" fmla="*/ 12503020 w 12503020"/>
              <a:gd name="connsiteY6" fmla="*/ 671804 h 1203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503020" h="1203652">
                <a:moveTo>
                  <a:pt x="0" y="606490"/>
                </a:moveTo>
                <a:cubicBezTo>
                  <a:pt x="580830" y="904292"/>
                  <a:pt x="1161661" y="1202094"/>
                  <a:pt x="1875453" y="1203649"/>
                </a:cubicBezTo>
                <a:cubicBezTo>
                  <a:pt x="2589245" y="1205204"/>
                  <a:pt x="3665376" y="695130"/>
                  <a:pt x="4282751" y="615820"/>
                </a:cubicBezTo>
                <a:cubicBezTo>
                  <a:pt x="4900126" y="536510"/>
                  <a:pt x="5038531" y="642257"/>
                  <a:pt x="5579706" y="727788"/>
                </a:cubicBezTo>
                <a:cubicBezTo>
                  <a:pt x="6120881" y="813319"/>
                  <a:pt x="6797351" y="1250302"/>
                  <a:pt x="7529804" y="1129004"/>
                </a:cubicBezTo>
                <a:cubicBezTo>
                  <a:pt x="8262257" y="1007706"/>
                  <a:pt x="9269963" y="0"/>
                  <a:pt x="9974424" y="0"/>
                </a:cubicBezTo>
                <a:cubicBezTo>
                  <a:pt x="10678885" y="0"/>
                  <a:pt x="11590952" y="335902"/>
                  <a:pt x="12503020" y="671804"/>
                </a:cubicBezTo>
              </a:path>
            </a:pathLst>
          </a:cu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" name="Glow">
            <a:extLst>
              <a:ext uri="{FF2B5EF4-FFF2-40B4-BE49-F238E27FC236}">
                <a16:creationId xmlns:a16="http://schemas.microsoft.com/office/drawing/2014/main" id="{453FFDD7-5012-4232-A301-12554EEC891E}"/>
              </a:ext>
            </a:extLst>
          </p:cNvPr>
          <p:cNvGrpSpPr/>
          <p:nvPr/>
        </p:nvGrpSpPr>
        <p:grpSpPr>
          <a:xfrm>
            <a:off x="891541" y="367523"/>
            <a:ext cx="10864406" cy="1429565"/>
            <a:chOff x="891541" y="1755265"/>
            <a:chExt cx="10864406" cy="142956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9AD10CD-103A-4421-AA88-B34DA0BE9690}"/>
                </a:ext>
              </a:extLst>
            </p:cNvPr>
            <p:cNvSpPr/>
            <p:nvPr/>
          </p:nvSpPr>
          <p:spPr>
            <a:xfrm>
              <a:off x="891541" y="2692348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7B294BA-7CCB-4BEA-8CEC-11C72A497126}"/>
                </a:ext>
              </a:extLst>
            </p:cNvPr>
            <p:cNvSpPr/>
            <p:nvPr/>
          </p:nvSpPr>
          <p:spPr>
            <a:xfrm>
              <a:off x="1147180" y="3139111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rgbClr val="00B05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36ACFB4-98C5-4D35-AFD7-D8EA98652E87}"/>
                </a:ext>
              </a:extLst>
            </p:cNvPr>
            <p:cNvSpPr/>
            <p:nvPr/>
          </p:nvSpPr>
          <p:spPr>
            <a:xfrm>
              <a:off x="1740627" y="2897621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rgbClr val="0070C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52A1150-3889-4C68-A559-B1F0F8086807}"/>
                </a:ext>
              </a:extLst>
            </p:cNvPr>
            <p:cNvSpPr/>
            <p:nvPr/>
          </p:nvSpPr>
          <p:spPr>
            <a:xfrm>
              <a:off x="2251905" y="3139111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rgbClr val="00B05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97871A8-B00D-4845-B7AD-A53BE8684B80}"/>
                </a:ext>
              </a:extLst>
            </p:cNvPr>
            <p:cNvSpPr/>
            <p:nvPr/>
          </p:nvSpPr>
          <p:spPr>
            <a:xfrm>
              <a:off x="3084520" y="2920480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rgbClr val="7030A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2C1643B-7226-4F11-B597-186EB1CE96FB}"/>
                </a:ext>
              </a:extLst>
            </p:cNvPr>
            <p:cNvSpPr/>
            <p:nvPr/>
          </p:nvSpPr>
          <p:spPr>
            <a:xfrm>
              <a:off x="3379487" y="2538395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rgbClr val="0070C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4DDE7AA-B399-42EC-BFE9-4FEA8183B5A1}"/>
                </a:ext>
              </a:extLst>
            </p:cNvPr>
            <p:cNvSpPr/>
            <p:nvPr/>
          </p:nvSpPr>
          <p:spPr>
            <a:xfrm>
              <a:off x="3812107" y="2669488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rgbClr val="00B05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21E53EE-3FA0-48AF-A114-5355454F65BF}"/>
                </a:ext>
              </a:extLst>
            </p:cNvPr>
            <p:cNvSpPr/>
            <p:nvPr/>
          </p:nvSpPr>
          <p:spPr>
            <a:xfrm>
              <a:off x="4175901" y="2334626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rgbClr val="7030A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9BB7DAE-9567-4B7B-9589-F64FCB7D792E}"/>
                </a:ext>
              </a:extLst>
            </p:cNvPr>
            <p:cNvSpPr/>
            <p:nvPr/>
          </p:nvSpPr>
          <p:spPr>
            <a:xfrm>
              <a:off x="4499245" y="2538394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73E3CA8-9D0B-4A3C-A5EA-4E6005606091}"/>
                </a:ext>
              </a:extLst>
            </p:cNvPr>
            <p:cNvSpPr/>
            <p:nvPr/>
          </p:nvSpPr>
          <p:spPr>
            <a:xfrm>
              <a:off x="4869678" y="2334626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rgbClr val="00B05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8BD47D2-D7AD-4805-9CBA-5F5704CC91A9}"/>
                </a:ext>
              </a:extLst>
            </p:cNvPr>
            <p:cNvSpPr/>
            <p:nvPr/>
          </p:nvSpPr>
          <p:spPr>
            <a:xfrm>
              <a:off x="5172624" y="2589711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8D6F04A-CEA6-46C3-9DAF-117C9B24A5E0}"/>
                </a:ext>
              </a:extLst>
            </p:cNvPr>
            <p:cNvSpPr/>
            <p:nvPr/>
          </p:nvSpPr>
          <p:spPr>
            <a:xfrm>
              <a:off x="5764796" y="2515920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rgbClr val="0070C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3C6B882-099A-45B5-A748-27F03A5D6AFE}"/>
                </a:ext>
              </a:extLst>
            </p:cNvPr>
            <p:cNvSpPr/>
            <p:nvPr/>
          </p:nvSpPr>
          <p:spPr>
            <a:xfrm>
              <a:off x="6135344" y="2859963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rgbClr val="00B05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248B92A-402F-4976-B861-F7FF86CBA047}"/>
                </a:ext>
              </a:extLst>
            </p:cNvPr>
            <p:cNvSpPr/>
            <p:nvPr/>
          </p:nvSpPr>
          <p:spPr>
            <a:xfrm>
              <a:off x="6630036" y="2804868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E08C9DA-801F-43C5-B7C3-CEC94838A614}"/>
                </a:ext>
              </a:extLst>
            </p:cNvPr>
            <p:cNvSpPr/>
            <p:nvPr/>
          </p:nvSpPr>
          <p:spPr>
            <a:xfrm>
              <a:off x="6969007" y="3076918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rgbClr val="0070C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DF80A69-3A63-459A-90B6-E6426830A3CA}"/>
                </a:ext>
              </a:extLst>
            </p:cNvPr>
            <p:cNvSpPr/>
            <p:nvPr/>
          </p:nvSpPr>
          <p:spPr>
            <a:xfrm>
              <a:off x="7371427" y="2859963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rgbClr val="00B05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5B9BD3B-9995-40B0-BDFB-458D46689DEE}"/>
                </a:ext>
              </a:extLst>
            </p:cNvPr>
            <p:cNvSpPr/>
            <p:nvPr/>
          </p:nvSpPr>
          <p:spPr>
            <a:xfrm>
              <a:off x="7814997" y="2985810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rgbClr val="7030A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66BBC0A-8BD6-4A53-90AA-86C0809DE4C6}"/>
                </a:ext>
              </a:extLst>
            </p:cNvPr>
            <p:cNvSpPr/>
            <p:nvPr/>
          </p:nvSpPr>
          <p:spPr>
            <a:xfrm>
              <a:off x="8027706" y="2641030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rgbClr val="0070C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63F0287-4A51-4CDB-B589-7DE2A9CB59D9}"/>
                </a:ext>
              </a:extLst>
            </p:cNvPr>
            <p:cNvSpPr/>
            <p:nvPr/>
          </p:nvSpPr>
          <p:spPr>
            <a:xfrm>
              <a:off x="8410346" y="2680824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9F5AEBF-FD77-422D-9D27-8CDFB2CDB72E}"/>
                </a:ext>
              </a:extLst>
            </p:cNvPr>
            <p:cNvSpPr/>
            <p:nvPr/>
          </p:nvSpPr>
          <p:spPr>
            <a:xfrm>
              <a:off x="8604939" y="2310647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rgbClr val="00B05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B2CD8A5-D16A-4E61-9AA2-FEAC000A5419}"/>
                </a:ext>
              </a:extLst>
            </p:cNvPr>
            <p:cNvSpPr/>
            <p:nvPr/>
          </p:nvSpPr>
          <p:spPr>
            <a:xfrm>
              <a:off x="8949862" y="2334626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rgbClr val="0070C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5439491-7248-4CFF-86B4-FF955E7BC885}"/>
                </a:ext>
              </a:extLst>
            </p:cNvPr>
            <p:cNvSpPr/>
            <p:nvPr/>
          </p:nvSpPr>
          <p:spPr>
            <a:xfrm>
              <a:off x="9234997" y="1917843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rgbClr val="00B05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547C389-1597-4793-9BB3-7FC5063D991B}"/>
                </a:ext>
              </a:extLst>
            </p:cNvPr>
            <p:cNvSpPr/>
            <p:nvPr/>
          </p:nvSpPr>
          <p:spPr>
            <a:xfrm>
              <a:off x="9628288" y="2028541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rgbClr val="0070C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371F427-6EC3-4B56-AB9A-7DBD3B888A02}"/>
                </a:ext>
              </a:extLst>
            </p:cNvPr>
            <p:cNvSpPr/>
            <p:nvPr/>
          </p:nvSpPr>
          <p:spPr>
            <a:xfrm>
              <a:off x="9923256" y="1755265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rgbClr val="0070C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F7CDF52-F2EF-4788-A5F8-BBC74F7F1208}"/>
                </a:ext>
              </a:extLst>
            </p:cNvPr>
            <p:cNvSpPr/>
            <p:nvPr/>
          </p:nvSpPr>
          <p:spPr>
            <a:xfrm>
              <a:off x="10247721" y="1986274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rgbClr val="00B05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9B3299F-DA6A-4001-A79F-9978638F3B4F}"/>
                </a:ext>
              </a:extLst>
            </p:cNvPr>
            <p:cNvSpPr/>
            <p:nvPr/>
          </p:nvSpPr>
          <p:spPr>
            <a:xfrm>
              <a:off x="10684963" y="1860826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F6D3BA7-593B-49F6-A7A6-25BEAE87B092}"/>
                </a:ext>
              </a:extLst>
            </p:cNvPr>
            <p:cNvSpPr/>
            <p:nvPr/>
          </p:nvSpPr>
          <p:spPr>
            <a:xfrm>
              <a:off x="10984244" y="2123669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rgbClr val="7030A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18D53B5-0DF7-486C-95F4-A2BDDFBF4652}"/>
                </a:ext>
              </a:extLst>
            </p:cNvPr>
            <p:cNvSpPr/>
            <p:nvPr/>
          </p:nvSpPr>
          <p:spPr>
            <a:xfrm>
              <a:off x="11471142" y="2043339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06A3973-E6BA-44EA-910F-E5723139A4B4}"/>
                </a:ext>
              </a:extLst>
            </p:cNvPr>
            <p:cNvSpPr/>
            <p:nvPr/>
          </p:nvSpPr>
          <p:spPr>
            <a:xfrm>
              <a:off x="11710228" y="2357485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rgbClr val="00B05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E60DC85-2E4B-4B77-A7B4-A3C0C899A8B0}"/>
                </a:ext>
              </a:extLst>
            </p:cNvPr>
            <p:cNvSpPr/>
            <p:nvPr/>
          </p:nvSpPr>
          <p:spPr>
            <a:xfrm>
              <a:off x="2612572" y="2772125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rgbClr val="0070C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8" name="Bulbs">
            <a:extLst>
              <a:ext uri="{FF2B5EF4-FFF2-40B4-BE49-F238E27FC236}">
                <a16:creationId xmlns:a16="http://schemas.microsoft.com/office/drawing/2014/main" id="{023B7AB5-0CED-4C20-8758-3EA1CCD3A336}"/>
              </a:ext>
            </a:extLst>
          </p:cNvPr>
          <p:cNvGrpSpPr/>
          <p:nvPr/>
        </p:nvGrpSpPr>
        <p:grpSpPr>
          <a:xfrm>
            <a:off x="811764" y="287746"/>
            <a:ext cx="11023960" cy="1589119"/>
            <a:chOff x="811764" y="1675488"/>
            <a:chExt cx="11023960" cy="1589119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CBCAD95-07D8-414C-A13B-7D71F6240201}"/>
                </a:ext>
              </a:extLst>
            </p:cNvPr>
            <p:cNvSpPr/>
            <p:nvPr/>
          </p:nvSpPr>
          <p:spPr>
            <a:xfrm>
              <a:off x="2532795" y="2692348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35BEF82-63EC-4366-A704-BB14287D011A}"/>
                </a:ext>
              </a:extLst>
            </p:cNvPr>
            <p:cNvSpPr/>
            <p:nvPr/>
          </p:nvSpPr>
          <p:spPr>
            <a:xfrm>
              <a:off x="811764" y="2612571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F59A99B-7794-419E-9947-E86E5C18C511}"/>
                </a:ext>
              </a:extLst>
            </p:cNvPr>
            <p:cNvSpPr/>
            <p:nvPr/>
          </p:nvSpPr>
          <p:spPr>
            <a:xfrm>
              <a:off x="1067403" y="3059334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54E5435-6470-4AB4-8104-E19D6A71CB30}"/>
                </a:ext>
              </a:extLst>
            </p:cNvPr>
            <p:cNvSpPr/>
            <p:nvPr/>
          </p:nvSpPr>
          <p:spPr>
            <a:xfrm>
              <a:off x="1660850" y="2817844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B34BA34-0074-4F67-9DFA-6A717013F0A8}"/>
                </a:ext>
              </a:extLst>
            </p:cNvPr>
            <p:cNvSpPr/>
            <p:nvPr/>
          </p:nvSpPr>
          <p:spPr>
            <a:xfrm>
              <a:off x="2172128" y="3059334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14EBB8A-0EE5-47BE-AB29-7C8D92BE6BE4}"/>
                </a:ext>
              </a:extLst>
            </p:cNvPr>
            <p:cNvSpPr/>
            <p:nvPr/>
          </p:nvSpPr>
          <p:spPr>
            <a:xfrm>
              <a:off x="3004743" y="2840703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188930E-22CE-4915-9070-1BB3E0C044EB}"/>
                </a:ext>
              </a:extLst>
            </p:cNvPr>
            <p:cNvSpPr/>
            <p:nvPr/>
          </p:nvSpPr>
          <p:spPr>
            <a:xfrm>
              <a:off x="3299710" y="2458618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6DCFA8F-4593-4225-98EC-D2859CC07D55}"/>
                </a:ext>
              </a:extLst>
            </p:cNvPr>
            <p:cNvSpPr/>
            <p:nvPr/>
          </p:nvSpPr>
          <p:spPr>
            <a:xfrm>
              <a:off x="3732330" y="2589711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EE9427A-E68B-45F4-BA05-24FDFCE458C3}"/>
                </a:ext>
              </a:extLst>
            </p:cNvPr>
            <p:cNvSpPr/>
            <p:nvPr/>
          </p:nvSpPr>
          <p:spPr>
            <a:xfrm>
              <a:off x="4096124" y="2254849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6444A92-31D7-402A-A733-B4F56C02FCD7}"/>
                </a:ext>
              </a:extLst>
            </p:cNvPr>
            <p:cNvSpPr/>
            <p:nvPr/>
          </p:nvSpPr>
          <p:spPr>
            <a:xfrm>
              <a:off x="4419468" y="2458617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48DEEB0-8E76-4EBD-9730-891241E30730}"/>
                </a:ext>
              </a:extLst>
            </p:cNvPr>
            <p:cNvSpPr/>
            <p:nvPr/>
          </p:nvSpPr>
          <p:spPr>
            <a:xfrm>
              <a:off x="4789901" y="2254849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94F2822-BF60-4809-8497-00AFF41DF9D1}"/>
                </a:ext>
              </a:extLst>
            </p:cNvPr>
            <p:cNvSpPr/>
            <p:nvPr/>
          </p:nvSpPr>
          <p:spPr>
            <a:xfrm>
              <a:off x="5092847" y="2509934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8DBD01E-BB19-424C-870C-C50EE3997372}"/>
                </a:ext>
              </a:extLst>
            </p:cNvPr>
            <p:cNvSpPr/>
            <p:nvPr/>
          </p:nvSpPr>
          <p:spPr>
            <a:xfrm>
              <a:off x="5685019" y="2436143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3832F30-E479-4EB0-816A-1F5517409367}"/>
                </a:ext>
              </a:extLst>
            </p:cNvPr>
            <p:cNvSpPr/>
            <p:nvPr/>
          </p:nvSpPr>
          <p:spPr>
            <a:xfrm>
              <a:off x="6055567" y="2780186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FF53A19-2101-432A-AB85-3C9A50889979}"/>
                </a:ext>
              </a:extLst>
            </p:cNvPr>
            <p:cNvSpPr/>
            <p:nvPr/>
          </p:nvSpPr>
          <p:spPr>
            <a:xfrm>
              <a:off x="6550259" y="2725091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3AFC32C-232B-4BB3-BE5E-B5ECEEC0A95F}"/>
                </a:ext>
              </a:extLst>
            </p:cNvPr>
            <p:cNvSpPr/>
            <p:nvPr/>
          </p:nvSpPr>
          <p:spPr>
            <a:xfrm>
              <a:off x="6889230" y="2997141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3B23F59-60C2-49ED-B86D-07E8CB923C28}"/>
                </a:ext>
              </a:extLst>
            </p:cNvPr>
            <p:cNvSpPr/>
            <p:nvPr/>
          </p:nvSpPr>
          <p:spPr>
            <a:xfrm>
              <a:off x="7291650" y="2780186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25A1B66-B335-4AA6-B7BE-1584666E412A}"/>
                </a:ext>
              </a:extLst>
            </p:cNvPr>
            <p:cNvSpPr/>
            <p:nvPr/>
          </p:nvSpPr>
          <p:spPr>
            <a:xfrm>
              <a:off x="7735220" y="2906033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902514F-BE27-40C3-872C-6A13D1A659B7}"/>
                </a:ext>
              </a:extLst>
            </p:cNvPr>
            <p:cNvSpPr/>
            <p:nvPr/>
          </p:nvSpPr>
          <p:spPr>
            <a:xfrm>
              <a:off x="7947929" y="2561253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4F453F3-6247-4D39-8148-ADCD76A0185F}"/>
                </a:ext>
              </a:extLst>
            </p:cNvPr>
            <p:cNvSpPr/>
            <p:nvPr/>
          </p:nvSpPr>
          <p:spPr>
            <a:xfrm>
              <a:off x="8330569" y="2601047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73C25BC-6C77-4100-86CC-5D056F162164}"/>
                </a:ext>
              </a:extLst>
            </p:cNvPr>
            <p:cNvSpPr/>
            <p:nvPr/>
          </p:nvSpPr>
          <p:spPr>
            <a:xfrm>
              <a:off x="8525162" y="2230870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B6EAC48-CD03-44E6-88D4-F78FC67C4D95}"/>
                </a:ext>
              </a:extLst>
            </p:cNvPr>
            <p:cNvSpPr/>
            <p:nvPr/>
          </p:nvSpPr>
          <p:spPr>
            <a:xfrm>
              <a:off x="8870085" y="2254849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F844914-F7CE-47B2-8365-8C75F297FD99}"/>
                </a:ext>
              </a:extLst>
            </p:cNvPr>
            <p:cNvSpPr/>
            <p:nvPr/>
          </p:nvSpPr>
          <p:spPr>
            <a:xfrm>
              <a:off x="9155220" y="1838066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DF2DA34-40D5-4A54-9089-2E45EA4842FE}"/>
                </a:ext>
              </a:extLst>
            </p:cNvPr>
            <p:cNvSpPr/>
            <p:nvPr/>
          </p:nvSpPr>
          <p:spPr>
            <a:xfrm>
              <a:off x="9548511" y="1948764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BDC1B20-CF32-4401-BB1F-0565025AA807}"/>
                </a:ext>
              </a:extLst>
            </p:cNvPr>
            <p:cNvSpPr/>
            <p:nvPr/>
          </p:nvSpPr>
          <p:spPr>
            <a:xfrm>
              <a:off x="9843479" y="1675488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75887AA-FBFC-4355-B1C7-64853AB2B4D0}"/>
                </a:ext>
              </a:extLst>
            </p:cNvPr>
            <p:cNvSpPr/>
            <p:nvPr/>
          </p:nvSpPr>
          <p:spPr>
            <a:xfrm>
              <a:off x="10167944" y="1906497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F541A89-A41E-49F8-88D6-8B6EE74B51DD}"/>
                </a:ext>
              </a:extLst>
            </p:cNvPr>
            <p:cNvSpPr/>
            <p:nvPr/>
          </p:nvSpPr>
          <p:spPr>
            <a:xfrm>
              <a:off x="10605186" y="1781049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3272388-C955-442F-A454-5E4702AB39E9}"/>
                </a:ext>
              </a:extLst>
            </p:cNvPr>
            <p:cNvSpPr/>
            <p:nvPr/>
          </p:nvSpPr>
          <p:spPr>
            <a:xfrm>
              <a:off x="10904467" y="2043892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1FEF5E6-B5B4-483E-BAF5-11C7F8F5246D}"/>
                </a:ext>
              </a:extLst>
            </p:cNvPr>
            <p:cNvSpPr/>
            <p:nvPr/>
          </p:nvSpPr>
          <p:spPr>
            <a:xfrm>
              <a:off x="11391365" y="1963562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D480C6A-564F-49EA-AA46-64B6E5BDC4CF}"/>
                </a:ext>
              </a:extLst>
            </p:cNvPr>
            <p:cNvSpPr/>
            <p:nvPr/>
          </p:nvSpPr>
          <p:spPr>
            <a:xfrm>
              <a:off x="11630451" y="2277708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C6E4C79B-D368-474B-8249-BE60B04ED432}"/>
              </a:ext>
            </a:extLst>
          </p:cNvPr>
          <p:cNvSpPr/>
          <p:nvPr/>
        </p:nvSpPr>
        <p:spPr>
          <a:xfrm>
            <a:off x="0" y="5073323"/>
            <a:ext cx="12503020" cy="1203652"/>
          </a:xfrm>
          <a:custGeom>
            <a:avLst/>
            <a:gdLst>
              <a:gd name="connsiteX0" fmla="*/ 0 w 12503020"/>
              <a:gd name="connsiteY0" fmla="*/ 606490 h 1203652"/>
              <a:gd name="connsiteX1" fmla="*/ 1875453 w 12503020"/>
              <a:gd name="connsiteY1" fmla="*/ 1203649 h 1203652"/>
              <a:gd name="connsiteX2" fmla="*/ 4282751 w 12503020"/>
              <a:gd name="connsiteY2" fmla="*/ 615820 h 1203652"/>
              <a:gd name="connsiteX3" fmla="*/ 5579706 w 12503020"/>
              <a:gd name="connsiteY3" fmla="*/ 727788 h 1203652"/>
              <a:gd name="connsiteX4" fmla="*/ 8276253 w 12503020"/>
              <a:gd name="connsiteY4" fmla="*/ 671804 h 1203652"/>
              <a:gd name="connsiteX5" fmla="*/ 9974424 w 12503020"/>
              <a:gd name="connsiteY5" fmla="*/ 0 h 1203652"/>
              <a:gd name="connsiteX6" fmla="*/ 12503020 w 12503020"/>
              <a:gd name="connsiteY6" fmla="*/ 671804 h 1203652"/>
              <a:gd name="connsiteX0" fmla="*/ 0 w 12503020"/>
              <a:gd name="connsiteY0" fmla="*/ 606490 h 1203652"/>
              <a:gd name="connsiteX1" fmla="*/ 1875453 w 12503020"/>
              <a:gd name="connsiteY1" fmla="*/ 1203649 h 1203652"/>
              <a:gd name="connsiteX2" fmla="*/ 4282751 w 12503020"/>
              <a:gd name="connsiteY2" fmla="*/ 615820 h 1203652"/>
              <a:gd name="connsiteX3" fmla="*/ 5579706 w 12503020"/>
              <a:gd name="connsiteY3" fmla="*/ 727788 h 1203652"/>
              <a:gd name="connsiteX4" fmla="*/ 7529804 w 12503020"/>
              <a:gd name="connsiteY4" fmla="*/ 1129004 h 1203652"/>
              <a:gd name="connsiteX5" fmla="*/ 9974424 w 12503020"/>
              <a:gd name="connsiteY5" fmla="*/ 0 h 1203652"/>
              <a:gd name="connsiteX6" fmla="*/ 12503020 w 12503020"/>
              <a:gd name="connsiteY6" fmla="*/ 671804 h 1203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503020" h="1203652">
                <a:moveTo>
                  <a:pt x="0" y="606490"/>
                </a:moveTo>
                <a:cubicBezTo>
                  <a:pt x="580830" y="904292"/>
                  <a:pt x="1161661" y="1202094"/>
                  <a:pt x="1875453" y="1203649"/>
                </a:cubicBezTo>
                <a:cubicBezTo>
                  <a:pt x="2589245" y="1205204"/>
                  <a:pt x="3665376" y="695130"/>
                  <a:pt x="4282751" y="615820"/>
                </a:cubicBezTo>
                <a:cubicBezTo>
                  <a:pt x="4900126" y="536510"/>
                  <a:pt x="5038531" y="642257"/>
                  <a:pt x="5579706" y="727788"/>
                </a:cubicBezTo>
                <a:cubicBezTo>
                  <a:pt x="6120881" y="813319"/>
                  <a:pt x="6797351" y="1250302"/>
                  <a:pt x="7529804" y="1129004"/>
                </a:cubicBezTo>
                <a:cubicBezTo>
                  <a:pt x="8262257" y="1007706"/>
                  <a:pt x="9269963" y="0"/>
                  <a:pt x="9974424" y="0"/>
                </a:cubicBezTo>
                <a:cubicBezTo>
                  <a:pt x="10678885" y="0"/>
                  <a:pt x="11590952" y="335902"/>
                  <a:pt x="12503020" y="671804"/>
                </a:cubicBezTo>
              </a:path>
            </a:pathLst>
          </a:cu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0" name="Glow">
            <a:extLst>
              <a:ext uri="{FF2B5EF4-FFF2-40B4-BE49-F238E27FC236}">
                <a16:creationId xmlns:a16="http://schemas.microsoft.com/office/drawing/2014/main" id="{D91D85D9-A36B-4622-8141-D5B4CB3C3E7F}"/>
              </a:ext>
            </a:extLst>
          </p:cNvPr>
          <p:cNvGrpSpPr/>
          <p:nvPr/>
        </p:nvGrpSpPr>
        <p:grpSpPr>
          <a:xfrm>
            <a:off x="928863" y="4971796"/>
            <a:ext cx="10864406" cy="1429565"/>
            <a:chOff x="891541" y="1755265"/>
            <a:chExt cx="10864406" cy="1429565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1F20C09-4BC8-49D3-8BEC-4DB3B393414D}"/>
                </a:ext>
              </a:extLst>
            </p:cNvPr>
            <p:cNvSpPr/>
            <p:nvPr/>
          </p:nvSpPr>
          <p:spPr>
            <a:xfrm>
              <a:off x="891541" y="2692348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rgbClr val="FF000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98E1577-FA8D-45EE-B926-9C14728A93AE}"/>
                </a:ext>
              </a:extLst>
            </p:cNvPr>
            <p:cNvSpPr/>
            <p:nvPr/>
          </p:nvSpPr>
          <p:spPr>
            <a:xfrm>
              <a:off x="1147180" y="3139111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rgbClr val="92D05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A1B57CB-A2C2-466C-8162-EC85A0D9496C}"/>
                </a:ext>
              </a:extLst>
            </p:cNvPr>
            <p:cNvSpPr/>
            <p:nvPr/>
          </p:nvSpPr>
          <p:spPr>
            <a:xfrm>
              <a:off x="1740627" y="2897621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rgbClr val="FF000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1CB8D6A-ED96-48E4-85D4-C9A1C34CF18D}"/>
                </a:ext>
              </a:extLst>
            </p:cNvPr>
            <p:cNvSpPr/>
            <p:nvPr/>
          </p:nvSpPr>
          <p:spPr>
            <a:xfrm>
              <a:off x="2251905" y="3139111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AE602199-974A-406E-880A-150F31EBB2CD}"/>
                </a:ext>
              </a:extLst>
            </p:cNvPr>
            <p:cNvSpPr/>
            <p:nvPr/>
          </p:nvSpPr>
          <p:spPr>
            <a:xfrm>
              <a:off x="3084520" y="2920480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rgbClr val="FF000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C17941E-9668-4ABD-AFF4-235BAF5ABCE5}"/>
                </a:ext>
              </a:extLst>
            </p:cNvPr>
            <p:cNvSpPr/>
            <p:nvPr/>
          </p:nvSpPr>
          <p:spPr>
            <a:xfrm>
              <a:off x="3379487" y="2538395"/>
              <a:ext cx="45719" cy="457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>
              <a:glow rad="508000">
                <a:srgbClr val="92D05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62E7582-4148-487F-B205-4225551AD6DA}"/>
                </a:ext>
              </a:extLst>
            </p:cNvPr>
            <p:cNvSpPr/>
            <p:nvPr/>
          </p:nvSpPr>
          <p:spPr>
            <a:xfrm>
              <a:off x="3812107" y="2669488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EBAA7A9-1EAA-437A-8CF0-96FE5B481EC2}"/>
                </a:ext>
              </a:extLst>
            </p:cNvPr>
            <p:cNvSpPr/>
            <p:nvPr/>
          </p:nvSpPr>
          <p:spPr>
            <a:xfrm>
              <a:off x="4175901" y="2334626"/>
              <a:ext cx="45719" cy="457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>
              <a:glow rad="508000">
                <a:srgbClr val="FF000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D550D03-5BC3-47F5-ACAF-CCE90BC1A0DB}"/>
                </a:ext>
              </a:extLst>
            </p:cNvPr>
            <p:cNvSpPr/>
            <p:nvPr/>
          </p:nvSpPr>
          <p:spPr>
            <a:xfrm>
              <a:off x="4499245" y="2538394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rgbClr val="92D05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69672A6-BACD-40A9-93C7-3C7724EFB50F}"/>
                </a:ext>
              </a:extLst>
            </p:cNvPr>
            <p:cNvSpPr/>
            <p:nvPr/>
          </p:nvSpPr>
          <p:spPr>
            <a:xfrm>
              <a:off x="4869678" y="2334626"/>
              <a:ext cx="45719" cy="457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>
              <a:glow rad="508000">
                <a:srgbClr val="00B0F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1B26F34-4B05-480A-B488-371C4EF0814C}"/>
                </a:ext>
              </a:extLst>
            </p:cNvPr>
            <p:cNvSpPr/>
            <p:nvPr/>
          </p:nvSpPr>
          <p:spPr>
            <a:xfrm>
              <a:off x="5172624" y="2589711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rgbClr val="FF000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38525FE-3768-4B35-B24A-291B2D84207E}"/>
                </a:ext>
              </a:extLst>
            </p:cNvPr>
            <p:cNvSpPr/>
            <p:nvPr/>
          </p:nvSpPr>
          <p:spPr>
            <a:xfrm>
              <a:off x="5764796" y="2515920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rgbClr val="92D05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0CC162A-7962-4C33-87D3-DC4482DEE2CC}"/>
                </a:ext>
              </a:extLst>
            </p:cNvPr>
            <p:cNvSpPr/>
            <p:nvPr/>
          </p:nvSpPr>
          <p:spPr>
            <a:xfrm>
              <a:off x="6135344" y="2859963"/>
              <a:ext cx="45719" cy="457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>
              <a:glow rad="508000">
                <a:srgbClr val="00B0F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0D5C8D3-EAEC-4874-9E47-8AC17249CF89}"/>
                </a:ext>
              </a:extLst>
            </p:cNvPr>
            <p:cNvSpPr/>
            <p:nvPr/>
          </p:nvSpPr>
          <p:spPr>
            <a:xfrm>
              <a:off x="6630036" y="2804868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rgbClr val="FF000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75D9E39-F325-4ED9-B385-0E8D01DBA3DC}"/>
                </a:ext>
              </a:extLst>
            </p:cNvPr>
            <p:cNvSpPr/>
            <p:nvPr/>
          </p:nvSpPr>
          <p:spPr>
            <a:xfrm>
              <a:off x="6969007" y="3076918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565125A8-7DDE-4ADF-A31D-537A94DD3F93}"/>
                </a:ext>
              </a:extLst>
            </p:cNvPr>
            <p:cNvSpPr/>
            <p:nvPr/>
          </p:nvSpPr>
          <p:spPr>
            <a:xfrm>
              <a:off x="7371427" y="2859963"/>
              <a:ext cx="45719" cy="457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>
              <a:glow rad="508000">
                <a:srgbClr val="00B0F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4509BAF-301B-42A0-A4A3-98D140CA233A}"/>
                </a:ext>
              </a:extLst>
            </p:cNvPr>
            <p:cNvSpPr/>
            <p:nvPr/>
          </p:nvSpPr>
          <p:spPr>
            <a:xfrm>
              <a:off x="7814997" y="2985810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FFF2C31D-9C64-4292-81A8-998D707B6DFF}"/>
                </a:ext>
              </a:extLst>
            </p:cNvPr>
            <p:cNvSpPr/>
            <p:nvPr/>
          </p:nvSpPr>
          <p:spPr>
            <a:xfrm>
              <a:off x="8027706" y="2641030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AD98E46-3BA6-471E-A45C-7E1EDECDDFFF}"/>
                </a:ext>
              </a:extLst>
            </p:cNvPr>
            <p:cNvSpPr/>
            <p:nvPr/>
          </p:nvSpPr>
          <p:spPr>
            <a:xfrm>
              <a:off x="8410346" y="2680824"/>
              <a:ext cx="45719" cy="457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>
              <a:glow rad="508000">
                <a:srgbClr val="FF000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3876501-DB1B-4997-B3DD-80275BEFE5E1}"/>
                </a:ext>
              </a:extLst>
            </p:cNvPr>
            <p:cNvSpPr/>
            <p:nvPr/>
          </p:nvSpPr>
          <p:spPr>
            <a:xfrm>
              <a:off x="8604939" y="2310647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rgbClr val="92D05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764846C-4BD3-4F20-8F24-FD9BAF57C8F0}"/>
                </a:ext>
              </a:extLst>
            </p:cNvPr>
            <p:cNvSpPr/>
            <p:nvPr/>
          </p:nvSpPr>
          <p:spPr>
            <a:xfrm>
              <a:off x="8949862" y="2334626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33382067-5127-4824-B6FD-75F266050422}"/>
                </a:ext>
              </a:extLst>
            </p:cNvPr>
            <p:cNvSpPr/>
            <p:nvPr/>
          </p:nvSpPr>
          <p:spPr>
            <a:xfrm>
              <a:off x="9234997" y="1917843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rgbClr val="92D05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6AB07C1-C4F3-4E84-ACB2-C2B5972A06F6}"/>
                </a:ext>
              </a:extLst>
            </p:cNvPr>
            <p:cNvSpPr/>
            <p:nvPr/>
          </p:nvSpPr>
          <p:spPr>
            <a:xfrm>
              <a:off x="9628288" y="2028541"/>
              <a:ext cx="45719" cy="457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>
              <a:glow rad="508000">
                <a:srgbClr val="00B0F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CE52813B-49E2-4C30-B171-8FAD370EA173}"/>
                </a:ext>
              </a:extLst>
            </p:cNvPr>
            <p:cNvSpPr/>
            <p:nvPr/>
          </p:nvSpPr>
          <p:spPr>
            <a:xfrm>
              <a:off x="9923256" y="1755265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rgbClr val="FF000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EC6DD66C-DFEE-4C7E-8629-3F3D5140AC0C}"/>
                </a:ext>
              </a:extLst>
            </p:cNvPr>
            <p:cNvSpPr/>
            <p:nvPr/>
          </p:nvSpPr>
          <p:spPr>
            <a:xfrm>
              <a:off x="10247721" y="1986274"/>
              <a:ext cx="45719" cy="457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>
              <a:glow rad="508000">
                <a:srgbClr val="92D05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AE0C3588-C546-4B69-BD5D-B0394643330A}"/>
                </a:ext>
              </a:extLst>
            </p:cNvPr>
            <p:cNvSpPr/>
            <p:nvPr/>
          </p:nvSpPr>
          <p:spPr>
            <a:xfrm>
              <a:off x="10684963" y="1860826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616A4B07-1DCE-4A97-B295-2AF88198B885}"/>
                </a:ext>
              </a:extLst>
            </p:cNvPr>
            <p:cNvSpPr/>
            <p:nvPr/>
          </p:nvSpPr>
          <p:spPr>
            <a:xfrm>
              <a:off x="10984244" y="2123669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rgbClr val="92D05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6CDE5909-FB79-4284-B110-BB11A7D29FBB}"/>
                </a:ext>
              </a:extLst>
            </p:cNvPr>
            <p:cNvSpPr/>
            <p:nvPr/>
          </p:nvSpPr>
          <p:spPr>
            <a:xfrm>
              <a:off x="11471142" y="2043339"/>
              <a:ext cx="45719" cy="457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>
              <a:glow rad="508000">
                <a:srgbClr val="00B0F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E30AEB7E-9B5D-41A0-80A3-0278103684C4}"/>
                </a:ext>
              </a:extLst>
            </p:cNvPr>
            <p:cNvSpPr/>
            <p:nvPr/>
          </p:nvSpPr>
          <p:spPr>
            <a:xfrm>
              <a:off x="11710228" y="2357485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rgbClr val="FF000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C78919B-5C6A-4312-A8F1-9CCE5540DACE}"/>
                </a:ext>
              </a:extLst>
            </p:cNvPr>
            <p:cNvSpPr/>
            <p:nvPr/>
          </p:nvSpPr>
          <p:spPr>
            <a:xfrm>
              <a:off x="2612572" y="2772125"/>
              <a:ext cx="45719" cy="4571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>
              <a:glow rad="508000">
                <a:srgbClr val="00B0F0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1" name="Bulbs">
            <a:extLst>
              <a:ext uri="{FF2B5EF4-FFF2-40B4-BE49-F238E27FC236}">
                <a16:creationId xmlns:a16="http://schemas.microsoft.com/office/drawing/2014/main" id="{4E3AC3D8-9083-4FF9-8A97-31DE8690DC97}"/>
              </a:ext>
            </a:extLst>
          </p:cNvPr>
          <p:cNvGrpSpPr/>
          <p:nvPr/>
        </p:nvGrpSpPr>
        <p:grpSpPr>
          <a:xfrm>
            <a:off x="849086" y="4892019"/>
            <a:ext cx="11023960" cy="1589119"/>
            <a:chOff x="811764" y="1675488"/>
            <a:chExt cx="11023960" cy="1589119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23C182C-D8B2-4532-834A-6BC8AE68D061}"/>
                </a:ext>
              </a:extLst>
            </p:cNvPr>
            <p:cNvSpPr/>
            <p:nvPr/>
          </p:nvSpPr>
          <p:spPr>
            <a:xfrm>
              <a:off x="2532795" y="2692348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709231B5-8FA7-42D6-86B2-43BA090EF1A5}"/>
                </a:ext>
              </a:extLst>
            </p:cNvPr>
            <p:cNvSpPr/>
            <p:nvPr/>
          </p:nvSpPr>
          <p:spPr>
            <a:xfrm>
              <a:off x="811764" y="2612571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36AFD63-6676-4DDD-8BDF-B7D8ACE71E34}"/>
                </a:ext>
              </a:extLst>
            </p:cNvPr>
            <p:cNvSpPr/>
            <p:nvPr/>
          </p:nvSpPr>
          <p:spPr>
            <a:xfrm>
              <a:off x="1067403" y="3059334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60FF6DF5-AFB7-4BE4-A5D3-3AA222B9E8E5}"/>
                </a:ext>
              </a:extLst>
            </p:cNvPr>
            <p:cNvSpPr/>
            <p:nvPr/>
          </p:nvSpPr>
          <p:spPr>
            <a:xfrm>
              <a:off x="1660850" y="2817844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93DE5213-17AF-4B94-84E9-9BC8B72B9E7B}"/>
                </a:ext>
              </a:extLst>
            </p:cNvPr>
            <p:cNvSpPr/>
            <p:nvPr/>
          </p:nvSpPr>
          <p:spPr>
            <a:xfrm>
              <a:off x="2172128" y="3059334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AB8389C8-3329-41EF-9F4A-3892DC0D2ABF}"/>
                </a:ext>
              </a:extLst>
            </p:cNvPr>
            <p:cNvSpPr/>
            <p:nvPr/>
          </p:nvSpPr>
          <p:spPr>
            <a:xfrm>
              <a:off x="3004743" y="2840703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984407C0-7946-4FBA-8F15-B9B6FD6A60AB}"/>
                </a:ext>
              </a:extLst>
            </p:cNvPr>
            <p:cNvSpPr/>
            <p:nvPr/>
          </p:nvSpPr>
          <p:spPr>
            <a:xfrm>
              <a:off x="3299710" y="2458618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DE4CF15-B90E-4FE9-9349-380F63EB754D}"/>
                </a:ext>
              </a:extLst>
            </p:cNvPr>
            <p:cNvSpPr/>
            <p:nvPr/>
          </p:nvSpPr>
          <p:spPr>
            <a:xfrm>
              <a:off x="3732330" y="2589711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A85AA91F-C815-48CC-B5D5-23791C0D073C}"/>
                </a:ext>
              </a:extLst>
            </p:cNvPr>
            <p:cNvSpPr/>
            <p:nvPr/>
          </p:nvSpPr>
          <p:spPr>
            <a:xfrm>
              <a:off x="4096124" y="2254849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8D9A9A3-3A60-49AF-BCB9-2F9098140F66}"/>
                </a:ext>
              </a:extLst>
            </p:cNvPr>
            <p:cNvSpPr/>
            <p:nvPr/>
          </p:nvSpPr>
          <p:spPr>
            <a:xfrm>
              <a:off x="4419468" y="2458617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3EDE4A6F-F6D0-419D-B768-5005681FB772}"/>
                </a:ext>
              </a:extLst>
            </p:cNvPr>
            <p:cNvSpPr/>
            <p:nvPr/>
          </p:nvSpPr>
          <p:spPr>
            <a:xfrm>
              <a:off x="4789901" y="2254849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DC7C700-39CB-462F-B0FE-7998F3F31EF4}"/>
                </a:ext>
              </a:extLst>
            </p:cNvPr>
            <p:cNvSpPr/>
            <p:nvPr/>
          </p:nvSpPr>
          <p:spPr>
            <a:xfrm>
              <a:off x="5092847" y="2509934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4C6F17E-BC9C-457F-AE9D-2CEC107D77F8}"/>
                </a:ext>
              </a:extLst>
            </p:cNvPr>
            <p:cNvSpPr/>
            <p:nvPr/>
          </p:nvSpPr>
          <p:spPr>
            <a:xfrm>
              <a:off x="5685019" y="2436143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9471214-110E-4118-9928-202902E09E0A}"/>
                </a:ext>
              </a:extLst>
            </p:cNvPr>
            <p:cNvSpPr/>
            <p:nvPr/>
          </p:nvSpPr>
          <p:spPr>
            <a:xfrm>
              <a:off x="6055567" y="2780186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D2AF80D2-B30D-44A9-B0B1-EE8AD61B5351}"/>
                </a:ext>
              </a:extLst>
            </p:cNvPr>
            <p:cNvSpPr/>
            <p:nvPr/>
          </p:nvSpPr>
          <p:spPr>
            <a:xfrm>
              <a:off x="6550259" y="2725091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416AC442-5090-4D6E-8949-24CD05B90404}"/>
                </a:ext>
              </a:extLst>
            </p:cNvPr>
            <p:cNvSpPr/>
            <p:nvPr/>
          </p:nvSpPr>
          <p:spPr>
            <a:xfrm>
              <a:off x="6889230" y="2997141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3C6F1450-C0D6-4F20-A83B-42A0FA2CD51E}"/>
                </a:ext>
              </a:extLst>
            </p:cNvPr>
            <p:cNvSpPr/>
            <p:nvPr/>
          </p:nvSpPr>
          <p:spPr>
            <a:xfrm>
              <a:off x="7291650" y="2780186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033F0E9B-B6BA-442C-9695-1256044436CE}"/>
                </a:ext>
              </a:extLst>
            </p:cNvPr>
            <p:cNvSpPr/>
            <p:nvPr/>
          </p:nvSpPr>
          <p:spPr>
            <a:xfrm>
              <a:off x="7735220" y="2906033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D7A95FC2-74D1-4C54-86B1-EF93525FECC1}"/>
                </a:ext>
              </a:extLst>
            </p:cNvPr>
            <p:cNvSpPr/>
            <p:nvPr/>
          </p:nvSpPr>
          <p:spPr>
            <a:xfrm>
              <a:off x="7947929" y="2561253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9AF68AE-CD31-4672-85A6-C1F306233173}"/>
                </a:ext>
              </a:extLst>
            </p:cNvPr>
            <p:cNvSpPr/>
            <p:nvPr/>
          </p:nvSpPr>
          <p:spPr>
            <a:xfrm>
              <a:off x="8330569" y="2601047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F1896BFF-B2C2-4622-B5AA-5CD2BBFA7A47}"/>
                </a:ext>
              </a:extLst>
            </p:cNvPr>
            <p:cNvSpPr/>
            <p:nvPr/>
          </p:nvSpPr>
          <p:spPr>
            <a:xfrm>
              <a:off x="8525162" y="2230870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11B771C3-B681-4404-8FAA-5A75995CFA90}"/>
                </a:ext>
              </a:extLst>
            </p:cNvPr>
            <p:cNvSpPr/>
            <p:nvPr/>
          </p:nvSpPr>
          <p:spPr>
            <a:xfrm>
              <a:off x="8870085" y="2254849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F887DEFC-EE4D-4692-B872-CA306881A224}"/>
                </a:ext>
              </a:extLst>
            </p:cNvPr>
            <p:cNvSpPr/>
            <p:nvPr/>
          </p:nvSpPr>
          <p:spPr>
            <a:xfrm>
              <a:off x="9155220" y="1838066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4CDE788C-79D2-489C-A94E-5C2FF14A8399}"/>
                </a:ext>
              </a:extLst>
            </p:cNvPr>
            <p:cNvSpPr/>
            <p:nvPr/>
          </p:nvSpPr>
          <p:spPr>
            <a:xfrm>
              <a:off x="9548511" y="1948764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FDB98F15-2960-4A9B-9D3D-B8896A3512F9}"/>
                </a:ext>
              </a:extLst>
            </p:cNvPr>
            <p:cNvSpPr/>
            <p:nvPr/>
          </p:nvSpPr>
          <p:spPr>
            <a:xfrm>
              <a:off x="9843479" y="1675488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C2515750-9907-469F-A16A-2D9C5D06BE75}"/>
                </a:ext>
              </a:extLst>
            </p:cNvPr>
            <p:cNvSpPr/>
            <p:nvPr/>
          </p:nvSpPr>
          <p:spPr>
            <a:xfrm>
              <a:off x="10167944" y="1906497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4DFCA2D2-874A-42C1-88AD-B852DCD550F9}"/>
                </a:ext>
              </a:extLst>
            </p:cNvPr>
            <p:cNvSpPr/>
            <p:nvPr/>
          </p:nvSpPr>
          <p:spPr>
            <a:xfrm>
              <a:off x="10605186" y="1781049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554E8123-6C10-4C5D-BCB7-DAD03F56B8E9}"/>
                </a:ext>
              </a:extLst>
            </p:cNvPr>
            <p:cNvSpPr/>
            <p:nvPr/>
          </p:nvSpPr>
          <p:spPr>
            <a:xfrm>
              <a:off x="10904467" y="2043892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E8F19F8-AE95-4F10-94B1-4F48EE920EAD}"/>
                </a:ext>
              </a:extLst>
            </p:cNvPr>
            <p:cNvSpPr/>
            <p:nvPr/>
          </p:nvSpPr>
          <p:spPr>
            <a:xfrm>
              <a:off x="11391365" y="1963562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E693F1C8-E91B-4374-84F8-09051380976F}"/>
                </a:ext>
              </a:extLst>
            </p:cNvPr>
            <p:cNvSpPr/>
            <p:nvPr/>
          </p:nvSpPr>
          <p:spPr>
            <a:xfrm>
              <a:off x="11630451" y="2277708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768148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anklin Gothic Medium Cond" pitchFamily="34" charset="0"/>
              </a:rPr>
              <a:t>Peeled back stickers</a:t>
            </a:r>
          </a:p>
        </p:txBody>
      </p:sp>
      <p:grpSp>
        <p:nvGrpSpPr>
          <p:cNvPr id="3" name="Group 10"/>
          <p:cNvGrpSpPr/>
          <p:nvPr/>
        </p:nvGrpSpPr>
        <p:grpSpPr>
          <a:xfrm>
            <a:off x="1016879" y="1451890"/>
            <a:ext cx="4850521" cy="3080071"/>
            <a:chOff x="5791437" y="2442551"/>
            <a:chExt cx="2759046" cy="1977049"/>
          </a:xfrm>
        </p:grpSpPr>
        <p:sp>
          <p:nvSpPr>
            <p:cNvPr id="8" name="Chord 7"/>
            <p:cNvSpPr/>
            <p:nvPr/>
          </p:nvSpPr>
          <p:spPr>
            <a:xfrm>
              <a:off x="5791437" y="2514600"/>
              <a:ext cx="1685442" cy="1905000"/>
            </a:xfrm>
            <a:prstGeom prst="chord">
              <a:avLst>
                <a:gd name="adj1" fmla="val 2021143"/>
                <a:gd name="adj2" fmla="val 18014273"/>
              </a:avLst>
            </a:prstGeom>
            <a:gradFill flip="none"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8900000" scaled="1"/>
              <a:tileRect/>
            </a:gradFill>
            <a:ln w="57150">
              <a:solidFill>
                <a:schemeClr val="bg1"/>
              </a:solidFill>
            </a:ln>
            <a:effectLst>
              <a:outerShdw blurRad="152400" sx="106000" sy="106000" algn="ctr" rotWithShape="0">
                <a:prstClr val="black">
                  <a:alpha val="5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Tw Cen MT Condensed Extra Bold" panose="020B0803020202020204" pitchFamily="34" charset="0"/>
              </a:endParaRPr>
            </a:p>
          </p:txBody>
        </p:sp>
        <p:sp>
          <p:nvSpPr>
            <p:cNvPr id="9" name="Chord 8"/>
            <p:cNvSpPr/>
            <p:nvPr/>
          </p:nvSpPr>
          <p:spPr>
            <a:xfrm rot="2340000">
              <a:off x="6867494" y="2442551"/>
              <a:ext cx="1682989" cy="1633970"/>
            </a:xfrm>
            <a:prstGeom prst="chord">
              <a:avLst>
                <a:gd name="adj1" fmla="val 4609694"/>
                <a:gd name="adj2" fmla="val 10993653"/>
              </a:avLst>
            </a:prstGeom>
            <a:gradFill flip="none" rotWithShape="1">
              <a:gsLst>
                <a:gs pos="0">
                  <a:srgbClr val="FFFFFF"/>
                </a:gs>
                <a:gs pos="16000">
                  <a:srgbClr val="1F1F1F"/>
                </a:gs>
                <a:gs pos="17999">
                  <a:srgbClr val="FFFFFF"/>
                </a:gs>
                <a:gs pos="42000">
                  <a:srgbClr val="636363"/>
                </a:gs>
                <a:gs pos="53000">
                  <a:srgbClr val="CFCFCF"/>
                </a:gs>
                <a:gs pos="66000">
                  <a:srgbClr val="CFCFCF"/>
                </a:gs>
                <a:gs pos="75999">
                  <a:srgbClr val="1F1F1F"/>
                </a:gs>
                <a:gs pos="78999">
                  <a:srgbClr val="FFFFFF"/>
                </a:gs>
                <a:gs pos="100000">
                  <a:srgbClr val="7F7F7F"/>
                </a:gs>
              </a:gsLst>
              <a:lin ang="8100000" scaled="0"/>
              <a:tileRect/>
            </a:gradFill>
            <a:ln>
              <a:noFill/>
            </a:ln>
            <a:effectLst>
              <a:outerShdw blurRad="114300" dist="38100" dir="8100000" sx="103000" sy="103000" algn="tr" rotWithShape="0">
                <a:prstClr val="black">
                  <a:alpha val="9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Tw Cen MT Condensed Extra Bold" panose="020B0803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52739" y="3147101"/>
              <a:ext cx="1138430" cy="770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Tw Cen MT Condensed Extra Bold" panose="020B0803020202020204" pitchFamily="34" charset="0"/>
                </a:rPr>
                <a:t>Points to note</a:t>
              </a:r>
            </a:p>
          </p:txBody>
        </p:sp>
      </p:grpSp>
      <p:grpSp>
        <p:nvGrpSpPr>
          <p:cNvPr id="4" name="Group 2"/>
          <p:cNvGrpSpPr/>
          <p:nvPr/>
        </p:nvGrpSpPr>
        <p:grpSpPr>
          <a:xfrm>
            <a:off x="7870586" y="1230673"/>
            <a:ext cx="3167399" cy="4248856"/>
            <a:chOff x="4766533" y="1928790"/>
            <a:chExt cx="2321004" cy="3113473"/>
          </a:xfrm>
        </p:grpSpPr>
        <p:grpSp>
          <p:nvGrpSpPr>
            <p:cNvPr id="5" name="Group 27"/>
            <p:cNvGrpSpPr/>
            <p:nvPr/>
          </p:nvGrpSpPr>
          <p:grpSpPr>
            <a:xfrm rot="3048100">
              <a:off x="4542275" y="2497002"/>
              <a:ext cx="3113473" cy="1977050"/>
              <a:chOff x="5791435" y="2442550"/>
              <a:chExt cx="2759047" cy="1977050"/>
            </a:xfrm>
          </p:grpSpPr>
          <p:sp>
            <p:nvSpPr>
              <p:cNvPr id="29" name="Chord 28"/>
              <p:cNvSpPr/>
              <p:nvPr/>
            </p:nvSpPr>
            <p:spPr>
              <a:xfrm>
                <a:off x="5791435" y="2514600"/>
                <a:ext cx="1685442" cy="1905000"/>
              </a:xfrm>
              <a:prstGeom prst="chord">
                <a:avLst>
                  <a:gd name="adj1" fmla="val 2021143"/>
                  <a:gd name="adj2" fmla="val 18014273"/>
                </a:avLst>
              </a:prstGeom>
              <a:gradFill flip="none" rotWithShape="1">
                <a:gsLst>
                  <a:gs pos="0">
                    <a:schemeClr val="accent2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2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 w="57150">
                <a:solidFill>
                  <a:schemeClr val="bg1"/>
                </a:solidFill>
              </a:ln>
              <a:effectLst>
                <a:outerShdw blurRad="152400" sx="106000" sy="106000" algn="ctr" rotWithShape="0">
                  <a:prstClr val="black">
                    <a:alpha val="55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Tw Cen MT Condensed Extra Bold" panose="020B0803020202020204" pitchFamily="34" charset="0"/>
                </a:endParaRPr>
              </a:p>
            </p:txBody>
          </p:sp>
          <p:sp>
            <p:nvSpPr>
              <p:cNvPr id="30" name="Chord 29"/>
              <p:cNvSpPr/>
              <p:nvPr/>
            </p:nvSpPr>
            <p:spPr>
              <a:xfrm rot="2340000">
                <a:off x="6867493" y="2442550"/>
                <a:ext cx="1682989" cy="1633970"/>
              </a:xfrm>
              <a:prstGeom prst="chord">
                <a:avLst>
                  <a:gd name="adj1" fmla="val 4609694"/>
                  <a:gd name="adj2" fmla="val 10993653"/>
                </a:avLst>
              </a:prstGeom>
              <a:gradFill flip="none" rotWithShape="1">
                <a:gsLst>
                  <a:gs pos="0">
                    <a:srgbClr val="FFFFFF"/>
                  </a:gs>
                  <a:gs pos="16000">
                    <a:srgbClr val="1F1F1F"/>
                  </a:gs>
                  <a:gs pos="17999">
                    <a:srgbClr val="FFFFFF"/>
                  </a:gs>
                  <a:gs pos="42000">
                    <a:srgbClr val="636363"/>
                  </a:gs>
                  <a:gs pos="53000">
                    <a:srgbClr val="CFCFCF"/>
                  </a:gs>
                  <a:gs pos="66000">
                    <a:srgbClr val="CFCFCF"/>
                  </a:gs>
                  <a:gs pos="75999">
                    <a:srgbClr val="1F1F1F"/>
                  </a:gs>
                  <a:gs pos="78999">
                    <a:srgbClr val="FFFFFF"/>
                  </a:gs>
                  <a:gs pos="100000">
                    <a:srgbClr val="7F7F7F"/>
                  </a:gs>
                </a:gsLst>
                <a:lin ang="8100000" scaled="0"/>
                <a:tileRect/>
              </a:gradFill>
              <a:ln>
                <a:noFill/>
              </a:ln>
              <a:effectLst>
                <a:outerShdw blurRad="114300" dist="38100" dir="8100000" sx="103000" sy="103000" algn="tr" rotWithShape="0">
                  <a:prstClr val="black">
                    <a:alpha val="93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Tw Cen MT Condensed Extra Bold" panose="020B0803020202020204" pitchFamily="34" charset="0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4766533" y="2368628"/>
              <a:ext cx="1600200" cy="879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Tw Cen MT Condensed Extra Bold" panose="020B0803020202020204" pitchFamily="34" charset="0"/>
                </a:rPr>
                <a:t>Points to note</a:t>
              </a:r>
            </a:p>
          </p:txBody>
        </p:sp>
      </p:grpSp>
      <p:grpSp>
        <p:nvGrpSpPr>
          <p:cNvPr id="6" name="Group 3"/>
          <p:cNvGrpSpPr/>
          <p:nvPr/>
        </p:nvGrpSpPr>
        <p:grpSpPr>
          <a:xfrm>
            <a:off x="4993245" y="2110711"/>
            <a:ext cx="2698016" cy="4248856"/>
            <a:chOff x="3399300" y="2945752"/>
            <a:chExt cx="1977050" cy="3113473"/>
          </a:xfrm>
        </p:grpSpPr>
        <p:grpSp>
          <p:nvGrpSpPr>
            <p:cNvPr id="7" name="Group 31"/>
            <p:cNvGrpSpPr/>
            <p:nvPr/>
          </p:nvGrpSpPr>
          <p:grpSpPr>
            <a:xfrm rot="16945771">
              <a:off x="2831088" y="3513964"/>
              <a:ext cx="3113473" cy="1977050"/>
              <a:chOff x="5791435" y="2442550"/>
              <a:chExt cx="2759047" cy="1977050"/>
            </a:xfrm>
          </p:grpSpPr>
          <p:sp>
            <p:nvSpPr>
              <p:cNvPr id="33" name="Chord 32"/>
              <p:cNvSpPr/>
              <p:nvPr/>
            </p:nvSpPr>
            <p:spPr>
              <a:xfrm>
                <a:off x="5791435" y="2514600"/>
                <a:ext cx="1685442" cy="1905000"/>
              </a:xfrm>
              <a:prstGeom prst="chord">
                <a:avLst>
                  <a:gd name="adj1" fmla="val 2021143"/>
                  <a:gd name="adj2" fmla="val 18014273"/>
                </a:avLst>
              </a:prstGeom>
              <a:gradFill flip="none" rotWithShape="1">
                <a:gsLst>
                  <a:gs pos="0">
                    <a:schemeClr val="accent3">
                      <a:lumMod val="50000"/>
                      <a:shade val="30000"/>
                      <a:satMod val="115000"/>
                    </a:schemeClr>
                  </a:gs>
                  <a:gs pos="50000">
                    <a:schemeClr val="accent3">
                      <a:lumMod val="50000"/>
                      <a:shade val="67500"/>
                      <a:satMod val="115000"/>
                    </a:schemeClr>
                  </a:gs>
                  <a:gs pos="100000">
                    <a:schemeClr val="accent3">
                      <a:lumMod val="50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 w="57150">
                <a:solidFill>
                  <a:schemeClr val="bg1"/>
                </a:solidFill>
              </a:ln>
              <a:effectLst>
                <a:outerShdw blurRad="152400" sx="106000" sy="106000" algn="ctr" rotWithShape="0">
                  <a:prstClr val="black">
                    <a:alpha val="55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Tw Cen MT Condensed Extra Bold" panose="020B0803020202020204" pitchFamily="34" charset="0"/>
                </a:endParaRPr>
              </a:p>
            </p:txBody>
          </p:sp>
          <p:sp>
            <p:nvSpPr>
              <p:cNvPr id="34" name="Chord 33"/>
              <p:cNvSpPr/>
              <p:nvPr/>
            </p:nvSpPr>
            <p:spPr>
              <a:xfrm rot="2340000">
                <a:off x="6867493" y="2442550"/>
                <a:ext cx="1682989" cy="1633970"/>
              </a:xfrm>
              <a:prstGeom prst="chord">
                <a:avLst>
                  <a:gd name="adj1" fmla="val 4609694"/>
                  <a:gd name="adj2" fmla="val 10993653"/>
                </a:avLst>
              </a:prstGeom>
              <a:gradFill flip="none" rotWithShape="1">
                <a:gsLst>
                  <a:gs pos="0">
                    <a:srgbClr val="FFFFFF"/>
                  </a:gs>
                  <a:gs pos="16000">
                    <a:srgbClr val="1F1F1F"/>
                  </a:gs>
                  <a:gs pos="17999">
                    <a:srgbClr val="FFFFFF"/>
                  </a:gs>
                  <a:gs pos="42000">
                    <a:srgbClr val="636363"/>
                  </a:gs>
                  <a:gs pos="53000">
                    <a:srgbClr val="CFCFCF"/>
                  </a:gs>
                  <a:gs pos="66000">
                    <a:srgbClr val="CFCFCF"/>
                  </a:gs>
                  <a:gs pos="75999">
                    <a:srgbClr val="1F1F1F"/>
                  </a:gs>
                  <a:gs pos="78999">
                    <a:srgbClr val="FFFFFF"/>
                  </a:gs>
                  <a:gs pos="100000">
                    <a:srgbClr val="7F7F7F"/>
                  </a:gs>
                </a:gsLst>
                <a:lin ang="8100000" scaled="0"/>
                <a:tileRect/>
              </a:gradFill>
              <a:ln>
                <a:noFill/>
              </a:ln>
              <a:effectLst>
                <a:outerShdw blurRad="114300" dist="38100" dir="8100000" sx="103000" sy="103000" algn="tr" rotWithShape="0">
                  <a:prstClr val="black">
                    <a:alpha val="93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Tw Cen MT Condensed Extra Bold" panose="020B0803020202020204" pitchFamily="34" charset="0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3592378" y="4800042"/>
              <a:ext cx="1400488" cy="879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Tw Cen MT Condensed Extra Bold" panose="020B0803020202020204" pitchFamily="34" charset="0"/>
                </a:rPr>
                <a:t>Points to 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4451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Board Magnets</a:t>
            </a:r>
          </a:p>
        </p:txBody>
      </p:sp>
      <p:grpSp>
        <p:nvGrpSpPr>
          <p:cNvPr id="3" name="Group 8"/>
          <p:cNvGrpSpPr/>
          <p:nvPr/>
        </p:nvGrpSpPr>
        <p:grpSpPr>
          <a:xfrm>
            <a:off x="7677145" y="1417638"/>
            <a:ext cx="2895599" cy="2664260"/>
            <a:chOff x="4519289" y="2133600"/>
            <a:chExt cx="2567311" cy="2362200"/>
          </a:xfrm>
        </p:grpSpPr>
        <p:sp>
          <p:nvSpPr>
            <p:cNvPr id="5" name="Oval 4"/>
            <p:cNvSpPr/>
            <p:nvPr/>
          </p:nvSpPr>
          <p:spPr>
            <a:xfrm>
              <a:off x="4724400" y="2133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lumMod val="75000"/>
                    <a:shade val="30000"/>
                    <a:satMod val="115000"/>
                  </a:schemeClr>
                </a:gs>
                <a:gs pos="50000">
                  <a:schemeClr val="tx2">
                    <a:lumMod val="75000"/>
                    <a:shade val="67500"/>
                    <a:satMod val="115000"/>
                  </a:schemeClr>
                </a:gs>
                <a:gs pos="100000">
                  <a:schemeClr val="tx2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76200">
              <a:solidFill>
                <a:schemeClr val="bg1"/>
              </a:solidFill>
            </a:ln>
            <a:effectLst>
              <a:outerShdw blurRad="228600" sx="106000" sy="106000" algn="ctr" rotWithShape="0">
                <a:prstClr val="black">
                  <a:alpha val="5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w Cen MT Condensed Extra Bold" panose="020B0803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17325" y="2700650"/>
              <a:ext cx="1752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Tw Cen MT Condensed Extra Bold" panose="020B0803020202020204" pitchFamily="34" charset="0"/>
                </a:rPr>
                <a:t>Points to Note</a:t>
              </a:r>
            </a:p>
          </p:txBody>
        </p:sp>
        <p:sp>
          <p:nvSpPr>
            <p:cNvPr id="7" name="Moon 6"/>
            <p:cNvSpPr/>
            <p:nvPr/>
          </p:nvSpPr>
          <p:spPr>
            <a:xfrm rot="3492415">
              <a:off x="5052689" y="1768020"/>
              <a:ext cx="1143000" cy="2209800"/>
            </a:xfrm>
            <a:prstGeom prst="moon">
              <a:avLst>
                <a:gd name="adj" fmla="val 77215"/>
              </a:avLst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bg1">
                    <a:alpha val="27000"/>
                  </a:schemeClr>
                </a:gs>
                <a:gs pos="100000">
                  <a:schemeClr val="bg1">
                    <a:alpha val="88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w Cen MT Condensed Extra Bold" panose="020B0803020202020204" pitchFamily="34" charset="0"/>
              </a:endParaRPr>
            </a:p>
          </p:txBody>
        </p:sp>
      </p:grpSp>
      <p:grpSp>
        <p:nvGrpSpPr>
          <p:cNvPr id="4" name="Group 9"/>
          <p:cNvGrpSpPr/>
          <p:nvPr/>
        </p:nvGrpSpPr>
        <p:grpSpPr>
          <a:xfrm>
            <a:off x="1295400" y="1526740"/>
            <a:ext cx="2895599" cy="2664260"/>
            <a:chOff x="4519289" y="2133600"/>
            <a:chExt cx="2567311" cy="2362200"/>
          </a:xfrm>
        </p:grpSpPr>
        <p:sp>
          <p:nvSpPr>
            <p:cNvPr id="11" name="Oval 10"/>
            <p:cNvSpPr/>
            <p:nvPr/>
          </p:nvSpPr>
          <p:spPr>
            <a:xfrm>
              <a:off x="4724400" y="2133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76200">
              <a:solidFill>
                <a:schemeClr val="bg1"/>
              </a:solidFill>
            </a:ln>
            <a:effectLst>
              <a:outerShdw blurRad="228600" sx="106000" sy="106000" algn="ctr" rotWithShape="0">
                <a:prstClr val="black">
                  <a:alpha val="5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w Cen MT Condensed Extra Bold" panose="020B0803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17325" y="2700650"/>
              <a:ext cx="1752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Tw Cen MT Condensed Extra Bold" panose="020B0803020202020204" pitchFamily="34" charset="0"/>
                </a:rPr>
                <a:t>Points to Note</a:t>
              </a:r>
            </a:p>
          </p:txBody>
        </p:sp>
        <p:sp>
          <p:nvSpPr>
            <p:cNvPr id="13" name="Moon 12"/>
            <p:cNvSpPr/>
            <p:nvPr/>
          </p:nvSpPr>
          <p:spPr>
            <a:xfrm rot="3492415">
              <a:off x="5052689" y="1768020"/>
              <a:ext cx="1143000" cy="2209800"/>
            </a:xfrm>
            <a:prstGeom prst="moon">
              <a:avLst>
                <a:gd name="adj" fmla="val 77215"/>
              </a:avLst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bg1">
                    <a:alpha val="27000"/>
                  </a:schemeClr>
                </a:gs>
                <a:gs pos="100000">
                  <a:schemeClr val="bg1">
                    <a:alpha val="88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w Cen MT Condensed Extra Bold" panose="020B0803020202020204" pitchFamily="34" charset="0"/>
              </a:endParaRPr>
            </a:p>
          </p:txBody>
        </p:sp>
      </p:grpSp>
      <p:grpSp>
        <p:nvGrpSpPr>
          <p:cNvPr id="6" name="Group 13"/>
          <p:cNvGrpSpPr/>
          <p:nvPr/>
        </p:nvGrpSpPr>
        <p:grpSpPr>
          <a:xfrm>
            <a:off x="4648200" y="3276600"/>
            <a:ext cx="2895599" cy="2664260"/>
            <a:chOff x="4519289" y="2133600"/>
            <a:chExt cx="2567311" cy="2362200"/>
          </a:xfrm>
        </p:grpSpPr>
        <p:sp>
          <p:nvSpPr>
            <p:cNvPr id="15" name="Oval 14"/>
            <p:cNvSpPr/>
            <p:nvPr/>
          </p:nvSpPr>
          <p:spPr>
            <a:xfrm>
              <a:off x="4724400" y="2133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0"/>
                    <a:shade val="30000"/>
                    <a:satMod val="115000"/>
                  </a:schemeClr>
                </a:gs>
                <a:gs pos="50000">
                  <a:schemeClr val="accent3">
                    <a:lumMod val="50000"/>
                    <a:shade val="67500"/>
                    <a:satMod val="115000"/>
                  </a:schemeClr>
                </a:gs>
                <a:gs pos="100000">
                  <a:schemeClr val="accent3">
                    <a:lumMod val="5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76200">
              <a:solidFill>
                <a:schemeClr val="bg1"/>
              </a:solidFill>
            </a:ln>
            <a:effectLst>
              <a:outerShdw blurRad="228600" sx="106000" sy="106000" algn="ctr" rotWithShape="0">
                <a:prstClr val="black">
                  <a:alpha val="5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w Cen MT Condensed Extra Bold" panose="020B0803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17325" y="2700650"/>
              <a:ext cx="1752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Tw Cen MT Condensed Extra Bold" panose="020B0803020202020204" pitchFamily="34" charset="0"/>
                </a:rPr>
                <a:t>Points to Note</a:t>
              </a:r>
            </a:p>
          </p:txBody>
        </p:sp>
        <p:sp>
          <p:nvSpPr>
            <p:cNvPr id="17" name="Moon 16"/>
            <p:cNvSpPr/>
            <p:nvPr/>
          </p:nvSpPr>
          <p:spPr>
            <a:xfrm rot="3492415">
              <a:off x="5052689" y="1768020"/>
              <a:ext cx="1143000" cy="2209800"/>
            </a:xfrm>
            <a:prstGeom prst="moon">
              <a:avLst>
                <a:gd name="adj" fmla="val 77215"/>
              </a:avLst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bg1">
                    <a:alpha val="27000"/>
                  </a:schemeClr>
                </a:gs>
                <a:gs pos="100000">
                  <a:schemeClr val="bg1">
                    <a:alpha val="88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w Cen MT Condensed Extra Bold" panose="020B08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00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Tags</a:t>
            </a:r>
          </a:p>
        </p:txBody>
      </p:sp>
      <p:grpSp>
        <p:nvGrpSpPr>
          <p:cNvPr id="4" name="Group 12"/>
          <p:cNvGrpSpPr/>
          <p:nvPr/>
        </p:nvGrpSpPr>
        <p:grpSpPr>
          <a:xfrm>
            <a:off x="1248394" y="1658093"/>
            <a:ext cx="6015842" cy="2057400"/>
            <a:chOff x="990600" y="2590800"/>
            <a:chExt cx="6015842" cy="2057400"/>
          </a:xfrm>
        </p:grpSpPr>
        <p:sp>
          <p:nvSpPr>
            <p:cNvPr id="11" name="Freeform 10"/>
            <p:cNvSpPr/>
            <p:nvPr/>
          </p:nvSpPr>
          <p:spPr>
            <a:xfrm>
              <a:off x="5165766" y="3392385"/>
              <a:ext cx="1721922" cy="172191"/>
            </a:xfrm>
            <a:custGeom>
              <a:avLst/>
              <a:gdLst>
                <a:gd name="connsiteX0" fmla="*/ 0 w 1721922"/>
                <a:gd name="connsiteY0" fmla="*/ 134586 h 172191"/>
                <a:gd name="connsiteX1" fmla="*/ 665018 w 1721922"/>
                <a:gd name="connsiteY1" fmla="*/ 3958 h 172191"/>
                <a:gd name="connsiteX2" fmla="*/ 1282535 w 1721922"/>
                <a:gd name="connsiteY2" fmla="*/ 158337 h 172191"/>
                <a:gd name="connsiteX3" fmla="*/ 1721922 w 1721922"/>
                <a:gd name="connsiteY3" fmla="*/ 87085 h 17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1922" h="172191">
                  <a:moveTo>
                    <a:pt x="0" y="134586"/>
                  </a:moveTo>
                  <a:cubicBezTo>
                    <a:pt x="225631" y="67293"/>
                    <a:pt x="451262" y="0"/>
                    <a:pt x="665018" y="3958"/>
                  </a:cubicBezTo>
                  <a:cubicBezTo>
                    <a:pt x="878774" y="7916"/>
                    <a:pt x="1106384" y="144483"/>
                    <a:pt x="1282535" y="158337"/>
                  </a:cubicBezTo>
                  <a:cubicBezTo>
                    <a:pt x="1458686" y="172191"/>
                    <a:pt x="1590304" y="129638"/>
                    <a:pt x="1721922" y="87085"/>
                  </a:cubicBez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990600" y="2590800"/>
              <a:ext cx="4343400" cy="2057400"/>
            </a:xfrm>
            <a:prstGeom prst="roundRect">
              <a:avLst/>
            </a:prstGeom>
            <a:gradFill flip="none" rotWithShape="1">
              <a:gsLst>
                <a:gs pos="0">
                  <a:schemeClr val="tx2">
                    <a:lumMod val="75000"/>
                    <a:shade val="30000"/>
                    <a:satMod val="115000"/>
                  </a:schemeClr>
                </a:gs>
                <a:gs pos="50000">
                  <a:schemeClr val="tx2">
                    <a:lumMod val="75000"/>
                    <a:shade val="67500"/>
                    <a:satMod val="115000"/>
                  </a:schemeClr>
                </a:gs>
                <a:gs pos="100000">
                  <a:schemeClr val="tx2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76200">
              <a:solidFill>
                <a:schemeClr val="bg1"/>
              </a:solidFill>
            </a:ln>
            <a:effectLst>
              <a:outerShdw blurRad="228600" sx="106000" sy="106000" algn="ctr" rotWithShape="0">
                <a:prstClr val="black">
                  <a:alpha val="5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892040" y="3368040"/>
              <a:ext cx="381000" cy="381000"/>
            </a:xfrm>
            <a:prstGeom prst="ellipse">
              <a:avLst/>
            </a:prstGeom>
            <a:gradFill flip="none" rotWithShape="1">
              <a:gsLst>
                <a:gs pos="0">
                  <a:srgbClr val="CBCBCB"/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953000" y="3429000"/>
              <a:ext cx="259080" cy="259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43000" y="3245925"/>
              <a:ext cx="36929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Points to Note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1066800" y="2667000"/>
              <a:ext cx="3886200" cy="1676400"/>
            </a:xfrm>
            <a:custGeom>
              <a:avLst/>
              <a:gdLst>
                <a:gd name="connsiteX0" fmla="*/ 0 w 3733800"/>
                <a:gd name="connsiteY0" fmla="*/ 317506 h 1905000"/>
                <a:gd name="connsiteX1" fmla="*/ 92996 w 3733800"/>
                <a:gd name="connsiteY1" fmla="*/ 92995 h 1905000"/>
                <a:gd name="connsiteX2" fmla="*/ 317507 w 3733800"/>
                <a:gd name="connsiteY2" fmla="*/ 0 h 1905000"/>
                <a:gd name="connsiteX3" fmla="*/ 3416294 w 3733800"/>
                <a:gd name="connsiteY3" fmla="*/ 0 h 1905000"/>
                <a:gd name="connsiteX4" fmla="*/ 3640805 w 3733800"/>
                <a:gd name="connsiteY4" fmla="*/ 92996 h 1905000"/>
                <a:gd name="connsiteX5" fmla="*/ 3733800 w 3733800"/>
                <a:gd name="connsiteY5" fmla="*/ 317507 h 1905000"/>
                <a:gd name="connsiteX6" fmla="*/ 3733800 w 3733800"/>
                <a:gd name="connsiteY6" fmla="*/ 1587494 h 1905000"/>
                <a:gd name="connsiteX7" fmla="*/ 3640805 w 3733800"/>
                <a:gd name="connsiteY7" fmla="*/ 1812005 h 1905000"/>
                <a:gd name="connsiteX8" fmla="*/ 3416294 w 3733800"/>
                <a:gd name="connsiteY8" fmla="*/ 1905000 h 1905000"/>
                <a:gd name="connsiteX9" fmla="*/ 317506 w 3733800"/>
                <a:gd name="connsiteY9" fmla="*/ 1905000 h 1905000"/>
                <a:gd name="connsiteX10" fmla="*/ 92995 w 3733800"/>
                <a:gd name="connsiteY10" fmla="*/ 1812004 h 1905000"/>
                <a:gd name="connsiteX11" fmla="*/ 0 w 3733800"/>
                <a:gd name="connsiteY11" fmla="*/ 1587493 h 1905000"/>
                <a:gd name="connsiteX12" fmla="*/ 0 w 3733800"/>
                <a:gd name="connsiteY12" fmla="*/ 317506 h 1905000"/>
                <a:gd name="connsiteX0" fmla="*/ 0 w 3985676"/>
                <a:gd name="connsiteY0" fmla="*/ 317506 h 1905000"/>
                <a:gd name="connsiteX1" fmla="*/ 92996 w 3985676"/>
                <a:gd name="connsiteY1" fmla="*/ 92995 h 1905000"/>
                <a:gd name="connsiteX2" fmla="*/ 317507 w 3985676"/>
                <a:gd name="connsiteY2" fmla="*/ 0 h 1905000"/>
                <a:gd name="connsiteX3" fmla="*/ 3416294 w 3985676"/>
                <a:gd name="connsiteY3" fmla="*/ 0 h 1905000"/>
                <a:gd name="connsiteX4" fmla="*/ 3733800 w 3985676"/>
                <a:gd name="connsiteY4" fmla="*/ 317507 h 1905000"/>
                <a:gd name="connsiteX5" fmla="*/ 3733800 w 3985676"/>
                <a:gd name="connsiteY5" fmla="*/ 1587494 h 1905000"/>
                <a:gd name="connsiteX6" fmla="*/ 3640805 w 3985676"/>
                <a:gd name="connsiteY6" fmla="*/ 1812005 h 1905000"/>
                <a:gd name="connsiteX7" fmla="*/ 3416294 w 3985676"/>
                <a:gd name="connsiteY7" fmla="*/ 1905000 h 1905000"/>
                <a:gd name="connsiteX8" fmla="*/ 317506 w 3985676"/>
                <a:gd name="connsiteY8" fmla="*/ 1905000 h 1905000"/>
                <a:gd name="connsiteX9" fmla="*/ 92995 w 3985676"/>
                <a:gd name="connsiteY9" fmla="*/ 1812004 h 1905000"/>
                <a:gd name="connsiteX10" fmla="*/ 0 w 3985676"/>
                <a:gd name="connsiteY10" fmla="*/ 1587493 h 1905000"/>
                <a:gd name="connsiteX11" fmla="*/ 0 w 3985676"/>
                <a:gd name="connsiteY11" fmla="*/ 317506 h 1905000"/>
                <a:gd name="connsiteX0" fmla="*/ 0 w 3985676"/>
                <a:gd name="connsiteY0" fmla="*/ 317506 h 1905000"/>
                <a:gd name="connsiteX1" fmla="*/ 92996 w 3985676"/>
                <a:gd name="connsiteY1" fmla="*/ 92995 h 1905000"/>
                <a:gd name="connsiteX2" fmla="*/ 317507 w 3985676"/>
                <a:gd name="connsiteY2" fmla="*/ 0 h 1905000"/>
                <a:gd name="connsiteX3" fmla="*/ 3416294 w 3985676"/>
                <a:gd name="connsiteY3" fmla="*/ 0 h 1905000"/>
                <a:gd name="connsiteX4" fmla="*/ 3733800 w 3985676"/>
                <a:gd name="connsiteY4" fmla="*/ 1587494 h 1905000"/>
                <a:gd name="connsiteX5" fmla="*/ 3640805 w 3985676"/>
                <a:gd name="connsiteY5" fmla="*/ 1812005 h 1905000"/>
                <a:gd name="connsiteX6" fmla="*/ 3416294 w 3985676"/>
                <a:gd name="connsiteY6" fmla="*/ 1905000 h 1905000"/>
                <a:gd name="connsiteX7" fmla="*/ 317506 w 3985676"/>
                <a:gd name="connsiteY7" fmla="*/ 1905000 h 1905000"/>
                <a:gd name="connsiteX8" fmla="*/ 92995 w 3985676"/>
                <a:gd name="connsiteY8" fmla="*/ 1812004 h 1905000"/>
                <a:gd name="connsiteX9" fmla="*/ 0 w 3985676"/>
                <a:gd name="connsiteY9" fmla="*/ 1587493 h 1905000"/>
                <a:gd name="connsiteX10" fmla="*/ 0 w 3985676"/>
                <a:gd name="connsiteY10" fmla="*/ 317506 h 1905000"/>
                <a:gd name="connsiteX0" fmla="*/ 0 w 3970177"/>
                <a:gd name="connsiteY0" fmla="*/ 317506 h 1905000"/>
                <a:gd name="connsiteX1" fmla="*/ 92996 w 3970177"/>
                <a:gd name="connsiteY1" fmla="*/ 92995 h 1905000"/>
                <a:gd name="connsiteX2" fmla="*/ 317507 w 3970177"/>
                <a:gd name="connsiteY2" fmla="*/ 0 h 1905000"/>
                <a:gd name="connsiteX3" fmla="*/ 3416294 w 3970177"/>
                <a:gd name="connsiteY3" fmla="*/ 0 h 1905000"/>
                <a:gd name="connsiteX4" fmla="*/ 3640805 w 3970177"/>
                <a:gd name="connsiteY4" fmla="*/ 1812005 h 1905000"/>
                <a:gd name="connsiteX5" fmla="*/ 3416294 w 3970177"/>
                <a:gd name="connsiteY5" fmla="*/ 1905000 h 1905000"/>
                <a:gd name="connsiteX6" fmla="*/ 317506 w 3970177"/>
                <a:gd name="connsiteY6" fmla="*/ 1905000 h 1905000"/>
                <a:gd name="connsiteX7" fmla="*/ 92995 w 3970177"/>
                <a:gd name="connsiteY7" fmla="*/ 1812004 h 1905000"/>
                <a:gd name="connsiteX8" fmla="*/ 0 w 3970177"/>
                <a:gd name="connsiteY8" fmla="*/ 1587493 h 1905000"/>
                <a:gd name="connsiteX9" fmla="*/ 0 w 3970177"/>
                <a:gd name="connsiteY9" fmla="*/ 317506 h 1905000"/>
                <a:gd name="connsiteX0" fmla="*/ 0 w 3932759"/>
                <a:gd name="connsiteY0" fmla="*/ 317506 h 1905000"/>
                <a:gd name="connsiteX1" fmla="*/ 92996 w 3932759"/>
                <a:gd name="connsiteY1" fmla="*/ 92995 h 1905000"/>
                <a:gd name="connsiteX2" fmla="*/ 317507 w 3932759"/>
                <a:gd name="connsiteY2" fmla="*/ 0 h 1905000"/>
                <a:gd name="connsiteX3" fmla="*/ 3416294 w 3932759"/>
                <a:gd name="connsiteY3" fmla="*/ 0 h 1905000"/>
                <a:gd name="connsiteX4" fmla="*/ 3416294 w 3932759"/>
                <a:gd name="connsiteY4" fmla="*/ 1905000 h 1905000"/>
                <a:gd name="connsiteX5" fmla="*/ 317506 w 3932759"/>
                <a:gd name="connsiteY5" fmla="*/ 1905000 h 1905000"/>
                <a:gd name="connsiteX6" fmla="*/ 92995 w 3932759"/>
                <a:gd name="connsiteY6" fmla="*/ 1812004 h 1905000"/>
                <a:gd name="connsiteX7" fmla="*/ 0 w 3932759"/>
                <a:gd name="connsiteY7" fmla="*/ 1587493 h 1905000"/>
                <a:gd name="connsiteX8" fmla="*/ 0 w 3932759"/>
                <a:gd name="connsiteY8" fmla="*/ 317506 h 1905000"/>
                <a:gd name="connsiteX0" fmla="*/ 236377 w 3652671"/>
                <a:gd name="connsiteY0" fmla="*/ 317506 h 2207001"/>
                <a:gd name="connsiteX1" fmla="*/ 329373 w 3652671"/>
                <a:gd name="connsiteY1" fmla="*/ 92995 h 2207001"/>
                <a:gd name="connsiteX2" fmla="*/ 553884 w 3652671"/>
                <a:gd name="connsiteY2" fmla="*/ 0 h 2207001"/>
                <a:gd name="connsiteX3" fmla="*/ 3652671 w 3652671"/>
                <a:gd name="connsiteY3" fmla="*/ 0 h 2207001"/>
                <a:gd name="connsiteX4" fmla="*/ 553883 w 3652671"/>
                <a:gd name="connsiteY4" fmla="*/ 1905000 h 2207001"/>
                <a:gd name="connsiteX5" fmla="*/ 329372 w 3652671"/>
                <a:gd name="connsiteY5" fmla="*/ 1812004 h 2207001"/>
                <a:gd name="connsiteX6" fmla="*/ 236377 w 3652671"/>
                <a:gd name="connsiteY6" fmla="*/ 1587493 h 2207001"/>
                <a:gd name="connsiteX7" fmla="*/ 236377 w 3652671"/>
                <a:gd name="connsiteY7" fmla="*/ 317506 h 2207001"/>
                <a:gd name="connsiteX0" fmla="*/ 0 w 3416294"/>
                <a:gd name="connsiteY0" fmla="*/ 317506 h 1905000"/>
                <a:gd name="connsiteX1" fmla="*/ 92996 w 3416294"/>
                <a:gd name="connsiteY1" fmla="*/ 92995 h 1905000"/>
                <a:gd name="connsiteX2" fmla="*/ 317507 w 3416294"/>
                <a:gd name="connsiteY2" fmla="*/ 0 h 1905000"/>
                <a:gd name="connsiteX3" fmla="*/ 3416294 w 3416294"/>
                <a:gd name="connsiteY3" fmla="*/ 0 h 1905000"/>
                <a:gd name="connsiteX4" fmla="*/ 317506 w 3416294"/>
                <a:gd name="connsiteY4" fmla="*/ 1905000 h 1905000"/>
                <a:gd name="connsiteX5" fmla="*/ 92995 w 3416294"/>
                <a:gd name="connsiteY5" fmla="*/ 1812004 h 1905000"/>
                <a:gd name="connsiteX6" fmla="*/ 0 w 3416294"/>
                <a:gd name="connsiteY6" fmla="*/ 1587493 h 1905000"/>
                <a:gd name="connsiteX7" fmla="*/ 0 w 3416294"/>
                <a:gd name="connsiteY7" fmla="*/ 317506 h 1905000"/>
                <a:gd name="connsiteX0" fmla="*/ 0 w 3416294"/>
                <a:gd name="connsiteY0" fmla="*/ 317506 h 1905000"/>
                <a:gd name="connsiteX1" fmla="*/ 92996 w 3416294"/>
                <a:gd name="connsiteY1" fmla="*/ 92995 h 1905000"/>
                <a:gd name="connsiteX2" fmla="*/ 317507 w 3416294"/>
                <a:gd name="connsiteY2" fmla="*/ 0 h 1905000"/>
                <a:gd name="connsiteX3" fmla="*/ 3416294 w 3416294"/>
                <a:gd name="connsiteY3" fmla="*/ 0 h 1905000"/>
                <a:gd name="connsiteX4" fmla="*/ 317506 w 3416294"/>
                <a:gd name="connsiteY4" fmla="*/ 1905000 h 1905000"/>
                <a:gd name="connsiteX5" fmla="*/ 286988 w 3416294"/>
                <a:gd name="connsiteY5" fmla="*/ 1881249 h 1905000"/>
                <a:gd name="connsiteX6" fmla="*/ 92995 w 3416294"/>
                <a:gd name="connsiteY6" fmla="*/ 1812004 h 1905000"/>
                <a:gd name="connsiteX7" fmla="*/ 0 w 3416294"/>
                <a:gd name="connsiteY7" fmla="*/ 1587493 h 1905000"/>
                <a:gd name="connsiteX8" fmla="*/ 0 w 3416294"/>
                <a:gd name="connsiteY8" fmla="*/ 317506 h 1905000"/>
                <a:gd name="connsiteX0" fmla="*/ 0 w 3416294"/>
                <a:gd name="connsiteY0" fmla="*/ 317506 h 1905000"/>
                <a:gd name="connsiteX1" fmla="*/ 92996 w 3416294"/>
                <a:gd name="connsiteY1" fmla="*/ 92995 h 1905000"/>
                <a:gd name="connsiteX2" fmla="*/ 317507 w 3416294"/>
                <a:gd name="connsiteY2" fmla="*/ 0 h 1905000"/>
                <a:gd name="connsiteX3" fmla="*/ 3416294 w 3416294"/>
                <a:gd name="connsiteY3" fmla="*/ 0 h 1905000"/>
                <a:gd name="connsiteX4" fmla="*/ 317506 w 3416294"/>
                <a:gd name="connsiteY4" fmla="*/ 1905000 h 1905000"/>
                <a:gd name="connsiteX5" fmla="*/ 92995 w 3416294"/>
                <a:gd name="connsiteY5" fmla="*/ 1812004 h 1905000"/>
                <a:gd name="connsiteX6" fmla="*/ 0 w 3416294"/>
                <a:gd name="connsiteY6" fmla="*/ 1587493 h 1905000"/>
                <a:gd name="connsiteX7" fmla="*/ 0 w 3416294"/>
                <a:gd name="connsiteY7" fmla="*/ 317506 h 1905000"/>
                <a:gd name="connsiteX0" fmla="*/ 0 w 3416294"/>
                <a:gd name="connsiteY0" fmla="*/ 317506 h 1905000"/>
                <a:gd name="connsiteX1" fmla="*/ 92996 w 3416294"/>
                <a:gd name="connsiteY1" fmla="*/ 92995 h 1905000"/>
                <a:gd name="connsiteX2" fmla="*/ 317507 w 3416294"/>
                <a:gd name="connsiteY2" fmla="*/ 0 h 1905000"/>
                <a:gd name="connsiteX3" fmla="*/ 3416294 w 3416294"/>
                <a:gd name="connsiteY3" fmla="*/ 0 h 1905000"/>
                <a:gd name="connsiteX4" fmla="*/ 317506 w 3416294"/>
                <a:gd name="connsiteY4" fmla="*/ 1905000 h 1905000"/>
                <a:gd name="connsiteX5" fmla="*/ 92995 w 3416294"/>
                <a:gd name="connsiteY5" fmla="*/ 1812004 h 1905000"/>
                <a:gd name="connsiteX6" fmla="*/ 0 w 3416294"/>
                <a:gd name="connsiteY6" fmla="*/ 1587493 h 1905000"/>
                <a:gd name="connsiteX7" fmla="*/ 0 w 3416294"/>
                <a:gd name="connsiteY7" fmla="*/ 317506 h 1905000"/>
                <a:gd name="connsiteX0" fmla="*/ 0 w 3416294"/>
                <a:gd name="connsiteY0" fmla="*/ 317506 h 1812004"/>
                <a:gd name="connsiteX1" fmla="*/ 92996 w 3416294"/>
                <a:gd name="connsiteY1" fmla="*/ 92995 h 1812004"/>
                <a:gd name="connsiteX2" fmla="*/ 317507 w 3416294"/>
                <a:gd name="connsiteY2" fmla="*/ 0 h 1812004"/>
                <a:gd name="connsiteX3" fmla="*/ 3416294 w 3416294"/>
                <a:gd name="connsiteY3" fmla="*/ 0 h 1812004"/>
                <a:gd name="connsiteX4" fmla="*/ 92995 w 3416294"/>
                <a:gd name="connsiteY4" fmla="*/ 1812004 h 1812004"/>
                <a:gd name="connsiteX5" fmla="*/ 0 w 3416294"/>
                <a:gd name="connsiteY5" fmla="*/ 1587493 h 1812004"/>
                <a:gd name="connsiteX6" fmla="*/ 0 w 3416294"/>
                <a:gd name="connsiteY6" fmla="*/ 317506 h 181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16294" h="1812004">
                  <a:moveTo>
                    <a:pt x="0" y="317506"/>
                  </a:moveTo>
                  <a:cubicBezTo>
                    <a:pt x="0" y="233298"/>
                    <a:pt x="33452" y="152539"/>
                    <a:pt x="92996" y="92995"/>
                  </a:cubicBezTo>
                  <a:cubicBezTo>
                    <a:pt x="152540" y="33451"/>
                    <a:pt x="233299" y="0"/>
                    <a:pt x="317507" y="0"/>
                  </a:cubicBezTo>
                  <a:lnTo>
                    <a:pt x="3416294" y="0"/>
                  </a:lnTo>
                  <a:cubicBezTo>
                    <a:pt x="3378875" y="302001"/>
                    <a:pt x="662377" y="1547422"/>
                    <a:pt x="92995" y="1812004"/>
                  </a:cubicBezTo>
                  <a:cubicBezTo>
                    <a:pt x="33451" y="1752460"/>
                    <a:pt x="0" y="1671701"/>
                    <a:pt x="0" y="1587493"/>
                  </a:cubicBezTo>
                  <a:lnTo>
                    <a:pt x="0" y="31750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bg1">
                    <a:alpha val="16000"/>
                  </a:schemeClr>
                </a:gs>
                <a:gs pos="100000">
                  <a:schemeClr val="bg1">
                    <a:alpha val="63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5177642" y="3538847"/>
              <a:ext cx="1828800" cy="395844"/>
            </a:xfrm>
            <a:custGeom>
              <a:avLst/>
              <a:gdLst>
                <a:gd name="connsiteX0" fmla="*/ 0 w 1828800"/>
                <a:gd name="connsiteY0" fmla="*/ 0 h 395844"/>
                <a:gd name="connsiteX1" fmla="*/ 546264 w 1828800"/>
                <a:gd name="connsiteY1" fmla="*/ 368135 h 395844"/>
                <a:gd name="connsiteX2" fmla="*/ 1235033 w 1828800"/>
                <a:gd name="connsiteY2" fmla="*/ 166254 h 395844"/>
                <a:gd name="connsiteX3" fmla="*/ 1626919 w 1828800"/>
                <a:gd name="connsiteY3" fmla="*/ 106878 h 395844"/>
                <a:gd name="connsiteX4" fmla="*/ 1828800 w 1828800"/>
                <a:gd name="connsiteY4" fmla="*/ 130628 h 39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0" h="395844">
                  <a:moveTo>
                    <a:pt x="0" y="0"/>
                  </a:moveTo>
                  <a:cubicBezTo>
                    <a:pt x="170212" y="170213"/>
                    <a:pt x="340425" y="340426"/>
                    <a:pt x="546264" y="368135"/>
                  </a:cubicBezTo>
                  <a:cubicBezTo>
                    <a:pt x="752103" y="395844"/>
                    <a:pt x="1054924" y="209797"/>
                    <a:pt x="1235033" y="166254"/>
                  </a:cubicBezTo>
                  <a:cubicBezTo>
                    <a:pt x="1415142" y="122711"/>
                    <a:pt x="1527958" y="112816"/>
                    <a:pt x="1626919" y="106878"/>
                  </a:cubicBezTo>
                  <a:cubicBezTo>
                    <a:pt x="1725880" y="100940"/>
                    <a:pt x="1777340" y="115784"/>
                    <a:pt x="1828800" y="130628"/>
                  </a:cubicBezTo>
                </a:path>
              </a:pathLst>
            </a:custGeom>
            <a:ln w="571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13"/>
          <p:cNvGrpSpPr/>
          <p:nvPr/>
        </p:nvGrpSpPr>
        <p:grpSpPr>
          <a:xfrm flipH="1">
            <a:off x="4648200" y="4310129"/>
            <a:ext cx="6015842" cy="2057400"/>
            <a:chOff x="990600" y="2590800"/>
            <a:chExt cx="6015842" cy="2057400"/>
          </a:xfrm>
        </p:grpSpPr>
        <p:sp>
          <p:nvSpPr>
            <p:cNvPr id="15" name="Freeform 14"/>
            <p:cNvSpPr/>
            <p:nvPr/>
          </p:nvSpPr>
          <p:spPr>
            <a:xfrm>
              <a:off x="5165766" y="3392385"/>
              <a:ext cx="1721922" cy="172191"/>
            </a:xfrm>
            <a:custGeom>
              <a:avLst/>
              <a:gdLst>
                <a:gd name="connsiteX0" fmla="*/ 0 w 1721922"/>
                <a:gd name="connsiteY0" fmla="*/ 134586 h 172191"/>
                <a:gd name="connsiteX1" fmla="*/ 665018 w 1721922"/>
                <a:gd name="connsiteY1" fmla="*/ 3958 h 172191"/>
                <a:gd name="connsiteX2" fmla="*/ 1282535 w 1721922"/>
                <a:gd name="connsiteY2" fmla="*/ 158337 h 172191"/>
                <a:gd name="connsiteX3" fmla="*/ 1721922 w 1721922"/>
                <a:gd name="connsiteY3" fmla="*/ 87085 h 17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1922" h="172191">
                  <a:moveTo>
                    <a:pt x="0" y="134586"/>
                  </a:moveTo>
                  <a:cubicBezTo>
                    <a:pt x="225631" y="67293"/>
                    <a:pt x="451262" y="0"/>
                    <a:pt x="665018" y="3958"/>
                  </a:cubicBezTo>
                  <a:cubicBezTo>
                    <a:pt x="878774" y="7916"/>
                    <a:pt x="1106384" y="144483"/>
                    <a:pt x="1282535" y="158337"/>
                  </a:cubicBezTo>
                  <a:cubicBezTo>
                    <a:pt x="1458686" y="172191"/>
                    <a:pt x="1590304" y="129638"/>
                    <a:pt x="1721922" y="87085"/>
                  </a:cubicBez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990600" y="2590800"/>
              <a:ext cx="4343400" cy="2057400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50000"/>
                    <a:shade val="30000"/>
                    <a:satMod val="115000"/>
                  </a:schemeClr>
                </a:gs>
                <a:gs pos="50000">
                  <a:schemeClr val="accent2">
                    <a:lumMod val="50000"/>
                    <a:shade val="67500"/>
                    <a:satMod val="115000"/>
                  </a:schemeClr>
                </a:gs>
                <a:gs pos="100000">
                  <a:schemeClr val="accent2">
                    <a:lumMod val="5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76200">
              <a:solidFill>
                <a:schemeClr val="bg1"/>
              </a:solidFill>
            </a:ln>
            <a:effectLst>
              <a:outerShdw blurRad="228600" sx="106000" sy="106000" algn="ctr" rotWithShape="0">
                <a:prstClr val="black">
                  <a:alpha val="5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892040" y="3368040"/>
              <a:ext cx="381000" cy="381000"/>
            </a:xfrm>
            <a:prstGeom prst="ellipse">
              <a:avLst/>
            </a:prstGeom>
            <a:gradFill flip="none" rotWithShape="1">
              <a:gsLst>
                <a:gs pos="0">
                  <a:srgbClr val="CBCBCB"/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4953000" y="3429000"/>
              <a:ext cx="259080" cy="2590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43000" y="3245925"/>
              <a:ext cx="36929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Points to Note</a:t>
              </a:r>
            </a:p>
          </p:txBody>
        </p:sp>
        <p:sp>
          <p:nvSpPr>
            <p:cNvPr id="20" name="Freeform 19"/>
            <p:cNvSpPr/>
            <p:nvPr/>
          </p:nvSpPr>
          <p:spPr>
            <a:xfrm flipH="1">
              <a:off x="1367642" y="2667000"/>
              <a:ext cx="3886200" cy="1676400"/>
            </a:xfrm>
            <a:custGeom>
              <a:avLst/>
              <a:gdLst>
                <a:gd name="connsiteX0" fmla="*/ 0 w 3733800"/>
                <a:gd name="connsiteY0" fmla="*/ 317506 h 1905000"/>
                <a:gd name="connsiteX1" fmla="*/ 92996 w 3733800"/>
                <a:gd name="connsiteY1" fmla="*/ 92995 h 1905000"/>
                <a:gd name="connsiteX2" fmla="*/ 317507 w 3733800"/>
                <a:gd name="connsiteY2" fmla="*/ 0 h 1905000"/>
                <a:gd name="connsiteX3" fmla="*/ 3416294 w 3733800"/>
                <a:gd name="connsiteY3" fmla="*/ 0 h 1905000"/>
                <a:gd name="connsiteX4" fmla="*/ 3640805 w 3733800"/>
                <a:gd name="connsiteY4" fmla="*/ 92996 h 1905000"/>
                <a:gd name="connsiteX5" fmla="*/ 3733800 w 3733800"/>
                <a:gd name="connsiteY5" fmla="*/ 317507 h 1905000"/>
                <a:gd name="connsiteX6" fmla="*/ 3733800 w 3733800"/>
                <a:gd name="connsiteY6" fmla="*/ 1587494 h 1905000"/>
                <a:gd name="connsiteX7" fmla="*/ 3640805 w 3733800"/>
                <a:gd name="connsiteY7" fmla="*/ 1812005 h 1905000"/>
                <a:gd name="connsiteX8" fmla="*/ 3416294 w 3733800"/>
                <a:gd name="connsiteY8" fmla="*/ 1905000 h 1905000"/>
                <a:gd name="connsiteX9" fmla="*/ 317506 w 3733800"/>
                <a:gd name="connsiteY9" fmla="*/ 1905000 h 1905000"/>
                <a:gd name="connsiteX10" fmla="*/ 92995 w 3733800"/>
                <a:gd name="connsiteY10" fmla="*/ 1812004 h 1905000"/>
                <a:gd name="connsiteX11" fmla="*/ 0 w 3733800"/>
                <a:gd name="connsiteY11" fmla="*/ 1587493 h 1905000"/>
                <a:gd name="connsiteX12" fmla="*/ 0 w 3733800"/>
                <a:gd name="connsiteY12" fmla="*/ 317506 h 1905000"/>
                <a:gd name="connsiteX0" fmla="*/ 0 w 3985676"/>
                <a:gd name="connsiteY0" fmla="*/ 317506 h 1905000"/>
                <a:gd name="connsiteX1" fmla="*/ 92996 w 3985676"/>
                <a:gd name="connsiteY1" fmla="*/ 92995 h 1905000"/>
                <a:gd name="connsiteX2" fmla="*/ 317507 w 3985676"/>
                <a:gd name="connsiteY2" fmla="*/ 0 h 1905000"/>
                <a:gd name="connsiteX3" fmla="*/ 3416294 w 3985676"/>
                <a:gd name="connsiteY3" fmla="*/ 0 h 1905000"/>
                <a:gd name="connsiteX4" fmla="*/ 3733800 w 3985676"/>
                <a:gd name="connsiteY4" fmla="*/ 317507 h 1905000"/>
                <a:gd name="connsiteX5" fmla="*/ 3733800 w 3985676"/>
                <a:gd name="connsiteY5" fmla="*/ 1587494 h 1905000"/>
                <a:gd name="connsiteX6" fmla="*/ 3640805 w 3985676"/>
                <a:gd name="connsiteY6" fmla="*/ 1812005 h 1905000"/>
                <a:gd name="connsiteX7" fmla="*/ 3416294 w 3985676"/>
                <a:gd name="connsiteY7" fmla="*/ 1905000 h 1905000"/>
                <a:gd name="connsiteX8" fmla="*/ 317506 w 3985676"/>
                <a:gd name="connsiteY8" fmla="*/ 1905000 h 1905000"/>
                <a:gd name="connsiteX9" fmla="*/ 92995 w 3985676"/>
                <a:gd name="connsiteY9" fmla="*/ 1812004 h 1905000"/>
                <a:gd name="connsiteX10" fmla="*/ 0 w 3985676"/>
                <a:gd name="connsiteY10" fmla="*/ 1587493 h 1905000"/>
                <a:gd name="connsiteX11" fmla="*/ 0 w 3985676"/>
                <a:gd name="connsiteY11" fmla="*/ 317506 h 1905000"/>
                <a:gd name="connsiteX0" fmla="*/ 0 w 3985676"/>
                <a:gd name="connsiteY0" fmla="*/ 317506 h 1905000"/>
                <a:gd name="connsiteX1" fmla="*/ 92996 w 3985676"/>
                <a:gd name="connsiteY1" fmla="*/ 92995 h 1905000"/>
                <a:gd name="connsiteX2" fmla="*/ 317507 w 3985676"/>
                <a:gd name="connsiteY2" fmla="*/ 0 h 1905000"/>
                <a:gd name="connsiteX3" fmla="*/ 3416294 w 3985676"/>
                <a:gd name="connsiteY3" fmla="*/ 0 h 1905000"/>
                <a:gd name="connsiteX4" fmla="*/ 3733800 w 3985676"/>
                <a:gd name="connsiteY4" fmla="*/ 1587494 h 1905000"/>
                <a:gd name="connsiteX5" fmla="*/ 3640805 w 3985676"/>
                <a:gd name="connsiteY5" fmla="*/ 1812005 h 1905000"/>
                <a:gd name="connsiteX6" fmla="*/ 3416294 w 3985676"/>
                <a:gd name="connsiteY6" fmla="*/ 1905000 h 1905000"/>
                <a:gd name="connsiteX7" fmla="*/ 317506 w 3985676"/>
                <a:gd name="connsiteY7" fmla="*/ 1905000 h 1905000"/>
                <a:gd name="connsiteX8" fmla="*/ 92995 w 3985676"/>
                <a:gd name="connsiteY8" fmla="*/ 1812004 h 1905000"/>
                <a:gd name="connsiteX9" fmla="*/ 0 w 3985676"/>
                <a:gd name="connsiteY9" fmla="*/ 1587493 h 1905000"/>
                <a:gd name="connsiteX10" fmla="*/ 0 w 3985676"/>
                <a:gd name="connsiteY10" fmla="*/ 317506 h 1905000"/>
                <a:gd name="connsiteX0" fmla="*/ 0 w 3970177"/>
                <a:gd name="connsiteY0" fmla="*/ 317506 h 1905000"/>
                <a:gd name="connsiteX1" fmla="*/ 92996 w 3970177"/>
                <a:gd name="connsiteY1" fmla="*/ 92995 h 1905000"/>
                <a:gd name="connsiteX2" fmla="*/ 317507 w 3970177"/>
                <a:gd name="connsiteY2" fmla="*/ 0 h 1905000"/>
                <a:gd name="connsiteX3" fmla="*/ 3416294 w 3970177"/>
                <a:gd name="connsiteY3" fmla="*/ 0 h 1905000"/>
                <a:gd name="connsiteX4" fmla="*/ 3640805 w 3970177"/>
                <a:gd name="connsiteY4" fmla="*/ 1812005 h 1905000"/>
                <a:gd name="connsiteX5" fmla="*/ 3416294 w 3970177"/>
                <a:gd name="connsiteY5" fmla="*/ 1905000 h 1905000"/>
                <a:gd name="connsiteX6" fmla="*/ 317506 w 3970177"/>
                <a:gd name="connsiteY6" fmla="*/ 1905000 h 1905000"/>
                <a:gd name="connsiteX7" fmla="*/ 92995 w 3970177"/>
                <a:gd name="connsiteY7" fmla="*/ 1812004 h 1905000"/>
                <a:gd name="connsiteX8" fmla="*/ 0 w 3970177"/>
                <a:gd name="connsiteY8" fmla="*/ 1587493 h 1905000"/>
                <a:gd name="connsiteX9" fmla="*/ 0 w 3970177"/>
                <a:gd name="connsiteY9" fmla="*/ 317506 h 1905000"/>
                <a:gd name="connsiteX0" fmla="*/ 0 w 3932759"/>
                <a:gd name="connsiteY0" fmla="*/ 317506 h 1905000"/>
                <a:gd name="connsiteX1" fmla="*/ 92996 w 3932759"/>
                <a:gd name="connsiteY1" fmla="*/ 92995 h 1905000"/>
                <a:gd name="connsiteX2" fmla="*/ 317507 w 3932759"/>
                <a:gd name="connsiteY2" fmla="*/ 0 h 1905000"/>
                <a:gd name="connsiteX3" fmla="*/ 3416294 w 3932759"/>
                <a:gd name="connsiteY3" fmla="*/ 0 h 1905000"/>
                <a:gd name="connsiteX4" fmla="*/ 3416294 w 3932759"/>
                <a:gd name="connsiteY4" fmla="*/ 1905000 h 1905000"/>
                <a:gd name="connsiteX5" fmla="*/ 317506 w 3932759"/>
                <a:gd name="connsiteY5" fmla="*/ 1905000 h 1905000"/>
                <a:gd name="connsiteX6" fmla="*/ 92995 w 3932759"/>
                <a:gd name="connsiteY6" fmla="*/ 1812004 h 1905000"/>
                <a:gd name="connsiteX7" fmla="*/ 0 w 3932759"/>
                <a:gd name="connsiteY7" fmla="*/ 1587493 h 1905000"/>
                <a:gd name="connsiteX8" fmla="*/ 0 w 3932759"/>
                <a:gd name="connsiteY8" fmla="*/ 317506 h 1905000"/>
                <a:gd name="connsiteX0" fmla="*/ 236377 w 3652671"/>
                <a:gd name="connsiteY0" fmla="*/ 317506 h 2207001"/>
                <a:gd name="connsiteX1" fmla="*/ 329373 w 3652671"/>
                <a:gd name="connsiteY1" fmla="*/ 92995 h 2207001"/>
                <a:gd name="connsiteX2" fmla="*/ 553884 w 3652671"/>
                <a:gd name="connsiteY2" fmla="*/ 0 h 2207001"/>
                <a:gd name="connsiteX3" fmla="*/ 3652671 w 3652671"/>
                <a:gd name="connsiteY3" fmla="*/ 0 h 2207001"/>
                <a:gd name="connsiteX4" fmla="*/ 553883 w 3652671"/>
                <a:gd name="connsiteY4" fmla="*/ 1905000 h 2207001"/>
                <a:gd name="connsiteX5" fmla="*/ 329372 w 3652671"/>
                <a:gd name="connsiteY5" fmla="*/ 1812004 h 2207001"/>
                <a:gd name="connsiteX6" fmla="*/ 236377 w 3652671"/>
                <a:gd name="connsiteY6" fmla="*/ 1587493 h 2207001"/>
                <a:gd name="connsiteX7" fmla="*/ 236377 w 3652671"/>
                <a:gd name="connsiteY7" fmla="*/ 317506 h 2207001"/>
                <a:gd name="connsiteX0" fmla="*/ 0 w 3416294"/>
                <a:gd name="connsiteY0" fmla="*/ 317506 h 1905000"/>
                <a:gd name="connsiteX1" fmla="*/ 92996 w 3416294"/>
                <a:gd name="connsiteY1" fmla="*/ 92995 h 1905000"/>
                <a:gd name="connsiteX2" fmla="*/ 317507 w 3416294"/>
                <a:gd name="connsiteY2" fmla="*/ 0 h 1905000"/>
                <a:gd name="connsiteX3" fmla="*/ 3416294 w 3416294"/>
                <a:gd name="connsiteY3" fmla="*/ 0 h 1905000"/>
                <a:gd name="connsiteX4" fmla="*/ 317506 w 3416294"/>
                <a:gd name="connsiteY4" fmla="*/ 1905000 h 1905000"/>
                <a:gd name="connsiteX5" fmla="*/ 92995 w 3416294"/>
                <a:gd name="connsiteY5" fmla="*/ 1812004 h 1905000"/>
                <a:gd name="connsiteX6" fmla="*/ 0 w 3416294"/>
                <a:gd name="connsiteY6" fmla="*/ 1587493 h 1905000"/>
                <a:gd name="connsiteX7" fmla="*/ 0 w 3416294"/>
                <a:gd name="connsiteY7" fmla="*/ 317506 h 1905000"/>
                <a:gd name="connsiteX0" fmla="*/ 0 w 3416294"/>
                <a:gd name="connsiteY0" fmla="*/ 317506 h 1905000"/>
                <a:gd name="connsiteX1" fmla="*/ 92996 w 3416294"/>
                <a:gd name="connsiteY1" fmla="*/ 92995 h 1905000"/>
                <a:gd name="connsiteX2" fmla="*/ 317507 w 3416294"/>
                <a:gd name="connsiteY2" fmla="*/ 0 h 1905000"/>
                <a:gd name="connsiteX3" fmla="*/ 3416294 w 3416294"/>
                <a:gd name="connsiteY3" fmla="*/ 0 h 1905000"/>
                <a:gd name="connsiteX4" fmla="*/ 317506 w 3416294"/>
                <a:gd name="connsiteY4" fmla="*/ 1905000 h 1905000"/>
                <a:gd name="connsiteX5" fmla="*/ 286988 w 3416294"/>
                <a:gd name="connsiteY5" fmla="*/ 1881249 h 1905000"/>
                <a:gd name="connsiteX6" fmla="*/ 92995 w 3416294"/>
                <a:gd name="connsiteY6" fmla="*/ 1812004 h 1905000"/>
                <a:gd name="connsiteX7" fmla="*/ 0 w 3416294"/>
                <a:gd name="connsiteY7" fmla="*/ 1587493 h 1905000"/>
                <a:gd name="connsiteX8" fmla="*/ 0 w 3416294"/>
                <a:gd name="connsiteY8" fmla="*/ 317506 h 1905000"/>
                <a:gd name="connsiteX0" fmla="*/ 0 w 3416294"/>
                <a:gd name="connsiteY0" fmla="*/ 317506 h 1905000"/>
                <a:gd name="connsiteX1" fmla="*/ 92996 w 3416294"/>
                <a:gd name="connsiteY1" fmla="*/ 92995 h 1905000"/>
                <a:gd name="connsiteX2" fmla="*/ 317507 w 3416294"/>
                <a:gd name="connsiteY2" fmla="*/ 0 h 1905000"/>
                <a:gd name="connsiteX3" fmla="*/ 3416294 w 3416294"/>
                <a:gd name="connsiteY3" fmla="*/ 0 h 1905000"/>
                <a:gd name="connsiteX4" fmla="*/ 317506 w 3416294"/>
                <a:gd name="connsiteY4" fmla="*/ 1905000 h 1905000"/>
                <a:gd name="connsiteX5" fmla="*/ 92995 w 3416294"/>
                <a:gd name="connsiteY5" fmla="*/ 1812004 h 1905000"/>
                <a:gd name="connsiteX6" fmla="*/ 0 w 3416294"/>
                <a:gd name="connsiteY6" fmla="*/ 1587493 h 1905000"/>
                <a:gd name="connsiteX7" fmla="*/ 0 w 3416294"/>
                <a:gd name="connsiteY7" fmla="*/ 317506 h 1905000"/>
                <a:gd name="connsiteX0" fmla="*/ 0 w 3416294"/>
                <a:gd name="connsiteY0" fmla="*/ 317506 h 1905000"/>
                <a:gd name="connsiteX1" fmla="*/ 92996 w 3416294"/>
                <a:gd name="connsiteY1" fmla="*/ 92995 h 1905000"/>
                <a:gd name="connsiteX2" fmla="*/ 317507 w 3416294"/>
                <a:gd name="connsiteY2" fmla="*/ 0 h 1905000"/>
                <a:gd name="connsiteX3" fmla="*/ 3416294 w 3416294"/>
                <a:gd name="connsiteY3" fmla="*/ 0 h 1905000"/>
                <a:gd name="connsiteX4" fmla="*/ 317506 w 3416294"/>
                <a:gd name="connsiteY4" fmla="*/ 1905000 h 1905000"/>
                <a:gd name="connsiteX5" fmla="*/ 92995 w 3416294"/>
                <a:gd name="connsiteY5" fmla="*/ 1812004 h 1905000"/>
                <a:gd name="connsiteX6" fmla="*/ 0 w 3416294"/>
                <a:gd name="connsiteY6" fmla="*/ 1587493 h 1905000"/>
                <a:gd name="connsiteX7" fmla="*/ 0 w 3416294"/>
                <a:gd name="connsiteY7" fmla="*/ 317506 h 1905000"/>
                <a:gd name="connsiteX0" fmla="*/ 0 w 3416294"/>
                <a:gd name="connsiteY0" fmla="*/ 317506 h 1812004"/>
                <a:gd name="connsiteX1" fmla="*/ 92996 w 3416294"/>
                <a:gd name="connsiteY1" fmla="*/ 92995 h 1812004"/>
                <a:gd name="connsiteX2" fmla="*/ 317507 w 3416294"/>
                <a:gd name="connsiteY2" fmla="*/ 0 h 1812004"/>
                <a:gd name="connsiteX3" fmla="*/ 3416294 w 3416294"/>
                <a:gd name="connsiteY3" fmla="*/ 0 h 1812004"/>
                <a:gd name="connsiteX4" fmla="*/ 92995 w 3416294"/>
                <a:gd name="connsiteY4" fmla="*/ 1812004 h 1812004"/>
                <a:gd name="connsiteX5" fmla="*/ 0 w 3416294"/>
                <a:gd name="connsiteY5" fmla="*/ 1587493 h 1812004"/>
                <a:gd name="connsiteX6" fmla="*/ 0 w 3416294"/>
                <a:gd name="connsiteY6" fmla="*/ 317506 h 181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16294" h="1812004">
                  <a:moveTo>
                    <a:pt x="0" y="317506"/>
                  </a:moveTo>
                  <a:cubicBezTo>
                    <a:pt x="0" y="233298"/>
                    <a:pt x="33452" y="152539"/>
                    <a:pt x="92996" y="92995"/>
                  </a:cubicBezTo>
                  <a:cubicBezTo>
                    <a:pt x="152540" y="33451"/>
                    <a:pt x="233299" y="0"/>
                    <a:pt x="317507" y="0"/>
                  </a:cubicBezTo>
                  <a:lnTo>
                    <a:pt x="3416294" y="0"/>
                  </a:lnTo>
                  <a:cubicBezTo>
                    <a:pt x="3378875" y="302001"/>
                    <a:pt x="662377" y="1547422"/>
                    <a:pt x="92995" y="1812004"/>
                  </a:cubicBezTo>
                  <a:cubicBezTo>
                    <a:pt x="33451" y="1752460"/>
                    <a:pt x="0" y="1671701"/>
                    <a:pt x="0" y="1587493"/>
                  </a:cubicBezTo>
                  <a:lnTo>
                    <a:pt x="0" y="31750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bg1">
                    <a:alpha val="16000"/>
                  </a:schemeClr>
                </a:gs>
                <a:gs pos="100000">
                  <a:schemeClr val="bg1">
                    <a:alpha val="63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5177642" y="3538847"/>
              <a:ext cx="1828800" cy="395844"/>
            </a:xfrm>
            <a:custGeom>
              <a:avLst/>
              <a:gdLst>
                <a:gd name="connsiteX0" fmla="*/ 0 w 1828800"/>
                <a:gd name="connsiteY0" fmla="*/ 0 h 395844"/>
                <a:gd name="connsiteX1" fmla="*/ 546264 w 1828800"/>
                <a:gd name="connsiteY1" fmla="*/ 368135 h 395844"/>
                <a:gd name="connsiteX2" fmla="*/ 1235033 w 1828800"/>
                <a:gd name="connsiteY2" fmla="*/ 166254 h 395844"/>
                <a:gd name="connsiteX3" fmla="*/ 1626919 w 1828800"/>
                <a:gd name="connsiteY3" fmla="*/ 106878 h 395844"/>
                <a:gd name="connsiteX4" fmla="*/ 1828800 w 1828800"/>
                <a:gd name="connsiteY4" fmla="*/ 130628 h 395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0" h="395844">
                  <a:moveTo>
                    <a:pt x="0" y="0"/>
                  </a:moveTo>
                  <a:cubicBezTo>
                    <a:pt x="170212" y="170213"/>
                    <a:pt x="340425" y="340426"/>
                    <a:pt x="546264" y="368135"/>
                  </a:cubicBezTo>
                  <a:cubicBezTo>
                    <a:pt x="752103" y="395844"/>
                    <a:pt x="1054924" y="209797"/>
                    <a:pt x="1235033" y="166254"/>
                  </a:cubicBezTo>
                  <a:cubicBezTo>
                    <a:pt x="1415142" y="122711"/>
                    <a:pt x="1527958" y="112816"/>
                    <a:pt x="1626919" y="106878"/>
                  </a:cubicBezTo>
                  <a:cubicBezTo>
                    <a:pt x="1725880" y="100940"/>
                    <a:pt x="1777340" y="115784"/>
                    <a:pt x="1828800" y="130628"/>
                  </a:cubicBezTo>
                </a:path>
              </a:pathLst>
            </a:custGeom>
            <a:ln w="5715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6794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Target Market </a:t>
            </a:r>
          </a:p>
        </p:txBody>
      </p:sp>
      <p:grpSp>
        <p:nvGrpSpPr>
          <p:cNvPr id="3" name="Group 17"/>
          <p:cNvGrpSpPr/>
          <p:nvPr/>
        </p:nvGrpSpPr>
        <p:grpSpPr>
          <a:xfrm>
            <a:off x="5411113" y="4091986"/>
            <a:ext cx="681389" cy="1841880"/>
            <a:chOff x="5181600" y="3962400"/>
            <a:chExt cx="812800" cy="2197100"/>
          </a:xfrm>
        </p:grpSpPr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5181600" y="4572000"/>
              <a:ext cx="812800" cy="1587500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144" y="0"/>
                </a:cxn>
                <a:cxn ang="0">
                  <a:pos x="114" y="8"/>
                </a:cxn>
                <a:cxn ang="0">
                  <a:pos x="84" y="20"/>
                </a:cxn>
                <a:cxn ang="0">
                  <a:pos x="58" y="36"/>
                </a:cxn>
                <a:cxn ang="0">
                  <a:pos x="38" y="58"/>
                </a:cxn>
                <a:cxn ang="0">
                  <a:pos x="20" y="84"/>
                </a:cxn>
                <a:cxn ang="0">
                  <a:pos x="8" y="112"/>
                </a:cxn>
                <a:cxn ang="0">
                  <a:pos x="2" y="144"/>
                </a:cxn>
                <a:cxn ang="0">
                  <a:pos x="0" y="504"/>
                </a:cxn>
                <a:cxn ang="0">
                  <a:pos x="2" y="518"/>
                </a:cxn>
                <a:cxn ang="0">
                  <a:pos x="6" y="546"/>
                </a:cxn>
                <a:cxn ang="0">
                  <a:pos x="22" y="584"/>
                </a:cxn>
                <a:cxn ang="0">
                  <a:pos x="56" y="624"/>
                </a:cxn>
                <a:cxn ang="0">
                  <a:pos x="100" y="652"/>
                </a:cxn>
                <a:cxn ang="0">
                  <a:pos x="128" y="660"/>
                </a:cxn>
                <a:cxn ang="0">
                  <a:pos x="124" y="680"/>
                </a:cxn>
                <a:cxn ang="0">
                  <a:pos x="124" y="920"/>
                </a:cxn>
                <a:cxn ang="0">
                  <a:pos x="130" y="952"/>
                </a:cxn>
                <a:cxn ang="0">
                  <a:pos x="148" y="976"/>
                </a:cxn>
                <a:cxn ang="0">
                  <a:pos x="174" y="994"/>
                </a:cxn>
                <a:cxn ang="0">
                  <a:pos x="204" y="1000"/>
                </a:cxn>
                <a:cxn ang="0">
                  <a:pos x="308" y="1000"/>
                </a:cxn>
                <a:cxn ang="0">
                  <a:pos x="340" y="994"/>
                </a:cxn>
                <a:cxn ang="0">
                  <a:pos x="366" y="976"/>
                </a:cxn>
                <a:cxn ang="0">
                  <a:pos x="382" y="952"/>
                </a:cxn>
                <a:cxn ang="0">
                  <a:pos x="388" y="920"/>
                </a:cxn>
                <a:cxn ang="0">
                  <a:pos x="388" y="680"/>
                </a:cxn>
                <a:cxn ang="0">
                  <a:pos x="386" y="660"/>
                </a:cxn>
                <a:cxn ang="0">
                  <a:pos x="412" y="652"/>
                </a:cxn>
                <a:cxn ang="0">
                  <a:pos x="458" y="624"/>
                </a:cxn>
                <a:cxn ang="0">
                  <a:pos x="492" y="584"/>
                </a:cxn>
                <a:cxn ang="0">
                  <a:pos x="508" y="546"/>
                </a:cxn>
                <a:cxn ang="0">
                  <a:pos x="512" y="518"/>
                </a:cxn>
                <a:cxn ang="0">
                  <a:pos x="512" y="160"/>
                </a:cxn>
                <a:cxn ang="0">
                  <a:pos x="512" y="144"/>
                </a:cxn>
                <a:cxn ang="0">
                  <a:pos x="506" y="112"/>
                </a:cxn>
                <a:cxn ang="0">
                  <a:pos x="494" y="84"/>
                </a:cxn>
                <a:cxn ang="0">
                  <a:pos x="476" y="58"/>
                </a:cxn>
                <a:cxn ang="0">
                  <a:pos x="454" y="36"/>
                </a:cxn>
                <a:cxn ang="0">
                  <a:pos x="428" y="20"/>
                </a:cxn>
                <a:cxn ang="0">
                  <a:pos x="400" y="8"/>
                </a:cxn>
                <a:cxn ang="0">
                  <a:pos x="370" y="0"/>
                </a:cxn>
                <a:cxn ang="0">
                  <a:pos x="352" y="0"/>
                </a:cxn>
              </a:cxnLst>
              <a:rect l="0" t="0" r="r" b="b"/>
              <a:pathLst>
                <a:path w="512" h="1000">
                  <a:moveTo>
                    <a:pt x="352" y="0"/>
                  </a:moveTo>
                  <a:lnTo>
                    <a:pt x="160" y="0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28" y="4"/>
                  </a:lnTo>
                  <a:lnTo>
                    <a:pt x="114" y="8"/>
                  </a:lnTo>
                  <a:lnTo>
                    <a:pt x="98" y="12"/>
                  </a:lnTo>
                  <a:lnTo>
                    <a:pt x="84" y="20"/>
                  </a:lnTo>
                  <a:lnTo>
                    <a:pt x="72" y="28"/>
                  </a:lnTo>
                  <a:lnTo>
                    <a:pt x="58" y="36"/>
                  </a:lnTo>
                  <a:lnTo>
                    <a:pt x="48" y="46"/>
                  </a:lnTo>
                  <a:lnTo>
                    <a:pt x="38" y="58"/>
                  </a:lnTo>
                  <a:lnTo>
                    <a:pt x="28" y="70"/>
                  </a:lnTo>
                  <a:lnTo>
                    <a:pt x="20" y="84"/>
                  </a:lnTo>
                  <a:lnTo>
                    <a:pt x="14" y="98"/>
                  </a:lnTo>
                  <a:lnTo>
                    <a:pt x="8" y="112"/>
                  </a:lnTo>
                  <a:lnTo>
                    <a:pt x="4" y="128"/>
                  </a:lnTo>
                  <a:lnTo>
                    <a:pt x="2" y="144"/>
                  </a:lnTo>
                  <a:lnTo>
                    <a:pt x="0" y="160"/>
                  </a:lnTo>
                  <a:lnTo>
                    <a:pt x="0" y="504"/>
                  </a:lnTo>
                  <a:lnTo>
                    <a:pt x="0" y="504"/>
                  </a:lnTo>
                  <a:lnTo>
                    <a:pt x="2" y="518"/>
                  </a:lnTo>
                  <a:lnTo>
                    <a:pt x="4" y="532"/>
                  </a:lnTo>
                  <a:lnTo>
                    <a:pt x="6" y="546"/>
                  </a:lnTo>
                  <a:lnTo>
                    <a:pt x="10" y="558"/>
                  </a:lnTo>
                  <a:lnTo>
                    <a:pt x="22" y="584"/>
                  </a:lnTo>
                  <a:lnTo>
                    <a:pt x="36" y="606"/>
                  </a:lnTo>
                  <a:lnTo>
                    <a:pt x="56" y="624"/>
                  </a:lnTo>
                  <a:lnTo>
                    <a:pt x="76" y="640"/>
                  </a:lnTo>
                  <a:lnTo>
                    <a:pt x="100" y="652"/>
                  </a:lnTo>
                  <a:lnTo>
                    <a:pt x="128" y="660"/>
                  </a:lnTo>
                  <a:lnTo>
                    <a:pt x="128" y="660"/>
                  </a:lnTo>
                  <a:lnTo>
                    <a:pt x="126" y="670"/>
                  </a:lnTo>
                  <a:lnTo>
                    <a:pt x="124" y="680"/>
                  </a:lnTo>
                  <a:lnTo>
                    <a:pt x="124" y="920"/>
                  </a:lnTo>
                  <a:lnTo>
                    <a:pt x="124" y="920"/>
                  </a:lnTo>
                  <a:lnTo>
                    <a:pt x="126" y="936"/>
                  </a:lnTo>
                  <a:lnTo>
                    <a:pt x="130" y="952"/>
                  </a:lnTo>
                  <a:lnTo>
                    <a:pt x="138" y="964"/>
                  </a:lnTo>
                  <a:lnTo>
                    <a:pt x="148" y="976"/>
                  </a:lnTo>
                  <a:lnTo>
                    <a:pt x="160" y="986"/>
                  </a:lnTo>
                  <a:lnTo>
                    <a:pt x="174" y="994"/>
                  </a:lnTo>
                  <a:lnTo>
                    <a:pt x="188" y="998"/>
                  </a:lnTo>
                  <a:lnTo>
                    <a:pt x="204" y="1000"/>
                  </a:lnTo>
                  <a:lnTo>
                    <a:pt x="308" y="1000"/>
                  </a:lnTo>
                  <a:lnTo>
                    <a:pt x="308" y="1000"/>
                  </a:lnTo>
                  <a:lnTo>
                    <a:pt x="324" y="998"/>
                  </a:lnTo>
                  <a:lnTo>
                    <a:pt x="340" y="994"/>
                  </a:lnTo>
                  <a:lnTo>
                    <a:pt x="354" y="986"/>
                  </a:lnTo>
                  <a:lnTo>
                    <a:pt x="366" y="976"/>
                  </a:lnTo>
                  <a:lnTo>
                    <a:pt x="376" y="964"/>
                  </a:lnTo>
                  <a:lnTo>
                    <a:pt x="382" y="952"/>
                  </a:lnTo>
                  <a:lnTo>
                    <a:pt x="388" y="936"/>
                  </a:lnTo>
                  <a:lnTo>
                    <a:pt x="388" y="920"/>
                  </a:lnTo>
                  <a:lnTo>
                    <a:pt x="388" y="680"/>
                  </a:lnTo>
                  <a:lnTo>
                    <a:pt x="388" y="680"/>
                  </a:lnTo>
                  <a:lnTo>
                    <a:pt x="388" y="670"/>
                  </a:lnTo>
                  <a:lnTo>
                    <a:pt x="386" y="660"/>
                  </a:lnTo>
                  <a:lnTo>
                    <a:pt x="386" y="660"/>
                  </a:lnTo>
                  <a:lnTo>
                    <a:pt x="412" y="652"/>
                  </a:lnTo>
                  <a:lnTo>
                    <a:pt x="436" y="640"/>
                  </a:lnTo>
                  <a:lnTo>
                    <a:pt x="458" y="624"/>
                  </a:lnTo>
                  <a:lnTo>
                    <a:pt x="476" y="606"/>
                  </a:lnTo>
                  <a:lnTo>
                    <a:pt x="492" y="584"/>
                  </a:lnTo>
                  <a:lnTo>
                    <a:pt x="504" y="558"/>
                  </a:lnTo>
                  <a:lnTo>
                    <a:pt x="508" y="546"/>
                  </a:lnTo>
                  <a:lnTo>
                    <a:pt x="510" y="532"/>
                  </a:lnTo>
                  <a:lnTo>
                    <a:pt x="512" y="518"/>
                  </a:lnTo>
                  <a:lnTo>
                    <a:pt x="512" y="504"/>
                  </a:lnTo>
                  <a:lnTo>
                    <a:pt x="512" y="160"/>
                  </a:lnTo>
                  <a:lnTo>
                    <a:pt x="512" y="160"/>
                  </a:lnTo>
                  <a:lnTo>
                    <a:pt x="512" y="144"/>
                  </a:lnTo>
                  <a:lnTo>
                    <a:pt x="510" y="128"/>
                  </a:lnTo>
                  <a:lnTo>
                    <a:pt x="506" y="112"/>
                  </a:lnTo>
                  <a:lnTo>
                    <a:pt x="500" y="98"/>
                  </a:lnTo>
                  <a:lnTo>
                    <a:pt x="494" y="84"/>
                  </a:lnTo>
                  <a:lnTo>
                    <a:pt x="486" y="70"/>
                  </a:lnTo>
                  <a:lnTo>
                    <a:pt x="476" y="58"/>
                  </a:lnTo>
                  <a:lnTo>
                    <a:pt x="466" y="46"/>
                  </a:lnTo>
                  <a:lnTo>
                    <a:pt x="454" y="36"/>
                  </a:lnTo>
                  <a:lnTo>
                    <a:pt x="442" y="28"/>
                  </a:lnTo>
                  <a:lnTo>
                    <a:pt x="428" y="20"/>
                  </a:lnTo>
                  <a:lnTo>
                    <a:pt x="414" y="12"/>
                  </a:lnTo>
                  <a:lnTo>
                    <a:pt x="400" y="8"/>
                  </a:lnTo>
                  <a:lnTo>
                    <a:pt x="384" y="4"/>
                  </a:lnTo>
                  <a:lnTo>
                    <a:pt x="370" y="0"/>
                  </a:lnTo>
                  <a:lnTo>
                    <a:pt x="352" y="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8">
              <a:noFill/>
              <a:prstDash val="solid"/>
              <a:round/>
              <a:headEnd/>
              <a:tailEnd/>
            </a:ln>
            <a:effectLst>
              <a:outerShdw blurRad="342900" dir="13500000" sy="23000" kx="1200000" algn="br" rotWithShape="0">
                <a:prstClr val="black">
                  <a:alpha val="20000"/>
                </a:prstClr>
              </a:outerShdw>
            </a:effectLst>
            <a:scene3d>
              <a:camera prst="isometricOffAxis1Right"/>
              <a:lightRig rig="threePt" dir="t"/>
            </a:scene3d>
            <a:sp3d extrusionH="190500">
              <a:bevelT/>
              <a:extrusionClr>
                <a:schemeClr val="accent1">
                  <a:lumMod val="75000"/>
                </a:schemeClr>
              </a:extrusion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321300" y="3962400"/>
              <a:ext cx="533400" cy="533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8">
              <a:noFill/>
              <a:prstDash val="solid"/>
              <a:round/>
              <a:headEnd/>
              <a:tailEnd/>
            </a:ln>
            <a:effectLst/>
            <a:scene3d>
              <a:camera prst="isometricOffAxis1Right"/>
              <a:lightRig rig="threePt" dir="t"/>
            </a:scene3d>
            <a:sp3d extrusionH="190500">
              <a:bevelT/>
              <a:extrusionClr>
                <a:schemeClr val="accent1">
                  <a:lumMod val="75000"/>
                </a:schemeClr>
              </a:extrusion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4" name="Group 18"/>
          <p:cNvGrpSpPr/>
          <p:nvPr/>
        </p:nvGrpSpPr>
        <p:grpSpPr>
          <a:xfrm>
            <a:off x="6177675" y="4017460"/>
            <a:ext cx="1022084" cy="1788647"/>
            <a:chOff x="6172200" y="4038600"/>
            <a:chExt cx="1219200" cy="2133600"/>
          </a:xfrm>
        </p:grpSpPr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6172200" y="4648200"/>
              <a:ext cx="1219200" cy="1524000"/>
            </a:xfrm>
            <a:custGeom>
              <a:avLst/>
              <a:gdLst/>
              <a:ahLst/>
              <a:cxnLst>
                <a:cxn ang="0">
                  <a:pos x="712" y="534"/>
                </a:cxn>
                <a:cxn ang="0">
                  <a:pos x="714" y="520"/>
                </a:cxn>
                <a:cxn ang="0">
                  <a:pos x="716" y="160"/>
                </a:cxn>
                <a:cxn ang="0">
                  <a:pos x="714" y="144"/>
                </a:cxn>
                <a:cxn ang="0">
                  <a:pos x="708" y="112"/>
                </a:cxn>
                <a:cxn ang="0">
                  <a:pos x="696" y="84"/>
                </a:cxn>
                <a:cxn ang="0">
                  <a:pos x="678" y="58"/>
                </a:cxn>
                <a:cxn ang="0">
                  <a:pos x="658" y="36"/>
                </a:cxn>
                <a:cxn ang="0">
                  <a:pos x="632" y="20"/>
                </a:cxn>
                <a:cxn ang="0">
                  <a:pos x="602" y="8"/>
                </a:cxn>
                <a:cxn ang="0">
                  <a:pos x="572" y="0"/>
                </a:cxn>
                <a:cxn ang="0">
                  <a:pos x="364" y="0"/>
                </a:cxn>
                <a:cxn ang="0">
                  <a:pos x="346" y="0"/>
                </a:cxn>
                <a:cxn ang="0">
                  <a:pos x="316" y="8"/>
                </a:cxn>
                <a:cxn ang="0">
                  <a:pos x="288" y="20"/>
                </a:cxn>
                <a:cxn ang="0">
                  <a:pos x="262" y="36"/>
                </a:cxn>
                <a:cxn ang="0">
                  <a:pos x="240" y="58"/>
                </a:cxn>
                <a:cxn ang="0">
                  <a:pos x="222" y="84"/>
                </a:cxn>
                <a:cxn ang="0">
                  <a:pos x="210" y="112"/>
                </a:cxn>
                <a:cxn ang="0">
                  <a:pos x="204" y="144"/>
                </a:cxn>
                <a:cxn ang="0">
                  <a:pos x="204" y="504"/>
                </a:cxn>
                <a:cxn ang="0">
                  <a:pos x="204" y="506"/>
                </a:cxn>
                <a:cxn ang="0">
                  <a:pos x="334" y="808"/>
                </a:cxn>
                <a:cxn ang="0">
                  <a:pos x="328" y="830"/>
                </a:cxn>
                <a:cxn ang="0">
                  <a:pos x="328" y="1018"/>
                </a:cxn>
                <a:cxn ang="0">
                  <a:pos x="328" y="1034"/>
                </a:cxn>
                <a:cxn ang="0">
                  <a:pos x="334" y="1064"/>
                </a:cxn>
                <a:cxn ang="0">
                  <a:pos x="344" y="1094"/>
                </a:cxn>
                <a:cxn ang="0">
                  <a:pos x="358" y="1118"/>
                </a:cxn>
                <a:cxn ang="0">
                  <a:pos x="376" y="1140"/>
                </a:cxn>
                <a:cxn ang="0">
                  <a:pos x="396" y="1156"/>
                </a:cxn>
                <a:cxn ang="0">
                  <a:pos x="420" y="1168"/>
                </a:cxn>
                <a:cxn ang="0">
                  <a:pos x="446" y="1176"/>
                </a:cxn>
                <a:cxn ang="0">
                  <a:pos x="460" y="1176"/>
                </a:cxn>
                <a:cxn ang="0">
                  <a:pos x="486" y="1172"/>
                </a:cxn>
                <a:cxn ang="0">
                  <a:pos x="510" y="1164"/>
                </a:cxn>
                <a:cxn ang="0">
                  <a:pos x="534" y="1148"/>
                </a:cxn>
                <a:cxn ang="0">
                  <a:pos x="552" y="1130"/>
                </a:cxn>
                <a:cxn ang="0">
                  <a:pos x="568" y="1106"/>
                </a:cxn>
                <a:cxn ang="0">
                  <a:pos x="580" y="1080"/>
                </a:cxn>
                <a:cxn ang="0">
                  <a:pos x="588" y="1050"/>
                </a:cxn>
                <a:cxn ang="0">
                  <a:pos x="592" y="1018"/>
                </a:cxn>
                <a:cxn ang="0">
                  <a:pos x="592" y="854"/>
                </a:cxn>
                <a:cxn ang="0">
                  <a:pos x="586" y="808"/>
                </a:cxn>
              </a:cxnLst>
              <a:rect l="0" t="0" r="r" b="b"/>
              <a:pathLst>
                <a:path w="936" h="1176">
                  <a:moveTo>
                    <a:pt x="936" y="808"/>
                  </a:moveTo>
                  <a:lnTo>
                    <a:pt x="712" y="534"/>
                  </a:lnTo>
                  <a:lnTo>
                    <a:pt x="712" y="534"/>
                  </a:lnTo>
                  <a:lnTo>
                    <a:pt x="714" y="520"/>
                  </a:lnTo>
                  <a:lnTo>
                    <a:pt x="716" y="504"/>
                  </a:lnTo>
                  <a:lnTo>
                    <a:pt x="716" y="160"/>
                  </a:lnTo>
                  <a:lnTo>
                    <a:pt x="716" y="160"/>
                  </a:lnTo>
                  <a:lnTo>
                    <a:pt x="714" y="144"/>
                  </a:lnTo>
                  <a:lnTo>
                    <a:pt x="712" y="128"/>
                  </a:lnTo>
                  <a:lnTo>
                    <a:pt x="708" y="112"/>
                  </a:lnTo>
                  <a:lnTo>
                    <a:pt x="702" y="98"/>
                  </a:lnTo>
                  <a:lnTo>
                    <a:pt x="696" y="84"/>
                  </a:lnTo>
                  <a:lnTo>
                    <a:pt x="688" y="70"/>
                  </a:lnTo>
                  <a:lnTo>
                    <a:pt x="678" y="58"/>
                  </a:lnTo>
                  <a:lnTo>
                    <a:pt x="668" y="46"/>
                  </a:lnTo>
                  <a:lnTo>
                    <a:pt x="658" y="36"/>
                  </a:lnTo>
                  <a:lnTo>
                    <a:pt x="644" y="28"/>
                  </a:lnTo>
                  <a:lnTo>
                    <a:pt x="632" y="20"/>
                  </a:lnTo>
                  <a:lnTo>
                    <a:pt x="618" y="12"/>
                  </a:lnTo>
                  <a:lnTo>
                    <a:pt x="602" y="8"/>
                  </a:lnTo>
                  <a:lnTo>
                    <a:pt x="588" y="4"/>
                  </a:lnTo>
                  <a:lnTo>
                    <a:pt x="572" y="0"/>
                  </a:lnTo>
                  <a:lnTo>
                    <a:pt x="556" y="0"/>
                  </a:lnTo>
                  <a:lnTo>
                    <a:pt x="364" y="0"/>
                  </a:lnTo>
                  <a:lnTo>
                    <a:pt x="364" y="0"/>
                  </a:lnTo>
                  <a:lnTo>
                    <a:pt x="346" y="0"/>
                  </a:lnTo>
                  <a:lnTo>
                    <a:pt x="332" y="4"/>
                  </a:lnTo>
                  <a:lnTo>
                    <a:pt x="316" y="8"/>
                  </a:lnTo>
                  <a:lnTo>
                    <a:pt x="302" y="12"/>
                  </a:lnTo>
                  <a:lnTo>
                    <a:pt x="288" y="20"/>
                  </a:lnTo>
                  <a:lnTo>
                    <a:pt x="274" y="28"/>
                  </a:lnTo>
                  <a:lnTo>
                    <a:pt x="262" y="36"/>
                  </a:lnTo>
                  <a:lnTo>
                    <a:pt x="250" y="46"/>
                  </a:lnTo>
                  <a:lnTo>
                    <a:pt x="240" y="58"/>
                  </a:lnTo>
                  <a:lnTo>
                    <a:pt x="230" y="70"/>
                  </a:lnTo>
                  <a:lnTo>
                    <a:pt x="222" y="84"/>
                  </a:lnTo>
                  <a:lnTo>
                    <a:pt x="216" y="98"/>
                  </a:lnTo>
                  <a:lnTo>
                    <a:pt x="210" y="112"/>
                  </a:lnTo>
                  <a:lnTo>
                    <a:pt x="206" y="128"/>
                  </a:lnTo>
                  <a:lnTo>
                    <a:pt x="204" y="144"/>
                  </a:lnTo>
                  <a:lnTo>
                    <a:pt x="204" y="160"/>
                  </a:lnTo>
                  <a:lnTo>
                    <a:pt x="204" y="504"/>
                  </a:lnTo>
                  <a:lnTo>
                    <a:pt x="204" y="504"/>
                  </a:lnTo>
                  <a:lnTo>
                    <a:pt x="204" y="506"/>
                  </a:lnTo>
                  <a:lnTo>
                    <a:pt x="0" y="808"/>
                  </a:lnTo>
                  <a:lnTo>
                    <a:pt x="334" y="808"/>
                  </a:lnTo>
                  <a:lnTo>
                    <a:pt x="334" y="808"/>
                  </a:lnTo>
                  <a:lnTo>
                    <a:pt x="328" y="830"/>
                  </a:lnTo>
                  <a:lnTo>
                    <a:pt x="328" y="854"/>
                  </a:lnTo>
                  <a:lnTo>
                    <a:pt x="328" y="1018"/>
                  </a:lnTo>
                  <a:lnTo>
                    <a:pt x="328" y="1018"/>
                  </a:lnTo>
                  <a:lnTo>
                    <a:pt x="328" y="1034"/>
                  </a:lnTo>
                  <a:lnTo>
                    <a:pt x="330" y="1050"/>
                  </a:lnTo>
                  <a:lnTo>
                    <a:pt x="334" y="1064"/>
                  </a:lnTo>
                  <a:lnTo>
                    <a:pt x="338" y="1080"/>
                  </a:lnTo>
                  <a:lnTo>
                    <a:pt x="344" y="1094"/>
                  </a:lnTo>
                  <a:lnTo>
                    <a:pt x="350" y="1106"/>
                  </a:lnTo>
                  <a:lnTo>
                    <a:pt x="358" y="1118"/>
                  </a:lnTo>
                  <a:lnTo>
                    <a:pt x="366" y="1130"/>
                  </a:lnTo>
                  <a:lnTo>
                    <a:pt x="376" y="1140"/>
                  </a:lnTo>
                  <a:lnTo>
                    <a:pt x="386" y="1148"/>
                  </a:lnTo>
                  <a:lnTo>
                    <a:pt x="396" y="1156"/>
                  </a:lnTo>
                  <a:lnTo>
                    <a:pt x="408" y="1164"/>
                  </a:lnTo>
                  <a:lnTo>
                    <a:pt x="420" y="1168"/>
                  </a:lnTo>
                  <a:lnTo>
                    <a:pt x="432" y="1172"/>
                  </a:lnTo>
                  <a:lnTo>
                    <a:pt x="446" y="1176"/>
                  </a:lnTo>
                  <a:lnTo>
                    <a:pt x="460" y="1176"/>
                  </a:lnTo>
                  <a:lnTo>
                    <a:pt x="460" y="1176"/>
                  </a:lnTo>
                  <a:lnTo>
                    <a:pt x="472" y="1176"/>
                  </a:lnTo>
                  <a:lnTo>
                    <a:pt x="486" y="1172"/>
                  </a:lnTo>
                  <a:lnTo>
                    <a:pt x="498" y="1168"/>
                  </a:lnTo>
                  <a:lnTo>
                    <a:pt x="510" y="1164"/>
                  </a:lnTo>
                  <a:lnTo>
                    <a:pt x="522" y="1156"/>
                  </a:lnTo>
                  <a:lnTo>
                    <a:pt x="534" y="1148"/>
                  </a:lnTo>
                  <a:lnTo>
                    <a:pt x="544" y="1140"/>
                  </a:lnTo>
                  <a:lnTo>
                    <a:pt x="552" y="1130"/>
                  </a:lnTo>
                  <a:lnTo>
                    <a:pt x="562" y="1118"/>
                  </a:lnTo>
                  <a:lnTo>
                    <a:pt x="568" y="1106"/>
                  </a:lnTo>
                  <a:lnTo>
                    <a:pt x="576" y="1094"/>
                  </a:lnTo>
                  <a:lnTo>
                    <a:pt x="580" y="1080"/>
                  </a:lnTo>
                  <a:lnTo>
                    <a:pt x="586" y="1064"/>
                  </a:lnTo>
                  <a:lnTo>
                    <a:pt x="588" y="1050"/>
                  </a:lnTo>
                  <a:lnTo>
                    <a:pt x="590" y="1034"/>
                  </a:lnTo>
                  <a:lnTo>
                    <a:pt x="592" y="1018"/>
                  </a:lnTo>
                  <a:lnTo>
                    <a:pt x="592" y="854"/>
                  </a:lnTo>
                  <a:lnTo>
                    <a:pt x="592" y="854"/>
                  </a:lnTo>
                  <a:lnTo>
                    <a:pt x="590" y="830"/>
                  </a:lnTo>
                  <a:lnTo>
                    <a:pt x="586" y="808"/>
                  </a:lnTo>
                  <a:lnTo>
                    <a:pt x="936" y="80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8">
              <a:noFill/>
              <a:prstDash val="solid"/>
              <a:round/>
              <a:headEnd/>
              <a:tailEnd/>
            </a:ln>
            <a:effectLst>
              <a:outerShdw blurRad="342900" dir="13500000" sy="23000" kx="1200000" algn="br" rotWithShape="0">
                <a:prstClr val="black">
                  <a:alpha val="20000"/>
                </a:prstClr>
              </a:outerShdw>
            </a:effectLst>
            <a:scene3d>
              <a:camera prst="isometricOffAxis1Right"/>
              <a:lightRig rig="threePt" dir="t"/>
            </a:scene3d>
            <a:sp3d extrusionH="190500">
              <a:bevelT/>
              <a:extrusionClr>
                <a:schemeClr val="accent1">
                  <a:lumMod val="75000"/>
                </a:schemeClr>
              </a:extrusion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515100" y="4038600"/>
              <a:ext cx="533400" cy="533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8">
              <a:noFill/>
              <a:prstDash val="solid"/>
              <a:round/>
              <a:headEnd/>
              <a:tailEnd/>
            </a:ln>
            <a:effectLst/>
            <a:scene3d>
              <a:camera prst="isometricOffAxis1Right"/>
              <a:lightRig rig="threePt" dir="t"/>
            </a:scene3d>
            <a:sp3d extrusionH="190500">
              <a:bevelT/>
              <a:extrusionClr>
                <a:schemeClr val="accent1">
                  <a:lumMod val="75000"/>
                </a:schemeClr>
              </a:extrusion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5" name="Group 15"/>
          <p:cNvGrpSpPr/>
          <p:nvPr/>
        </p:nvGrpSpPr>
        <p:grpSpPr>
          <a:xfrm>
            <a:off x="2280982" y="2420453"/>
            <a:ext cx="1405365" cy="3489458"/>
            <a:chOff x="1447800" y="1905000"/>
            <a:chExt cx="1676400" cy="4162425"/>
          </a:xfrm>
        </p:grpSpPr>
        <p:sp>
          <p:nvSpPr>
            <p:cNvPr id="1029" name="Freeform 5"/>
            <p:cNvSpPr>
              <a:spLocks/>
            </p:cNvSpPr>
            <p:nvPr/>
          </p:nvSpPr>
          <p:spPr bwMode="auto">
            <a:xfrm>
              <a:off x="1447800" y="3048000"/>
              <a:ext cx="1676400" cy="3019425"/>
            </a:xfrm>
            <a:custGeom>
              <a:avLst/>
              <a:gdLst/>
              <a:ahLst/>
              <a:cxnLst>
                <a:cxn ang="0">
                  <a:pos x="920" y="6"/>
                </a:cxn>
                <a:cxn ang="0">
                  <a:pos x="528" y="0"/>
                </a:cxn>
                <a:cxn ang="0">
                  <a:pos x="360" y="4"/>
                </a:cxn>
                <a:cxn ang="0">
                  <a:pos x="136" y="6"/>
                </a:cxn>
                <a:cxn ang="0">
                  <a:pos x="92" y="14"/>
                </a:cxn>
                <a:cxn ang="0">
                  <a:pos x="58" y="36"/>
                </a:cxn>
                <a:cxn ang="0">
                  <a:pos x="34" y="66"/>
                </a:cxn>
                <a:cxn ang="0">
                  <a:pos x="18" y="102"/>
                </a:cxn>
                <a:cxn ang="0">
                  <a:pos x="8" y="138"/>
                </a:cxn>
                <a:cxn ang="0">
                  <a:pos x="0" y="190"/>
                </a:cxn>
                <a:cxn ang="0">
                  <a:pos x="104" y="600"/>
                </a:cxn>
                <a:cxn ang="0">
                  <a:pos x="104" y="1006"/>
                </a:cxn>
                <a:cxn ang="0">
                  <a:pos x="106" y="1032"/>
                </a:cxn>
                <a:cxn ang="0">
                  <a:pos x="114" y="1054"/>
                </a:cxn>
                <a:cxn ang="0">
                  <a:pos x="140" y="1096"/>
                </a:cxn>
                <a:cxn ang="0">
                  <a:pos x="180" y="1122"/>
                </a:cxn>
                <a:cxn ang="0">
                  <a:pos x="202" y="1130"/>
                </a:cxn>
                <a:cxn ang="0">
                  <a:pos x="228" y="1134"/>
                </a:cxn>
                <a:cxn ang="0">
                  <a:pos x="312" y="1742"/>
                </a:cxn>
                <a:cxn ang="0">
                  <a:pos x="314" y="1774"/>
                </a:cxn>
                <a:cxn ang="0">
                  <a:pos x="326" y="1832"/>
                </a:cxn>
                <a:cxn ang="0">
                  <a:pos x="348" y="1874"/>
                </a:cxn>
                <a:cxn ang="0">
                  <a:pos x="368" y="1894"/>
                </a:cxn>
                <a:cxn ang="0">
                  <a:pos x="384" y="1902"/>
                </a:cxn>
                <a:cxn ang="0">
                  <a:pos x="664" y="1902"/>
                </a:cxn>
                <a:cxn ang="0">
                  <a:pos x="672" y="1902"/>
                </a:cxn>
                <a:cxn ang="0">
                  <a:pos x="688" y="1894"/>
                </a:cxn>
                <a:cxn ang="0">
                  <a:pos x="708" y="1874"/>
                </a:cxn>
                <a:cxn ang="0">
                  <a:pos x="730" y="1832"/>
                </a:cxn>
                <a:cxn ang="0">
                  <a:pos x="742" y="1774"/>
                </a:cxn>
                <a:cxn ang="0">
                  <a:pos x="744" y="1470"/>
                </a:cxn>
                <a:cxn ang="0">
                  <a:pos x="828" y="1134"/>
                </a:cxn>
                <a:cxn ang="0">
                  <a:pos x="854" y="1130"/>
                </a:cxn>
                <a:cxn ang="0">
                  <a:pos x="876" y="1122"/>
                </a:cxn>
                <a:cxn ang="0">
                  <a:pos x="916" y="1096"/>
                </a:cxn>
                <a:cxn ang="0">
                  <a:pos x="942" y="1054"/>
                </a:cxn>
                <a:cxn ang="0">
                  <a:pos x="950" y="1032"/>
                </a:cxn>
                <a:cxn ang="0">
                  <a:pos x="952" y="1006"/>
                </a:cxn>
                <a:cxn ang="0">
                  <a:pos x="1056" y="198"/>
                </a:cxn>
                <a:cxn ang="0">
                  <a:pos x="1056" y="190"/>
                </a:cxn>
                <a:cxn ang="0">
                  <a:pos x="1048" y="138"/>
                </a:cxn>
                <a:cxn ang="0">
                  <a:pos x="1040" y="102"/>
                </a:cxn>
                <a:cxn ang="0">
                  <a:pos x="1022" y="66"/>
                </a:cxn>
                <a:cxn ang="0">
                  <a:pos x="998" y="36"/>
                </a:cxn>
                <a:cxn ang="0">
                  <a:pos x="964" y="14"/>
                </a:cxn>
                <a:cxn ang="0">
                  <a:pos x="920" y="6"/>
                </a:cxn>
              </a:cxnLst>
              <a:rect l="0" t="0" r="r" b="b"/>
              <a:pathLst>
                <a:path w="1056" h="1902">
                  <a:moveTo>
                    <a:pt x="920" y="6"/>
                  </a:moveTo>
                  <a:lnTo>
                    <a:pt x="920" y="6"/>
                  </a:lnTo>
                  <a:lnTo>
                    <a:pt x="696" y="4"/>
                  </a:lnTo>
                  <a:lnTo>
                    <a:pt x="528" y="0"/>
                  </a:lnTo>
                  <a:lnTo>
                    <a:pt x="528" y="0"/>
                  </a:lnTo>
                  <a:lnTo>
                    <a:pt x="360" y="4"/>
                  </a:lnTo>
                  <a:lnTo>
                    <a:pt x="136" y="6"/>
                  </a:lnTo>
                  <a:lnTo>
                    <a:pt x="136" y="6"/>
                  </a:lnTo>
                  <a:lnTo>
                    <a:pt x="112" y="8"/>
                  </a:lnTo>
                  <a:lnTo>
                    <a:pt x="92" y="14"/>
                  </a:lnTo>
                  <a:lnTo>
                    <a:pt x="72" y="24"/>
                  </a:lnTo>
                  <a:lnTo>
                    <a:pt x="58" y="36"/>
                  </a:lnTo>
                  <a:lnTo>
                    <a:pt x="44" y="50"/>
                  </a:lnTo>
                  <a:lnTo>
                    <a:pt x="34" y="66"/>
                  </a:lnTo>
                  <a:lnTo>
                    <a:pt x="24" y="84"/>
                  </a:lnTo>
                  <a:lnTo>
                    <a:pt x="18" y="102"/>
                  </a:lnTo>
                  <a:lnTo>
                    <a:pt x="12" y="120"/>
                  </a:lnTo>
                  <a:lnTo>
                    <a:pt x="8" y="138"/>
                  </a:lnTo>
                  <a:lnTo>
                    <a:pt x="2" y="168"/>
                  </a:lnTo>
                  <a:lnTo>
                    <a:pt x="0" y="190"/>
                  </a:lnTo>
                  <a:lnTo>
                    <a:pt x="0" y="198"/>
                  </a:lnTo>
                  <a:lnTo>
                    <a:pt x="104" y="600"/>
                  </a:lnTo>
                  <a:lnTo>
                    <a:pt x="104" y="1006"/>
                  </a:lnTo>
                  <a:lnTo>
                    <a:pt x="104" y="1006"/>
                  </a:lnTo>
                  <a:lnTo>
                    <a:pt x="104" y="1018"/>
                  </a:lnTo>
                  <a:lnTo>
                    <a:pt x="106" y="1032"/>
                  </a:lnTo>
                  <a:lnTo>
                    <a:pt x="110" y="1044"/>
                  </a:lnTo>
                  <a:lnTo>
                    <a:pt x="114" y="1054"/>
                  </a:lnTo>
                  <a:lnTo>
                    <a:pt x="126" y="1076"/>
                  </a:lnTo>
                  <a:lnTo>
                    <a:pt x="140" y="1096"/>
                  </a:lnTo>
                  <a:lnTo>
                    <a:pt x="158" y="1110"/>
                  </a:lnTo>
                  <a:lnTo>
                    <a:pt x="180" y="1122"/>
                  </a:lnTo>
                  <a:lnTo>
                    <a:pt x="190" y="1128"/>
                  </a:lnTo>
                  <a:lnTo>
                    <a:pt x="202" y="1130"/>
                  </a:lnTo>
                  <a:lnTo>
                    <a:pt x="216" y="1132"/>
                  </a:lnTo>
                  <a:lnTo>
                    <a:pt x="228" y="1134"/>
                  </a:lnTo>
                  <a:lnTo>
                    <a:pt x="312" y="1470"/>
                  </a:lnTo>
                  <a:lnTo>
                    <a:pt x="312" y="1742"/>
                  </a:lnTo>
                  <a:lnTo>
                    <a:pt x="312" y="1742"/>
                  </a:lnTo>
                  <a:lnTo>
                    <a:pt x="314" y="1774"/>
                  </a:lnTo>
                  <a:lnTo>
                    <a:pt x="318" y="1804"/>
                  </a:lnTo>
                  <a:lnTo>
                    <a:pt x="326" y="1832"/>
                  </a:lnTo>
                  <a:lnTo>
                    <a:pt x="336" y="1856"/>
                  </a:lnTo>
                  <a:lnTo>
                    <a:pt x="348" y="1874"/>
                  </a:lnTo>
                  <a:lnTo>
                    <a:pt x="362" y="1890"/>
                  </a:lnTo>
                  <a:lnTo>
                    <a:pt x="368" y="1894"/>
                  </a:lnTo>
                  <a:lnTo>
                    <a:pt x="376" y="1898"/>
                  </a:lnTo>
                  <a:lnTo>
                    <a:pt x="384" y="1902"/>
                  </a:lnTo>
                  <a:lnTo>
                    <a:pt x="392" y="1902"/>
                  </a:lnTo>
                  <a:lnTo>
                    <a:pt x="664" y="1902"/>
                  </a:lnTo>
                  <a:lnTo>
                    <a:pt x="664" y="1902"/>
                  </a:lnTo>
                  <a:lnTo>
                    <a:pt x="672" y="1902"/>
                  </a:lnTo>
                  <a:lnTo>
                    <a:pt x="680" y="1898"/>
                  </a:lnTo>
                  <a:lnTo>
                    <a:pt x="688" y="1894"/>
                  </a:lnTo>
                  <a:lnTo>
                    <a:pt x="694" y="1890"/>
                  </a:lnTo>
                  <a:lnTo>
                    <a:pt x="708" y="1874"/>
                  </a:lnTo>
                  <a:lnTo>
                    <a:pt x="720" y="1856"/>
                  </a:lnTo>
                  <a:lnTo>
                    <a:pt x="730" y="1832"/>
                  </a:lnTo>
                  <a:lnTo>
                    <a:pt x="738" y="1804"/>
                  </a:lnTo>
                  <a:lnTo>
                    <a:pt x="742" y="1774"/>
                  </a:lnTo>
                  <a:lnTo>
                    <a:pt x="744" y="1742"/>
                  </a:lnTo>
                  <a:lnTo>
                    <a:pt x="744" y="1470"/>
                  </a:lnTo>
                  <a:lnTo>
                    <a:pt x="828" y="1134"/>
                  </a:lnTo>
                  <a:lnTo>
                    <a:pt x="828" y="1134"/>
                  </a:lnTo>
                  <a:lnTo>
                    <a:pt x="840" y="1132"/>
                  </a:lnTo>
                  <a:lnTo>
                    <a:pt x="854" y="1130"/>
                  </a:lnTo>
                  <a:lnTo>
                    <a:pt x="866" y="1128"/>
                  </a:lnTo>
                  <a:lnTo>
                    <a:pt x="876" y="1122"/>
                  </a:lnTo>
                  <a:lnTo>
                    <a:pt x="898" y="1110"/>
                  </a:lnTo>
                  <a:lnTo>
                    <a:pt x="916" y="1096"/>
                  </a:lnTo>
                  <a:lnTo>
                    <a:pt x="930" y="1076"/>
                  </a:lnTo>
                  <a:lnTo>
                    <a:pt x="942" y="1054"/>
                  </a:lnTo>
                  <a:lnTo>
                    <a:pt x="946" y="1044"/>
                  </a:lnTo>
                  <a:lnTo>
                    <a:pt x="950" y="1032"/>
                  </a:lnTo>
                  <a:lnTo>
                    <a:pt x="952" y="1018"/>
                  </a:lnTo>
                  <a:lnTo>
                    <a:pt x="952" y="1006"/>
                  </a:lnTo>
                  <a:lnTo>
                    <a:pt x="952" y="600"/>
                  </a:lnTo>
                  <a:lnTo>
                    <a:pt x="1056" y="198"/>
                  </a:lnTo>
                  <a:lnTo>
                    <a:pt x="1056" y="198"/>
                  </a:lnTo>
                  <a:lnTo>
                    <a:pt x="1056" y="190"/>
                  </a:lnTo>
                  <a:lnTo>
                    <a:pt x="1054" y="168"/>
                  </a:lnTo>
                  <a:lnTo>
                    <a:pt x="1048" y="138"/>
                  </a:lnTo>
                  <a:lnTo>
                    <a:pt x="1044" y="120"/>
                  </a:lnTo>
                  <a:lnTo>
                    <a:pt x="1040" y="102"/>
                  </a:lnTo>
                  <a:lnTo>
                    <a:pt x="1032" y="84"/>
                  </a:lnTo>
                  <a:lnTo>
                    <a:pt x="1022" y="66"/>
                  </a:lnTo>
                  <a:lnTo>
                    <a:pt x="1012" y="50"/>
                  </a:lnTo>
                  <a:lnTo>
                    <a:pt x="998" y="36"/>
                  </a:lnTo>
                  <a:lnTo>
                    <a:pt x="984" y="24"/>
                  </a:lnTo>
                  <a:lnTo>
                    <a:pt x="964" y="14"/>
                  </a:lnTo>
                  <a:lnTo>
                    <a:pt x="944" y="8"/>
                  </a:lnTo>
                  <a:lnTo>
                    <a:pt x="920" y="6"/>
                  </a:lnTo>
                  <a:lnTo>
                    <a:pt x="920" y="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8">
              <a:noFill/>
              <a:prstDash val="solid"/>
              <a:round/>
              <a:headEnd/>
              <a:tailEnd/>
            </a:ln>
            <a:effectLst>
              <a:outerShdw blurRad="342900" dir="13500000" sy="23000" kx="1200000" algn="br" rotWithShape="0">
                <a:prstClr val="black">
                  <a:alpha val="20000"/>
                </a:prstClr>
              </a:outerShdw>
            </a:effectLst>
            <a:scene3d>
              <a:camera prst="isometricOffAxis1Right"/>
              <a:lightRig rig="threePt" dir="t"/>
            </a:scene3d>
            <a:sp3d extrusionH="317500">
              <a:bevelT/>
              <a:extrusionClr>
                <a:schemeClr val="accent1">
                  <a:lumMod val="75000"/>
                </a:schemeClr>
              </a:extrusion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752600" y="1905000"/>
              <a:ext cx="1066800" cy="10668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8">
              <a:noFill/>
              <a:prstDash val="solid"/>
              <a:round/>
              <a:headEnd/>
              <a:tailEnd/>
            </a:ln>
            <a:effectLst/>
            <a:scene3d>
              <a:camera prst="isometricOffAxis1Right"/>
              <a:lightRig rig="threePt" dir="t"/>
            </a:scene3d>
            <a:sp3d extrusionH="317500">
              <a:bevelT/>
              <a:extrusionClr>
                <a:schemeClr val="accent1">
                  <a:lumMod val="75000"/>
                </a:schemeClr>
              </a:extrusion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6" name="Group 16"/>
          <p:cNvGrpSpPr/>
          <p:nvPr/>
        </p:nvGrpSpPr>
        <p:grpSpPr>
          <a:xfrm>
            <a:off x="3877987" y="2420453"/>
            <a:ext cx="1266958" cy="3556000"/>
            <a:chOff x="3352800" y="1905000"/>
            <a:chExt cx="1511300" cy="4241800"/>
          </a:xfrm>
        </p:grpSpPr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3352800" y="3048000"/>
              <a:ext cx="1511300" cy="3098800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144" y="0"/>
                </a:cxn>
                <a:cxn ang="0">
                  <a:pos x="112" y="8"/>
                </a:cxn>
                <a:cxn ang="0">
                  <a:pos x="84" y="20"/>
                </a:cxn>
                <a:cxn ang="0">
                  <a:pos x="58" y="36"/>
                </a:cxn>
                <a:cxn ang="0">
                  <a:pos x="36" y="58"/>
                </a:cxn>
                <a:cxn ang="0">
                  <a:pos x="20" y="84"/>
                </a:cxn>
                <a:cxn ang="0">
                  <a:pos x="8" y="112"/>
                </a:cxn>
                <a:cxn ang="0">
                  <a:pos x="0" y="144"/>
                </a:cxn>
                <a:cxn ang="0">
                  <a:pos x="0" y="1040"/>
                </a:cxn>
                <a:cxn ang="0">
                  <a:pos x="0" y="1056"/>
                </a:cxn>
                <a:cxn ang="0">
                  <a:pos x="8" y="1088"/>
                </a:cxn>
                <a:cxn ang="0">
                  <a:pos x="20" y="1116"/>
                </a:cxn>
                <a:cxn ang="0">
                  <a:pos x="36" y="1142"/>
                </a:cxn>
                <a:cxn ang="0">
                  <a:pos x="58" y="1164"/>
                </a:cxn>
                <a:cxn ang="0">
                  <a:pos x="84" y="1180"/>
                </a:cxn>
                <a:cxn ang="0">
                  <a:pos x="112" y="1192"/>
                </a:cxn>
                <a:cxn ang="0">
                  <a:pos x="144" y="1200"/>
                </a:cxn>
                <a:cxn ang="0">
                  <a:pos x="192" y="1200"/>
                </a:cxn>
                <a:cxn ang="0">
                  <a:pos x="192" y="1792"/>
                </a:cxn>
                <a:cxn ang="0">
                  <a:pos x="196" y="1824"/>
                </a:cxn>
                <a:cxn ang="0">
                  <a:pos x="204" y="1854"/>
                </a:cxn>
                <a:cxn ang="0">
                  <a:pos x="220" y="1882"/>
                </a:cxn>
                <a:cxn ang="0">
                  <a:pos x="238" y="1906"/>
                </a:cxn>
                <a:cxn ang="0">
                  <a:pos x="262" y="1924"/>
                </a:cxn>
                <a:cxn ang="0">
                  <a:pos x="290" y="1940"/>
                </a:cxn>
                <a:cxn ang="0">
                  <a:pos x="320" y="1948"/>
                </a:cxn>
                <a:cxn ang="0">
                  <a:pos x="352" y="1952"/>
                </a:cxn>
                <a:cxn ang="0">
                  <a:pos x="592" y="1952"/>
                </a:cxn>
                <a:cxn ang="0">
                  <a:pos x="624" y="1948"/>
                </a:cxn>
                <a:cxn ang="0">
                  <a:pos x="654" y="1940"/>
                </a:cxn>
                <a:cxn ang="0">
                  <a:pos x="682" y="1924"/>
                </a:cxn>
                <a:cxn ang="0">
                  <a:pos x="706" y="1906"/>
                </a:cxn>
                <a:cxn ang="0">
                  <a:pos x="724" y="1882"/>
                </a:cxn>
                <a:cxn ang="0">
                  <a:pos x="740" y="1854"/>
                </a:cxn>
                <a:cxn ang="0">
                  <a:pos x="748" y="1824"/>
                </a:cxn>
                <a:cxn ang="0">
                  <a:pos x="752" y="1792"/>
                </a:cxn>
                <a:cxn ang="0">
                  <a:pos x="792" y="1200"/>
                </a:cxn>
                <a:cxn ang="0">
                  <a:pos x="808" y="1200"/>
                </a:cxn>
                <a:cxn ang="0">
                  <a:pos x="840" y="1192"/>
                </a:cxn>
                <a:cxn ang="0">
                  <a:pos x="868" y="1180"/>
                </a:cxn>
                <a:cxn ang="0">
                  <a:pos x="894" y="1164"/>
                </a:cxn>
                <a:cxn ang="0">
                  <a:pos x="916" y="1142"/>
                </a:cxn>
                <a:cxn ang="0">
                  <a:pos x="932" y="1116"/>
                </a:cxn>
                <a:cxn ang="0">
                  <a:pos x="944" y="1088"/>
                </a:cxn>
                <a:cxn ang="0">
                  <a:pos x="952" y="1056"/>
                </a:cxn>
                <a:cxn ang="0">
                  <a:pos x="952" y="160"/>
                </a:cxn>
                <a:cxn ang="0">
                  <a:pos x="952" y="144"/>
                </a:cxn>
                <a:cxn ang="0">
                  <a:pos x="944" y="112"/>
                </a:cxn>
                <a:cxn ang="0">
                  <a:pos x="932" y="84"/>
                </a:cxn>
                <a:cxn ang="0">
                  <a:pos x="916" y="58"/>
                </a:cxn>
                <a:cxn ang="0">
                  <a:pos x="894" y="36"/>
                </a:cxn>
                <a:cxn ang="0">
                  <a:pos x="868" y="20"/>
                </a:cxn>
                <a:cxn ang="0">
                  <a:pos x="840" y="8"/>
                </a:cxn>
                <a:cxn ang="0">
                  <a:pos x="808" y="0"/>
                </a:cxn>
                <a:cxn ang="0">
                  <a:pos x="792" y="0"/>
                </a:cxn>
              </a:cxnLst>
              <a:rect l="0" t="0" r="r" b="b"/>
              <a:pathLst>
                <a:path w="952" h="1952">
                  <a:moveTo>
                    <a:pt x="792" y="0"/>
                  </a:moveTo>
                  <a:lnTo>
                    <a:pt x="160" y="0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28" y="4"/>
                  </a:lnTo>
                  <a:lnTo>
                    <a:pt x="112" y="8"/>
                  </a:lnTo>
                  <a:lnTo>
                    <a:pt x="98" y="12"/>
                  </a:lnTo>
                  <a:lnTo>
                    <a:pt x="84" y="20"/>
                  </a:lnTo>
                  <a:lnTo>
                    <a:pt x="70" y="28"/>
                  </a:lnTo>
                  <a:lnTo>
                    <a:pt x="58" y="36"/>
                  </a:lnTo>
                  <a:lnTo>
                    <a:pt x="46" y="46"/>
                  </a:lnTo>
                  <a:lnTo>
                    <a:pt x="36" y="58"/>
                  </a:lnTo>
                  <a:lnTo>
                    <a:pt x="28" y="70"/>
                  </a:lnTo>
                  <a:lnTo>
                    <a:pt x="20" y="84"/>
                  </a:lnTo>
                  <a:lnTo>
                    <a:pt x="12" y="98"/>
                  </a:lnTo>
                  <a:lnTo>
                    <a:pt x="8" y="112"/>
                  </a:lnTo>
                  <a:lnTo>
                    <a:pt x="4" y="128"/>
                  </a:lnTo>
                  <a:lnTo>
                    <a:pt x="0" y="144"/>
                  </a:lnTo>
                  <a:lnTo>
                    <a:pt x="0" y="160"/>
                  </a:lnTo>
                  <a:lnTo>
                    <a:pt x="0" y="1040"/>
                  </a:lnTo>
                  <a:lnTo>
                    <a:pt x="0" y="1040"/>
                  </a:lnTo>
                  <a:lnTo>
                    <a:pt x="0" y="1056"/>
                  </a:lnTo>
                  <a:lnTo>
                    <a:pt x="4" y="1072"/>
                  </a:lnTo>
                  <a:lnTo>
                    <a:pt x="8" y="1088"/>
                  </a:lnTo>
                  <a:lnTo>
                    <a:pt x="12" y="1102"/>
                  </a:lnTo>
                  <a:lnTo>
                    <a:pt x="20" y="1116"/>
                  </a:lnTo>
                  <a:lnTo>
                    <a:pt x="28" y="1130"/>
                  </a:lnTo>
                  <a:lnTo>
                    <a:pt x="36" y="1142"/>
                  </a:lnTo>
                  <a:lnTo>
                    <a:pt x="46" y="1154"/>
                  </a:lnTo>
                  <a:lnTo>
                    <a:pt x="58" y="1164"/>
                  </a:lnTo>
                  <a:lnTo>
                    <a:pt x="70" y="1172"/>
                  </a:lnTo>
                  <a:lnTo>
                    <a:pt x="84" y="1180"/>
                  </a:lnTo>
                  <a:lnTo>
                    <a:pt x="98" y="1188"/>
                  </a:lnTo>
                  <a:lnTo>
                    <a:pt x="112" y="1192"/>
                  </a:lnTo>
                  <a:lnTo>
                    <a:pt x="128" y="1196"/>
                  </a:lnTo>
                  <a:lnTo>
                    <a:pt x="144" y="1200"/>
                  </a:lnTo>
                  <a:lnTo>
                    <a:pt x="160" y="1200"/>
                  </a:lnTo>
                  <a:lnTo>
                    <a:pt x="192" y="1200"/>
                  </a:lnTo>
                  <a:lnTo>
                    <a:pt x="192" y="1792"/>
                  </a:lnTo>
                  <a:lnTo>
                    <a:pt x="192" y="1792"/>
                  </a:lnTo>
                  <a:lnTo>
                    <a:pt x="192" y="1808"/>
                  </a:lnTo>
                  <a:lnTo>
                    <a:pt x="196" y="1824"/>
                  </a:lnTo>
                  <a:lnTo>
                    <a:pt x="200" y="1840"/>
                  </a:lnTo>
                  <a:lnTo>
                    <a:pt x="204" y="1854"/>
                  </a:lnTo>
                  <a:lnTo>
                    <a:pt x="212" y="1868"/>
                  </a:lnTo>
                  <a:lnTo>
                    <a:pt x="220" y="1882"/>
                  </a:lnTo>
                  <a:lnTo>
                    <a:pt x="228" y="1894"/>
                  </a:lnTo>
                  <a:lnTo>
                    <a:pt x="238" y="1906"/>
                  </a:lnTo>
                  <a:lnTo>
                    <a:pt x="250" y="1916"/>
                  </a:lnTo>
                  <a:lnTo>
                    <a:pt x="262" y="1924"/>
                  </a:lnTo>
                  <a:lnTo>
                    <a:pt x="276" y="1932"/>
                  </a:lnTo>
                  <a:lnTo>
                    <a:pt x="290" y="1940"/>
                  </a:lnTo>
                  <a:lnTo>
                    <a:pt x="304" y="1944"/>
                  </a:lnTo>
                  <a:lnTo>
                    <a:pt x="320" y="1948"/>
                  </a:lnTo>
                  <a:lnTo>
                    <a:pt x="336" y="1952"/>
                  </a:lnTo>
                  <a:lnTo>
                    <a:pt x="352" y="1952"/>
                  </a:lnTo>
                  <a:lnTo>
                    <a:pt x="592" y="1952"/>
                  </a:lnTo>
                  <a:lnTo>
                    <a:pt x="592" y="1952"/>
                  </a:lnTo>
                  <a:lnTo>
                    <a:pt x="608" y="1952"/>
                  </a:lnTo>
                  <a:lnTo>
                    <a:pt x="624" y="1948"/>
                  </a:lnTo>
                  <a:lnTo>
                    <a:pt x="640" y="1944"/>
                  </a:lnTo>
                  <a:lnTo>
                    <a:pt x="654" y="1940"/>
                  </a:lnTo>
                  <a:lnTo>
                    <a:pt x="668" y="1932"/>
                  </a:lnTo>
                  <a:lnTo>
                    <a:pt x="682" y="1924"/>
                  </a:lnTo>
                  <a:lnTo>
                    <a:pt x="694" y="1916"/>
                  </a:lnTo>
                  <a:lnTo>
                    <a:pt x="706" y="1906"/>
                  </a:lnTo>
                  <a:lnTo>
                    <a:pt x="716" y="1894"/>
                  </a:lnTo>
                  <a:lnTo>
                    <a:pt x="724" y="1882"/>
                  </a:lnTo>
                  <a:lnTo>
                    <a:pt x="732" y="1868"/>
                  </a:lnTo>
                  <a:lnTo>
                    <a:pt x="740" y="1854"/>
                  </a:lnTo>
                  <a:lnTo>
                    <a:pt x="744" y="1840"/>
                  </a:lnTo>
                  <a:lnTo>
                    <a:pt x="748" y="1824"/>
                  </a:lnTo>
                  <a:lnTo>
                    <a:pt x="752" y="1808"/>
                  </a:lnTo>
                  <a:lnTo>
                    <a:pt x="752" y="1792"/>
                  </a:lnTo>
                  <a:lnTo>
                    <a:pt x="752" y="1200"/>
                  </a:lnTo>
                  <a:lnTo>
                    <a:pt x="792" y="1200"/>
                  </a:lnTo>
                  <a:lnTo>
                    <a:pt x="792" y="1200"/>
                  </a:lnTo>
                  <a:lnTo>
                    <a:pt x="808" y="1200"/>
                  </a:lnTo>
                  <a:lnTo>
                    <a:pt x="824" y="1196"/>
                  </a:lnTo>
                  <a:lnTo>
                    <a:pt x="840" y="1192"/>
                  </a:lnTo>
                  <a:lnTo>
                    <a:pt x="854" y="1188"/>
                  </a:lnTo>
                  <a:lnTo>
                    <a:pt x="868" y="1180"/>
                  </a:lnTo>
                  <a:lnTo>
                    <a:pt x="882" y="1172"/>
                  </a:lnTo>
                  <a:lnTo>
                    <a:pt x="894" y="1164"/>
                  </a:lnTo>
                  <a:lnTo>
                    <a:pt x="906" y="1154"/>
                  </a:lnTo>
                  <a:lnTo>
                    <a:pt x="916" y="1142"/>
                  </a:lnTo>
                  <a:lnTo>
                    <a:pt x="924" y="1130"/>
                  </a:lnTo>
                  <a:lnTo>
                    <a:pt x="932" y="1116"/>
                  </a:lnTo>
                  <a:lnTo>
                    <a:pt x="940" y="1102"/>
                  </a:lnTo>
                  <a:lnTo>
                    <a:pt x="944" y="1088"/>
                  </a:lnTo>
                  <a:lnTo>
                    <a:pt x="948" y="1072"/>
                  </a:lnTo>
                  <a:lnTo>
                    <a:pt x="952" y="1056"/>
                  </a:lnTo>
                  <a:lnTo>
                    <a:pt x="952" y="1040"/>
                  </a:lnTo>
                  <a:lnTo>
                    <a:pt x="952" y="160"/>
                  </a:lnTo>
                  <a:lnTo>
                    <a:pt x="952" y="160"/>
                  </a:lnTo>
                  <a:lnTo>
                    <a:pt x="952" y="144"/>
                  </a:lnTo>
                  <a:lnTo>
                    <a:pt x="948" y="128"/>
                  </a:lnTo>
                  <a:lnTo>
                    <a:pt x="944" y="112"/>
                  </a:lnTo>
                  <a:lnTo>
                    <a:pt x="940" y="98"/>
                  </a:lnTo>
                  <a:lnTo>
                    <a:pt x="932" y="84"/>
                  </a:lnTo>
                  <a:lnTo>
                    <a:pt x="924" y="70"/>
                  </a:lnTo>
                  <a:lnTo>
                    <a:pt x="916" y="58"/>
                  </a:lnTo>
                  <a:lnTo>
                    <a:pt x="906" y="46"/>
                  </a:lnTo>
                  <a:lnTo>
                    <a:pt x="894" y="36"/>
                  </a:lnTo>
                  <a:lnTo>
                    <a:pt x="882" y="28"/>
                  </a:lnTo>
                  <a:lnTo>
                    <a:pt x="868" y="20"/>
                  </a:lnTo>
                  <a:lnTo>
                    <a:pt x="854" y="12"/>
                  </a:lnTo>
                  <a:lnTo>
                    <a:pt x="840" y="8"/>
                  </a:lnTo>
                  <a:lnTo>
                    <a:pt x="824" y="4"/>
                  </a:lnTo>
                  <a:lnTo>
                    <a:pt x="808" y="0"/>
                  </a:lnTo>
                  <a:lnTo>
                    <a:pt x="792" y="0"/>
                  </a:lnTo>
                  <a:lnTo>
                    <a:pt x="792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8">
              <a:noFill/>
              <a:prstDash val="solid"/>
              <a:round/>
              <a:headEnd/>
              <a:tailEnd/>
            </a:ln>
            <a:effectLst>
              <a:outerShdw blurRad="342900" dir="13500000" sy="23000" kx="1200000" algn="br" rotWithShape="0">
                <a:prstClr val="black">
                  <a:alpha val="20000"/>
                </a:prstClr>
              </a:outerShdw>
            </a:effectLst>
            <a:scene3d>
              <a:camera prst="isometricOffAxis1Right"/>
              <a:lightRig rig="threePt" dir="t"/>
            </a:scene3d>
            <a:sp3d extrusionH="317500">
              <a:bevelT/>
              <a:extrusionClr>
                <a:schemeClr val="accent1">
                  <a:lumMod val="75000"/>
                </a:schemeClr>
              </a:extrusion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575050" y="1905000"/>
              <a:ext cx="1066800" cy="10668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8">
              <a:noFill/>
              <a:prstDash val="solid"/>
              <a:round/>
              <a:headEnd/>
              <a:tailEnd/>
            </a:ln>
            <a:effectLst/>
            <a:scene3d>
              <a:camera prst="isometricOffAxis1Right"/>
              <a:lightRig rig="threePt" dir="t"/>
            </a:scene3d>
            <a:sp3d extrusionH="317500">
              <a:bevelT/>
              <a:extrusionClr>
                <a:schemeClr val="accent1">
                  <a:lumMod val="75000"/>
                </a:schemeClr>
              </a:extrusion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7" name="Group 26"/>
          <p:cNvGrpSpPr/>
          <p:nvPr/>
        </p:nvGrpSpPr>
        <p:grpSpPr>
          <a:xfrm>
            <a:off x="5855205" y="1168614"/>
            <a:ext cx="3520202" cy="1976137"/>
            <a:chOff x="4331205" y="1168613"/>
            <a:chExt cx="3520202" cy="1976137"/>
          </a:xfrm>
        </p:grpSpPr>
        <p:sp>
          <p:nvSpPr>
            <p:cNvPr id="22" name="TextBox 21"/>
            <p:cNvSpPr txBox="1"/>
            <p:nvPr/>
          </p:nvSpPr>
          <p:spPr>
            <a:xfrm>
              <a:off x="5108207" y="1820288"/>
              <a:ext cx="2743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You can use these useful 3D icons in any of your slides. </a:t>
              </a:r>
            </a:p>
          </p:txBody>
        </p:sp>
        <p:grpSp>
          <p:nvGrpSpPr>
            <p:cNvPr id="8" name="Group 81"/>
            <p:cNvGrpSpPr/>
            <p:nvPr/>
          </p:nvGrpSpPr>
          <p:grpSpPr>
            <a:xfrm flipH="1">
              <a:off x="4941136" y="1696156"/>
              <a:ext cx="2591594" cy="1448594"/>
              <a:chOff x="304800" y="4876800"/>
              <a:chExt cx="2591594" cy="1448594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304800" y="4876800"/>
                <a:ext cx="2590800" cy="15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5400000">
                <a:off x="2171700" y="5600700"/>
                <a:ext cx="1447800" cy="15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31"/>
            <p:cNvGrpSpPr/>
            <p:nvPr/>
          </p:nvGrpSpPr>
          <p:grpSpPr>
            <a:xfrm>
              <a:off x="4331205" y="1168613"/>
              <a:ext cx="1219861" cy="1203293"/>
              <a:chOff x="5691055" y="3020617"/>
              <a:chExt cx="2620492" cy="2765161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6573637" y="3814447"/>
                <a:ext cx="859877" cy="859877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805683" y="4046493"/>
                <a:ext cx="395785" cy="395785"/>
              </a:xfrm>
              <a:prstGeom prst="ellipse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rot="5400000">
                <a:off x="5617926" y="4402404"/>
                <a:ext cx="2765161" cy="158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5691055" y="4223909"/>
                <a:ext cx="2620492" cy="1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paper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1" y="1781175"/>
            <a:ext cx="3629025" cy="4419600"/>
          </a:xfrm>
          <a:custGeom>
            <a:avLst/>
            <a:gdLst/>
            <a:ahLst/>
            <a:cxnLst/>
            <a:rect l="l" t="t" r="r" b="b"/>
            <a:pathLst>
              <a:path w="3629025" h="4419600">
                <a:moveTo>
                  <a:pt x="9525" y="0"/>
                </a:moveTo>
                <a:lnTo>
                  <a:pt x="3629025" y="0"/>
                </a:lnTo>
                <a:lnTo>
                  <a:pt x="3629025" y="4419600"/>
                </a:lnTo>
                <a:lnTo>
                  <a:pt x="0" y="4419600"/>
                </a:lnTo>
                <a:lnTo>
                  <a:pt x="0" y="4370052"/>
                </a:lnTo>
                <a:cubicBezTo>
                  <a:pt x="3055" y="4371840"/>
                  <a:pt x="6274" y="4371975"/>
                  <a:pt x="9525" y="4371975"/>
                </a:cubicBezTo>
                <a:cubicBezTo>
                  <a:pt x="72651" y="4371975"/>
                  <a:pt x="123825" y="4320801"/>
                  <a:pt x="123825" y="4257675"/>
                </a:cubicBezTo>
                <a:cubicBezTo>
                  <a:pt x="123825" y="4194549"/>
                  <a:pt x="72651" y="4143375"/>
                  <a:pt x="9525" y="4143375"/>
                </a:cubicBezTo>
                <a:lnTo>
                  <a:pt x="0" y="4145298"/>
                </a:lnTo>
                <a:lnTo>
                  <a:pt x="0" y="4093827"/>
                </a:lnTo>
                <a:cubicBezTo>
                  <a:pt x="3055" y="4095615"/>
                  <a:pt x="6274" y="4095750"/>
                  <a:pt x="9525" y="4095750"/>
                </a:cubicBezTo>
                <a:cubicBezTo>
                  <a:pt x="72651" y="4095750"/>
                  <a:pt x="123825" y="4044576"/>
                  <a:pt x="123825" y="3981450"/>
                </a:cubicBezTo>
                <a:cubicBezTo>
                  <a:pt x="123825" y="3918324"/>
                  <a:pt x="72651" y="3867150"/>
                  <a:pt x="9525" y="3867150"/>
                </a:cubicBezTo>
                <a:lnTo>
                  <a:pt x="0" y="3869073"/>
                </a:lnTo>
                <a:lnTo>
                  <a:pt x="0" y="3808077"/>
                </a:lnTo>
                <a:cubicBezTo>
                  <a:pt x="3055" y="3809865"/>
                  <a:pt x="6274" y="3810000"/>
                  <a:pt x="9525" y="3810000"/>
                </a:cubicBezTo>
                <a:cubicBezTo>
                  <a:pt x="72651" y="3810000"/>
                  <a:pt x="123825" y="3758826"/>
                  <a:pt x="123825" y="3695700"/>
                </a:cubicBezTo>
                <a:cubicBezTo>
                  <a:pt x="123825" y="3632574"/>
                  <a:pt x="72651" y="3581400"/>
                  <a:pt x="9525" y="3581400"/>
                </a:cubicBezTo>
                <a:lnTo>
                  <a:pt x="0" y="3583323"/>
                </a:lnTo>
                <a:lnTo>
                  <a:pt x="0" y="3531852"/>
                </a:lnTo>
                <a:cubicBezTo>
                  <a:pt x="3055" y="3533640"/>
                  <a:pt x="6274" y="3533775"/>
                  <a:pt x="9525" y="3533775"/>
                </a:cubicBezTo>
                <a:cubicBezTo>
                  <a:pt x="72651" y="3533775"/>
                  <a:pt x="123825" y="3482601"/>
                  <a:pt x="123825" y="3419475"/>
                </a:cubicBezTo>
                <a:cubicBezTo>
                  <a:pt x="123825" y="3356349"/>
                  <a:pt x="72651" y="3305175"/>
                  <a:pt x="9525" y="3305175"/>
                </a:cubicBezTo>
                <a:lnTo>
                  <a:pt x="0" y="3307098"/>
                </a:lnTo>
                <a:lnTo>
                  <a:pt x="0" y="3274677"/>
                </a:lnTo>
                <a:cubicBezTo>
                  <a:pt x="3055" y="3276465"/>
                  <a:pt x="6274" y="3276600"/>
                  <a:pt x="9525" y="3276600"/>
                </a:cubicBezTo>
                <a:cubicBezTo>
                  <a:pt x="72651" y="3276600"/>
                  <a:pt x="123825" y="3225426"/>
                  <a:pt x="123825" y="3162300"/>
                </a:cubicBezTo>
                <a:cubicBezTo>
                  <a:pt x="123825" y="3099174"/>
                  <a:pt x="72651" y="3048000"/>
                  <a:pt x="9525" y="3048000"/>
                </a:cubicBezTo>
                <a:lnTo>
                  <a:pt x="0" y="3049923"/>
                </a:lnTo>
                <a:lnTo>
                  <a:pt x="0" y="2998452"/>
                </a:lnTo>
                <a:cubicBezTo>
                  <a:pt x="3055" y="3000240"/>
                  <a:pt x="6274" y="3000375"/>
                  <a:pt x="9525" y="3000375"/>
                </a:cubicBezTo>
                <a:cubicBezTo>
                  <a:pt x="72651" y="3000375"/>
                  <a:pt x="123825" y="2949201"/>
                  <a:pt x="123825" y="2886075"/>
                </a:cubicBezTo>
                <a:cubicBezTo>
                  <a:pt x="123825" y="2822949"/>
                  <a:pt x="72651" y="2771775"/>
                  <a:pt x="9525" y="2771775"/>
                </a:cubicBezTo>
                <a:lnTo>
                  <a:pt x="0" y="2773698"/>
                </a:lnTo>
                <a:lnTo>
                  <a:pt x="0" y="2712702"/>
                </a:lnTo>
                <a:cubicBezTo>
                  <a:pt x="3055" y="2714490"/>
                  <a:pt x="6274" y="2714625"/>
                  <a:pt x="9525" y="2714625"/>
                </a:cubicBezTo>
                <a:cubicBezTo>
                  <a:pt x="72651" y="2714625"/>
                  <a:pt x="123825" y="2663451"/>
                  <a:pt x="123825" y="2600325"/>
                </a:cubicBezTo>
                <a:cubicBezTo>
                  <a:pt x="123825" y="2537199"/>
                  <a:pt x="72651" y="2486025"/>
                  <a:pt x="9525" y="2486025"/>
                </a:cubicBezTo>
                <a:lnTo>
                  <a:pt x="0" y="2487948"/>
                </a:lnTo>
                <a:lnTo>
                  <a:pt x="0" y="2436477"/>
                </a:lnTo>
                <a:cubicBezTo>
                  <a:pt x="3055" y="2438265"/>
                  <a:pt x="6274" y="2438400"/>
                  <a:pt x="9525" y="2438400"/>
                </a:cubicBezTo>
                <a:cubicBezTo>
                  <a:pt x="72651" y="2438400"/>
                  <a:pt x="123825" y="2387226"/>
                  <a:pt x="123825" y="2324100"/>
                </a:cubicBezTo>
                <a:cubicBezTo>
                  <a:pt x="123825" y="2260974"/>
                  <a:pt x="72651" y="2209800"/>
                  <a:pt x="9525" y="2209800"/>
                </a:cubicBezTo>
                <a:lnTo>
                  <a:pt x="0" y="2211723"/>
                </a:lnTo>
                <a:lnTo>
                  <a:pt x="0" y="2160252"/>
                </a:lnTo>
                <a:cubicBezTo>
                  <a:pt x="3055" y="2162039"/>
                  <a:pt x="6274" y="2162175"/>
                  <a:pt x="9525" y="2162175"/>
                </a:cubicBezTo>
                <a:cubicBezTo>
                  <a:pt x="72651" y="2162175"/>
                  <a:pt x="123825" y="2111001"/>
                  <a:pt x="123825" y="2047875"/>
                </a:cubicBezTo>
                <a:cubicBezTo>
                  <a:pt x="123825" y="1984749"/>
                  <a:pt x="72651" y="1933575"/>
                  <a:pt x="9525" y="1933575"/>
                </a:cubicBezTo>
                <a:lnTo>
                  <a:pt x="0" y="1935498"/>
                </a:lnTo>
                <a:lnTo>
                  <a:pt x="0" y="1884027"/>
                </a:lnTo>
                <a:cubicBezTo>
                  <a:pt x="3055" y="1885814"/>
                  <a:pt x="6274" y="1885950"/>
                  <a:pt x="9525" y="1885950"/>
                </a:cubicBezTo>
                <a:cubicBezTo>
                  <a:pt x="72651" y="1885950"/>
                  <a:pt x="123825" y="1834776"/>
                  <a:pt x="123825" y="1771650"/>
                </a:cubicBezTo>
                <a:cubicBezTo>
                  <a:pt x="123825" y="1708524"/>
                  <a:pt x="72651" y="1657350"/>
                  <a:pt x="9525" y="1657350"/>
                </a:cubicBezTo>
                <a:lnTo>
                  <a:pt x="0" y="1659273"/>
                </a:lnTo>
                <a:lnTo>
                  <a:pt x="0" y="1598277"/>
                </a:lnTo>
                <a:cubicBezTo>
                  <a:pt x="3055" y="1600064"/>
                  <a:pt x="6274" y="1600200"/>
                  <a:pt x="9525" y="1600200"/>
                </a:cubicBezTo>
                <a:cubicBezTo>
                  <a:pt x="72651" y="1600200"/>
                  <a:pt x="123825" y="1549026"/>
                  <a:pt x="123825" y="1485900"/>
                </a:cubicBezTo>
                <a:cubicBezTo>
                  <a:pt x="123825" y="1422774"/>
                  <a:pt x="72651" y="1371600"/>
                  <a:pt x="9525" y="1371600"/>
                </a:cubicBezTo>
                <a:lnTo>
                  <a:pt x="0" y="1373523"/>
                </a:lnTo>
                <a:lnTo>
                  <a:pt x="0" y="1322052"/>
                </a:lnTo>
                <a:cubicBezTo>
                  <a:pt x="3055" y="1323839"/>
                  <a:pt x="6274" y="1323975"/>
                  <a:pt x="9525" y="1323975"/>
                </a:cubicBezTo>
                <a:cubicBezTo>
                  <a:pt x="72651" y="1323975"/>
                  <a:pt x="123825" y="1272801"/>
                  <a:pt x="123825" y="1209675"/>
                </a:cubicBezTo>
                <a:cubicBezTo>
                  <a:pt x="123825" y="1146549"/>
                  <a:pt x="72651" y="1095375"/>
                  <a:pt x="9525" y="1095375"/>
                </a:cubicBezTo>
                <a:lnTo>
                  <a:pt x="0" y="1097298"/>
                </a:lnTo>
                <a:lnTo>
                  <a:pt x="0" y="1064877"/>
                </a:lnTo>
                <a:cubicBezTo>
                  <a:pt x="3055" y="1066664"/>
                  <a:pt x="6274" y="1066800"/>
                  <a:pt x="9525" y="1066800"/>
                </a:cubicBezTo>
                <a:cubicBezTo>
                  <a:pt x="72651" y="1066800"/>
                  <a:pt x="123825" y="1015626"/>
                  <a:pt x="123825" y="952500"/>
                </a:cubicBezTo>
                <a:cubicBezTo>
                  <a:pt x="123825" y="889374"/>
                  <a:pt x="72651" y="838200"/>
                  <a:pt x="9525" y="838200"/>
                </a:cubicBezTo>
                <a:lnTo>
                  <a:pt x="0" y="840123"/>
                </a:lnTo>
                <a:lnTo>
                  <a:pt x="0" y="788652"/>
                </a:lnTo>
                <a:cubicBezTo>
                  <a:pt x="3055" y="790439"/>
                  <a:pt x="6274" y="790575"/>
                  <a:pt x="9525" y="790575"/>
                </a:cubicBezTo>
                <a:cubicBezTo>
                  <a:pt x="72651" y="790575"/>
                  <a:pt x="123825" y="739401"/>
                  <a:pt x="123825" y="676275"/>
                </a:cubicBezTo>
                <a:cubicBezTo>
                  <a:pt x="123825" y="613149"/>
                  <a:pt x="72651" y="561975"/>
                  <a:pt x="9525" y="561975"/>
                </a:cubicBezTo>
                <a:lnTo>
                  <a:pt x="0" y="563898"/>
                </a:lnTo>
                <a:lnTo>
                  <a:pt x="0" y="502902"/>
                </a:lnTo>
                <a:cubicBezTo>
                  <a:pt x="3055" y="504689"/>
                  <a:pt x="6274" y="504825"/>
                  <a:pt x="9525" y="504825"/>
                </a:cubicBezTo>
                <a:cubicBezTo>
                  <a:pt x="72651" y="504825"/>
                  <a:pt x="123825" y="453651"/>
                  <a:pt x="123825" y="390525"/>
                </a:cubicBezTo>
                <a:cubicBezTo>
                  <a:pt x="123825" y="327399"/>
                  <a:pt x="72651" y="276225"/>
                  <a:pt x="9525" y="276225"/>
                </a:cubicBezTo>
                <a:lnTo>
                  <a:pt x="0" y="278148"/>
                </a:lnTo>
                <a:lnTo>
                  <a:pt x="0" y="226677"/>
                </a:lnTo>
                <a:cubicBezTo>
                  <a:pt x="3055" y="228464"/>
                  <a:pt x="6274" y="228600"/>
                  <a:pt x="9525" y="228600"/>
                </a:cubicBezTo>
                <a:cubicBezTo>
                  <a:pt x="72651" y="228600"/>
                  <a:pt x="123825" y="177426"/>
                  <a:pt x="123825" y="114300"/>
                </a:cubicBezTo>
                <a:cubicBezTo>
                  <a:pt x="123825" y="51174"/>
                  <a:pt x="72651" y="0"/>
                  <a:pt x="9525" y="0"/>
                </a:cubicBezTo>
                <a:close/>
                <a:moveTo>
                  <a:pt x="0" y="0"/>
                </a:moveTo>
                <a:lnTo>
                  <a:pt x="9525" y="0"/>
                </a:lnTo>
                <a:lnTo>
                  <a:pt x="0" y="1923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12700">
            <a:solidFill>
              <a:schemeClr val="bg1">
                <a:lumMod val="65000"/>
              </a:schemeClr>
            </a:solidFill>
          </a:ln>
          <a:effectLst>
            <a:outerShdw blurRad="76200" dist="38100" dir="5400000" sx="101000" sy="101000" algn="t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4"/>
          <p:cNvGrpSpPr/>
          <p:nvPr/>
        </p:nvGrpSpPr>
        <p:grpSpPr>
          <a:xfrm>
            <a:off x="6400801" y="1752600"/>
            <a:ext cx="3629025" cy="4353124"/>
            <a:chOff x="4876800" y="1905000"/>
            <a:chExt cx="3629025" cy="4353124"/>
          </a:xfrm>
        </p:grpSpPr>
        <p:sp>
          <p:nvSpPr>
            <p:cNvPr id="21" name="Rectangle 2"/>
            <p:cNvSpPr/>
            <p:nvPr/>
          </p:nvSpPr>
          <p:spPr>
            <a:xfrm>
              <a:off x="4876800" y="1905000"/>
              <a:ext cx="3629025" cy="4353124"/>
            </a:xfrm>
            <a:custGeom>
              <a:avLst/>
              <a:gdLst/>
              <a:ahLst/>
              <a:cxnLst/>
              <a:rect l="l" t="t" r="r" b="b"/>
              <a:pathLst>
                <a:path w="3629025" h="4353124">
                  <a:moveTo>
                    <a:pt x="9525" y="0"/>
                  </a:moveTo>
                  <a:lnTo>
                    <a:pt x="3629025" y="0"/>
                  </a:lnTo>
                  <a:lnTo>
                    <a:pt x="3629025" y="4333875"/>
                  </a:lnTo>
                  <a:cubicBezTo>
                    <a:pt x="3628991" y="4333893"/>
                    <a:pt x="3591946" y="4352925"/>
                    <a:pt x="3571875" y="4352925"/>
                  </a:cubicBezTo>
                  <a:cubicBezTo>
                    <a:pt x="3560427" y="4352925"/>
                    <a:pt x="3552825" y="4340225"/>
                    <a:pt x="3543300" y="4333875"/>
                  </a:cubicBezTo>
                  <a:cubicBezTo>
                    <a:pt x="3482975" y="4330700"/>
                    <a:pt x="3422180" y="4332512"/>
                    <a:pt x="3362325" y="4324350"/>
                  </a:cubicBezTo>
                  <a:cubicBezTo>
                    <a:pt x="3350982" y="4322803"/>
                    <a:pt x="3343989" y="4310420"/>
                    <a:pt x="3333750" y="4305300"/>
                  </a:cubicBezTo>
                  <a:cubicBezTo>
                    <a:pt x="3324770" y="4300810"/>
                    <a:pt x="3312275" y="4302875"/>
                    <a:pt x="3305175" y="4295775"/>
                  </a:cubicBezTo>
                  <a:cubicBezTo>
                    <a:pt x="3298075" y="4288675"/>
                    <a:pt x="3298825" y="4276725"/>
                    <a:pt x="3295650" y="4267200"/>
                  </a:cubicBezTo>
                  <a:cubicBezTo>
                    <a:pt x="3279775" y="4264025"/>
                    <a:pt x="3262081" y="4265707"/>
                    <a:pt x="3248025" y="4257675"/>
                  </a:cubicBezTo>
                  <a:cubicBezTo>
                    <a:pt x="3238086" y="4251995"/>
                    <a:pt x="3237070" y="4237195"/>
                    <a:pt x="3228975" y="4229100"/>
                  </a:cubicBezTo>
                  <a:cubicBezTo>
                    <a:pt x="3217750" y="4217875"/>
                    <a:pt x="3203575" y="4210050"/>
                    <a:pt x="3190875" y="4200525"/>
                  </a:cubicBezTo>
                  <a:cubicBezTo>
                    <a:pt x="3190875" y="4200525"/>
                    <a:pt x="3152075" y="4211420"/>
                    <a:pt x="3133725" y="4219575"/>
                  </a:cubicBezTo>
                  <a:cubicBezTo>
                    <a:pt x="3123264" y="4224224"/>
                    <a:pt x="3114675" y="4232275"/>
                    <a:pt x="3105150" y="4238625"/>
                  </a:cubicBezTo>
                  <a:cubicBezTo>
                    <a:pt x="3037206" y="4215977"/>
                    <a:pt x="3119349" y="4248091"/>
                    <a:pt x="3048000" y="4200525"/>
                  </a:cubicBezTo>
                  <a:cubicBezTo>
                    <a:pt x="3039646" y="4194956"/>
                    <a:pt x="3028950" y="4194175"/>
                    <a:pt x="3019425" y="4191000"/>
                  </a:cubicBezTo>
                  <a:lnTo>
                    <a:pt x="2981325" y="4210050"/>
                  </a:lnTo>
                  <a:cubicBezTo>
                    <a:pt x="2964624" y="4218401"/>
                    <a:pt x="2899850" y="4257675"/>
                    <a:pt x="2867025" y="4257675"/>
                  </a:cubicBezTo>
                  <a:cubicBezTo>
                    <a:pt x="2850836" y="4257675"/>
                    <a:pt x="2835275" y="4251325"/>
                    <a:pt x="2819400" y="4248150"/>
                  </a:cubicBezTo>
                  <a:cubicBezTo>
                    <a:pt x="2806700" y="4251325"/>
                    <a:pt x="2794079" y="4254835"/>
                    <a:pt x="2781300" y="4257675"/>
                  </a:cubicBezTo>
                  <a:cubicBezTo>
                    <a:pt x="2765496" y="4261187"/>
                    <a:pt x="2749381" y="4263273"/>
                    <a:pt x="2733675" y="4267200"/>
                  </a:cubicBezTo>
                  <a:cubicBezTo>
                    <a:pt x="2723935" y="4269635"/>
                    <a:pt x="2714754" y="4273967"/>
                    <a:pt x="2705100" y="4276725"/>
                  </a:cubicBezTo>
                  <a:cubicBezTo>
                    <a:pt x="2673713" y="4285693"/>
                    <a:pt x="2652111" y="4289228"/>
                    <a:pt x="2619375" y="4295775"/>
                  </a:cubicBezTo>
                  <a:cubicBezTo>
                    <a:pt x="2609850" y="4289425"/>
                    <a:pt x="2598895" y="4284820"/>
                    <a:pt x="2590800" y="4276725"/>
                  </a:cubicBezTo>
                  <a:cubicBezTo>
                    <a:pt x="2568159" y="4254084"/>
                    <a:pt x="2562131" y="4219294"/>
                    <a:pt x="2552700" y="4191000"/>
                  </a:cubicBezTo>
                  <a:cubicBezTo>
                    <a:pt x="2514600" y="4194175"/>
                    <a:pt x="2476558" y="4202910"/>
                    <a:pt x="2438400" y="4200525"/>
                  </a:cubicBezTo>
                  <a:cubicBezTo>
                    <a:pt x="2425065" y="4199692"/>
                    <a:pt x="2383893" y="4170537"/>
                    <a:pt x="2371725" y="4162425"/>
                  </a:cubicBezTo>
                  <a:cubicBezTo>
                    <a:pt x="2362200" y="4159250"/>
                    <a:pt x="2353135" y="4153951"/>
                    <a:pt x="2343150" y="4152900"/>
                  </a:cubicBezTo>
                  <a:cubicBezTo>
                    <a:pt x="2292531" y="4147572"/>
                    <a:pt x="2240437" y="4154417"/>
                    <a:pt x="2190750" y="4143375"/>
                  </a:cubicBezTo>
                  <a:cubicBezTo>
                    <a:pt x="2179575" y="4140892"/>
                    <a:pt x="2178050" y="4124325"/>
                    <a:pt x="2171700" y="4114800"/>
                  </a:cubicBezTo>
                  <a:cubicBezTo>
                    <a:pt x="2162175" y="4108450"/>
                    <a:pt x="2154417" y="4097632"/>
                    <a:pt x="2143125" y="4095750"/>
                  </a:cubicBezTo>
                  <a:cubicBezTo>
                    <a:pt x="2115520" y="4091149"/>
                    <a:pt x="2106630" y="4117154"/>
                    <a:pt x="2095500" y="4133850"/>
                  </a:cubicBezTo>
                  <a:cubicBezTo>
                    <a:pt x="2082800" y="4140200"/>
                    <a:pt x="2071456" y="4150892"/>
                    <a:pt x="2057400" y="4152900"/>
                  </a:cubicBezTo>
                  <a:cubicBezTo>
                    <a:pt x="2029395" y="4156901"/>
                    <a:pt x="2021362" y="4132180"/>
                    <a:pt x="2009775" y="4114800"/>
                  </a:cubicBezTo>
                  <a:cubicBezTo>
                    <a:pt x="1889286" y="4109323"/>
                    <a:pt x="1841950" y="4065741"/>
                    <a:pt x="1771650" y="4124325"/>
                  </a:cubicBezTo>
                  <a:cubicBezTo>
                    <a:pt x="1761302" y="4132949"/>
                    <a:pt x="1752600" y="4143375"/>
                    <a:pt x="1743075" y="4152900"/>
                  </a:cubicBezTo>
                  <a:lnTo>
                    <a:pt x="1685925" y="4171950"/>
                  </a:lnTo>
                  <a:cubicBezTo>
                    <a:pt x="1666875" y="4178300"/>
                    <a:pt x="1681074" y="4214901"/>
                    <a:pt x="1666875" y="4229100"/>
                  </a:cubicBezTo>
                  <a:cubicBezTo>
                    <a:pt x="1659775" y="4236200"/>
                    <a:pt x="1647280" y="4215085"/>
                    <a:pt x="1638300" y="4219575"/>
                  </a:cubicBezTo>
                  <a:cubicBezTo>
                    <a:pt x="1629320" y="4224065"/>
                    <a:pt x="1631950" y="4238625"/>
                    <a:pt x="1628775" y="4248150"/>
                  </a:cubicBezTo>
                  <a:cubicBezTo>
                    <a:pt x="1619250" y="4251325"/>
                    <a:pt x="1609180" y="4253185"/>
                    <a:pt x="1600200" y="4257675"/>
                  </a:cubicBezTo>
                  <a:cubicBezTo>
                    <a:pt x="1580937" y="4267307"/>
                    <a:pt x="1566991" y="4286250"/>
                    <a:pt x="1543050" y="4286250"/>
                  </a:cubicBezTo>
                  <a:cubicBezTo>
                    <a:pt x="1514299" y="4286250"/>
                    <a:pt x="1485900" y="4279900"/>
                    <a:pt x="1457325" y="4276725"/>
                  </a:cubicBezTo>
                  <a:cubicBezTo>
                    <a:pt x="1333607" y="4301469"/>
                    <a:pt x="1487388" y="4267706"/>
                    <a:pt x="1362075" y="4305300"/>
                  </a:cubicBezTo>
                  <a:cubicBezTo>
                    <a:pt x="1287175" y="4327770"/>
                    <a:pt x="1339270" y="4298279"/>
                    <a:pt x="1285875" y="4333875"/>
                  </a:cubicBezTo>
                  <a:cubicBezTo>
                    <a:pt x="1267214" y="4340095"/>
                    <a:pt x="1226394" y="4355015"/>
                    <a:pt x="1209675" y="4352925"/>
                  </a:cubicBezTo>
                  <a:cubicBezTo>
                    <a:pt x="1198316" y="4351505"/>
                    <a:pt x="1190625" y="4340225"/>
                    <a:pt x="1181100" y="4333875"/>
                  </a:cubicBezTo>
                  <a:cubicBezTo>
                    <a:pt x="1171575" y="4330700"/>
                    <a:pt x="1160365" y="4330622"/>
                    <a:pt x="1152525" y="4324350"/>
                  </a:cubicBezTo>
                  <a:cubicBezTo>
                    <a:pt x="1127903" y="4304652"/>
                    <a:pt x="1142222" y="4283723"/>
                    <a:pt x="1104900" y="4276725"/>
                  </a:cubicBezTo>
                  <a:cubicBezTo>
                    <a:pt x="1064212" y="4269096"/>
                    <a:pt x="1022350" y="4270375"/>
                    <a:pt x="981075" y="4267200"/>
                  </a:cubicBezTo>
                  <a:cubicBezTo>
                    <a:pt x="968375" y="4273550"/>
                    <a:pt x="956026" y="4280657"/>
                    <a:pt x="942975" y="4286250"/>
                  </a:cubicBezTo>
                  <a:cubicBezTo>
                    <a:pt x="889245" y="4309277"/>
                    <a:pt x="940746" y="4281133"/>
                    <a:pt x="876300" y="4305300"/>
                  </a:cubicBezTo>
                  <a:cubicBezTo>
                    <a:pt x="863005" y="4310286"/>
                    <a:pt x="850900" y="4318000"/>
                    <a:pt x="838200" y="4324350"/>
                  </a:cubicBezTo>
                  <a:cubicBezTo>
                    <a:pt x="820239" y="4333330"/>
                    <a:pt x="792189" y="4360108"/>
                    <a:pt x="781050" y="4343400"/>
                  </a:cubicBezTo>
                  <a:lnTo>
                    <a:pt x="742950" y="4286250"/>
                  </a:lnTo>
                  <a:cubicBezTo>
                    <a:pt x="733425" y="4279900"/>
                    <a:pt x="725667" y="4269082"/>
                    <a:pt x="714375" y="4267200"/>
                  </a:cubicBezTo>
                  <a:cubicBezTo>
                    <a:pt x="704471" y="4265549"/>
                    <a:pt x="695723" y="4275198"/>
                    <a:pt x="685800" y="4276725"/>
                  </a:cubicBezTo>
                  <a:cubicBezTo>
                    <a:pt x="654263" y="4281577"/>
                    <a:pt x="622300" y="4283075"/>
                    <a:pt x="590550" y="4286250"/>
                  </a:cubicBezTo>
                  <a:cubicBezTo>
                    <a:pt x="581025" y="4279900"/>
                    <a:pt x="570769" y="4274529"/>
                    <a:pt x="561975" y="4267200"/>
                  </a:cubicBezTo>
                  <a:cubicBezTo>
                    <a:pt x="551627" y="4258576"/>
                    <a:pt x="544608" y="4246097"/>
                    <a:pt x="533400" y="4238625"/>
                  </a:cubicBezTo>
                  <a:cubicBezTo>
                    <a:pt x="525046" y="4233056"/>
                    <a:pt x="514350" y="4232275"/>
                    <a:pt x="504825" y="4229100"/>
                  </a:cubicBezTo>
                  <a:lnTo>
                    <a:pt x="476250" y="4238625"/>
                  </a:lnTo>
                  <a:cubicBezTo>
                    <a:pt x="457200" y="4244975"/>
                    <a:pt x="438334" y="4251905"/>
                    <a:pt x="419100" y="4257675"/>
                  </a:cubicBezTo>
                  <a:cubicBezTo>
                    <a:pt x="406561" y="4261437"/>
                    <a:pt x="394091" y="4267200"/>
                    <a:pt x="381000" y="4267200"/>
                  </a:cubicBezTo>
                  <a:cubicBezTo>
                    <a:pt x="370960" y="4267200"/>
                    <a:pt x="362329" y="4256024"/>
                    <a:pt x="352425" y="4257675"/>
                  </a:cubicBezTo>
                  <a:cubicBezTo>
                    <a:pt x="341133" y="4259557"/>
                    <a:pt x="333375" y="4270375"/>
                    <a:pt x="323850" y="4276725"/>
                  </a:cubicBezTo>
                  <a:cubicBezTo>
                    <a:pt x="297081" y="4279159"/>
                    <a:pt x="227149" y="4277451"/>
                    <a:pt x="190500" y="4295775"/>
                  </a:cubicBezTo>
                  <a:cubicBezTo>
                    <a:pt x="180261" y="4300895"/>
                    <a:pt x="171450" y="4308475"/>
                    <a:pt x="161925" y="4314825"/>
                  </a:cubicBezTo>
                  <a:cubicBezTo>
                    <a:pt x="143985" y="4316456"/>
                    <a:pt x="123889" y="4317213"/>
                    <a:pt x="103342" y="4319224"/>
                  </a:cubicBezTo>
                  <a:cubicBezTo>
                    <a:pt x="116939" y="4302379"/>
                    <a:pt x="123825" y="4280831"/>
                    <a:pt x="123825" y="4257675"/>
                  </a:cubicBezTo>
                  <a:cubicBezTo>
                    <a:pt x="123825" y="4194549"/>
                    <a:pt x="72651" y="4143375"/>
                    <a:pt x="9525" y="4143375"/>
                  </a:cubicBezTo>
                  <a:lnTo>
                    <a:pt x="0" y="4145298"/>
                  </a:lnTo>
                  <a:lnTo>
                    <a:pt x="0" y="4093827"/>
                  </a:lnTo>
                  <a:cubicBezTo>
                    <a:pt x="3055" y="4095615"/>
                    <a:pt x="6274" y="4095750"/>
                    <a:pt x="9525" y="4095750"/>
                  </a:cubicBezTo>
                  <a:cubicBezTo>
                    <a:pt x="72651" y="4095750"/>
                    <a:pt x="123825" y="4044576"/>
                    <a:pt x="123825" y="3981450"/>
                  </a:cubicBezTo>
                  <a:cubicBezTo>
                    <a:pt x="123825" y="3918324"/>
                    <a:pt x="72651" y="3867150"/>
                    <a:pt x="9525" y="3867150"/>
                  </a:cubicBezTo>
                  <a:lnTo>
                    <a:pt x="0" y="3869073"/>
                  </a:lnTo>
                  <a:lnTo>
                    <a:pt x="0" y="3808077"/>
                  </a:lnTo>
                  <a:cubicBezTo>
                    <a:pt x="3055" y="3809865"/>
                    <a:pt x="6274" y="3810000"/>
                    <a:pt x="9525" y="3810000"/>
                  </a:cubicBezTo>
                  <a:cubicBezTo>
                    <a:pt x="72651" y="3810000"/>
                    <a:pt x="123825" y="3758826"/>
                    <a:pt x="123825" y="3695700"/>
                  </a:cubicBezTo>
                  <a:cubicBezTo>
                    <a:pt x="123825" y="3632574"/>
                    <a:pt x="72651" y="3581400"/>
                    <a:pt x="9525" y="3581400"/>
                  </a:cubicBezTo>
                  <a:lnTo>
                    <a:pt x="0" y="3583323"/>
                  </a:lnTo>
                  <a:lnTo>
                    <a:pt x="0" y="3531852"/>
                  </a:lnTo>
                  <a:cubicBezTo>
                    <a:pt x="3055" y="3533640"/>
                    <a:pt x="6274" y="3533775"/>
                    <a:pt x="9525" y="3533775"/>
                  </a:cubicBezTo>
                  <a:cubicBezTo>
                    <a:pt x="72651" y="3533775"/>
                    <a:pt x="123825" y="3482601"/>
                    <a:pt x="123825" y="3419475"/>
                  </a:cubicBezTo>
                  <a:cubicBezTo>
                    <a:pt x="123825" y="3356349"/>
                    <a:pt x="72651" y="3305175"/>
                    <a:pt x="9525" y="3305175"/>
                  </a:cubicBezTo>
                  <a:lnTo>
                    <a:pt x="0" y="3307098"/>
                  </a:lnTo>
                  <a:lnTo>
                    <a:pt x="0" y="3274677"/>
                  </a:lnTo>
                  <a:cubicBezTo>
                    <a:pt x="3055" y="3276465"/>
                    <a:pt x="6274" y="3276600"/>
                    <a:pt x="9525" y="3276600"/>
                  </a:cubicBezTo>
                  <a:cubicBezTo>
                    <a:pt x="72651" y="3276600"/>
                    <a:pt x="123825" y="3225426"/>
                    <a:pt x="123825" y="3162300"/>
                  </a:cubicBezTo>
                  <a:cubicBezTo>
                    <a:pt x="123825" y="3099174"/>
                    <a:pt x="72651" y="3048000"/>
                    <a:pt x="9525" y="3048000"/>
                  </a:cubicBezTo>
                  <a:lnTo>
                    <a:pt x="0" y="3049923"/>
                  </a:lnTo>
                  <a:lnTo>
                    <a:pt x="0" y="2998452"/>
                  </a:lnTo>
                  <a:cubicBezTo>
                    <a:pt x="3055" y="3000240"/>
                    <a:pt x="6274" y="3000375"/>
                    <a:pt x="9525" y="3000375"/>
                  </a:cubicBezTo>
                  <a:cubicBezTo>
                    <a:pt x="72651" y="3000375"/>
                    <a:pt x="123825" y="2949201"/>
                    <a:pt x="123825" y="2886075"/>
                  </a:cubicBezTo>
                  <a:cubicBezTo>
                    <a:pt x="123825" y="2822949"/>
                    <a:pt x="72651" y="2771775"/>
                    <a:pt x="9525" y="2771775"/>
                  </a:cubicBezTo>
                  <a:lnTo>
                    <a:pt x="0" y="2773698"/>
                  </a:lnTo>
                  <a:lnTo>
                    <a:pt x="0" y="2712702"/>
                  </a:lnTo>
                  <a:cubicBezTo>
                    <a:pt x="3055" y="2714490"/>
                    <a:pt x="6274" y="2714625"/>
                    <a:pt x="9525" y="2714625"/>
                  </a:cubicBezTo>
                  <a:cubicBezTo>
                    <a:pt x="72651" y="2714625"/>
                    <a:pt x="123825" y="2663451"/>
                    <a:pt x="123825" y="2600325"/>
                  </a:cubicBezTo>
                  <a:cubicBezTo>
                    <a:pt x="123825" y="2537199"/>
                    <a:pt x="72651" y="2486025"/>
                    <a:pt x="9525" y="2486025"/>
                  </a:cubicBezTo>
                  <a:lnTo>
                    <a:pt x="0" y="2487948"/>
                  </a:lnTo>
                  <a:lnTo>
                    <a:pt x="0" y="2436477"/>
                  </a:lnTo>
                  <a:cubicBezTo>
                    <a:pt x="3055" y="2438265"/>
                    <a:pt x="6274" y="2438400"/>
                    <a:pt x="9525" y="2438400"/>
                  </a:cubicBezTo>
                  <a:cubicBezTo>
                    <a:pt x="72651" y="2438400"/>
                    <a:pt x="123825" y="2387226"/>
                    <a:pt x="123825" y="2324100"/>
                  </a:cubicBezTo>
                  <a:cubicBezTo>
                    <a:pt x="123825" y="2260974"/>
                    <a:pt x="72651" y="2209800"/>
                    <a:pt x="9525" y="2209800"/>
                  </a:cubicBezTo>
                  <a:lnTo>
                    <a:pt x="0" y="2211723"/>
                  </a:lnTo>
                  <a:lnTo>
                    <a:pt x="0" y="2160252"/>
                  </a:lnTo>
                  <a:cubicBezTo>
                    <a:pt x="3055" y="2162039"/>
                    <a:pt x="6274" y="2162175"/>
                    <a:pt x="9525" y="2162175"/>
                  </a:cubicBezTo>
                  <a:cubicBezTo>
                    <a:pt x="72651" y="2162175"/>
                    <a:pt x="123825" y="2111001"/>
                    <a:pt x="123825" y="2047875"/>
                  </a:cubicBezTo>
                  <a:cubicBezTo>
                    <a:pt x="123825" y="1984749"/>
                    <a:pt x="72651" y="1933575"/>
                    <a:pt x="9525" y="1933575"/>
                  </a:cubicBezTo>
                  <a:lnTo>
                    <a:pt x="0" y="1935498"/>
                  </a:lnTo>
                  <a:lnTo>
                    <a:pt x="0" y="1884027"/>
                  </a:lnTo>
                  <a:cubicBezTo>
                    <a:pt x="3055" y="1885814"/>
                    <a:pt x="6274" y="1885950"/>
                    <a:pt x="9525" y="1885950"/>
                  </a:cubicBezTo>
                  <a:cubicBezTo>
                    <a:pt x="72651" y="1885950"/>
                    <a:pt x="123825" y="1834776"/>
                    <a:pt x="123825" y="1771650"/>
                  </a:cubicBezTo>
                  <a:cubicBezTo>
                    <a:pt x="123825" y="1708524"/>
                    <a:pt x="72651" y="1657350"/>
                    <a:pt x="9525" y="1657350"/>
                  </a:cubicBezTo>
                  <a:lnTo>
                    <a:pt x="0" y="1659273"/>
                  </a:lnTo>
                  <a:lnTo>
                    <a:pt x="0" y="1598277"/>
                  </a:lnTo>
                  <a:cubicBezTo>
                    <a:pt x="3055" y="1600064"/>
                    <a:pt x="6274" y="1600200"/>
                    <a:pt x="9525" y="1600200"/>
                  </a:cubicBezTo>
                  <a:cubicBezTo>
                    <a:pt x="72651" y="1600200"/>
                    <a:pt x="123825" y="1549026"/>
                    <a:pt x="123825" y="1485900"/>
                  </a:cubicBezTo>
                  <a:cubicBezTo>
                    <a:pt x="123825" y="1422774"/>
                    <a:pt x="72651" y="1371600"/>
                    <a:pt x="9525" y="1371600"/>
                  </a:cubicBezTo>
                  <a:lnTo>
                    <a:pt x="0" y="1373523"/>
                  </a:lnTo>
                  <a:lnTo>
                    <a:pt x="0" y="1322052"/>
                  </a:lnTo>
                  <a:cubicBezTo>
                    <a:pt x="3055" y="1323839"/>
                    <a:pt x="6274" y="1323975"/>
                    <a:pt x="9525" y="1323975"/>
                  </a:cubicBezTo>
                  <a:cubicBezTo>
                    <a:pt x="72651" y="1323975"/>
                    <a:pt x="123825" y="1272801"/>
                    <a:pt x="123825" y="1209675"/>
                  </a:cubicBezTo>
                  <a:cubicBezTo>
                    <a:pt x="123825" y="1146549"/>
                    <a:pt x="72651" y="1095375"/>
                    <a:pt x="9525" y="1095375"/>
                  </a:cubicBezTo>
                  <a:lnTo>
                    <a:pt x="0" y="1097298"/>
                  </a:lnTo>
                  <a:lnTo>
                    <a:pt x="0" y="1064877"/>
                  </a:lnTo>
                  <a:cubicBezTo>
                    <a:pt x="3055" y="1066664"/>
                    <a:pt x="6274" y="1066800"/>
                    <a:pt x="9525" y="1066800"/>
                  </a:cubicBezTo>
                  <a:cubicBezTo>
                    <a:pt x="72651" y="1066800"/>
                    <a:pt x="123825" y="1015626"/>
                    <a:pt x="123825" y="952500"/>
                  </a:cubicBezTo>
                  <a:cubicBezTo>
                    <a:pt x="123825" y="889374"/>
                    <a:pt x="72651" y="838200"/>
                    <a:pt x="9525" y="838200"/>
                  </a:cubicBezTo>
                  <a:lnTo>
                    <a:pt x="0" y="840123"/>
                  </a:lnTo>
                  <a:lnTo>
                    <a:pt x="0" y="788652"/>
                  </a:lnTo>
                  <a:cubicBezTo>
                    <a:pt x="3055" y="790439"/>
                    <a:pt x="6274" y="790575"/>
                    <a:pt x="9525" y="790575"/>
                  </a:cubicBezTo>
                  <a:cubicBezTo>
                    <a:pt x="72651" y="790575"/>
                    <a:pt x="123825" y="739401"/>
                    <a:pt x="123825" y="676275"/>
                  </a:cubicBezTo>
                  <a:cubicBezTo>
                    <a:pt x="123825" y="613149"/>
                    <a:pt x="72651" y="561975"/>
                    <a:pt x="9525" y="561975"/>
                  </a:cubicBezTo>
                  <a:lnTo>
                    <a:pt x="0" y="563898"/>
                  </a:lnTo>
                  <a:lnTo>
                    <a:pt x="0" y="502902"/>
                  </a:lnTo>
                  <a:cubicBezTo>
                    <a:pt x="3055" y="504689"/>
                    <a:pt x="6274" y="504825"/>
                    <a:pt x="9525" y="504825"/>
                  </a:cubicBezTo>
                  <a:cubicBezTo>
                    <a:pt x="72651" y="504825"/>
                    <a:pt x="123825" y="453651"/>
                    <a:pt x="123825" y="390525"/>
                  </a:cubicBezTo>
                  <a:cubicBezTo>
                    <a:pt x="123825" y="327399"/>
                    <a:pt x="72651" y="276225"/>
                    <a:pt x="9525" y="276225"/>
                  </a:cubicBezTo>
                  <a:lnTo>
                    <a:pt x="0" y="278148"/>
                  </a:lnTo>
                  <a:lnTo>
                    <a:pt x="0" y="226677"/>
                  </a:lnTo>
                  <a:cubicBezTo>
                    <a:pt x="3055" y="228464"/>
                    <a:pt x="6274" y="228600"/>
                    <a:pt x="9525" y="228600"/>
                  </a:cubicBezTo>
                  <a:cubicBezTo>
                    <a:pt x="72651" y="228600"/>
                    <a:pt x="123825" y="177426"/>
                    <a:pt x="123825" y="114300"/>
                  </a:cubicBezTo>
                  <a:cubicBezTo>
                    <a:pt x="123825" y="51174"/>
                    <a:pt x="72651" y="0"/>
                    <a:pt x="9525" y="0"/>
                  </a:cubicBezTo>
                  <a:close/>
                  <a:moveTo>
                    <a:pt x="0" y="0"/>
                  </a:moveTo>
                  <a:lnTo>
                    <a:pt x="9525" y="0"/>
                  </a:lnTo>
                  <a:lnTo>
                    <a:pt x="0" y="192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 w="12700">
              <a:solidFill>
                <a:schemeClr val="bg1">
                  <a:lumMod val="65000"/>
                </a:schemeClr>
              </a:solidFill>
            </a:ln>
            <a:effectLst>
              <a:outerShdw blurRad="76200" dist="38100" dir="5400000" sx="101000" sy="101000" algn="t" rotWithShape="0">
                <a:prstClr val="black">
                  <a:alpha val="5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5334000" y="2819400"/>
              <a:ext cx="2971800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334000" y="3258911"/>
              <a:ext cx="2971800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334000" y="3698422"/>
              <a:ext cx="2971800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334000" y="4137933"/>
              <a:ext cx="2971800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334000" y="4577444"/>
              <a:ext cx="2971800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334000" y="5016955"/>
              <a:ext cx="2971800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334000" y="5456466"/>
              <a:ext cx="2971800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334000" y="5895975"/>
              <a:ext cx="2971800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181600" y="2061865"/>
              <a:ext cx="3276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Your note title here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590800" y="198120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Your note title here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2667000" y="2743200"/>
            <a:ext cx="29718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667000" y="3182711"/>
            <a:ext cx="29718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667000" y="3622222"/>
            <a:ext cx="29718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667000" y="4061733"/>
            <a:ext cx="29718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667000" y="4501244"/>
            <a:ext cx="29718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667000" y="4940755"/>
            <a:ext cx="29718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667000" y="5380266"/>
            <a:ext cx="29718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667000" y="5819775"/>
            <a:ext cx="29718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03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Bulletin board</a:t>
            </a:r>
          </a:p>
        </p:txBody>
      </p:sp>
      <p:grpSp>
        <p:nvGrpSpPr>
          <p:cNvPr id="4" name="Group 6"/>
          <p:cNvGrpSpPr/>
          <p:nvPr/>
        </p:nvGrpSpPr>
        <p:grpSpPr>
          <a:xfrm>
            <a:off x="2514600" y="1752600"/>
            <a:ext cx="7162800" cy="4572000"/>
            <a:chOff x="990600" y="1752600"/>
            <a:chExt cx="7162800" cy="4572000"/>
          </a:xfrm>
        </p:grpSpPr>
        <p:sp>
          <p:nvSpPr>
            <p:cNvPr id="6" name="Rectangle 5"/>
            <p:cNvSpPr/>
            <p:nvPr/>
          </p:nvSpPr>
          <p:spPr>
            <a:xfrm>
              <a:off x="1371600" y="2133600"/>
              <a:ext cx="6378575" cy="3810000"/>
            </a:xfrm>
            <a:prstGeom prst="rect">
              <a:avLst/>
            </a:prstGeom>
            <a:blipFill dpi="0" rotWithShape="1"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innerShdw blurRad="4826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rame 2"/>
            <p:cNvSpPr/>
            <p:nvPr/>
          </p:nvSpPr>
          <p:spPr>
            <a:xfrm>
              <a:off x="990600" y="1752600"/>
              <a:ext cx="7162800" cy="4572000"/>
            </a:xfrm>
            <a:prstGeom prst="frame">
              <a:avLst>
                <a:gd name="adj1" fmla="val 9792"/>
              </a:avLst>
            </a:prstGeom>
            <a:blipFill dpi="0" rotWithShape="1"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286000"/>
            <a:ext cx="3200400" cy="3200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81400" y="3352801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Stick the elements you need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3352800"/>
            <a:ext cx="2286000" cy="17145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742" y="2943520"/>
            <a:ext cx="460343" cy="43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19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/>
          <p:cNvSpPr/>
          <p:nvPr/>
        </p:nvSpPr>
        <p:spPr>
          <a:xfrm>
            <a:off x="2458" y="5105400"/>
            <a:ext cx="4721941" cy="1752600"/>
          </a:xfrm>
          <a:prstGeom prst="rtTriangle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2458" y="3884926"/>
            <a:ext cx="4721941" cy="2973074"/>
          </a:xfrm>
          <a:custGeom>
            <a:avLst/>
            <a:gdLst/>
            <a:ahLst/>
            <a:cxnLst/>
            <a:rect l="l" t="t" r="r" b="b"/>
            <a:pathLst>
              <a:path w="3834655" h="2221622">
                <a:moveTo>
                  <a:pt x="370429" y="0"/>
                </a:moveTo>
                <a:lnTo>
                  <a:pt x="3834655" y="2221622"/>
                </a:lnTo>
                <a:lnTo>
                  <a:pt x="0" y="931202"/>
                </a:lnTo>
                <a:cubicBezTo>
                  <a:pt x="420637" y="737114"/>
                  <a:pt x="493557" y="369729"/>
                  <a:pt x="370429" y="0"/>
                </a:cubicBezTo>
                <a:close/>
              </a:path>
            </a:pathLst>
          </a:custGeom>
          <a:gradFill flip="none" rotWithShape="1">
            <a:gsLst>
              <a:gs pos="42000">
                <a:schemeClr val="tx1"/>
              </a:gs>
              <a:gs pos="50000">
                <a:schemeClr val="tx1">
                  <a:lumMod val="65000"/>
                  <a:lumOff val="35000"/>
                </a:schemeClr>
              </a:gs>
              <a:gs pos="57000">
                <a:srgbClr val="FFFFFF"/>
              </a:gs>
              <a:gs pos="61000">
                <a:schemeClr val="bg1">
                  <a:lumMod val="95000"/>
                </a:schemeClr>
              </a:gs>
              <a:gs pos="67000">
                <a:srgbClr val="292929"/>
              </a:gs>
              <a:gs pos="84000">
                <a:srgbClr val="777777"/>
              </a:gs>
            </a:gsLst>
            <a:lin ang="7080000" scaled="0"/>
            <a:tileRect/>
          </a:gradFill>
          <a:ln>
            <a:noFill/>
          </a:ln>
          <a:effectLst>
            <a:outerShdw blurRad="165100" dist="38100" dir="3600000" sx="104000" sy="104000" algn="br" rotWithShape="0">
              <a:prstClr val="black">
                <a:alpha val="8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7260" y="6096001"/>
            <a:ext cx="1782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THANK YOU 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Curls, Thank You</a:t>
            </a:r>
          </a:p>
        </p:txBody>
      </p:sp>
    </p:spTree>
    <p:extLst>
      <p:ext uri="{BB962C8B-B14F-4D97-AF65-F5344CB8AC3E}">
        <p14:creationId xmlns:p14="http://schemas.microsoft.com/office/powerpoint/2010/main" val="1640867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 flipH="1">
            <a:off x="9524998" y="4191000"/>
            <a:ext cx="2667002" cy="2667000"/>
          </a:xfrm>
          <a:prstGeom prst="rtTriangle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18900000">
            <a:off x="8331039" y="4057679"/>
            <a:ext cx="3800507" cy="1745215"/>
          </a:xfrm>
          <a:custGeom>
            <a:avLst/>
            <a:gdLst/>
            <a:ahLst/>
            <a:cxnLst/>
            <a:rect l="l" t="t" r="r" b="b"/>
            <a:pathLst>
              <a:path w="6672289" h="3063954">
                <a:moveTo>
                  <a:pt x="6664138" y="3055803"/>
                </a:moveTo>
                <a:lnTo>
                  <a:pt x="6672289" y="3063954"/>
                </a:lnTo>
                <a:lnTo>
                  <a:pt x="0" y="3063953"/>
                </a:lnTo>
                <a:lnTo>
                  <a:pt x="29949" y="3034005"/>
                </a:lnTo>
                <a:cubicBezTo>
                  <a:pt x="190915" y="3032722"/>
                  <a:pt x="351051" y="2969535"/>
                  <a:pt x="474035" y="2846551"/>
                </a:cubicBezTo>
                <a:lnTo>
                  <a:pt x="3320585" y="0"/>
                </a:lnTo>
                <a:lnTo>
                  <a:pt x="6189443" y="2868858"/>
                </a:lnTo>
                <a:cubicBezTo>
                  <a:pt x="6320246" y="2999661"/>
                  <a:pt x="6493076" y="3062822"/>
                  <a:pt x="6664138" y="3055803"/>
                </a:cubicBezTo>
                <a:close/>
              </a:path>
            </a:pathLst>
          </a:custGeom>
          <a:gradFill flip="none" rotWithShape="1">
            <a:gsLst>
              <a:gs pos="0">
                <a:srgbClr val="CBCBCB"/>
              </a:gs>
              <a:gs pos="13000">
                <a:srgbClr val="5F5F5F"/>
              </a:gs>
              <a:gs pos="21001">
                <a:srgbClr val="5F5F5F"/>
              </a:gs>
              <a:gs pos="60000">
                <a:srgbClr val="FFFFFF"/>
              </a:gs>
              <a:gs pos="69000">
                <a:srgbClr val="B2B2B2"/>
              </a:gs>
              <a:gs pos="99000">
                <a:srgbClr val="292929"/>
              </a:gs>
              <a:gs pos="82001">
                <a:srgbClr val="777777"/>
              </a:gs>
              <a:gs pos="100000">
                <a:srgbClr val="EAEAEA"/>
              </a:gs>
            </a:gsLst>
            <a:lin ang="16200000" scaled="0"/>
            <a:tileRect/>
          </a:gradFill>
          <a:ln>
            <a:noFill/>
          </a:ln>
          <a:effectLst>
            <a:outerShdw blurRad="190500" dist="38100" dir="2700000" sx="104000" sy="104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8972589">
            <a:off x="10254753" y="5631475"/>
            <a:ext cx="1782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THANK YOU 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Curls, Thank You</a:t>
            </a:r>
          </a:p>
        </p:txBody>
      </p:sp>
    </p:spTree>
    <p:extLst>
      <p:ext uri="{BB962C8B-B14F-4D97-AF65-F5344CB8AC3E}">
        <p14:creationId xmlns:p14="http://schemas.microsoft.com/office/powerpoint/2010/main" val="52008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 flipH="1">
            <a:off x="9524998" y="4167837"/>
            <a:ext cx="2667002" cy="2667000"/>
          </a:xfrm>
          <a:prstGeom prst="rtTriangle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18900000">
            <a:off x="8331039" y="4034516"/>
            <a:ext cx="3800507" cy="1745215"/>
          </a:xfrm>
          <a:custGeom>
            <a:avLst/>
            <a:gdLst/>
            <a:ahLst/>
            <a:cxnLst/>
            <a:rect l="l" t="t" r="r" b="b"/>
            <a:pathLst>
              <a:path w="6672289" h="3063954">
                <a:moveTo>
                  <a:pt x="6664138" y="3055803"/>
                </a:moveTo>
                <a:lnTo>
                  <a:pt x="6672289" y="3063954"/>
                </a:lnTo>
                <a:lnTo>
                  <a:pt x="0" y="3063953"/>
                </a:lnTo>
                <a:lnTo>
                  <a:pt x="29949" y="3034005"/>
                </a:lnTo>
                <a:cubicBezTo>
                  <a:pt x="190915" y="3032722"/>
                  <a:pt x="351051" y="2969535"/>
                  <a:pt x="474035" y="2846551"/>
                </a:cubicBezTo>
                <a:lnTo>
                  <a:pt x="3320585" y="0"/>
                </a:lnTo>
                <a:lnTo>
                  <a:pt x="6189443" y="2868858"/>
                </a:lnTo>
                <a:cubicBezTo>
                  <a:pt x="6320246" y="2999661"/>
                  <a:pt x="6493076" y="3062822"/>
                  <a:pt x="6664138" y="3055803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50000"/>
                </a:schemeClr>
              </a:gs>
              <a:gs pos="12000">
                <a:schemeClr val="bg2">
                  <a:lumMod val="25000"/>
                </a:schemeClr>
              </a:gs>
              <a:gs pos="20000">
                <a:schemeClr val="bg2">
                  <a:lumMod val="50000"/>
                </a:schemeClr>
              </a:gs>
              <a:gs pos="60000">
                <a:schemeClr val="bg2">
                  <a:lumMod val="90000"/>
                </a:schemeClr>
              </a:gs>
              <a:gs pos="71000">
                <a:schemeClr val="bg2">
                  <a:lumMod val="50000"/>
                </a:schemeClr>
              </a:gs>
              <a:gs pos="99000">
                <a:schemeClr val="bg2">
                  <a:lumMod val="25000"/>
                </a:schemeClr>
              </a:gs>
              <a:gs pos="87000">
                <a:schemeClr val="bg2">
                  <a:lumMod val="25000"/>
                </a:schemeClr>
              </a:gs>
              <a:gs pos="100000">
                <a:srgbClr val="EAEAEA"/>
              </a:gs>
            </a:gsLst>
            <a:lin ang="16200000" scaled="0"/>
            <a:tileRect/>
          </a:gradFill>
          <a:ln>
            <a:noFill/>
          </a:ln>
          <a:effectLst>
            <a:outerShdw blurRad="190500" dist="38100" dir="2700000" sx="104000" sy="104000" algn="t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 rot="18972589">
            <a:off x="10254753" y="5608312"/>
            <a:ext cx="1782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THANK YOU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Curls, Thank You</a:t>
            </a:r>
          </a:p>
        </p:txBody>
      </p:sp>
    </p:spTree>
    <p:extLst>
      <p:ext uri="{BB962C8B-B14F-4D97-AF65-F5344CB8AC3E}">
        <p14:creationId xmlns:p14="http://schemas.microsoft.com/office/powerpoint/2010/main" val="237330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77" y="-15539"/>
            <a:ext cx="12199153" cy="68890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Page Curls, Thank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15716" y="5638799"/>
            <a:ext cx="1828800" cy="5232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4346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B56215A-ED25-4EBB-8437-90B48A52B158}"/>
              </a:ext>
            </a:extLst>
          </p:cNvPr>
          <p:cNvSpPr/>
          <p:nvPr/>
        </p:nvSpPr>
        <p:spPr>
          <a:xfrm>
            <a:off x="-37322" y="469050"/>
            <a:ext cx="12503020" cy="1203652"/>
          </a:xfrm>
          <a:custGeom>
            <a:avLst/>
            <a:gdLst>
              <a:gd name="connsiteX0" fmla="*/ 0 w 12503020"/>
              <a:gd name="connsiteY0" fmla="*/ 606490 h 1203652"/>
              <a:gd name="connsiteX1" fmla="*/ 1875453 w 12503020"/>
              <a:gd name="connsiteY1" fmla="*/ 1203649 h 1203652"/>
              <a:gd name="connsiteX2" fmla="*/ 4282751 w 12503020"/>
              <a:gd name="connsiteY2" fmla="*/ 615820 h 1203652"/>
              <a:gd name="connsiteX3" fmla="*/ 5579706 w 12503020"/>
              <a:gd name="connsiteY3" fmla="*/ 727788 h 1203652"/>
              <a:gd name="connsiteX4" fmla="*/ 8276253 w 12503020"/>
              <a:gd name="connsiteY4" fmla="*/ 671804 h 1203652"/>
              <a:gd name="connsiteX5" fmla="*/ 9974424 w 12503020"/>
              <a:gd name="connsiteY5" fmla="*/ 0 h 1203652"/>
              <a:gd name="connsiteX6" fmla="*/ 12503020 w 12503020"/>
              <a:gd name="connsiteY6" fmla="*/ 671804 h 1203652"/>
              <a:gd name="connsiteX0" fmla="*/ 0 w 12503020"/>
              <a:gd name="connsiteY0" fmla="*/ 606490 h 1203652"/>
              <a:gd name="connsiteX1" fmla="*/ 1875453 w 12503020"/>
              <a:gd name="connsiteY1" fmla="*/ 1203649 h 1203652"/>
              <a:gd name="connsiteX2" fmla="*/ 4282751 w 12503020"/>
              <a:gd name="connsiteY2" fmla="*/ 615820 h 1203652"/>
              <a:gd name="connsiteX3" fmla="*/ 5579706 w 12503020"/>
              <a:gd name="connsiteY3" fmla="*/ 727788 h 1203652"/>
              <a:gd name="connsiteX4" fmla="*/ 7529804 w 12503020"/>
              <a:gd name="connsiteY4" fmla="*/ 1129004 h 1203652"/>
              <a:gd name="connsiteX5" fmla="*/ 9974424 w 12503020"/>
              <a:gd name="connsiteY5" fmla="*/ 0 h 1203652"/>
              <a:gd name="connsiteX6" fmla="*/ 12503020 w 12503020"/>
              <a:gd name="connsiteY6" fmla="*/ 671804 h 1203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503020" h="1203652">
                <a:moveTo>
                  <a:pt x="0" y="606490"/>
                </a:moveTo>
                <a:cubicBezTo>
                  <a:pt x="580830" y="904292"/>
                  <a:pt x="1161661" y="1202094"/>
                  <a:pt x="1875453" y="1203649"/>
                </a:cubicBezTo>
                <a:cubicBezTo>
                  <a:pt x="2589245" y="1205204"/>
                  <a:pt x="3665376" y="695130"/>
                  <a:pt x="4282751" y="615820"/>
                </a:cubicBezTo>
                <a:cubicBezTo>
                  <a:pt x="4900126" y="536510"/>
                  <a:pt x="5038531" y="642257"/>
                  <a:pt x="5579706" y="727788"/>
                </a:cubicBezTo>
                <a:cubicBezTo>
                  <a:pt x="6120881" y="813319"/>
                  <a:pt x="6797351" y="1250302"/>
                  <a:pt x="7529804" y="1129004"/>
                </a:cubicBezTo>
                <a:cubicBezTo>
                  <a:pt x="8262257" y="1007706"/>
                  <a:pt x="9269963" y="0"/>
                  <a:pt x="9974424" y="0"/>
                </a:cubicBezTo>
                <a:cubicBezTo>
                  <a:pt x="10678885" y="0"/>
                  <a:pt x="11590952" y="335902"/>
                  <a:pt x="12503020" y="671804"/>
                </a:cubicBezTo>
              </a:path>
            </a:pathLst>
          </a:cu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9" name="Glow">
            <a:extLst>
              <a:ext uri="{FF2B5EF4-FFF2-40B4-BE49-F238E27FC236}">
                <a16:creationId xmlns:a16="http://schemas.microsoft.com/office/drawing/2014/main" id="{F99E21C5-4182-494D-BEF1-8F60A5EB5E28}"/>
              </a:ext>
            </a:extLst>
          </p:cNvPr>
          <p:cNvGrpSpPr/>
          <p:nvPr/>
        </p:nvGrpSpPr>
        <p:grpSpPr>
          <a:xfrm>
            <a:off x="891541" y="367523"/>
            <a:ext cx="10864406" cy="1429565"/>
            <a:chOff x="891541" y="1755265"/>
            <a:chExt cx="10864406" cy="142956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72362CC-5AA5-4585-BEDE-AE3D301A8855}"/>
                </a:ext>
              </a:extLst>
            </p:cNvPr>
            <p:cNvSpPr/>
            <p:nvPr/>
          </p:nvSpPr>
          <p:spPr>
            <a:xfrm>
              <a:off x="891541" y="2692348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CE59AE6-44A8-4EA2-8A1E-DAED3386C1B7}"/>
                </a:ext>
              </a:extLst>
            </p:cNvPr>
            <p:cNvSpPr/>
            <p:nvPr/>
          </p:nvSpPr>
          <p:spPr>
            <a:xfrm>
              <a:off x="1147180" y="3139111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66D95E1-D9FF-46E3-A351-5A66D1CB8923}"/>
                </a:ext>
              </a:extLst>
            </p:cNvPr>
            <p:cNvSpPr/>
            <p:nvPr/>
          </p:nvSpPr>
          <p:spPr>
            <a:xfrm>
              <a:off x="1740627" y="2897621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20C4A08-CBAA-403D-8805-91001977F6A6}"/>
                </a:ext>
              </a:extLst>
            </p:cNvPr>
            <p:cNvSpPr/>
            <p:nvPr/>
          </p:nvSpPr>
          <p:spPr>
            <a:xfrm>
              <a:off x="2251905" y="3139111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719EBBB-0FA1-427C-8501-AFA60C94BE3D}"/>
                </a:ext>
              </a:extLst>
            </p:cNvPr>
            <p:cNvSpPr/>
            <p:nvPr/>
          </p:nvSpPr>
          <p:spPr>
            <a:xfrm>
              <a:off x="3084520" y="2920480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8E3812E-6A8C-4765-BA59-D53887DABA8F}"/>
                </a:ext>
              </a:extLst>
            </p:cNvPr>
            <p:cNvSpPr/>
            <p:nvPr/>
          </p:nvSpPr>
          <p:spPr>
            <a:xfrm>
              <a:off x="3379487" y="2538395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A8A9521-2023-4EF5-8235-220DDE9BC8CC}"/>
                </a:ext>
              </a:extLst>
            </p:cNvPr>
            <p:cNvSpPr/>
            <p:nvPr/>
          </p:nvSpPr>
          <p:spPr>
            <a:xfrm>
              <a:off x="3812107" y="2669488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735E067-F476-4437-ACF1-628BB4318670}"/>
                </a:ext>
              </a:extLst>
            </p:cNvPr>
            <p:cNvSpPr/>
            <p:nvPr/>
          </p:nvSpPr>
          <p:spPr>
            <a:xfrm>
              <a:off x="4175901" y="2334626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524731A-5B8F-4F4A-A05E-16236AFD98B2}"/>
                </a:ext>
              </a:extLst>
            </p:cNvPr>
            <p:cNvSpPr/>
            <p:nvPr/>
          </p:nvSpPr>
          <p:spPr>
            <a:xfrm>
              <a:off x="4499245" y="2538394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F48628A-7972-47E4-8EC7-930799C2A0B6}"/>
                </a:ext>
              </a:extLst>
            </p:cNvPr>
            <p:cNvSpPr/>
            <p:nvPr/>
          </p:nvSpPr>
          <p:spPr>
            <a:xfrm>
              <a:off x="4869678" y="2334626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8FD7AA8-E067-4A74-934A-B2802284C856}"/>
                </a:ext>
              </a:extLst>
            </p:cNvPr>
            <p:cNvSpPr/>
            <p:nvPr/>
          </p:nvSpPr>
          <p:spPr>
            <a:xfrm>
              <a:off x="5172624" y="2589711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B33A9C8-F873-4343-A0E9-C6FBFCEDBD53}"/>
                </a:ext>
              </a:extLst>
            </p:cNvPr>
            <p:cNvSpPr/>
            <p:nvPr/>
          </p:nvSpPr>
          <p:spPr>
            <a:xfrm>
              <a:off x="5764796" y="2515920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C4A47FB-B785-4C9C-9C00-FF1626063CC1}"/>
                </a:ext>
              </a:extLst>
            </p:cNvPr>
            <p:cNvSpPr/>
            <p:nvPr/>
          </p:nvSpPr>
          <p:spPr>
            <a:xfrm>
              <a:off x="6135344" y="2859963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05ADCD2-D2F5-4BB3-AEB6-F0B710B11AB6}"/>
                </a:ext>
              </a:extLst>
            </p:cNvPr>
            <p:cNvSpPr/>
            <p:nvPr/>
          </p:nvSpPr>
          <p:spPr>
            <a:xfrm>
              <a:off x="6630036" y="2804868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559E80B-1B7E-4369-86B5-AD00F02178F4}"/>
                </a:ext>
              </a:extLst>
            </p:cNvPr>
            <p:cNvSpPr/>
            <p:nvPr/>
          </p:nvSpPr>
          <p:spPr>
            <a:xfrm>
              <a:off x="6969007" y="3076918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399A020-8410-43CD-A190-8FEB7DBCA84C}"/>
                </a:ext>
              </a:extLst>
            </p:cNvPr>
            <p:cNvSpPr/>
            <p:nvPr/>
          </p:nvSpPr>
          <p:spPr>
            <a:xfrm>
              <a:off x="7371427" y="2859963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FF2A82A-2BDD-441E-81EE-F062DDD172EE}"/>
                </a:ext>
              </a:extLst>
            </p:cNvPr>
            <p:cNvSpPr/>
            <p:nvPr/>
          </p:nvSpPr>
          <p:spPr>
            <a:xfrm>
              <a:off x="7814997" y="2985810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661A78D-456D-486C-9871-77DBBFF7BEDE}"/>
                </a:ext>
              </a:extLst>
            </p:cNvPr>
            <p:cNvSpPr/>
            <p:nvPr/>
          </p:nvSpPr>
          <p:spPr>
            <a:xfrm>
              <a:off x="8027706" y="2641030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3C4AAC5-6838-466A-BE73-CE04F1B7FB64}"/>
                </a:ext>
              </a:extLst>
            </p:cNvPr>
            <p:cNvSpPr/>
            <p:nvPr/>
          </p:nvSpPr>
          <p:spPr>
            <a:xfrm>
              <a:off x="8410346" y="2680824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0CD7499-2D1B-4179-8B1C-85059F129F7C}"/>
                </a:ext>
              </a:extLst>
            </p:cNvPr>
            <p:cNvSpPr/>
            <p:nvPr/>
          </p:nvSpPr>
          <p:spPr>
            <a:xfrm>
              <a:off x="8604939" y="2310647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7C1A220-74B5-4090-8739-2DE579C669F0}"/>
                </a:ext>
              </a:extLst>
            </p:cNvPr>
            <p:cNvSpPr/>
            <p:nvPr/>
          </p:nvSpPr>
          <p:spPr>
            <a:xfrm>
              <a:off x="8949862" y="2334626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AD08B46C-8BBE-416E-9252-3DA80011D261}"/>
                </a:ext>
              </a:extLst>
            </p:cNvPr>
            <p:cNvSpPr/>
            <p:nvPr/>
          </p:nvSpPr>
          <p:spPr>
            <a:xfrm>
              <a:off x="9234997" y="1917843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526AFEC-F23E-4851-A426-BF867FD58E41}"/>
                </a:ext>
              </a:extLst>
            </p:cNvPr>
            <p:cNvSpPr/>
            <p:nvPr/>
          </p:nvSpPr>
          <p:spPr>
            <a:xfrm>
              <a:off x="9628288" y="2028541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79BE8919-52B1-4C89-B156-7968BA3C5126}"/>
                </a:ext>
              </a:extLst>
            </p:cNvPr>
            <p:cNvSpPr/>
            <p:nvPr/>
          </p:nvSpPr>
          <p:spPr>
            <a:xfrm>
              <a:off x="9923256" y="1755265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11DBB94E-ABC2-40EC-BBDC-5CFA3F2907E6}"/>
                </a:ext>
              </a:extLst>
            </p:cNvPr>
            <p:cNvSpPr/>
            <p:nvPr/>
          </p:nvSpPr>
          <p:spPr>
            <a:xfrm>
              <a:off x="10247721" y="1986274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D9738C61-9976-409A-9521-4FCACCBE501A}"/>
                </a:ext>
              </a:extLst>
            </p:cNvPr>
            <p:cNvSpPr/>
            <p:nvPr/>
          </p:nvSpPr>
          <p:spPr>
            <a:xfrm>
              <a:off x="10684963" y="1860826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E1236FB-4DCB-4C8F-A517-472E9DB8B2F7}"/>
                </a:ext>
              </a:extLst>
            </p:cNvPr>
            <p:cNvSpPr/>
            <p:nvPr/>
          </p:nvSpPr>
          <p:spPr>
            <a:xfrm>
              <a:off x="10984244" y="2123669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306E40E3-AD13-492F-BB6F-A6E72B7A8BB6}"/>
                </a:ext>
              </a:extLst>
            </p:cNvPr>
            <p:cNvSpPr/>
            <p:nvPr/>
          </p:nvSpPr>
          <p:spPr>
            <a:xfrm>
              <a:off x="11471142" y="2043339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74736CD4-F1C3-4111-AEE2-45955C4E5750}"/>
                </a:ext>
              </a:extLst>
            </p:cNvPr>
            <p:cNvSpPr/>
            <p:nvPr/>
          </p:nvSpPr>
          <p:spPr>
            <a:xfrm>
              <a:off x="11710228" y="2357485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D1A2789-485C-421C-AEDB-B3A5F24A5488}"/>
                </a:ext>
              </a:extLst>
            </p:cNvPr>
            <p:cNvSpPr/>
            <p:nvPr/>
          </p:nvSpPr>
          <p:spPr>
            <a:xfrm>
              <a:off x="2612572" y="2772125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8" name="Bulbs">
            <a:extLst>
              <a:ext uri="{FF2B5EF4-FFF2-40B4-BE49-F238E27FC236}">
                <a16:creationId xmlns:a16="http://schemas.microsoft.com/office/drawing/2014/main" id="{2F37BB9B-D164-4569-8601-FAC676E8AF93}"/>
              </a:ext>
            </a:extLst>
          </p:cNvPr>
          <p:cNvGrpSpPr/>
          <p:nvPr/>
        </p:nvGrpSpPr>
        <p:grpSpPr>
          <a:xfrm>
            <a:off x="811764" y="287746"/>
            <a:ext cx="11023960" cy="1589119"/>
            <a:chOff x="811764" y="1675488"/>
            <a:chExt cx="11023960" cy="158911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3F0452E-00FB-4215-91DF-D797FF794444}"/>
                </a:ext>
              </a:extLst>
            </p:cNvPr>
            <p:cNvSpPr/>
            <p:nvPr/>
          </p:nvSpPr>
          <p:spPr>
            <a:xfrm>
              <a:off x="2532795" y="2692348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335EDF4-38EB-479A-9932-2A11944D46E9}"/>
                </a:ext>
              </a:extLst>
            </p:cNvPr>
            <p:cNvSpPr/>
            <p:nvPr/>
          </p:nvSpPr>
          <p:spPr>
            <a:xfrm>
              <a:off x="811764" y="2612571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3C4BECA-49E3-49DE-94F6-675967898099}"/>
                </a:ext>
              </a:extLst>
            </p:cNvPr>
            <p:cNvSpPr/>
            <p:nvPr/>
          </p:nvSpPr>
          <p:spPr>
            <a:xfrm>
              <a:off x="1067403" y="3059334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8D4DB90-58EC-4DDB-A286-AE974E770748}"/>
                </a:ext>
              </a:extLst>
            </p:cNvPr>
            <p:cNvSpPr/>
            <p:nvPr/>
          </p:nvSpPr>
          <p:spPr>
            <a:xfrm>
              <a:off x="1660850" y="2817844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524106-0100-4F44-88A6-20A4B181DD2D}"/>
                </a:ext>
              </a:extLst>
            </p:cNvPr>
            <p:cNvSpPr/>
            <p:nvPr/>
          </p:nvSpPr>
          <p:spPr>
            <a:xfrm>
              <a:off x="2172128" y="3059334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BCC5BCD-1E49-4FE9-95A0-3DA7173974C7}"/>
                </a:ext>
              </a:extLst>
            </p:cNvPr>
            <p:cNvSpPr/>
            <p:nvPr/>
          </p:nvSpPr>
          <p:spPr>
            <a:xfrm>
              <a:off x="3004743" y="2840703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8265A59-9590-4D24-86EE-D66A245E6403}"/>
                </a:ext>
              </a:extLst>
            </p:cNvPr>
            <p:cNvSpPr/>
            <p:nvPr/>
          </p:nvSpPr>
          <p:spPr>
            <a:xfrm>
              <a:off x="3299710" y="2458618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4CC4D1A-76AF-411C-80CC-F18B81566E6F}"/>
                </a:ext>
              </a:extLst>
            </p:cNvPr>
            <p:cNvSpPr/>
            <p:nvPr/>
          </p:nvSpPr>
          <p:spPr>
            <a:xfrm>
              <a:off x="3732330" y="2589711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3322787-3A1F-4818-A88F-643E93787280}"/>
                </a:ext>
              </a:extLst>
            </p:cNvPr>
            <p:cNvSpPr/>
            <p:nvPr/>
          </p:nvSpPr>
          <p:spPr>
            <a:xfrm>
              <a:off x="4096124" y="2254849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E0562B3-0CC7-4B7D-92DD-BBB48806FCD4}"/>
                </a:ext>
              </a:extLst>
            </p:cNvPr>
            <p:cNvSpPr/>
            <p:nvPr/>
          </p:nvSpPr>
          <p:spPr>
            <a:xfrm>
              <a:off x="4419468" y="2458617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DEABA89-F645-44B4-9E81-1D1805F62419}"/>
                </a:ext>
              </a:extLst>
            </p:cNvPr>
            <p:cNvSpPr/>
            <p:nvPr/>
          </p:nvSpPr>
          <p:spPr>
            <a:xfrm>
              <a:off x="4789901" y="2254849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90E3672-1C73-427A-8F43-A7C154CF719F}"/>
                </a:ext>
              </a:extLst>
            </p:cNvPr>
            <p:cNvSpPr/>
            <p:nvPr/>
          </p:nvSpPr>
          <p:spPr>
            <a:xfrm>
              <a:off x="5092847" y="2509934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71FB36B-AD4A-4D65-A57C-9AAC00F87562}"/>
                </a:ext>
              </a:extLst>
            </p:cNvPr>
            <p:cNvSpPr/>
            <p:nvPr/>
          </p:nvSpPr>
          <p:spPr>
            <a:xfrm>
              <a:off x="5685019" y="2436143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D65AEC0-E5BC-4639-9BF5-D37E1A585449}"/>
                </a:ext>
              </a:extLst>
            </p:cNvPr>
            <p:cNvSpPr/>
            <p:nvPr/>
          </p:nvSpPr>
          <p:spPr>
            <a:xfrm>
              <a:off x="6055567" y="2780186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99CD309-BDEB-4473-862A-37B5EF247F6C}"/>
                </a:ext>
              </a:extLst>
            </p:cNvPr>
            <p:cNvSpPr/>
            <p:nvPr/>
          </p:nvSpPr>
          <p:spPr>
            <a:xfrm>
              <a:off x="6550259" y="2725091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9F6FAA7-1F1C-4CD4-BAFC-EA9119FE0566}"/>
                </a:ext>
              </a:extLst>
            </p:cNvPr>
            <p:cNvSpPr/>
            <p:nvPr/>
          </p:nvSpPr>
          <p:spPr>
            <a:xfrm>
              <a:off x="6889230" y="2997141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EA1D8DE-5C8F-4463-B6DB-07F23E1FBDDA}"/>
                </a:ext>
              </a:extLst>
            </p:cNvPr>
            <p:cNvSpPr/>
            <p:nvPr/>
          </p:nvSpPr>
          <p:spPr>
            <a:xfrm>
              <a:off x="7291650" y="2780186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9007003-940A-4006-A5DC-0399FDA2CB19}"/>
                </a:ext>
              </a:extLst>
            </p:cNvPr>
            <p:cNvSpPr/>
            <p:nvPr/>
          </p:nvSpPr>
          <p:spPr>
            <a:xfrm>
              <a:off x="7735220" y="2906033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7C8BC64-0F49-4872-B348-A1E99DDC4137}"/>
                </a:ext>
              </a:extLst>
            </p:cNvPr>
            <p:cNvSpPr/>
            <p:nvPr/>
          </p:nvSpPr>
          <p:spPr>
            <a:xfrm>
              <a:off x="7947929" y="2561253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07AC6B4F-0FEC-4829-849F-8701BFE1BB23}"/>
                </a:ext>
              </a:extLst>
            </p:cNvPr>
            <p:cNvSpPr/>
            <p:nvPr/>
          </p:nvSpPr>
          <p:spPr>
            <a:xfrm>
              <a:off x="8330569" y="2601047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A48FF2A7-B84E-456D-86BC-8320C12E840E}"/>
                </a:ext>
              </a:extLst>
            </p:cNvPr>
            <p:cNvSpPr/>
            <p:nvPr/>
          </p:nvSpPr>
          <p:spPr>
            <a:xfrm>
              <a:off x="8525162" y="2230870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7ACFEF4-4D40-4512-B02D-8C0C10510BF1}"/>
                </a:ext>
              </a:extLst>
            </p:cNvPr>
            <p:cNvSpPr/>
            <p:nvPr/>
          </p:nvSpPr>
          <p:spPr>
            <a:xfrm>
              <a:off x="8870085" y="2254849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7529424-8240-4BFF-ACC4-07D0E27FCCCC}"/>
                </a:ext>
              </a:extLst>
            </p:cNvPr>
            <p:cNvSpPr/>
            <p:nvPr/>
          </p:nvSpPr>
          <p:spPr>
            <a:xfrm>
              <a:off x="9155220" y="1838066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7509A10F-A39C-4BBF-A949-8A3B4CDA6320}"/>
                </a:ext>
              </a:extLst>
            </p:cNvPr>
            <p:cNvSpPr/>
            <p:nvPr/>
          </p:nvSpPr>
          <p:spPr>
            <a:xfrm>
              <a:off x="9548511" y="1948764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7904B34-2675-48BB-B45D-6C2B7FD7331F}"/>
                </a:ext>
              </a:extLst>
            </p:cNvPr>
            <p:cNvSpPr/>
            <p:nvPr/>
          </p:nvSpPr>
          <p:spPr>
            <a:xfrm>
              <a:off x="9843479" y="1675488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C9B7988-B110-4318-95C3-7DC24E6B026B}"/>
                </a:ext>
              </a:extLst>
            </p:cNvPr>
            <p:cNvSpPr/>
            <p:nvPr/>
          </p:nvSpPr>
          <p:spPr>
            <a:xfrm>
              <a:off x="10167944" y="1906497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550EEB26-FA63-4D6D-8ADF-B1BFF5CBCDEC}"/>
                </a:ext>
              </a:extLst>
            </p:cNvPr>
            <p:cNvSpPr/>
            <p:nvPr/>
          </p:nvSpPr>
          <p:spPr>
            <a:xfrm>
              <a:off x="10605186" y="1781049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CA360829-9D33-46D6-AB46-A8916559A105}"/>
                </a:ext>
              </a:extLst>
            </p:cNvPr>
            <p:cNvSpPr/>
            <p:nvPr/>
          </p:nvSpPr>
          <p:spPr>
            <a:xfrm>
              <a:off x="10904467" y="2043892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9304689-5405-4266-81D1-EA6DC60A6665}"/>
                </a:ext>
              </a:extLst>
            </p:cNvPr>
            <p:cNvSpPr/>
            <p:nvPr/>
          </p:nvSpPr>
          <p:spPr>
            <a:xfrm>
              <a:off x="11391365" y="1963562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5EBF412-AEBE-4C87-AAF4-973C606A5027}"/>
                </a:ext>
              </a:extLst>
            </p:cNvPr>
            <p:cNvSpPr/>
            <p:nvPr/>
          </p:nvSpPr>
          <p:spPr>
            <a:xfrm>
              <a:off x="11630451" y="2277708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283366C0-77B2-4D63-A38E-9A0B468023F9}"/>
              </a:ext>
            </a:extLst>
          </p:cNvPr>
          <p:cNvSpPr txBox="1"/>
          <p:nvPr/>
        </p:nvSpPr>
        <p:spPr>
          <a:xfrm>
            <a:off x="568686" y="2768233"/>
            <a:ext cx="110546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Serial Lights Animation</a:t>
            </a:r>
            <a:endParaRPr lang="en-IN" sz="9600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8C23221C-5E95-4F43-9249-723C447AD47B}"/>
              </a:ext>
            </a:extLst>
          </p:cNvPr>
          <p:cNvSpPr/>
          <p:nvPr/>
        </p:nvSpPr>
        <p:spPr>
          <a:xfrm>
            <a:off x="0" y="5073323"/>
            <a:ext cx="12503020" cy="1203652"/>
          </a:xfrm>
          <a:custGeom>
            <a:avLst/>
            <a:gdLst>
              <a:gd name="connsiteX0" fmla="*/ 0 w 12503020"/>
              <a:gd name="connsiteY0" fmla="*/ 606490 h 1203652"/>
              <a:gd name="connsiteX1" fmla="*/ 1875453 w 12503020"/>
              <a:gd name="connsiteY1" fmla="*/ 1203649 h 1203652"/>
              <a:gd name="connsiteX2" fmla="*/ 4282751 w 12503020"/>
              <a:gd name="connsiteY2" fmla="*/ 615820 h 1203652"/>
              <a:gd name="connsiteX3" fmla="*/ 5579706 w 12503020"/>
              <a:gd name="connsiteY3" fmla="*/ 727788 h 1203652"/>
              <a:gd name="connsiteX4" fmla="*/ 8276253 w 12503020"/>
              <a:gd name="connsiteY4" fmla="*/ 671804 h 1203652"/>
              <a:gd name="connsiteX5" fmla="*/ 9974424 w 12503020"/>
              <a:gd name="connsiteY5" fmla="*/ 0 h 1203652"/>
              <a:gd name="connsiteX6" fmla="*/ 12503020 w 12503020"/>
              <a:gd name="connsiteY6" fmla="*/ 671804 h 1203652"/>
              <a:gd name="connsiteX0" fmla="*/ 0 w 12503020"/>
              <a:gd name="connsiteY0" fmla="*/ 606490 h 1203652"/>
              <a:gd name="connsiteX1" fmla="*/ 1875453 w 12503020"/>
              <a:gd name="connsiteY1" fmla="*/ 1203649 h 1203652"/>
              <a:gd name="connsiteX2" fmla="*/ 4282751 w 12503020"/>
              <a:gd name="connsiteY2" fmla="*/ 615820 h 1203652"/>
              <a:gd name="connsiteX3" fmla="*/ 5579706 w 12503020"/>
              <a:gd name="connsiteY3" fmla="*/ 727788 h 1203652"/>
              <a:gd name="connsiteX4" fmla="*/ 7529804 w 12503020"/>
              <a:gd name="connsiteY4" fmla="*/ 1129004 h 1203652"/>
              <a:gd name="connsiteX5" fmla="*/ 9974424 w 12503020"/>
              <a:gd name="connsiteY5" fmla="*/ 0 h 1203652"/>
              <a:gd name="connsiteX6" fmla="*/ 12503020 w 12503020"/>
              <a:gd name="connsiteY6" fmla="*/ 671804 h 1203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503020" h="1203652">
                <a:moveTo>
                  <a:pt x="0" y="606490"/>
                </a:moveTo>
                <a:cubicBezTo>
                  <a:pt x="580830" y="904292"/>
                  <a:pt x="1161661" y="1202094"/>
                  <a:pt x="1875453" y="1203649"/>
                </a:cubicBezTo>
                <a:cubicBezTo>
                  <a:pt x="2589245" y="1205204"/>
                  <a:pt x="3665376" y="695130"/>
                  <a:pt x="4282751" y="615820"/>
                </a:cubicBezTo>
                <a:cubicBezTo>
                  <a:pt x="4900126" y="536510"/>
                  <a:pt x="5038531" y="642257"/>
                  <a:pt x="5579706" y="727788"/>
                </a:cubicBezTo>
                <a:cubicBezTo>
                  <a:pt x="6120881" y="813319"/>
                  <a:pt x="6797351" y="1250302"/>
                  <a:pt x="7529804" y="1129004"/>
                </a:cubicBezTo>
                <a:cubicBezTo>
                  <a:pt x="8262257" y="1007706"/>
                  <a:pt x="9269963" y="0"/>
                  <a:pt x="9974424" y="0"/>
                </a:cubicBezTo>
                <a:cubicBezTo>
                  <a:pt x="10678885" y="0"/>
                  <a:pt x="11590952" y="335902"/>
                  <a:pt x="12503020" y="671804"/>
                </a:cubicBezTo>
              </a:path>
            </a:pathLst>
          </a:cu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95" name="Glow">
            <a:extLst>
              <a:ext uri="{FF2B5EF4-FFF2-40B4-BE49-F238E27FC236}">
                <a16:creationId xmlns:a16="http://schemas.microsoft.com/office/drawing/2014/main" id="{C04E8B00-B9BA-4A5F-AE39-8D5CDB248DDF}"/>
              </a:ext>
            </a:extLst>
          </p:cNvPr>
          <p:cNvGrpSpPr/>
          <p:nvPr/>
        </p:nvGrpSpPr>
        <p:grpSpPr>
          <a:xfrm>
            <a:off x="928863" y="4971796"/>
            <a:ext cx="10864406" cy="1429565"/>
            <a:chOff x="891541" y="1755265"/>
            <a:chExt cx="10864406" cy="1429565"/>
          </a:xfrm>
        </p:grpSpPr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47EA7A64-8930-4E9C-B48F-647D97009208}"/>
                </a:ext>
              </a:extLst>
            </p:cNvPr>
            <p:cNvSpPr/>
            <p:nvPr/>
          </p:nvSpPr>
          <p:spPr>
            <a:xfrm>
              <a:off x="891541" y="2692348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F558E72F-4312-41A7-9A6F-94DA42C1E47D}"/>
                </a:ext>
              </a:extLst>
            </p:cNvPr>
            <p:cNvSpPr/>
            <p:nvPr/>
          </p:nvSpPr>
          <p:spPr>
            <a:xfrm>
              <a:off x="1147180" y="3139111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24793DBC-66A3-4E66-935E-168023530BD5}"/>
                </a:ext>
              </a:extLst>
            </p:cNvPr>
            <p:cNvSpPr/>
            <p:nvPr/>
          </p:nvSpPr>
          <p:spPr>
            <a:xfrm>
              <a:off x="1740627" y="2897621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7C6DCC91-0F38-436D-83F9-F51F0838EC6B}"/>
                </a:ext>
              </a:extLst>
            </p:cNvPr>
            <p:cNvSpPr/>
            <p:nvPr/>
          </p:nvSpPr>
          <p:spPr>
            <a:xfrm>
              <a:off x="2251905" y="3139111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933BD72C-C18C-4565-A569-3FE9D74BD48A}"/>
                </a:ext>
              </a:extLst>
            </p:cNvPr>
            <p:cNvSpPr/>
            <p:nvPr/>
          </p:nvSpPr>
          <p:spPr>
            <a:xfrm>
              <a:off x="3084520" y="2920480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D5C53914-0AC9-43AD-8845-6A0750381C4C}"/>
                </a:ext>
              </a:extLst>
            </p:cNvPr>
            <p:cNvSpPr/>
            <p:nvPr/>
          </p:nvSpPr>
          <p:spPr>
            <a:xfrm>
              <a:off x="3379487" y="2538395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46E5AA9C-5B0E-4845-BBC1-B7D852F99CB0}"/>
                </a:ext>
              </a:extLst>
            </p:cNvPr>
            <p:cNvSpPr/>
            <p:nvPr/>
          </p:nvSpPr>
          <p:spPr>
            <a:xfrm>
              <a:off x="3812107" y="2669488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15C14CC1-0EDF-4B37-AD5E-20F40CAB0A26}"/>
                </a:ext>
              </a:extLst>
            </p:cNvPr>
            <p:cNvSpPr/>
            <p:nvPr/>
          </p:nvSpPr>
          <p:spPr>
            <a:xfrm>
              <a:off x="4175901" y="2334626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7232417C-5DD7-4229-8B3E-C1633D02EA48}"/>
                </a:ext>
              </a:extLst>
            </p:cNvPr>
            <p:cNvSpPr/>
            <p:nvPr/>
          </p:nvSpPr>
          <p:spPr>
            <a:xfrm>
              <a:off x="4499245" y="2538394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E13E31DE-B24B-4B20-A35F-76E1C8B5EA62}"/>
                </a:ext>
              </a:extLst>
            </p:cNvPr>
            <p:cNvSpPr/>
            <p:nvPr/>
          </p:nvSpPr>
          <p:spPr>
            <a:xfrm>
              <a:off x="4869678" y="2334626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CEECB53C-8798-49A7-8968-284607941FDE}"/>
                </a:ext>
              </a:extLst>
            </p:cNvPr>
            <p:cNvSpPr/>
            <p:nvPr/>
          </p:nvSpPr>
          <p:spPr>
            <a:xfrm>
              <a:off x="5172624" y="2589711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134F6E06-0ED3-4FEA-9795-024AD539ECD5}"/>
                </a:ext>
              </a:extLst>
            </p:cNvPr>
            <p:cNvSpPr/>
            <p:nvPr/>
          </p:nvSpPr>
          <p:spPr>
            <a:xfrm>
              <a:off x="5764796" y="2515920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938AD139-BCDB-4E44-B3DA-59B86A412DAB}"/>
                </a:ext>
              </a:extLst>
            </p:cNvPr>
            <p:cNvSpPr/>
            <p:nvPr/>
          </p:nvSpPr>
          <p:spPr>
            <a:xfrm>
              <a:off x="6135344" y="2859963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E84C3F78-A59F-4E5E-B3C0-8DE0D537B809}"/>
                </a:ext>
              </a:extLst>
            </p:cNvPr>
            <p:cNvSpPr/>
            <p:nvPr/>
          </p:nvSpPr>
          <p:spPr>
            <a:xfrm>
              <a:off x="6630036" y="2804868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22B67FA4-BB68-4159-85DB-1A4200F976F3}"/>
                </a:ext>
              </a:extLst>
            </p:cNvPr>
            <p:cNvSpPr/>
            <p:nvPr/>
          </p:nvSpPr>
          <p:spPr>
            <a:xfrm>
              <a:off x="6969007" y="3076918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3D279FC9-80DC-4308-9D41-F87CC01BBDC7}"/>
                </a:ext>
              </a:extLst>
            </p:cNvPr>
            <p:cNvSpPr/>
            <p:nvPr/>
          </p:nvSpPr>
          <p:spPr>
            <a:xfrm>
              <a:off x="7371427" y="2859963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21EC96D9-C2D0-4097-95DA-CFC3D34BF9B9}"/>
                </a:ext>
              </a:extLst>
            </p:cNvPr>
            <p:cNvSpPr/>
            <p:nvPr/>
          </p:nvSpPr>
          <p:spPr>
            <a:xfrm>
              <a:off x="7814997" y="2985810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3CF8D608-546E-4547-A90F-290BEF6950F6}"/>
                </a:ext>
              </a:extLst>
            </p:cNvPr>
            <p:cNvSpPr/>
            <p:nvPr/>
          </p:nvSpPr>
          <p:spPr>
            <a:xfrm>
              <a:off x="8027706" y="2641030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FF134296-41D1-4BC4-A396-C49C5DFE0C41}"/>
                </a:ext>
              </a:extLst>
            </p:cNvPr>
            <p:cNvSpPr/>
            <p:nvPr/>
          </p:nvSpPr>
          <p:spPr>
            <a:xfrm>
              <a:off x="8410346" y="2680824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9A45040A-F829-434C-9029-ED7E05C04BC1}"/>
                </a:ext>
              </a:extLst>
            </p:cNvPr>
            <p:cNvSpPr/>
            <p:nvPr/>
          </p:nvSpPr>
          <p:spPr>
            <a:xfrm>
              <a:off x="8604939" y="2310647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493B5A8C-42CB-43C4-8D27-EDBCF463912D}"/>
                </a:ext>
              </a:extLst>
            </p:cNvPr>
            <p:cNvSpPr/>
            <p:nvPr/>
          </p:nvSpPr>
          <p:spPr>
            <a:xfrm>
              <a:off x="8949862" y="2334626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86E4B8A9-DA2A-448F-9B2E-A2903EE58F51}"/>
                </a:ext>
              </a:extLst>
            </p:cNvPr>
            <p:cNvSpPr/>
            <p:nvPr/>
          </p:nvSpPr>
          <p:spPr>
            <a:xfrm>
              <a:off x="9234997" y="1917843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DD92A65D-E72B-4089-A1FE-EE052DEF4C77}"/>
                </a:ext>
              </a:extLst>
            </p:cNvPr>
            <p:cNvSpPr/>
            <p:nvPr/>
          </p:nvSpPr>
          <p:spPr>
            <a:xfrm>
              <a:off x="9628288" y="2028541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A116D2C0-C134-49C0-8D15-0E249B0F068D}"/>
                </a:ext>
              </a:extLst>
            </p:cNvPr>
            <p:cNvSpPr/>
            <p:nvPr/>
          </p:nvSpPr>
          <p:spPr>
            <a:xfrm>
              <a:off x="9923256" y="1755265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A3B373D5-5D40-4756-A8C4-5A8F413C4E09}"/>
                </a:ext>
              </a:extLst>
            </p:cNvPr>
            <p:cNvSpPr/>
            <p:nvPr/>
          </p:nvSpPr>
          <p:spPr>
            <a:xfrm>
              <a:off x="10247721" y="1986274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786E7594-5D59-4AE2-B695-5EAA43CD23F8}"/>
                </a:ext>
              </a:extLst>
            </p:cNvPr>
            <p:cNvSpPr/>
            <p:nvPr/>
          </p:nvSpPr>
          <p:spPr>
            <a:xfrm>
              <a:off x="10684963" y="1860826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22513835-C9DE-49C2-BB20-8C69013DC1A1}"/>
                </a:ext>
              </a:extLst>
            </p:cNvPr>
            <p:cNvSpPr/>
            <p:nvPr/>
          </p:nvSpPr>
          <p:spPr>
            <a:xfrm>
              <a:off x="10984244" y="2123669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D399B322-D9F8-4B20-9729-66832DA6F64C}"/>
                </a:ext>
              </a:extLst>
            </p:cNvPr>
            <p:cNvSpPr/>
            <p:nvPr/>
          </p:nvSpPr>
          <p:spPr>
            <a:xfrm>
              <a:off x="11471142" y="2043339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3C6E9AD8-B467-4A52-A52D-CEFF314D0458}"/>
                </a:ext>
              </a:extLst>
            </p:cNvPr>
            <p:cNvSpPr/>
            <p:nvPr/>
          </p:nvSpPr>
          <p:spPr>
            <a:xfrm>
              <a:off x="11710228" y="2357485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3F66CE5A-CA72-4095-9497-9CA455462F2F}"/>
                </a:ext>
              </a:extLst>
            </p:cNvPr>
            <p:cNvSpPr/>
            <p:nvPr/>
          </p:nvSpPr>
          <p:spPr>
            <a:xfrm>
              <a:off x="2612572" y="2772125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glow rad="508000">
                <a:schemeClr val="accent4">
                  <a:satMod val="1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26" name="Bulbs">
            <a:extLst>
              <a:ext uri="{FF2B5EF4-FFF2-40B4-BE49-F238E27FC236}">
                <a16:creationId xmlns:a16="http://schemas.microsoft.com/office/drawing/2014/main" id="{D0370AB5-AF93-4196-9F2B-C58965584FD0}"/>
              </a:ext>
            </a:extLst>
          </p:cNvPr>
          <p:cNvGrpSpPr/>
          <p:nvPr/>
        </p:nvGrpSpPr>
        <p:grpSpPr>
          <a:xfrm>
            <a:off x="849086" y="4892019"/>
            <a:ext cx="11023960" cy="1589119"/>
            <a:chOff x="811764" y="1675488"/>
            <a:chExt cx="11023960" cy="1589119"/>
          </a:xfrm>
        </p:grpSpPr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890C389B-A800-4033-AE5B-D494BE9B38E0}"/>
                </a:ext>
              </a:extLst>
            </p:cNvPr>
            <p:cNvSpPr/>
            <p:nvPr/>
          </p:nvSpPr>
          <p:spPr>
            <a:xfrm>
              <a:off x="2532795" y="2692348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EDDE608E-3668-4BD4-9B1A-121791B9D3F1}"/>
                </a:ext>
              </a:extLst>
            </p:cNvPr>
            <p:cNvSpPr/>
            <p:nvPr/>
          </p:nvSpPr>
          <p:spPr>
            <a:xfrm>
              <a:off x="811764" y="2612571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927D2BEF-C828-43F4-B2EA-2A623EF342FE}"/>
                </a:ext>
              </a:extLst>
            </p:cNvPr>
            <p:cNvSpPr/>
            <p:nvPr/>
          </p:nvSpPr>
          <p:spPr>
            <a:xfrm>
              <a:off x="1067403" y="3059334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97E8CDEE-E47B-460A-AC47-6770C3A3CA49}"/>
                </a:ext>
              </a:extLst>
            </p:cNvPr>
            <p:cNvSpPr/>
            <p:nvPr/>
          </p:nvSpPr>
          <p:spPr>
            <a:xfrm>
              <a:off x="1660850" y="2817844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7C84C9E9-1984-4A97-8940-4D3A8C806C1F}"/>
                </a:ext>
              </a:extLst>
            </p:cNvPr>
            <p:cNvSpPr/>
            <p:nvPr/>
          </p:nvSpPr>
          <p:spPr>
            <a:xfrm>
              <a:off x="2172128" y="3059334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979CA2D0-C5E8-4FFA-B2AC-2DEC12945866}"/>
                </a:ext>
              </a:extLst>
            </p:cNvPr>
            <p:cNvSpPr/>
            <p:nvPr/>
          </p:nvSpPr>
          <p:spPr>
            <a:xfrm>
              <a:off x="3004743" y="2840703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D1BAB74E-C0C3-49A6-8933-4A50C7E8DDF9}"/>
                </a:ext>
              </a:extLst>
            </p:cNvPr>
            <p:cNvSpPr/>
            <p:nvPr/>
          </p:nvSpPr>
          <p:spPr>
            <a:xfrm>
              <a:off x="3299710" y="2458618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9454FF0E-D2B0-4EFA-84D5-84FD860CE026}"/>
                </a:ext>
              </a:extLst>
            </p:cNvPr>
            <p:cNvSpPr/>
            <p:nvPr/>
          </p:nvSpPr>
          <p:spPr>
            <a:xfrm>
              <a:off x="3732330" y="2589711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96AB46FE-EACF-41C9-914D-2F497E033E3E}"/>
                </a:ext>
              </a:extLst>
            </p:cNvPr>
            <p:cNvSpPr/>
            <p:nvPr/>
          </p:nvSpPr>
          <p:spPr>
            <a:xfrm>
              <a:off x="4096124" y="2254849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B344DFD9-B682-48CC-B14A-07A04819D999}"/>
                </a:ext>
              </a:extLst>
            </p:cNvPr>
            <p:cNvSpPr/>
            <p:nvPr/>
          </p:nvSpPr>
          <p:spPr>
            <a:xfrm>
              <a:off x="4419468" y="2458617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5F51D09A-3A1B-4BCE-AC8A-862E4A1A34ED}"/>
                </a:ext>
              </a:extLst>
            </p:cNvPr>
            <p:cNvSpPr/>
            <p:nvPr/>
          </p:nvSpPr>
          <p:spPr>
            <a:xfrm>
              <a:off x="4789901" y="2254849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376C9818-DAFE-4B9D-9D48-F4AC12648A15}"/>
                </a:ext>
              </a:extLst>
            </p:cNvPr>
            <p:cNvSpPr/>
            <p:nvPr/>
          </p:nvSpPr>
          <p:spPr>
            <a:xfrm>
              <a:off x="5092847" y="2509934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D0B4284A-B3A1-4A72-B3AB-8D37C4D4A97C}"/>
                </a:ext>
              </a:extLst>
            </p:cNvPr>
            <p:cNvSpPr/>
            <p:nvPr/>
          </p:nvSpPr>
          <p:spPr>
            <a:xfrm>
              <a:off x="5685019" y="2436143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A39C412E-1EAC-4797-9DE9-BD98817958D7}"/>
                </a:ext>
              </a:extLst>
            </p:cNvPr>
            <p:cNvSpPr/>
            <p:nvPr/>
          </p:nvSpPr>
          <p:spPr>
            <a:xfrm>
              <a:off x="6055567" y="2780186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FFAC5CC9-4037-43E5-A359-0EDE6529C4CA}"/>
                </a:ext>
              </a:extLst>
            </p:cNvPr>
            <p:cNvSpPr/>
            <p:nvPr/>
          </p:nvSpPr>
          <p:spPr>
            <a:xfrm>
              <a:off x="6550259" y="2725091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FD268FC3-31FA-4CDF-A28A-D265274AFB2E}"/>
                </a:ext>
              </a:extLst>
            </p:cNvPr>
            <p:cNvSpPr/>
            <p:nvPr/>
          </p:nvSpPr>
          <p:spPr>
            <a:xfrm>
              <a:off x="6889230" y="2997141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1797898C-10D6-48DA-A8D6-D6996C2C862C}"/>
                </a:ext>
              </a:extLst>
            </p:cNvPr>
            <p:cNvSpPr/>
            <p:nvPr/>
          </p:nvSpPr>
          <p:spPr>
            <a:xfrm>
              <a:off x="7291650" y="2780186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15D34FEA-876D-421E-957B-476C7B63DE65}"/>
                </a:ext>
              </a:extLst>
            </p:cNvPr>
            <p:cNvSpPr/>
            <p:nvPr/>
          </p:nvSpPr>
          <p:spPr>
            <a:xfrm>
              <a:off x="7735220" y="2906033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F1489E9C-931D-4449-B5F5-C4426AFC4039}"/>
                </a:ext>
              </a:extLst>
            </p:cNvPr>
            <p:cNvSpPr/>
            <p:nvPr/>
          </p:nvSpPr>
          <p:spPr>
            <a:xfrm>
              <a:off x="7947929" y="2561253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B9DC0DA2-B7CC-4D52-92D3-337B55E990AF}"/>
                </a:ext>
              </a:extLst>
            </p:cNvPr>
            <p:cNvSpPr/>
            <p:nvPr/>
          </p:nvSpPr>
          <p:spPr>
            <a:xfrm>
              <a:off x="8330569" y="2601047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94D54D66-EB23-4A03-9A1C-3506521C753C}"/>
                </a:ext>
              </a:extLst>
            </p:cNvPr>
            <p:cNvSpPr/>
            <p:nvPr/>
          </p:nvSpPr>
          <p:spPr>
            <a:xfrm>
              <a:off x="8525162" y="2230870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C8B9CE33-7980-45DC-9597-6745534257DC}"/>
                </a:ext>
              </a:extLst>
            </p:cNvPr>
            <p:cNvSpPr/>
            <p:nvPr/>
          </p:nvSpPr>
          <p:spPr>
            <a:xfrm>
              <a:off x="8870085" y="2254849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E38EAFDA-B597-4B90-AA12-63B833391C2A}"/>
                </a:ext>
              </a:extLst>
            </p:cNvPr>
            <p:cNvSpPr/>
            <p:nvPr/>
          </p:nvSpPr>
          <p:spPr>
            <a:xfrm>
              <a:off x="9155220" y="1838066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2F686351-596F-4910-A25D-456E89AB92D1}"/>
                </a:ext>
              </a:extLst>
            </p:cNvPr>
            <p:cNvSpPr/>
            <p:nvPr/>
          </p:nvSpPr>
          <p:spPr>
            <a:xfrm>
              <a:off x="9548511" y="1948764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BDC8C0F4-1092-4883-A6B8-637C0DB58B0D}"/>
                </a:ext>
              </a:extLst>
            </p:cNvPr>
            <p:cNvSpPr/>
            <p:nvPr/>
          </p:nvSpPr>
          <p:spPr>
            <a:xfrm>
              <a:off x="9843479" y="1675488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F172103C-454B-4C8C-AD77-8E1C2E16AB40}"/>
                </a:ext>
              </a:extLst>
            </p:cNvPr>
            <p:cNvSpPr/>
            <p:nvPr/>
          </p:nvSpPr>
          <p:spPr>
            <a:xfrm>
              <a:off x="10167944" y="1906497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2975D1FB-AA13-43F5-9B29-12829AC81C3A}"/>
                </a:ext>
              </a:extLst>
            </p:cNvPr>
            <p:cNvSpPr/>
            <p:nvPr/>
          </p:nvSpPr>
          <p:spPr>
            <a:xfrm>
              <a:off x="10605186" y="1781049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8368CDB3-36C7-4309-BDA1-D139F7F5BB74}"/>
                </a:ext>
              </a:extLst>
            </p:cNvPr>
            <p:cNvSpPr/>
            <p:nvPr/>
          </p:nvSpPr>
          <p:spPr>
            <a:xfrm>
              <a:off x="10904467" y="2043892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9982E49F-B142-4DC7-B7D5-84CC170243E0}"/>
                </a:ext>
              </a:extLst>
            </p:cNvPr>
            <p:cNvSpPr/>
            <p:nvPr/>
          </p:nvSpPr>
          <p:spPr>
            <a:xfrm>
              <a:off x="11391365" y="1963562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AC476D5A-7B69-46D5-A3E5-B157BFEE82EB}"/>
                </a:ext>
              </a:extLst>
            </p:cNvPr>
            <p:cNvSpPr/>
            <p:nvPr/>
          </p:nvSpPr>
          <p:spPr>
            <a:xfrm>
              <a:off x="11630451" y="2277708"/>
              <a:ext cx="205273" cy="2052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30636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62"/>
            <a:ext cx="12193057" cy="68585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126257" y="5867400"/>
            <a:ext cx="1066800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400" b="1" dirty="0"/>
              <a:t>Thank you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Curls, Thank You</a:t>
            </a:r>
          </a:p>
        </p:txBody>
      </p:sp>
    </p:spTree>
    <p:extLst>
      <p:ext uri="{BB962C8B-B14F-4D97-AF65-F5344CB8AC3E}">
        <p14:creationId xmlns:p14="http://schemas.microsoft.com/office/powerpoint/2010/main" val="2997365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Oval 135">
            <a:extLst>
              <a:ext uri="{FF2B5EF4-FFF2-40B4-BE49-F238E27FC236}">
                <a16:creationId xmlns:a16="http://schemas.microsoft.com/office/drawing/2014/main" id="{A47FD704-4C74-4EFD-951B-9E7B7C556754}"/>
              </a:ext>
            </a:extLst>
          </p:cNvPr>
          <p:cNvSpPr/>
          <p:nvPr/>
        </p:nvSpPr>
        <p:spPr>
          <a:xfrm>
            <a:off x="1124687" y="1654669"/>
            <a:ext cx="3761794" cy="3761794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417FD6D-5651-4F71-A644-52F52FE7F2FF}"/>
              </a:ext>
            </a:extLst>
          </p:cNvPr>
          <p:cNvSpPr/>
          <p:nvPr/>
        </p:nvSpPr>
        <p:spPr>
          <a:xfrm>
            <a:off x="933061" y="1464907"/>
            <a:ext cx="4180114" cy="4180114"/>
          </a:xfrm>
          <a:prstGeom prst="ellipse">
            <a:avLst/>
          </a:prstGeom>
          <a:noFill/>
          <a:ln w="1905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879248734">
                  <a:custGeom>
                    <a:avLst/>
                    <a:gdLst>
                      <a:gd name="connsiteX0" fmla="*/ 0 w 4180114"/>
                      <a:gd name="connsiteY0" fmla="*/ 2090057 h 4180114"/>
                      <a:gd name="connsiteX1" fmla="*/ 2090057 w 4180114"/>
                      <a:gd name="connsiteY1" fmla="*/ 0 h 4180114"/>
                      <a:gd name="connsiteX2" fmla="*/ 4180114 w 4180114"/>
                      <a:gd name="connsiteY2" fmla="*/ 2090057 h 4180114"/>
                      <a:gd name="connsiteX3" fmla="*/ 2090057 w 4180114"/>
                      <a:gd name="connsiteY3" fmla="*/ 4180114 h 4180114"/>
                      <a:gd name="connsiteX4" fmla="*/ 0 w 4180114"/>
                      <a:gd name="connsiteY4" fmla="*/ 2090057 h 4180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180114" h="4180114" extrusionOk="0">
                        <a:moveTo>
                          <a:pt x="0" y="2090057"/>
                        </a:moveTo>
                        <a:cubicBezTo>
                          <a:pt x="-142512" y="768166"/>
                          <a:pt x="1044961" y="-39651"/>
                          <a:pt x="2090057" y="0"/>
                        </a:cubicBezTo>
                        <a:cubicBezTo>
                          <a:pt x="3062135" y="102386"/>
                          <a:pt x="4261612" y="911431"/>
                          <a:pt x="4180114" y="2090057"/>
                        </a:cubicBezTo>
                        <a:cubicBezTo>
                          <a:pt x="4153554" y="3191410"/>
                          <a:pt x="3211787" y="4281483"/>
                          <a:pt x="2090057" y="4180114"/>
                        </a:cubicBezTo>
                        <a:cubicBezTo>
                          <a:pt x="969706" y="4133271"/>
                          <a:pt x="67454" y="3238813"/>
                          <a:pt x="0" y="209005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B572F5C-B817-4EBC-9A1F-D2A1E52F24DB}"/>
              </a:ext>
            </a:extLst>
          </p:cNvPr>
          <p:cNvGrpSpPr/>
          <p:nvPr/>
        </p:nvGrpSpPr>
        <p:grpSpPr>
          <a:xfrm>
            <a:off x="3908923" y="2861087"/>
            <a:ext cx="1420962" cy="2453651"/>
            <a:chOff x="3908923" y="2861087"/>
            <a:chExt cx="1420962" cy="245365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CF42404-2F36-469C-A0CB-BD65F3A43DBA}"/>
                </a:ext>
              </a:extLst>
            </p:cNvPr>
            <p:cNvSpPr/>
            <p:nvPr/>
          </p:nvSpPr>
          <p:spPr>
            <a:xfrm>
              <a:off x="4793826" y="2905531"/>
              <a:ext cx="117589" cy="117589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>
              <a:glow rad="381000">
                <a:srgbClr val="FF00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67FB7C5-1355-496C-8C43-EA8A9F33274B}"/>
                </a:ext>
              </a:extLst>
            </p:cNvPr>
            <p:cNvSpPr/>
            <p:nvPr/>
          </p:nvSpPr>
          <p:spPr>
            <a:xfrm>
              <a:off x="5157619" y="3112008"/>
              <a:ext cx="117589" cy="117589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>
              <a:glow rad="469900">
                <a:srgbClr val="00B0F0">
                  <a:alpha val="71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FB88F15-2AFE-4FEB-B118-AD709D120698}"/>
                </a:ext>
              </a:extLst>
            </p:cNvPr>
            <p:cNvSpPr/>
            <p:nvPr/>
          </p:nvSpPr>
          <p:spPr>
            <a:xfrm>
              <a:off x="4838270" y="3496169"/>
              <a:ext cx="117589" cy="117589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>
              <a:glow rad="469900">
                <a:schemeClr val="accent4">
                  <a:satMod val="175000"/>
                  <a:alpha val="71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091C7C2-BA2D-4904-8DF9-CEDAE33EE98C}"/>
                </a:ext>
              </a:extLst>
            </p:cNvPr>
            <p:cNvSpPr/>
            <p:nvPr/>
          </p:nvSpPr>
          <p:spPr>
            <a:xfrm>
              <a:off x="5167852" y="3953369"/>
              <a:ext cx="117589" cy="117589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>
              <a:glow rad="381000">
                <a:srgbClr val="FF00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F6CE407-AE5C-405A-AE07-25D66D438DEC}"/>
                </a:ext>
              </a:extLst>
            </p:cNvPr>
            <p:cNvSpPr/>
            <p:nvPr/>
          </p:nvSpPr>
          <p:spPr>
            <a:xfrm>
              <a:off x="4730316" y="4194259"/>
              <a:ext cx="117589" cy="117589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>
              <a:glow rad="469900">
                <a:srgbClr val="00B0F0">
                  <a:alpha val="71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C16C6FF-AE1B-491B-8DC3-06E91FCBFF77}"/>
                </a:ext>
              </a:extLst>
            </p:cNvPr>
            <p:cNvSpPr/>
            <p:nvPr/>
          </p:nvSpPr>
          <p:spPr>
            <a:xfrm>
              <a:off x="4927360" y="4592817"/>
              <a:ext cx="117589" cy="117589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>
              <a:glow rad="469900">
                <a:schemeClr val="accent4">
                  <a:satMod val="175000"/>
                  <a:alpha val="71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1363764-F254-4B94-B0BB-F6FA553F5CCC}"/>
                </a:ext>
              </a:extLst>
            </p:cNvPr>
            <p:cNvSpPr/>
            <p:nvPr/>
          </p:nvSpPr>
          <p:spPr>
            <a:xfrm>
              <a:off x="4444179" y="4661642"/>
              <a:ext cx="117589" cy="117589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D08D921-3B11-4D85-9F0F-B687FA406F48}"/>
                </a:ext>
              </a:extLst>
            </p:cNvPr>
            <p:cNvSpPr/>
            <p:nvPr/>
          </p:nvSpPr>
          <p:spPr>
            <a:xfrm>
              <a:off x="4543302" y="5152705"/>
              <a:ext cx="117589" cy="117589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>
              <a:glow rad="469900">
                <a:schemeClr val="accent4">
                  <a:satMod val="175000"/>
                  <a:alpha val="71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464C631-778C-4991-8B38-547F468BF23F}"/>
                </a:ext>
              </a:extLst>
            </p:cNvPr>
            <p:cNvSpPr/>
            <p:nvPr/>
          </p:nvSpPr>
          <p:spPr>
            <a:xfrm>
              <a:off x="3953367" y="5103543"/>
              <a:ext cx="117589" cy="117589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>
              <a:glow rad="381000">
                <a:srgbClr val="FF00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6A17247-ABF0-4969-A504-A6A917108709}"/>
                </a:ext>
              </a:extLst>
            </p:cNvPr>
            <p:cNvSpPr/>
            <p:nvPr/>
          </p:nvSpPr>
          <p:spPr>
            <a:xfrm>
              <a:off x="4749382" y="2861087"/>
              <a:ext cx="206477" cy="2064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802895-06C2-46DD-B2E4-4881F37C6264}"/>
                </a:ext>
              </a:extLst>
            </p:cNvPr>
            <p:cNvSpPr/>
            <p:nvPr/>
          </p:nvSpPr>
          <p:spPr>
            <a:xfrm>
              <a:off x="5113175" y="3067564"/>
              <a:ext cx="206477" cy="2064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A0E6C06-DD9E-44DE-8147-BA697FC08817}"/>
                </a:ext>
              </a:extLst>
            </p:cNvPr>
            <p:cNvSpPr/>
            <p:nvPr/>
          </p:nvSpPr>
          <p:spPr>
            <a:xfrm>
              <a:off x="4793826" y="3451725"/>
              <a:ext cx="206477" cy="2064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CC1DDD1-58AD-4578-82FC-56831AD22F87}"/>
                </a:ext>
              </a:extLst>
            </p:cNvPr>
            <p:cNvSpPr/>
            <p:nvPr/>
          </p:nvSpPr>
          <p:spPr>
            <a:xfrm>
              <a:off x="5123408" y="3908925"/>
              <a:ext cx="206477" cy="2064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5B3ABC9-3EB3-4964-8DC6-44844C6D04DD}"/>
                </a:ext>
              </a:extLst>
            </p:cNvPr>
            <p:cNvSpPr/>
            <p:nvPr/>
          </p:nvSpPr>
          <p:spPr>
            <a:xfrm>
              <a:off x="4685872" y="4149815"/>
              <a:ext cx="206477" cy="2064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481061D-2CB5-4C32-95C6-72E2CC52723B}"/>
                </a:ext>
              </a:extLst>
            </p:cNvPr>
            <p:cNvSpPr/>
            <p:nvPr/>
          </p:nvSpPr>
          <p:spPr>
            <a:xfrm>
              <a:off x="4882916" y="4548373"/>
              <a:ext cx="206477" cy="2064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FBD5D86-A4E7-46B2-827E-E995FE519D26}"/>
                </a:ext>
              </a:extLst>
            </p:cNvPr>
            <p:cNvSpPr/>
            <p:nvPr/>
          </p:nvSpPr>
          <p:spPr>
            <a:xfrm>
              <a:off x="4399735" y="4617198"/>
              <a:ext cx="206477" cy="2064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356B6AD-48EF-42BD-A267-D12C8533A238}"/>
                </a:ext>
              </a:extLst>
            </p:cNvPr>
            <p:cNvSpPr/>
            <p:nvPr/>
          </p:nvSpPr>
          <p:spPr>
            <a:xfrm>
              <a:off x="4498858" y="5108261"/>
              <a:ext cx="206477" cy="2064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5CE83C5-6869-4E9C-8B2A-4DB58177B205}"/>
                </a:ext>
              </a:extLst>
            </p:cNvPr>
            <p:cNvSpPr/>
            <p:nvPr/>
          </p:nvSpPr>
          <p:spPr>
            <a:xfrm>
              <a:off x="3908923" y="5059099"/>
              <a:ext cx="206477" cy="2064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A4DC2A10-F618-4829-8FF3-2C2883C790F9}"/>
              </a:ext>
            </a:extLst>
          </p:cNvPr>
          <p:cNvGrpSpPr/>
          <p:nvPr/>
        </p:nvGrpSpPr>
        <p:grpSpPr>
          <a:xfrm>
            <a:off x="760896" y="4017681"/>
            <a:ext cx="3334840" cy="1889198"/>
            <a:chOff x="760896" y="4017681"/>
            <a:chExt cx="3334840" cy="1889198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6D83CB0-26C8-44B5-ADB9-B514A40887BA}"/>
                </a:ext>
              </a:extLst>
            </p:cNvPr>
            <p:cNvSpPr/>
            <p:nvPr/>
          </p:nvSpPr>
          <p:spPr>
            <a:xfrm>
              <a:off x="3933703" y="5586226"/>
              <a:ext cx="117589" cy="117589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8407385-5867-461A-B1DB-7A6C2A046AC9}"/>
                </a:ext>
              </a:extLst>
            </p:cNvPr>
            <p:cNvSpPr/>
            <p:nvPr/>
          </p:nvSpPr>
          <p:spPr>
            <a:xfrm>
              <a:off x="3373264" y="5375434"/>
              <a:ext cx="117589" cy="117589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>
              <a:glow rad="469900">
                <a:schemeClr val="accent4">
                  <a:satMod val="175000"/>
                  <a:alpha val="71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859F50B-1A3B-4E53-8CFE-4B969E648697}"/>
                </a:ext>
              </a:extLst>
            </p:cNvPr>
            <p:cNvSpPr/>
            <p:nvPr/>
          </p:nvSpPr>
          <p:spPr>
            <a:xfrm>
              <a:off x="3067562" y="5744846"/>
              <a:ext cx="117589" cy="117589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>
              <a:glow rad="381000">
                <a:srgbClr val="FF00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C66C58E-C8E8-4814-B7D7-5FA04A83B0AD}"/>
                </a:ext>
              </a:extLst>
            </p:cNvPr>
            <p:cNvSpPr/>
            <p:nvPr/>
          </p:nvSpPr>
          <p:spPr>
            <a:xfrm>
              <a:off x="2694737" y="5375434"/>
              <a:ext cx="117589" cy="117589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>
              <a:glow rad="469900">
                <a:srgbClr val="00B0F0">
                  <a:alpha val="71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A361014-6525-4247-B18E-DE95B7CBBA15}"/>
                </a:ext>
              </a:extLst>
            </p:cNvPr>
            <p:cNvSpPr/>
            <p:nvPr/>
          </p:nvSpPr>
          <p:spPr>
            <a:xfrm>
              <a:off x="2249127" y="5586225"/>
              <a:ext cx="117589" cy="117589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5777A35-8759-4F87-84D4-C989748122AA}"/>
                </a:ext>
              </a:extLst>
            </p:cNvPr>
            <p:cNvSpPr/>
            <p:nvPr/>
          </p:nvSpPr>
          <p:spPr>
            <a:xfrm>
              <a:off x="2080420" y="5206781"/>
              <a:ext cx="117589" cy="117589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>
              <a:glow rad="381000">
                <a:srgbClr val="FF00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CE538B6-09A3-48C7-82BF-03EBDC610FD6}"/>
                </a:ext>
              </a:extLst>
            </p:cNvPr>
            <p:cNvSpPr/>
            <p:nvPr/>
          </p:nvSpPr>
          <p:spPr>
            <a:xfrm>
              <a:off x="1620062" y="5310020"/>
              <a:ext cx="117589" cy="117589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>
              <a:glow rad="469900">
                <a:schemeClr val="accent4">
                  <a:satMod val="175000"/>
                  <a:alpha val="71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7CD575EB-EB2D-4042-A952-A3B29B04400F}"/>
                </a:ext>
              </a:extLst>
            </p:cNvPr>
            <p:cNvSpPr/>
            <p:nvPr/>
          </p:nvSpPr>
          <p:spPr>
            <a:xfrm>
              <a:off x="1590565" y="4823675"/>
              <a:ext cx="117589" cy="117589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>
              <a:glow rad="469900">
                <a:srgbClr val="00B0F0">
                  <a:alpha val="71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E20FDD7-EF1B-4889-8E71-265EBC41D3C8}"/>
                </a:ext>
              </a:extLst>
            </p:cNvPr>
            <p:cNvSpPr/>
            <p:nvPr/>
          </p:nvSpPr>
          <p:spPr>
            <a:xfrm>
              <a:off x="1089120" y="4823675"/>
              <a:ext cx="117589" cy="117589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>
              <a:glow rad="381000">
                <a:srgbClr val="FF00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91976E1-7601-4CCB-8C02-9D685A5DD256}"/>
                </a:ext>
              </a:extLst>
            </p:cNvPr>
            <p:cNvSpPr/>
            <p:nvPr/>
          </p:nvSpPr>
          <p:spPr>
            <a:xfrm>
              <a:off x="1226771" y="4297497"/>
              <a:ext cx="117589" cy="117589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>
              <a:glow rad="469900">
                <a:schemeClr val="accent4">
                  <a:satMod val="175000"/>
                  <a:alpha val="71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0C79296E-D18F-41FB-988F-2821A2F4E844}"/>
                </a:ext>
              </a:extLst>
            </p:cNvPr>
            <p:cNvSpPr/>
            <p:nvPr/>
          </p:nvSpPr>
          <p:spPr>
            <a:xfrm>
              <a:off x="805340" y="4062125"/>
              <a:ext cx="117589" cy="117589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>
              <a:glow rad="381000">
                <a:srgbClr val="FF00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795465E-45BB-4165-A667-7EC06E8F851A}"/>
                </a:ext>
              </a:extLst>
            </p:cNvPr>
            <p:cNvSpPr/>
            <p:nvPr/>
          </p:nvSpPr>
          <p:spPr>
            <a:xfrm>
              <a:off x="3889259" y="5541782"/>
              <a:ext cx="206477" cy="2064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DA183C4-FD40-4F87-89F6-82D7C41BF8BD}"/>
                </a:ext>
              </a:extLst>
            </p:cNvPr>
            <p:cNvSpPr/>
            <p:nvPr/>
          </p:nvSpPr>
          <p:spPr>
            <a:xfrm>
              <a:off x="3328820" y="5330990"/>
              <a:ext cx="206477" cy="2064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E0CBB45-39B7-4EC9-A207-AA2DD0F80E85}"/>
                </a:ext>
              </a:extLst>
            </p:cNvPr>
            <p:cNvSpPr/>
            <p:nvPr/>
          </p:nvSpPr>
          <p:spPr>
            <a:xfrm>
              <a:off x="3023118" y="5700402"/>
              <a:ext cx="206477" cy="2064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DC584A0-4AF6-4609-B668-9CB52711851F}"/>
                </a:ext>
              </a:extLst>
            </p:cNvPr>
            <p:cNvSpPr/>
            <p:nvPr/>
          </p:nvSpPr>
          <p:spPr>
            <a:xfrm>
              <a:off x="2650293" y="5330990"/>
              <a:ext cx="206477" cy="2064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1EACE95-639B-4C60-81CD-12CE34354E68}"/>
                </a:ext>
              </a:extLst>
            </p:cNvPr>
            <p:cNvSpPr/>
            <p:nvPr/>
          </p:nvSpPr>
          <p:spPr>
            <a:xfrm>
              <a:off x="2204683" y="5541781"/>
              <a:ext cx="206477" cy="2064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AAB3BB3-1922-45E3-97A0-EAFAC8B522CA}"/>
                </a:ext>
              </a:extLst>
            </p:cNvPr>
            <p:cNvSpPr/>
            <p:nvPr/>
          </p:nvSpPr>
          <p:spPr>
            <a:xfrm>
              <a:off x="2035976" y="5162337"/>
              <a:ext cx="206477" cy="2064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17187FA-98CB-4D1B-AE8E-04396A1911DD}"/>
                </a:ext>
              </a:extLst>
            </p:cNvPr>
            <p:cNvSpPr/>
            <p:nvPr/>
          </p:nvSpPr>
          <p:spPr>
            <a:xfrm>
              <a:off x="1575618" y="5265576"/>
              <a:ext cx="206477" cy="2064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9CE88FB-430A-4D61-BFD1-5DCD7BE59F6D}"/>
                </a:ext>
              </a:extLst>
            </p:cNvPr>
            <p:cNvSpPr/>
            <p:nvPr/>
          </p:nvSpPr>
          <p:spPr>
            <a:xfrm>
              <a:off x="1546121" y="4779231"/>
              <a:ext cx="206477" cy="2064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1F21F1DA-E401-4EF9-9146-846F1F5FB10B}"/>
                </a:ext>
              </a:extLst>
            </p:cNvPr>
            <p:cNvSpPr/>
            <p:nvPr/>
          </p:nvSpPr>
          <p:spPr>
            <a:xfrm>
              <a:off x="1044676" y="4779231"/>
              <a:ext cx="206477" cy="2064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D22B303-C242-4C95-8B45-35104DD6BC99}"/>
                </a:ext>
              </a:extLst>
            </p:cNvPr>
            <p:cNvSpPr/>
            <p:nvPr/>
          </p:nvSpPr>
          <p:spPr>
            <a:xfrm>
              <a:off x="1182327" y="4253053"/>
              <a:ext cx="206477" cy="2064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31EA2940-0AFC-407D-808E-4268D668A682}"/>
                </a:ext>
              </a:extLst>
            </p:cNvPr>
            <p:cNvSpPr/>
            <p:nvPr/>
          </p:nvSpPr>
          <p:spPr>
            <a:xfrm>
              <a:off x="760896" y="4017681"/>
              <a:ext cx="206477" cy="2064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81D952B-2F5A-45CA-BC22-B8065C76ADDC}"/>
              </a:ext>
            </a:extLst>
          </p:cNvPr>
          <p:cNvGrpSpPr/>
          <p:nvPr/>
        </p:nvGrpSpPr>
        <p:grpSpPr>
          <a:xfrm>
            <a:off x="625900" y="1430391"/>
            <a:ext cx="1603397" cy="2390446"/>
            <a:chOff x="625900" y="1430391"/>
            <a:chExt cx="1603397" cy="2390446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ADCE01BF-4CF6-4B84-A78E-2BCA232EBB9F}"/>
                </a:ext>
              </a:extLst>
            </p:cNvPr>
            <p:cNvSpPr/>
            <p:nvPr/>
          </p:nvSpPr>
          <p:spPr>
            <a:xfrm>
              <a:off x="1030325" y="3658804"/>
              <a:ext cx="117589" cy="117589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>
              <a:glow rad="469900">
                <a:srgbClr val="00B0F0">
                  <a:alpha val="71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A9A5B0C8-E55D-4C38-8EAD-261F34979306}"/>
                </a:ext>
              </a:extLst>
            </p:cNvPr>
            <p:cNvSpPr/>
            <p:nvPr/>
          </p:nvSpPr>
          <p:spPr>
            <a:xfrm>
              <a:off x="670344" y="3318485"/>
              <a:ext cx="117589" cy="117589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A543DFF-6AA3-4BCD-93E4-E2C58163DDFD}"/>
                </a:ext>
              </a:extLst>
            </p:cNvPr>
            <p:cNvSpPr/>
            <p:nvPr/>
          </p:nvSpPr>
          <p:spPr>
            <a:xfrm>
              <a:off x="1089120" y="3081607"/>
              <a:ext cx="117589" cy="117589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>
              <a:glow rad="381000">
                <a:srgbClr val="FF00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D020957-AEB9-4435-BD44-D133BFAB8C51}"/>
                </a:ext>
              </a:extLst>
            </p:cNvPr>
            <p:cNvSpPr/>
            <p:nvPr/>
          </p:nvSpPr>
          <p:spPr>
            <a:xfrm>
              <a:off x="889817" y="2630228"/>
              <a:ext cx="117589" cy="117589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>
              <a:glow rad="469900">
                <a:srgbClr val="00B0F0">
                  <a:alpha val="71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91CEDC5B-0601-488E-9D74-D9639486D5AB}"/>
                </a:ext>
              </a:extLst>
            </p:cNvPr>
            <p:cNvSpPr/>
            <p:nvPr/>
          </p:nvSpPr>
          <p:spPr>
            <a:xfrm>
              <a:off x="1384088" y="2498569"/>
              <a:ext cx="117589" cy="117589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CB8BF60-9D31-45AA-98FC-0637137120A1}"/>
                </a:ext>
              </a:extLst>
            </p:cNvPr>
            <p:cNvSpPr/>
            <p:nvPr/>
          </p:nvSpPr>
          <p:spPr>
            <a:xfrm>
              <a:off x="1332665" y="1980698"/>
              <a:ext cx="117589" cy="117589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>
              <a:glow rad="469900">
                <a:schemeClr val="accent4">
                  <a:satMod val="175000"/>
                  <a:alpha val="71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181CD6C-5CF4-4EEA-8327-72EDCA282449}"/>
                </a:ext>
              </a:extLst>
            </p:cNvPr>
            <p:cNvSpPr/>
            <p:nvPr/>
          </p:nvSpPr>
          <p:spPr>
            <a:xfrm>
              <a:off x="1873943" y="1928046"/>
              <a:ext cx="117589" cy="117589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>
              <a:glow rad="469900">
                <a:srgbClr val="00B0F0">
                  <a:alpha val="71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CC8CFD3D-E020-46DF-8AD2-CE3F69F935CE}"/>
                </a:ext>
              </a:extLst>
            </p:cNvPr>
            <p:cNvSpPr/>
            <p:nvPr/>
          </p:nvSpPr>
          <p:spPr>
            <a:xfrm>
              <a:off x="2067264" y="1474835"/>
              <a:ext cx="117589" cy="117589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>
              <a:glow rad="381000">
                <a:srgbClr val="FF00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C7E5BBFA-4EB6-4B56-977E-B256639EED3F}"/>
                </a:ext>
              </a:extLst>
            </p:cNvPr>
            <p:cNvSpPr/>
            <p:nvPr/>
          </p:nvSpPr>
          <p:spPr>
            <a:xfrm>
              <a:off x="985881" y="3614360"/>
              <a:ext cx="206477" cy="2064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1D7C2DEF-5877-4D0D-99BE-61B41A7EDBD3}"/>
                </a:ext>
              </a:extLst>
            </p:cNvPr>
            <p:cNvSpPr/>
            <p:nvPr/>
          </p:nvSpPr>
          <p:spPr>
            <a:xfrm>
              <a:off x="625900" y="3274041"/>
              <a:ext cx="206477" cy="2064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B458E249-A87E-4AA8-B1E7-EC2660F6162A}"/>
                </a:ext>
              </a:extLst>
            </p:cNvPr>
            <p:cNvSpPr/>
            <p:nvPr/>
          </p:nvSpPr>
          <p:spPr>
            <a:xfrm>
              <a:off x="1044676" y="3037163"/>
              <a:ext cx="206477" cy="2064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EE69BABA-7BE4-4DBC-9674-F743981F411A}"/>
                </a:ext>
              </a:extLst>
            </p:cNvPr>
            <p:cNvSpPr/>
            <p:nvPr/>
          </p:nvSpPr>
          <p:spPr>
            <a:xfrm>
              <a:off x="845373" y="2585784"/>
              <a:ext cx="206477" cy="2064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5E9E6B01-B019-4E58-B6BB-057463AF1E79}"/>
                </a:ext>
              </a:extLst>
            </p:cNvPr>
            <p:cNvSpPr/>
            <p:nvPr/>
          </p:nvSpPr>
          <p:spPr>
            <a:xfrm>
              <a:off x="1339644" y="2454125"/>
              <a:ext cx="206477" cy="2064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534227D-A6B3-4BE6-A482-A5373A22C3A0}"/>
                </a:ext>
              </a:extLst>
            </p:cNvPr>
            <p:cNvSpPr/>
            <p:nvPr/>
          </p:nvSpPr>
          <p:spPr>
            <a:xfrm>
              <a:off x="1288221" y="1936254"/>
              <a:ext cx="206477" cy="2064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F172CAB5-54E5-4613-950F-27CF1A1B78BA}"/>
                </a:ext>
              </a:extLst>
            </p:cNvPr>
            <p:cNvSpPr/>
            <p:nvPr/>
          </p:nvSpPr>
          <p:spPr>
            <a:xfrm>
              <a:off x="1829499" y="1883602"/>
              <a:ext cx="206477" cy="2064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232593DB-FCD9-4BAA-8049-E08BC69F7B9B}"/>
                </a:ext>
              </a:extLst>
            </p:cNvPr>
            <p:cNvSpPr/>
            <p:nvPr/>
          </p:nvSpPr>
          <p:spPr>
            <a:xfrm>
              <a:off x="2022820" y="1430391"/>
              <a:ext cx="206477" cy="2064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7A18DB35-2833-4FB8-BAC2-A1F7920FB7E6}"/>
              </a:ext>
            </a:extLst>
          </p:cNvPr>
          <p:cNvGrpSpPr/>
          <p:nvPr/>
        </p:nvGrpSpPr>
        <p:grpSpPr>
          <a:xfrm>
            <a:off x="2539277" y="1223914"/>
            <a:ext cx="2573898" cy="1361870"/>
            <a:chOff x="2539277" y="1223914"/>
            <a:chExt cx="2573898" cy="136187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FA67F29-809F-4B28-B558-7081F4F7CFAE}"/>
                </a:ext>
              </a:extLst>
            </p:cNvPr>
            <p:cNvSpPr/>
            <p:nvPr/>
          </p:nvSpPr>
          <p:spPr>
            <a:xfrm>
              <a:off x="4444179" y="1764990"/>
              <a:ext cx="117589" cy="117589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>
              <a:glow rad="381000">
                <a:srgbClr val="FF00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61836-865D-4240-85E7-3AEC8FAECF7D}"/>
                </a:ext>
              </a:extLst>
            </p:cNvPr>
            <p:cNvSpPr/>
            <p:nvPr/>
          </p:nvSpPr>
          <p:spPr>
            <a:xfrm>
              <a:off x="4463843" y="2305764"/>
              <a:ext cx="117589" cy="117589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C2D2180-68EE-48F1-A6FF-4797C07D8C28}"/>
                </a:ext>
              </a:extLst>
            </p:cNvPr>
            <p:cNvSpPr/>
            <p:nvPr/>
          </p:nvSpPr>
          <p:spPr>
            <a:xfrm>
              <a:off x="4951142" y="2423751"/>
              <a:ext cx="117589" cy="117589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>
              <a:glow rad="469900">
                <a:schemeClr val="accent4">
                  <a:satMod val="175000"/>
                  <a:alpha val="71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C7AD50A4-290D-4EA3-8839-856E79B00F4F}"/>
                </a:ext>
              </a:extLst>
            </p:cNvPr>
            <p:cNvSpPr/>
            <p:nvPr/>
          </p:nvSpPr>
          <p:spPr>
            <a:xfrm>
              <a:off x="2583721" y="1602957"/>
              <a:ext cx="117589" cy="117589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2B3A8C7-DE0A-452B-92B8-5F012984AABD}"/>
                </a:ext>
              </a:extLst>
            </p:cNvPr>
            <p:cNvSpPr/>
            <p:nvPr/>
          </p:nvSpPr>
          <p:spPr>
            <a:xfrm>
              <a:off x="2964323" y="1268358"/>
              <a:ext cx="117589" cy="117589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>
              <a:glow rad="469900">
                <a:srgbClr val="00B0F0">
                  <a:alpha val="71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47C19EB2-98E5-4D11-914F-CA806E8CF03E}"/>
                </a:ext>
              </a:extLst>
            </p:cNvPr>
            <p:cNvSpPr/>
            <p:nvPr/>
          </p:nvSpPr>
          <p:spPr>
            <a:xfrm>
              <a:off x="3292423" y="1644192"/>
              <a:ext cx="117589" cy="117589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>
              <a:glow rad="381000">
                <a:srgbClr val="FF00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0FAAC6F-37E4-4F03-9442-59A885D410D0}"/>
                </a:ext>
              </a:extLst>
            </p:cNvPr>
            <p:cNvSpPr/>
            <p:nvPr/>
          </p:nvSpPr>
          <p:spPr>
            <a:xfrm>
              <a:off x="3772469" y="1371596"/>
              <a:ext cx="117589" cy="117589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D364644C-CCAC-4AE3-828C-2DB8680BB5F9}"/>
                </a:ext>
              </a:extLst>
            </p:cNvPr>
            <p:cNvSpPr/>
            <p:nvPr/>
          </p:nvSpPr>
          <p:spPr>
            <a:xfrm>
              <a:off x="3916060" y="1877459"/>
              <a:ext cx="117589" cy="117589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>
              <a:glow rad="469900">
                <a:schemeClr val="accent4">
                  <a:satMod val="175000"/>
                  <a:alpha val="71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A5A0D0C-5606-4D49-A4C8-E1A5E6D1B2F6}"/>
                </a:ext>
              </a:extLst>
            </p:cNvPr>
            <p:cNvSpPr/>
            <p:nvPr/>
          </p:nvSpPr>
          <p:spPr>
            <a:xfrm>
              <a:off x="4399735" y="1720546"/>
              <a:ext cx="206477" cy="2064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9C137A3-4CE7-448D-9B87-208CD83FBE41}"/>
                </a:ext>
              </a:extLst>
            </p:cNvPr>
            <p:cNvSpPr/>
            <p:nvPr/>
          </p:nvSpPr>
          <p:spPr>
            <a:xfrm>
              <a:off x="4419399" y="2261320"/>
              <a:ext cx="206477" cy="2064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19FDE7D-C6FE-4A59-A9FF-2DDDB4DB8821}"/>
                </a:ext>
              </a:extLst>
            </p:cNvPr>
            <p:cNvSpPr/>
            <p:nvPr/>
          </p:nvSpPr>
          <p:spPr>
            <a:xfrm>
              <a:off x="4906698" y="2379307"/>
              <a:ext cx="206477" cy="2064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CD9BEFAD-0BE9-4922-892C-FB2161C8FFF4}"/>
                </a:ext>
              </a:extLst>
            </p:cNvPr>
            <p:cNvSpPr/>
            <p:nvPr/>
          </p:nvSpPr>
          <p:spPr>
            <a:xfrm>
              <a:off x="2539277" y="1558513"/>
              <a:ext cx="206477" cy="2064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10B77CDE-AEC7-4496-8D4E-7F5D8BE41669}"/>
                </a:ext>
              </a:extLst>
            </p:cNvPr>
            <p:cNvSpPr/>
            <p:nvPr/>
          </p:nvSpPr>
          <p:spPr>
            <a:xfrm>
              <a:off x="2919879" y="1223914"/>
              <a:ext cx="206477" cy="2064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CD84CF37-6406-429D-B428-1A306E7578A9}"/>
                </a:ext>
              </a:extLst>
            </p:cNvPr>
            <p:cNvSpPr/>
            <p:nvPr/>
          </p:nvSpPr>
          <p:spPr>
            <a:xfrm>
              <a:off x="3247979" y="1599748"/>
              <a:ext cx="206477" cy="2064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3ED00AC3-7F1C-4A4F-A3B9-3978C81EED3A}"/>
                </a:ext>
              </a:extLst>
            </p:cNvPr>
            <p:cNvSpPr/>
            <p:nvPr/>
          </p:nvSpPr>
          <p:spPr>
            <a:xfrm>
              <a:off x="3728025" y="1327152"/>
              <a:ext cx="206477" cy="2064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738FEFAC-372D-4C30-8BA3-00E4453F5E59}"/>
                </a:ext>
              </a:extLst>
            </p:cNvPr>
            <p:cNvSpPr/>
            <p:nvPr/>
          </p:nvSpPr>
          <p:spPr>
            <a:xfrm>
              <a:off x="3871616" y="1833015"/>
              <a:ext cx="206477" cy="2064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F21DFE88-0BD6-4917-BA17-38E0D05181B5}"/>
              </a:ext>
            </a:extLst>
          </p:cNvPr>
          <p:cNvSpPr txBox="1"/>
          <p:nvPr/>
        </p:nvSpPr>
        <p:spPr>
          <a:xfrm>
            <a:off x="6143911" y="1938720"/>
            <a:ext cx="50510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Happy Birthday</a:t>
            </a:r>
            <a:endParaRPr lang="en-IN" sz="9600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9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8EAA870-FB47-4B86-902B-8E7BFAEC38F4}"/>
              </a:ext>
            </a:extLst>
          </p:cNvPr>
          <p:cNvSpPr/>
          <p:nvPr/>
        </p:nvSpPr>
        <p:spPr>
          <a:xfrm>
            <a:off x="1635760" y="1264920"/>
            <a:ext cx="8920480" cy="432816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26B26099-9887-47FA-B854-334F3B88B6A5}"/>
              </a:ext>
            </a:extLst>
          </p:cNvPr>
          <p:cNvGrpSpPr/>
          <p:nvPr/>
        </p:nvGrpSpPr>
        <p:grpSpPr>
          <a:xfrm>
            <a:off x="1422400" y="1022350"/>
            <a:ext cx="9342120" cy="4813935"/>
            <a:chOff x="1493520" y="1322070"/>
            <a:chExt cx="9342120" cy="481393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CF60058-6776-4935-9A1D-82CF55792B37}"/>
                </a:ext>
              </a:extLst>
            </p:cNvPr>
            <p:cNvGrpSpPr/>
            <p:nvPr/>
          </p:nvGrpSpPr>
          <p:grpSpPr>
            <a:xfrm>
              <a:off x="8122920" y="1367790"/>
              <a:ext cx="132080" cy="132080"/>
              <a:chOff x="8072120" y="835660"/>
              <a:chExt cx="132080" cy="13208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AF13CB9-01D4-47A2-9490-18AE3E095D8E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2C8D55A-D14D-4F4B-B1FE-2A662D276083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974C7AC-5A16-45B3-B975-0D96072D5856}"/>
                </a:ext>
              </a:extLst>
            </p:cNvPr>
            <p:cNvGrpSpPr/>
            <p:nvPr/>
          </p:nvGrpSpPr>
          <p:grpSpPr>
            <a:xfrm>
              <a:off x="8813800" y="1405890"/>
              <a:ext cx="132080" cy="132080"/>
              <a:chOff x="8072120" y="835660"/>
              <a:chExt cx="132080" cy="13208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8EAB133-7EE6-4BE7-B340-CFB8B20AE3CD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044A78B-7CAF-4720-AF2C-1C0E1767C0B1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AA26DE2-3AA7-4815-8735-38C5787E3A3A}"/>
                </a:ext>
              </a:extLst>
            </p:cNvPr>
            <p:cNvGrpSpPr/>
            <p:nvPr/>
          </p:nvGrpSpPr>
          <p:grpSpPr>
            <a:xfrm>
              <a:off x="9504680" y="1388110"/>
              <a:ext cx="132080" cy="132080"/>
              <a:chOff x="8072120" y="835660"/>
              <a:chExt cx="132080" cy="13208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30F7DAB-7FD8-41A4-9EE7-5D1FB5650957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BD165B0-7042-454E-A299-C28A8AEC7438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5193BD2-6766-43A3-A4F9-81ACD22374A8}"/>
                </a:ext>
              </a:extLst>
            </p:cNvPr>
            <p:cNvGrpSpPr/>
            <p:nvPr/>
          </p:nvGrpSpPr>
          <p:grpSpPr>
            <a:xfrm>
              <a:off x="10185400" y="1453515"/>
              <a:ext cx="132080" cy="132080"/>
              <a:chOff x="8072120" y="835660"/>
              <a:chExt cx="132080" cy="13208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42F071E-2EF5-478E-8994-CA95D2C07DFD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953A3DF-A6BB-4533-912E-6F830928CD4C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8042811-7A79-45CB-86DC-EA3C76058A97}"/>
                </a:ext>
              </a:extLst>
            </p:cNvPr>
            <p:cNvGrpSpPr/>
            <p:nvPr/>
          </p:nvGrpSpPr>
          <p:grpSpPr>
            <a:xfrm>
              <a:off x="10637520" y="1943100"/>
              <a:ext cx="132080" cy="132080"/>
              <a:chOff x="8072120" y="835660"/>
              <a:chExt cx="132080" cy="13208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BE07B21-27A3-4834-9EBD-5DB15593D08C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23F9AA0-A45C-429F-8464-980480ADF3CB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9CE81A5-9268-498A-B0D7-BF065D3480AD}"/>
                </a:ext>
              </a:extLst>
            </p:cNvPr>
            <p:cNvGrpSpPr/>
            <p:nvPr/>
          </p:nvGrpSpPr>
          <p:grpSpPr>
            <a:xfrm>
              <a:off x="10703560" y="2471420"/>
              <a:ext cx="132080" cy="132080"/>
              <a:chOff x="8072120" y="835660"/>
              <a:chExt cx="132080" cy="132080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5829FF8E-330E-4B41-85B8-B4895EB07F3E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3A534A3-2BE3-4701-8566-4FCEAC5604C3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49178BB-C6EF-4781-B31D-E815002B5C57}"/>
                </a:ext>
              </a:extLst>
            </p:cNvPr>
            <p:cNvGrpSpPr/>
            <p:nvPr/>
          </p:nvGrpSpPr>
          <p:grpSpPr>
            <a:xfrm>
              <a:off x="10703560" y="3111500"/>
              <a:ext cx="132080" cy="132080"/>
              <a:chOff x="8072120" y="835660"/>
              <a:chExt cx="132080" cy="132080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8C830F3-B25E-4FB7-813A-830EDCE2350F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D8F9A03-6AE4-470D-87F0-72EF9F3550CE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96FC2B9-285E-432B-B73A-571172262881}"/>
                </a:ext>
              </a:extLst>
            </p:cNvPr>
            <p:cNvGrpSpPr/>
            <p:nvPr/>
          </p:nvGrpSpPr>
          <p:grpSpPr>
            <a:xfrm>
              <a:off x="10703560" y="3751580"/>
              <a:ext cx="132080" cy="132080"/>
              <a:chOff x="8072120" y="835660"/>
              <a:chExt cx="132080" cy="132080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10FDE103-FBD6-49BD-BECA-90A483E17088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231BFB50-0581-493F-A0D0-630D2ECFF2C4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41F4202-14BE-4EFE-8642-8F1F555B595F}"/>
                </a:ext>
              </a:extLst>
            </p:cNvPr>
            <p:cNvGrpSpPr/>
            <p:nvPr/>
          </p:nvGrpSpPr>
          <p:grpSpPr>
            <a:xfrm>
              <a:off x="10698480" y="4391660"/>
              <a:ext cx="132080" cy="132080"/>
              <a:chOff x="8072120" y="835660"/>
              <a:chExt cx="132080" cy="132080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AFAEEC3F-3FFB-4144-B4D9-FF242C317119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3335FCD2-65FC-4E6B-AAB0-FD5D8B61AC8A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9D85DA7-3B05-4D0E-884E-6A2F722F96E0}"/>
                </a:ext>
              </a:extLst>
            </p:cNvPr>
            <p:cNvGrpSpPr/>
            <p:nvPr/>
          </p:nvGrpSpPr>
          <p:grpSpPr>
            <a:xfrm>
              <a:off x="10698480" y="5072380"/>
              <a:ext cx="132080" cy="132080"/>
              <a:chOff x="8072120" y="835660"/>
              <a:chExt cx="132080" cy="132080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8A1FC94-DF14-48A9-A3C8-04CA62FAFE04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B3E99A1F-3814-468E-A262-A0873587F0A2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A446B4B-FBA5-48A6-9EC4-58ED6051FF48}"/>
                </a:ext>
              </a:extLst>
            </p:cNvPr>
            <p:cNvGrpSpPr/>
            <p:nvPr/>
          </p:nvGrpSpPr>
          <p:grpSpPr>
            <a:xfrm>
              <a:off x="10505440" y="5643880"/>
              <a:ext cx="132080" cy="132080"/>
              <a:chOff x="8072120" y="835660"/>
              <a:chExt cx="132080" cy="132080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46653FBE-B758-4284-BF23-F48CF706426B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77EB620C-52E2-4529-822B-679C41832CB0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E52BB072-FC77-4E9E-8896-71921522E089}"/>
                </a:ext>
              </a:extLst>
            </p:cNvPr>
            <p:cNvGrpSpPr/>
            <p:nvPr/>
          </p:nvGrpSpPr>
          <p:grpSpPr>
            <a:xfrm>
              <a:off x="10053320" y="5967730"/>
              <a:ext cx="132080" cy="132080"/>
              <a:chOff x="8072120" y="835660"/>
              <a:chExt cx="132080" cy="132080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A2FE8B1B-2482-43C4-879D-B226A36B42D9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4A7335FF-281F-4346-96D7-783CEE098E26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1FEB7C5-32F4-45A8-974E-BEC3FB15F508}"/>
                </a:ext>
              </a:extLst>
            </p:cNvPr>
            <p:cNvGrpSpPr/>
            <p:nvPr/>
          </p:nvGrpSpPr>
          <p:grpSpPr>
            <a:xfrm>
              <a:off x="9263380" y="5967730"/>
              <a:ext cx="132080" cy="132080"/>
              <a:chOff x="8072120" y="835660"/>
              <a:chExt cx="132080" cy="132080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1161DC00-3945-4D60-A0A2-044025377061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BE0572C0-9D5D-4D6C-B858-5FDC3E8B7244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8625D8A1-D2E4-4220-B7F6-4C38FF0EAD65}"/>
                </a:ext>
              </a:extLst>
            </p:cNvPr>
            <p:cNvGrpSpPr/>
            <p:nvPr/>
          </p:nvGrpSpPr>
          <p:grpSpPr>
            <a:xfrm>
              <a:off x="8656320" y="5967730"/>
              <a:ext cx="132080" cy="132080"/>
              <a:chOff x="8072120" y="835660"/>
              <a:chExt cx="132080" cy="132080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A95AE950-B6DA-4418-A082-4399479965A1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A0945CC2-B62F-462A-ABE5-15C93CC3FCAC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947C664F-5409-48BD-BF4E-9EE58CA605F4}"/>
                </a:ext>
              </a:extLst>
            </p:cNvPr>
            <p:cNvGrpSpPr/>
            <p:nvPr/>
          </p:nvGrpSpPr>
          <p:grpSpPr>
            <a:xfrm>
              <a:off x="7969885" y="5967730"/>
              <a:ext cx="132080" cy="132080"/>
              <a:chOff x="8072120" y="835660"/>
              <a:chExt cx="132080" cy="132080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4618A656-5568-4A89-8D1A-2F4512311B9A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378E3C52-BC87-4AE4-8B34-4A31D74E0083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2DF84D68-9D1B-499A-A121-7EC0F3210848}"/>
                </a:ext>
              </a:extLst>
            </p:cNvPr>
            <p:cNvGrpSpPr/>
            <p:nvPr/>
          </p:nvGrpSpPr>
          <p:grpSpPr>
            <a:xfrm>
              <a:off x="7283450" y="5992495"/>
              <a:ext cx="132080" cy="132080"/>
              <a:chOff x="8072120" y="835660"/>
              <a:chExt cx="132080" cy="132080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FFCCCC23-F23E-4E13-8527-E60E1A343E7A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856B2C75-E6B0-49C9-8EA6-8C801A6BBBE0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15A7B673-E573-4775-A539-113C59BDD41D}"/>
                </a:ext>
              </a:extLst>
            </p:cNvPr>
            <p:cNvGrpSpPr/>
            <p:nvPr/>
          </p:nvGrpSpPr>
          <p:grpSpPr>
            <a:xfrm>
              <a:off x="6575425" y="5987415"/>
              <a:ext cx="132080" cy="132080"/>
              <a:chOff x="8072120" y="835660"/>
              <a:chExt cx="132080" cy="132080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66E07FDD-FC4F-41AF-86F9-2CAD0597B46D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3CA21827-03C5-40E0-825F-51BB5B0F09B1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54B34A3F-5E12-4801-B605-F74808566CDA}"/>
                </a:ext>
              </a:extLst>
            </p:cNvPr>
            <p:cNvGrpSpPr/>
            <p:nvPr/>
          </p:nvGrpSpPr>
          <p:grpSpPr>
            <a:xfrm>
              <a:off x="5955030" y="6003925"/>
              <a:ext cx="132080" cy="132080"/>
              <a:chOff x="8072120" y="835660"/>
              <a:chExt cx="132080" cy="132080"/>
            </a:xfrm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E1B2A4FC-EBFC-4E7F-B953-3F2767F18720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0316BE86-23CC-4310-83C9-A87FD50D2966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037DC8F1-6611-4A80-AF77-29402B2169B1}"/>
                </a:ext>
              </a:extLst>
            </p:cNvPr>
            <p:cNvGrpSpPr/>
            <p:nvPr/>
          </p:nvGrpSpPr>
          <p:grpSpPr>
            <a:xfrm>
              <a:off x="5231130" y="5987415"/>
              <a:ext cx="132080" cy="132080"/>
              <a:chOff x="8072120" y="835660"/>
              <a:chExt cx="132080" cy="132080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1A55A464-D243-42B9-8E3E-0B3B8A0DDB90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DC3DBF47-F97F-41D4-BE7D-57A5B2BEE6DF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4C595BEF-491F-4A71-AA6B-159DBA849BA1}"/>
                </a:ext>
              </a:extLst>
            </p:cNvPr>
            <p:cNvGrpSpPr/>
            <p:nvPr/>
          </p:nvGrpSpPr>
          <p:grpSpPr>
            <a:xfrm>
              <a:off x="4423093" y="5987415"/>
              <a:ext cx="132080" cy="132080"/>
              <a:chOff x="8072120" y="835660"/>
              <a:chExt cx="132080" cy="132080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416B5435-7AC7-4F8F-A0ED-68663F40DA4C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A93C92BB-8905-4D5F-817B-9BDCB5106E68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B5BD9D83-A0BB-4519-AE61-0211A65203FD}"/>
                </a:ext>
              </a:extLst>
            </p:cNvPr>
            <p:cNvGrpSpPr/>
            <p:nvPr/>
          </p:nvGrpSpPr>
          <p:grpSpPr>
            <a:xfrm>
              <a:off x="3666015" y="5994400"/>
              <a:ext cx="132080" cy="132080"/>
              <a:chOff x="8072120" y="835660"/>
              <a:chExt cx="132080" cy="132080"/>
            </a:xfrm>
          </p:grpSpPr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F5DBB1D3-32A6-48C0-91BC-99CAA7EF5D9E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D5304570-BB17-43E5-B416-29AA69BB0896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6EB87C58-69E9-4AFE-AD1A-0680EC116422}"/>
                </a:ext>
              </a:extLst>
            </p:cNvPr>
            <p:cNvGrpSpPr/>
            <p:nvPr/>
          </p:nvGrpSpPr>
          <p:grpSpPr>
            <a:xfrm>
              <a:off x="2974977" y="5967730"/>
              <a:ext cx="132080" cy="132080"/>
              <a:chOff x="8072120" y="835660"/>
              <a:chExt cx="132080" cy="132080"/>
            </a:xfrm>
          </p:grpSpPr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9C972419-FBE6-498F-9AD2-5529A724D690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196210A5-BED1-4FC5-A147-8FDD8F1680E4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59C2E413-D7E0-4E53-B0A4-7CA1974B2E0E}"/>
                </a:ext>
              </a:extLst>
            </p:cNvPr>
            <p:cNvGrpSpPr/>
            <p:nvPr/>
          </p:nvGrpSpPr>
          <p:grpSpPr>
            <a:xfrm>
              <a:off x="2367917" y="5974715"/>
              <a:ext cx="132080" cy="132080"/>
              <a:chOff x="8072120" y="835660"/>
              <a:chExt cx="132080" cy="132080"/>
            </a:xfrm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5E4D0BE0-4E90-4973-A8DC-CE79D95B3B1C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C81B3853-7ED3-4773-A03A-9D4DD16180E5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71186FE4-B7D7-412C-AD8D-867112F7CC20}"/>
                </a:ext>
              </a:extLst>
            </p:cNvPr>
            <p:cNvGrpSpPr/>
            <p:nvPr/>
          </p:nvGrpSpPr>
          <p:grpSpPr>
            <a:xfrm>
              <a:off x="1788955" y="5753100"/>
              <a:ext cx="132080" cy="132080"/>
              <a:chOff x="8072120" y="835660"/>
              <a:chExt cx="132080" cy="132080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B48ED755-6A48-41DE-964E-58BC2E3FAF85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D4D799E6-7A9E-4D0D-83AD-D70F613B0803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4AF38660-625A-45A7-813F-760BA840C8E6}"/>
                </a:ext>
              </a:extLst>
            </p:cNvPr>
            <p:cNvGrpSpPr/>
            <p:nvPr/>
          </p:nvGrpSpPr>
          <p:grpSpPr>
            <a:xfrm>
              <a:off x="1519715" y="5011420"/>
              <a:ext cx="132080" cy="132080"/>
              <a:chOff x="8072120" y="835660"/>
              <a:chExt cx="132080" cy="132080"/>
            </a:xfrm>
          </p:grpSpPr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E3C367DC-50C7-40E7-96AA-13A934EBCA60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8D243C74-4A58-413C-8135-68C6D4C115E0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F4127581-5709-46E0-9169-A2A82EF11502}"/>
                </a:ext>
              </a:extLst>
            </p:cNvPr>
            <p:cNvGrpSpPr/>
            <p:nvPr/>
          </p:nvGrpSpPr>
          <p:grpSpPr>
            <a:xfrm>
              <a:off x="1510350" y="4340860"/>
              <a:ext cx="132080" cy="132080"/>
              <a:chOff x="8072120" y="835660"/>
              <a:chExt cx="132080" cy="132080"/>
            </a:xfrm>
          </p:grpSpPr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54E60063-261D-4E02-A84D-25D523103E3F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F8B57C28-B4A9-4962-A9BF-8AB30DF24650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DAAB8DEA-DC6C-4F4D-895C-90819228C7B4}"/>
                </a:ext>
              </a:extLst>
            </p:cNvPr>
            <p:cNvGrpSpPr/>
            <p:nvPr/>
          </p:nvGrpSpPr>
          <p:grpSpPr>
            <a:xfrm>
              <a:off x="1497253" y="3596640"/>
              <a:ext cx="132080" cy="132080"/>
              <a:chOff x="8072120" y="835660"/>
              <a:chExt cx="132080" cy="132080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1E516B6-877E-40EE-B458-E8ACEA23D21D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D3461710-F713-47DC-A615-F4986F7B9E9C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B7273F81-AFCF-4BDD-80D9-3CA6B728B986}"/>
                </a:ext>
              </a:extLst>
            </p:cNvPr>
            <p:cNvGrpSpPr/>
            <p:nvPr/>
          </p:nvGrpSpPr>
          <p:grpSpPr>
            <a:xfrm>
              <a:off x="1493520" y="2928620"/>
              <a:ext cx="132080" cy="132080"/>
              <a:chOff x="8072120" y="835660"/>
              <a:chExt cx="132080" cy="132080"/>
            </a:xfrm>
          </p:grpSpPr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9ED0644-B178-444D-8D2F-CC823122AA96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7D175885-6EAD-4FB7-8193-A88427F9B8F2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8F84F618-32C1-4C35-A691-3026C7F8AD7A}"/>
                </a:ext>
              </a:extLst>
            </p:cNvPr>
            <p:cNvGrpSpPr/>
            <p:nvPr/>
          </p:nvGrpSpPr>
          <p:grpSpPr>
            <a:xfrm>
              <a:off x="1519715" y="2172970"/>
              <a:ext cx="132080" cy="132080"/>
              <a:chOff x="8072120" y="835660"/>
              <a:chExt cx="132080" cy="132080"/>
            </a:xfrm>
          </p:grpSpPr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EE02172D-C589-4014-8EB1-4CBB1BC68F1B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5CACBFA6-7255-4F2F-9F07-53122ED8F2DF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A021F80B-21C9-4311-AF20-2255C6CD4561}"/>
                </a:ext>
              </a:extLst>
            </p:cNvPr>
            <p:cNvGrpSpPr/>
            <p:nvPr/>
          </p:nvGrpSpPr>
          <p:grpSpPr>
            <a:xfrm>
              <a:off x="1789750" y="1564640"/>
              <a:ext cx="132080" cy="132080"/>
              <a:chOff x="8072120" y="835660"/>
              <a:chExt cx="132080" cy="132080"/>
            </a:xfrm>
          </p:grpSpPr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BD6A8C23-07BA-408D-AE08-EF4E6C7E601D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297725E3-DC9B-43BD-B588-832E1773D04C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741B0585-A29C-43FD-9C87-55D0DBB7B201}"/>
                </a:ext>
              </a:extLst>
            </p:cNvPr>
            <p:cNvGrpSpPr/>
            <p:nvPr/>
          </p:nvGrpSpPr>
          <p:grpSpPr>
            <a:xfrm>
              <a:off x="2570163" y="1348105"/>
              <a:ext cx="132080" cy="132080"/>
              <a:chOff x="8072120" y="835660"/>
              <a:chExt cx="132080" cy="132080"/>
            </a:xfrm>
          </p:grpSpPr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85B6F096-AE01-4CA8-8BCF-1A02443E0625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BFE4E641-E7DF-4DF5-BCEB-8DA4DB327034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41A27E48-7D33-4C02-A9BE-BE2BE6221343}"/>
                </a:ext>
              </a:extLst>
            </p:cNvPr>
            <p:cNvGrpSpPr/>
            <p:nvPr/>
          </p:nvGrpSpPr>
          <p:grpSpPr>
            <a:xfrm>
              <a:off x="3201990" y="1357630"/>
              <a:ext cx="132080" cy="132080"/>
              <a:chOff x="8072120" y="835660"/>
              <a:chExt cx="132080" cy="132080"/>
            </a:xfrm>
          </p:grpSpPr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72BA46BA-FCBF-461E-BC36-991082038F60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D4513458-D1DB-49BC-AAE2-73B3051210B5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8A8EAD26-7480-45BB-B4C7-0CC0439B68FA}"/>
                </a:ext>
              </a:extLst>
            </p:cNvPr>
            <p:cNvGrpSpPr/>
            <p:nvPr/>
          </p:nvGrpSpPr>
          <p:grpSpPr>
            <a:xfrm>
              <a:off x="3807305" y="1358900"/>
              <a:ext cx="132080" cy="132080"/>
              <a:chOff x="8072120" y="835660"/>
              <a:chExt cx="132080" cy="132080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CD2C9FDA-E3A6-424E-A95D-19380A74F42E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7B55F34B-D44C-425E-88EA-E74C56FF92A5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93C90B29-E6C5-461D-AD01-92B61D283EDB}"/>
                </a:ext>
              </a:extLst>
            </p:cNvPr>
            <p:cNvGrpSpPr/>
            <p:nvPr/>
          </p:nvGrpSpPr>
          <p:grpSpPr>
            <a:xfrm>
              <a:off x="4468185" y="1324928"/>
              <a:ext cx="132080" cy="132080"/>
              <a:chOff x="8072120" y="835660"/>
              <a:chExt cx="132080" cy="132080"/>
            </a:xfrm>
          </p:grpSpPr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68F2A3F2-4944-42EB-9712-D7BAD6300E88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25A7464C-3DDE-471B-BCE3-E6D4217F3A57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52E7A645-4C4A-4530-B70B-233B93F8F1B8}"/>
                </a:ext>
              </a:extLst>
            </p:cNvPr>
            <p:cNvGrpSpPr/>
            <p:nvPr/>
          </p:nvGrpSpPr>
          <p:grpSpPr>
            <a:xfrm>
              <a:off x="5060005" y="1348105"/>
              <a:ext cx="132080" cy="132080"/>
              <a:chOff x="8072120" y="835660"/>
              <a:chExt cx="132080" cy="132080"/>
            </a:xfrm>
          </p:grpSpPr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FAEB79E3-D417-4A69-8BF2-8F593601D9DD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67E8D07A-96A5-44C8-9F68-6B72007115D0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D8A5897B-CF53-4156-9A47-2C195425F526}"/>
                </a:ext>
              </a:extLst>
            </p:cNvPr>
            <p:cNvGrpSpPr/>
            <p:nvPr/>
          </p:nvGrpSpPr>
          <p:grpSpPr>
            <a:xfrm>
              <a:off x="5621037" y="1322070"/>
              <a:ext cx="132080" cy="132080"/>
              <a:chOff x="8072120" y="835660"/>
              <a:chExt cx="132080" cy="132080"/>
            </a:xfrm>
          </p:grpSpPr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60A701E1-DF1A-482B-8381-523EC3F95CD9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81D3DCE2-3E54-4C08-8A4C-61C9BEE0BC4D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D14A40A5-71C7-495E-AB4E-735C53EDDD50}"/>
                </a:ext>
              </a:extLst>
            </p:cNvPr>
            <p:cNvGrpSpPr/>
            <p:nvPr/>
          </p:nvGrpSpPr>
          <p:grpSpPr>
            <a:xfrm>
              <a:off x="6230153" y="1353820"/>
              <a:ext cx="132080" cy="132080"/>
              <a:chOff x="8072120" y="835660"/>
              <a:chExt cx="132080" cy="132080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0D53DDE8-A1D1-46BB-A890-84A01E3AB0A5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62312267-C4EA-4EAC-96C0-A17886B36BB2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FCF2C13C-8205-44C3-B9D3-3A8AD82D7F0B}"/>
                </a:ext>
              </a:extLst>
            </p:cNvPr>
            <p:cNvGrpSpPr/>
            <p:nvPr/>
          </p:nvGrpSpPr>
          <p:grpSpPr>
            <a:xfrm>
              <a:off x="6946433" y="1361440"/>
              <a:ext cx="132080" cy="132080"/>
              <a:chOff x="8072120" y="835660"/>
              <a:chExt cx="132080" cy="132080"/>
            </a:xfrm>
          </p:grpSpPr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A8D750AC-E53A-4EDC-9F1B-D6E7396689EE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699129C7-5936-4C33-ADB0-E82F7E8652C2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9C744006-5F2D-420C-8DDC-31D1A42D6EBF}"/>
                </a:ext>
              </a:extLst>
            </p:cNvPr>
            <p:cNvGrpSpPr/>
            <p:nvPr/>
          </p:nvGrpSpPr>
          <p:grpSpPr>
            <a:xfrm>
              <a:off x="7556361" y="1322070"/>
              <a:ext cx="132080" cy="132080"/>
              <a:chOff x="8072120" y="835660"/>
              <a:chExt cx="132080" cy="132080"/>
            </a:xfrm>
          </p:grpSpPr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93C43A86-730A-400B-B7B6-5EB69169EE33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C6BAD927-B385-4C47-8966-1DEC4003D393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040CC65E-1B52-4697-8534-7369491DFF27}"/>
              </a:ext>
            </a:extLst>
          </p:cNvPr>
          <p:cNvGrpSpPr/>
          <p:nvPr/>
        </p:nvGrpSpPr>
        <p:grpSpPr>
          <a:xfrm>
            <a:off x="1706328" y="1353185"/>
            <a:ext cx="8844037" cy="4189095"/>
            <a:chOff x="1777448" y="1652905"/>
            <a:chExt cx="8844037" cy="4189095"/>
          </a:xfrm>
        </p:grpSpPr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A89EED7B-962D-4DF8-8F5D-2277D45416BE}"/>
                </a:ext>
              </a:extLst>
            </p:cNvPr>
            <p:cNvGrpSpPr/>
            <p:nvPr/>
          </p:nvGrpSpPr>
          <p:grpSpPr>
            <a:xfrm>
              <a:off x="7302988" y="1678305"/>
              <a:ext cx="132080" cy="132080"/>
              <a:chOff x="8072120" y="835660"/>
              <a:chExt cx="132080" cy="132080"/>
            </a:xfrm>
          </p:grpSpPr>
          <p:sp>
            <p:nvSpPr>
              <p:cNvPr id="355" name="Oval 354">
                <a:extLst>
                  <a:ext uri="{FF2B5EF4-FFF2-40B4-BE49-F238E27FC236}">
                    <a16:creationId xmlns:a16="http://schemas.microsoft.com/office/drawing/2014/main" id="{36DA056A-1CAA-4A39-8E48-A0178B1A0D25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6" name="Oval 355">
                <a:extLst>
                  <a:ext uri="{FF2B5EF4-FFF2-40B4-BE49-F238E27FC236}">
                    <a16:creationId xmlns:a16="http://schemas.microsoft.com/office/drawing/2014/main" id="{894440B2-380E-4FF9-AF81-016C84465886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C1F3B754-E447-4D5F-892E-F87E2291C7A0}"/>
                </a:ext>
              </a:extLst>
            </p:cNvPr>
            <p:cNvGrpSpPr/>
            <p:nvPr/>
          </p:nvGrpSpPr>
          <p:grpSpPr>
            <a:xfrm>
              <a:off x="7969725" y="1668780"/>
              <a:ext cx="132080" cy="132080"/>
              <a:chOff x="8072120" y="835660"/>
              <a:chExt cx="132080" cy="132080"/>
            </a:xfrm>
          </p:grpSpPr>
          <p:sp>
            <p:nvSpPr>
              <p:cNvPr id="353" name="Oval 352">
                <a:extLst>
                  <a:ext uri="{FF2B5EF4-FFF2-40B4-BE49-F238E27FC236}">
                    <a16:creationId xmlns:a16="http://schemas.microsoft.com/office/drawing/2014/main" id="{85567C46-D03F-45B1-A0DC-7E4B01EB9786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4" name="Oval 353">
                <a:extLst>
                  <a:ext uri="{FF2B5EF4-FFF2-40B4-BE49-F238E27FC236}">
                    <a16:creationId xmlns:a16="http://schemas.microsoft.com/office/drawing/2014/main" id="{FA4C11E3-FDC7-4938-9D63-3A92A0DFB25A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D185A9B6-7557-415C-BE07-FC8C017376D6}"/>
                </a:ext>
              </a:extLst>
            </p:cNvPr>
            <p:cNvGrpSpPr/>
            <p:nvPr/>
          </p:nvGrpSpPr>
          <p:grpSpPr>
            <a:xfrm>
              <a:off x="8508205" y="1659890"/>
              <a:ext cx="132080" cy="132080"/>
              <a:chOff x="8072120" y="835660"/>
              <a:chExt cx="132080" cy="132080"/>
            </a:xfrm>
          </p:grpSpPr>
          <p:sp>
            <p:nvSpPr>
              <p:cNvPr id="351" name="Oval 350">
                <a:extLst>
                  <a:ext uri="{FF2B5EF4-FFF2-40B4-BE49-F238E27FC236}">
                    <a16:creationId xmlns:a16="http://schemas.microsoft.com/office/drawing/2014/main" id="{8403D75B-BE21-4B21-B490-3E7C88B1FC8E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2" name="Oval 351">
                <a:extLst>
                  <a:ext uri="{FF2B5EF4-FFF2-40B4-BE49-F238E27FC236}">
                    <a16:creationId xmlns:a16="http://schemas.microsoft.com/office/drawing/2014/main" id="{760D7FD5-A475-45A9-95A2-6C4B38CDF9AB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4D0B4BF-8315-4BF9-928D-39ABC9117358}"/>
                </a:ext>
              </a:extLst>
            </p:cNvPr>
            <p:cNvGrpSpPr/>
            <p:nvPr/>
          </p:nvGrpSpPr>
          <p:grpSpPr>
            <a:xfrm>
              <a:off x="9186385" y="1652905"/>
              <a:ext cx="132080" cy="132080"/>
              <a:chOff x="8072120" y="835660"/>
              <a:chExt cx="132080" cy="132080"/>
            </a:xfrm>
          </p:grpSpPr>
          <p:sp>
            <p:nvSpPr>
              <p:cNvPr id="349" name="Oval 348">
                <a:extLst>
                  <a:ext uri="{FF2B5EF4-FFF2-40B4-BE49-F238E27FC236}">
                    <a16:creationId xmlns:a16="http://schemas.microsoft.com/office/drawing/2014/main" id="{62DE36D6-99CA-470A-A67B-96EEACE324DB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0" name="Oval 349">
                <a:extLst>
                  <a:ext uri="{FF2B5EF4-FFF2-40B4-BE49-F238E27FC236}">
                    <a16:creationId xmlns:a16="http://schemas.microsoft.com/office/drawing/2014/main" id="{10AF474A-B8ED-493A-8D09-500767DBE53A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EE9CC118-082A-40CB-8C78-F8D2DA8D5244}"/>
                </a:ext>
              </a:extLst>
            </p:cNvPr>
            <p:cNvGrpSpPr/>
            <p:nvPr/>
          </p:nvGrpSpPr>
          <p:grpSpPr>
            <a:xfrm>
              <a:off x="9798525" y="1671955"/>
              <a:ext cx="132080" cy="132080"/>
              <a:chOff x="8072120" y="835660"/>
              <a:chExt cx="132080" cy="132080"/>
            </a:xfrm>
          </p:grpSpPr>
          <p:sp>
            <p:nvSpPr>
              <p:cNvPr id="347" name="Oval 346">
                <a:extLst>
                  <a:ext uri="{FF2B5EF4-FFF2-40B4-BE49-F238E27FC236}">
                    <a16:creationId xmlns:a16="http://schemas.microsoft.com/office/drawing/2014/main" id="{62C51466-0C65-40D3-A5B5-069003FAA525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8" name="Oval 347">
                <a:extLst>
                  <a:ext uri="{FF2B5EF4-FFF2-40B4-BE49-F238E27FC236}">
                    <a16:creationId xmlns:a16="http://schemas.microsoft.com/office/drawing/2014/main" id="{F7394DFA-0867-4AA8-A363-F145FABFF018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BEA694F5-0D47-4447-8DF2-3E9F101BC4A4}"/>
                </a:ext>
              </a:extLst>
            </p:cNvPr>
            <p:cNvGrpSpPr/>
            <p:nvPr/>
          </p:nvGrpSpPr>
          <p:grpSpPr>
            <a:xfrm>
              <a:off x="10278585" y="1800860"/>
              <a:ext cx="132080" cy="132080"/>
              <a:chOff x="8072120" y="835660"/>
              <a:chExt cx="132080" cy="132080"/>
            </a:xfrm>
          </p:grpSpPr>
          <p:sp>
            <p:nvSpPr>
              <p:cNvPr id="345" name="Oval 344">
                <a:extLst>
                  <a:ext uri="{FF2B5EF4-FFF2-40B4-BE49-F238E27FC236}">
                    <a16:creationId xmlns:a16="http://schemas.microsoft.com/office/drawing/2014/main" id="{63BCFE61-ACA9-475B-94F8-7E0A304D3555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6" name="Oval 345">
                <a:extLst>
                  <a:ext uri="{FF2B5EF4-FFF2-40B4-BE49-F238E27FC236}">
                    <a16:creationId xmlns:a16="http://schemas.microsoft.com/office/drawing/2014/main" id="{4DD66287-6AD2-45DA-BCA0-E6F527EF2404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881A99DF-D587-4B96-9C88-9AD358C0FE1F}"/>
                </a:ext>
              </a:extLst>
            </p:cNvPr>
            <p:cNvGrpSpPr/>
            <p:nvPr/>
          </p:nvGrpSpPr>
          <p:grpSpPr>
            <a:xfrm>
              <a:off x="10489405" y="2217420"/>
              <a:ext cx="132080" cy="132080"/>
              <a:chOff x="8072120" y="835660"/>
              <a:chExt cx="132080" cy="132080"/>
            </a:xfrm>
          </p:grpSpPr>
          <p:sp>
            <p:nvSpPr>
              <p:cNvPr id="343" name="Oval 342">
                <a:extLst>
                  <a:ext uri="{FF2B5EF4-FFF2-40B4-BE49-F238E27FC236}">
                    <a16:creationId xmlns:a16="http://schemas.microsoft.com/office/drawing/2014/main" id="{421D8654-50FF-4042-BE43-80283922D490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4" name="Oval 343">
                <a:extLst>
                  <a:ext uri="{FF2B5EF4-FFF2-40B4-BE49-F238E27FC236}">
                    <a16:creationId xmlns:a16="http://schemas.microsoft.com/office/drawing/2014/main" id="{71101CF5-66DD-4EF6-AECE-0E38F3948CB3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C6A66148-219A-4A55-A0B0-B06A62765BD4}"/>
                </a:ext>
              </a:extLst>
            </p:cNvPr>
            <p:cNvGrpSpPr/>
            <p:nvPr/>
          </p:nvGrpSpPr>
          <p:grpSpPr>
            <a:xfrm>
              <a:off x="10434320" y="2796540"/>
              <a:ext cx="132080" cy="132080"/>
              <a:chOff x="8072120" y="835660"/>
              <a:chExt cx="132080" cy="132080"/>
            </a:xfrm>
          </p:grpSpPr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9C85DC72-517E-4F03-AB61-1A60EA7BFC93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84D6843E-D060-45BF-86AD-B58CAAE680C3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3191D977-790E-4CAC-B82C-339F65B79D25}"/>
                </a:ext>
              </a:extLst>
            </p:cNvPr>
            <p:cNvGrpSpPr/>
            <p:nvPr/>
          </p:nvGrpSpPr>
          <p:grpSpPr>
            <a:xfrm>
              <a:off x="10419080" y="3449320"/>
              <a:ext cx="132080" cy="132080"/>
              <a:chOff x="8072120" y="835660"/>
              <a:chExt cx="132080" cy="132080"/>
            </a:xfrm>
          </p:grpSpPr>
          <p:sp>
            <p:nvSpPr>
              <p:cNvPr id="339" name="Oval 338">
                <a:extLst>
                  <a:ext uri="{FF2B5EF4-FFF2-40B4-BE49-F238E27FC236}">
                    <a16:creationId xmlns:a16="http://schemas.microsoft.com/office/drawing/2014/main" id="{32CB7E93-6048-4F51-94E7-CEFC088E203C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0" name="Oval 339">
                <a:extLst>
                  <a:ext uri="{FF2B5EF4-FFF2-40B4-BE49-F238E27FC236}">
                    <a16:creationId xmlns:a16="http://schemas.microsoft.com/office/drawing/2014/main" id="{78126CED-EDA8-4C58-929A-3BD9189B3A45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4C83A38C-37E6-42B7-A376-098938CD708A}"/>
                </a:ext>
              </a:extLst>
            </p:cNvPr>
            <p:cNvGrpSpPr/>
            <p:nvPr/>
          </p:nvGrpSpPr>
          <p:grpSpPr>
            <a:xfrm>
              <a:off x="10436860" y="4102100"/>
              <a:ext cx="132080" cy="132080"/>
              <a:chOff x="8072120" y="835660"/>
              <a:chExt cx="132080" cy="132080"/>
            </a:xfrm>
          </p:grpSpPr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21539D5A-EB08-4227-8698-37E610A783CB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A60B072A-3B86-4CBB-9910-A24B9920542F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ABDCD803-C350-4710-AFC0-7D449F6056FC}"/>
                </a:ext>
              </a:extLst>
            </p:cNvPr>
            <p:cNvGrpSpPr/>
            <p:nvPr/>
          </p:nvGrpSpPr>
          <p:grpSpPr>
            <a:xfrm>
              <a:off x="10434320" y="4754880"/>
              <a:ext cx="132080" cy="132080"/>
              <a:chOff x="8072120" y="835660"/>
              <a:chExt cx="132080" cy="132080"/>
            </a:xfrm>
          </p:grpSpPr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EC2A5521-FD92-47A9-B505-639D1563FC2B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51004805-403F-43FE-81F5-F8072177A449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1400E834-7730-42D6-8710-5AB0AD65C717}"/>
                </a:ext>
              </a:extLst>
            </p:cNvPr>
            <p:cNvGrpSpPr/>
            <p:nvPr/>
          </p:nvGrpSpPr>
          <p:grpSpPr>
            <a:xfrm>
              <a:off x="10383520" y="5257800"/>
              <a:ext cx="132080" cy="132080"/>
              <a:chOff x="8072120" y="835660"/>
              <a:chExt cx="132080" cy="132080"/>
            </a:xfrm>
          </p:grpSpPr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BD155BD0-2AAB-4C2A-B5C1-75BA02CFECFE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954CF928-2118-434D-9898-2FE79713FB1C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3E00450F-FD69-4C5C-9DAA-9A8A5A1692F1}"/>
                </a:ext>
              </a:extLst>
            </p:cNvPr>
            <p:cNvGrpSpPr/>
            <p:nvPr/>
          </p:nvGrpSpPr>
          <p:grpSpPr>
            <a:xfrm>
              <a:off x="10081260" y="5613400"/>
              <a:ext cx="132080" cy="132080"/>
              <a:chOff x="8072120" y="835660"/>
              <a:chExt cx="132080" cy="132080"/>
            </a:xfrm>
          </p:grpSpPr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0F0A789B-278D-48B6-A72F-E19A588479AC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C49F3262-3109-4D6E-8EAA-3F8E7AFA0B67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FFD735E8-AFB8-4001-ADE0-FE45EBC48C62}"/>
                </a:ext>
              </a:extLst>
            </p:cNvPr>
            <p:cNvGrpSpPr/>
            <p:nvPr/>
          </p:nvGrpSpPr>
          <p:grpSpPr>
            <a:xfrm>
              <a:off x="9578340" y="5709920"/>
              <a:ext cx="132080" cy="132080"/>
              <a:chOff x="8072120" y="835660"/>
              <a:chExt cx="132080" cy="132080"/>
            </a:xfrm>
          </p:grpSpPr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03975B70-259F-4CF5-8285-B93C89ABA69C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4CFBD005-C0B8-49FC-844D-8E752938216F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0CE54D77-CBA3-4FBC-84FC-DDB058518954}"/>
                </a:ext>
              </a:extLst>
            </p:cNvPr>
            <p:cNvGrpSpPr/>
            <p:nvPr/>
          </p:nvGrpSpPr>
          <p:grpSpPr>
            <a:xfrm>
              <a:off x="8924290" y="5647690"/>
              <a:ext cx="132080" cy="132080"/>
              <a:chOff x="8072120" y="835660"/>
              <a:chExt cx="132080" cy="132080"/>
            </a:xfrm>
          </p:grpSpPr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56FE073A-9204-43A4-B1DA-815AA4A9AD2A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964296A8-056E-453E-B0CF-DCE6E84991E4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B2A3592E-54F1-4AC4-ACB8-6F048BCF81A2}"/>
                </a:ext>
              </a:extLst>
            </p:cNvPr>
            <p:cNvGrpSpPr/>
            <p:nvPr/>
          </p:nvGrpSpPr>
          <p:grpSpPr>
            <a:xfrm>
              <a:off x="8305800" y="5657850"/>
              <a:ext cx="132080" cy="132080"/>
              <a:chOff x="8072120" y="835660"/>
              <a:chExt cx="132080" cy="132080"/>
            </a:xfrm>
          </p:grpSpPr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id="{481EB796-CAE5-42C0-AB90-8DC190BCED30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6" name="Oval 325">
                <a:extLst>
                  <a:ext uri="{FF2B5EF4-FFF2-40B4-BE49-F238E27FC236}">
                    <a16:creationId xmlns:a16="http://schemas.microsoft.com/office/drawing/2014/main" id="{A911DECC-C5E2-497C-979F-DAC7E351A16E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FF52A8CE-B10D-440E-9D0F-D0FCA927CCFA}"/>
                </a:ext>
              </a:extLst>
            </p:cNvPr>
            <p:cNvGrpSpPr/>
            <p:nvPr/>
          </p:nvGrpSpPr>
          <p:grpSpPr>
            <a:xfrm>
              <a:off x="7651750" y="5679440"/>
              <a:ext cx="132080" cy="132080"/>
              <a:chOff x="8072120" y="835660"/>
              <a:chExt cx="132080" cy="132080"/>
            </a:xfrm>
          </p:grpSpPr>
          <p:sp>
            <p:nvSpPr>
              <p:cNvPr id="323" name="Oval 322">
                <a:extLst>
                  <a:ext uri="{FF2B5EF4-FFF2-40B4-BE49-F238E27FC236}">
                    <a16:creationId xmlns:a16="http://schemas.microsoft.com/office/drawing/2014/main" id="{E8A8A4A7-51D9-4932-8631-4490172698F0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4" name="Oval 323">
                <a:extLst>
                  <a:ext uri="{FF2B5EF4-FFF2-40B4-BE49-F238E27FC236}">
                    <a16:creationId xmlns:a16="http://schemas.microsoft.com/office/drawing/2014/main" id="{5D495E25-E21C-43FC-A54E-AE113EB2FA00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CB4C6B5A-8860-41CD-BC4F-D83A9AAE8169}"/>
                </a:ext>
              </a:extLst>
            </p:cNvPr>
            <p:cNvGrpSpPr/>
            <p:nvPr/>
          </p:nvGrpSpPr>
          <p:grpSpPr>
            <a:xfrm>
              <a:off x="6856730" y="5703570"/>
              <a:ext cx="132080" cy="132080"/>
              <a:chOff x="8072120" y="835660"/>
              <a:chExt cx="132080" cy="132080"/>
            </a:xfrm>
          </p:grpSpPr>
          <p:sp>
            <p:nvSpPr>
              <p:cNvPr id="321" name="Oval 320">
                <a:extLst>
                  <a:ext uri="{FF2B5EF4-FFF2-40B4-BE49-F238E27FC236}">
                    <a16:creationId xmlns:a16="http://schemas.microsoft.com/office/drawing/2014/main" id="{BDF60484-E799-4D68-9D79-313A242A01FF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2" name="Oval 321">
                <a:extLst>
                  <a:ext uri="{FF2B5EF4-FFF2-40B4-BE49-F238E27FC236}">
                    <a16:creationId xmlns:a16="http://schemas.microsoft.com/office/drawing/2014/main" id="{338A9C8E-64A8-4D91-882B-F6C16388E6B1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1FA4E696-2996-4012-BA2C-9340110CC67C}"/>
                </a:ext>
              </a:extLst>
            </p:cNvPr>
            <p:cNvGrpSpPr/>
            <p:nvPr/>
          </p:nvGrpSpPr>
          <p:grpSpPr>
            <a:xfrm>
              <a:off x="6231890" y="5656580"/>
              <a:ext cx="132080" cy="132080"/>
              <a:chOff x="8072120" y="835660"/>
              <a:chExt cx="132080" cy="132080"/>
            </a:xfrm>
          </p:grpSpPr>
          <p:sp>
            <p:nvSpPr>
              <p:cNvPr id="319" name="Oval 318">
                <a:extLst>
                  <a:ext uri="{FF2B5EF4-FFF2-40B4-BE49-F238E27FC236}">
                    <a16:creationId xmlns:a16="http://schemas.microsoft.com/office/drawing/2014/main" id="{2ABCF97E-1F45-411C-BD68-70BCF79685EA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0" name="Oval 319">
                <a:extLst>
                  <a:ext uri="{FF2B5EF4-FFF2-40B4-BE49-F238E27FC236}">
                    <a16:creationId xmlns:a16="http://schemas.microsoft.com/office/drawing/2014/main" id="{E5109AFB-B2FC-4CB1-91F9-A87003CEF8D1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2BE4DCD2-C4C4-48C5-8D84-9E1740D90C6F}"/>
                </a:ext>
              </a:extLst>
            </p:cNvPr>
            <p:cNvGrpSpPr/>
            <p:nvPr/>
          </p:nvGrpSpPr>
          <p:grpSpPr>
            <a:xfrm>
              <a:off x="5468620" y="5676265"/>
              <a:ext cx="132080" cy="132080"/>
              <a:chOff x="8072120" y="835660"/>
              <a:chExt cx="132080" cy="132080"/>
            </a:xfrm>
          </p:grpSpPr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87E0681B-A868-4191-88C7-54F8E7C046E1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8" name="Oval 317">
                <a:extLst>
                  <a:ext uri="{FF2B5EF4-FFF2-40B4-BE49-F238E27FC236}">
                    <a16:creationId xmlns:a16="http://schemas.microsoft.com/office/drawing/2014/main" id="{252DF920-9414-412C-A837-EE82A940A491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73C05231-0B91-443E-9A8C-CCEB17E9C8B9}"/>
                </a:ext>
              </a:extLst>
            </p:cNvPr>
            <p:cNvGrpSpPr/>
            <p:nvPr/>
          </p:nvGrpSpPr>
          <p:grpSpPr>
            <a:xfrm>
              <a:off x="4782185" y="5657850"/>
              <a:ext cx="132080" cy="132080"/>
              <a:chOff x="8072120" y="835660"/>
              <a:chExt cx="132080" cy="132080"/>
            </a:xfrm>
          </p:grpSpPr>
          <p:sp>
            <p:nvSpPr>
              <p:cNvPr id="315" name="Oval 314">
                <a:extLst>
                  <a:ext uri="{FF2B5EF4-FFF2-40B4-BE49-F238E27FC236}">
                    <a16:creationId xmlns:a16="http://schemas.microsoft.com/office/drawing/2014/main" id="{B2D85541-C843-4230-9166-B191558D0B86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6" name="Oval 315">
                <a:extLst>
                  <a:ext uri="{FF2B5EF4-FFF2-40B4-BE49-F238E27FC236}">
                    <a16:creationId xmlns:a16="http://schemas.microsoft.com/office/drawing/2014/main" id="{6CF60E58-47BB-4C37-8655-4AC4993E0DF2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09569E2D-6101-4A41-AFA8-478E71E660D0}"/>
                </a:ext>
              </a:extLst>
            </p:cNvPr>
            <p:cNvGrpSpPr/>
            <p:nvPr/>
          </p:nvGrpSpPr>
          <p:grpSpPr>
            <a:xfrm>
              <a:off x="3993515" y="5676265"/>
              <a:ext cx="132080" cy="132080"/>
              <a:chOff x="8072120" y="835660"/>
              <a:chExt cx="132080" cy="132080"/>
            </a:xfrm>
          </p:grpSpPr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3ADC6D92-71A6-4859-BA29-3B22E067E324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7B816DFC-35BF-4FE8-8CF0-2490A60D4DB8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A96DAD1D-5DEA-4E21-A591-3D21686B84E9}"/>
                </a:ext>
              </a:extLst>
            </p:cNvPr>
            <p:cNvGrpSpPr/>
            <p:nvPr/>
          </p:nvGrpSpPr>
          <p:grpSpPr>
            <a:xfrm>
              <a:off x="3290253" y="5676265"/>
              <a:ext cx="132080" cy="132080"/>
              <a:chOff x="8072120" y="835660"/>
              <a:chExt cx="132080" cy="132080"/>
            </a:xfrm>
          </p:grpSpPr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1584B3BF-6AEB-4B13-BBCB-F4D008C5F17E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23B87084-7EFA-41DD-B558-7A3F84781BA5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01CF4909-E5DB-43D4-BA54-475B4DA6FB37}"/>
                </a:ext>
              </a:extLst>
            </p:cNvPr>
            <p:cNvGrpSpPr/>
            <p:nvPr/>
          </p:nvGrpSpPr>
          <p:grpSpPr>
            <a:xfrm>
              <a:off x="2702243" y="5656580"/>
              <a:ext cx="132080" cy="132080"/>
              <a:chOff x="8072120" y="835660"/>
              <a:chExt cx="132080" cy="132080"/>
            </a:xfrm>
          </p:grpSpPr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E26984FC-8CEC-46EA-8F0A-BCED683B96E2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72E7DA75-7BD6-4F80-B22F-A4FB254BCA58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6B5C127F-85AD-4A12-BD7A-A94DEEFD77E9}"/>
                </a:ext>
              </a:extLst>
            </p:cNvPr>
            <p:cNvGrpSpPr/>
            <p:nvPr/>
          </p:nvGrpSpPr>
          <p:grpSpPr>
            <a:xfrm>
              <a:off x="2173448" y="5624195"/>
              <a:ext cx="132080" cy="132080"/>
              <a:chOff x="8072120" y="835660"/>
              <a:chExt cx="132080" cy="132080"/>
            </a:xfrm>
          </p:grpSpPr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2B182239-4BB5-4B49-9CDE-C3768879E2B4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9DE34EA1-CC5E-4F3C-A4A5-5413ACAEBA42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14C6CA8B-3FB2-4165-91E5-41406C16DD05}"/>
                </a:ext>
              </a:extLst>
            </p:cNvPr>
            <p:cNvGrpSpPr/>
            <p:nvPr/>
          </p:nvGrpSpPr>
          <p:grpSpPr>
            <a:xfrm>
              <a:off x="1849915" y="5310505"/>
              <a:ext cx="132080" cy="132080"/>
              <a:chOff x="8072120" y="835660"/>
              <a:chExt cx="132080" cy="132080"/>
            </a:xfrm>
          </p:grpSpPr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EA390008-C12D-429F-8D67-DC373DDBDE76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4632215A-2C19-482E-B8DC-76E71073BA91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AC0C6DE3-0E3F-440B-BCC2-4FB4DD87CB2B}"/>
                </a:ext>
              </a:extLst>
            </p:cNvPr>
            <p:cNvGrpSpPr/>
            <p:nvPr/>
          </p:nvGrpSpPr>
          <p:grpSpPr>
            <a:xfrm>
              <a:off x="1778795" y="4728210"/>
              <a:ext cx="132080" cy="132080"/>
              <a:chOff x="8072120" y="835660"/>
              <a:chExt cx="132080" cy="132080"/>
            </a:xfrm>
          </p:grpSpPr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48ECAB46-E23D-49FD-8C5F-6D4B7AD1B8A1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B8745F95-E203-41DF-92B6-1257B7176A08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2828A464-4DB2-4608-A27D-CB9861FE4CF6}"/>
                </a:ext>
              </a:extLst>
            </p:cNvPr>
            <p:cNvGrpSpPr/>
            <p:nvPr/>
          </p:nvGrpSpPr>
          <p:grpSpPr>
            <a:xfrm>
              <a:off x="1778795" y="3970020"/>
              <a:ext cx="132080" cy="132080"/>
              <a:chOff x="8072120" y="835660"/>
              <a:chExt cx="132080" cy="132080"/>
            </a:xfrm>
          </p:grpSpPr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1085F8B1-E88A-43A3-87F0-E6F660DE9499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7E4894E6-11AF-471F-A52E-E89017E479D2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B0C4C2C6-EDDB-4379-8490-E8127AA656C6}"/>
                </a:ext>
              </a:extLst>
            </p:cNvPr>
            <p:cNvGrpSpPr/>
            <p:nvPr/>
          </p:nvGrpSpPr>
          <p:grpSpPr>
            <a:xfrm>
              <a:off x="1799115" y="3271520"/>
              <a:ext cx="132080" cy="132080"/>
              <a:chOff x="8072120" y="835660"/>
              <a:chExt cx="132080" cy="132080"/>
            </a:xfrm>
          </p:grpSpPr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26C875B2-A191-4AAB-BB2B-769FBE9E1F11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44FB341F-EE20-4EF5-89F1-700FDC1F5BE0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BCD805FF-810C-4942-B368-D4588276A0B5}"/>
                </a:ext>
              </a:extLst>
            </p:cNvPr>
            <p:cNvGrpSpPr/>
            <p:nvPr/>
          </p:nvGrpSpPr>
          <p:grpSpPr>
            <a:xfrm>
              <a:off x="1777448" y="2634298"/>
              <a:ext cx="132080" cy="132080"/>
              <a:chOff x="8072120" y="835660"/>
              <a:chExt cx="132080" cy="132080"/>
            </a:xfrm>
          </p:grpSpPr>
          <p:sp>
            <p:nvSpPr>
              <p:cNvPr id="297" name="Oval 296">
                <a:extLst>
                  <a:ext uri="{FF2B5EF4-FFF2-40B4-BE49-F238E27FC236}">
                    <a16:creationId xmlns:a16="http://schemas.microsoft.com/office/drawing/2014/main" id="{84BE5359-D9F5-4E69-B74E-C9A45BD8266C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4B64F4A6-BB0D-460D-9C23-AA5C04994EBC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DB7BCDF0-04FB-46C7-86E8-668B5AEC074F}"/>
                </a:ext>
              </a:extLst>
            </p:cNvPr>
            <p:cNvGrpSpPr/>
            <p:nvPr/>
          </p:nvGrpSpPr>
          <p:grpSpPr>
            <a:xfrm>
              <a:off x="1865155" y="2039938"/>
              <a:ext cx="132080" cy="132080"/>
              <a:chOff x="8072120" y="835660"/>
              <a:chExt cx="132080" cy="132080"/>
            </a:xfrm>
          </p:grpSpPr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7C5F410A-1D93-4C8D-88E5-D621946F5F27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8895BD70-2B81-483D-A807-FACEC1C730F0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56171558-8E5C-4C7D-A735-239DCABA54BD}"/>
                </a:ext>
              </a:extLst>
            </p:cNvPr>
            <p:cNvGrpSpPr/>
            <p:nvPr/>
          </p:nvGrpSpPr>
          <p:grpSpPr>
            <a:xfrm>
              <a:off x="2367917" y="1653382"/>
              <a:ext cx="132080" cy="132080"/>
              <a:chOff x="8072120" y="835660"/>
              <a:chExt cx="132080" cy="132080"/>
            </a:xfrm>
          </p:grpSpPr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1065C53C-2E1F-46F4-A7CA-95B51998FBBE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41C5CCF7-0B7C-4589-A643-71F9D95C22F0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77E81B05-4C41-4E71-A1DA-28DB65D8FEB0}"/>
                </a:ext>
              </a:extLst>
            </p:cNvPr>
            <p:cNvGrpSpPr/>
            <p:nvPr/>
          </p:nvGrpSpPr>
          <p:grpSpPr>
            <a:xfrm>
              <a:off x="2958629" y="1652905"/>
              <a:ext cx="132080" cy="132080"/>
              <a:chOff x="8072120" y="835660"/>
              <a:chExt cx="132080" cy="132080"/>
            </a:xfrm>
          </p:grpSpPr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205C899E-81E5-4FCD-BD79-CBAD41172F80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91D74BFB-9DBE-47E5-A80D-7F75DBC1C4F4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2634EF87-C080-4D0C-B96A-6D69621A98DD}"/>
                </a:ext>
              </a:extLst>
            </p:cNvPr>
            <p:cNvGrpSpPr/>
            <p:nvPr/>
          </p:nvGrpSpPr>
          <p:grpSpPr>
            <a:xfrm>
              <a:off x="3556795" y="1696720"/>
              <a:ext cx="132080" cy="132080"/>
              <a:chOff x="8072120" y="835660"/>
              <a:chExt cx="132080" cy="132080"/>
            </a:xfrm>
          </p:grpSpPr>
          <p:sp>
            <p:nvSpPr>
              <p:cNvPr id="289" name="Oval 288">
                <a:extLst>
                  <a:ext uri="{FF2B5EF4-FFF2-40B4-BE49-F238E27FC236}">
                    <a16:creationId xmlns:a16="http://schemas.microsoft.com/office/drawing/2014/main" id="{630DEB9E-9F17-4683-BCFC-0EA95C0FB40A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E4260A66-7FBD-4219-B2FB-3DDB92B6D9CA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9D55D4B4-FC32-4DAB-B540-BB6AB876FFE8}"/>
                </a:ext>
              </a:extLst>
            </p:cNvPr>
            <p:cNvGrpSpPr/>
            <p:nvPr/>
          </p:nvGrpSpPr>
          <p:grpSpPr>
            <a:xfrm>
              <a:off x="4230846" y="1670050"/>
              <a:ext cx="132080" cy="132080"/>
              <a:chOff x="8072120" y="835660"/>
              <a:chExt cx="132080" cy="132080"/>
            </a:xfrm>
          </p:grpSpPr>
          <p:sp>
            <p:nvSpPr>
              <p:cNvPr id="287" name="Oval 286">
                <a:extLst>
                  <a:ext uri="{FF2B5EF4-FFF2-40B4-BE49-F238E27FC236}">
                    <a16:creationId xmlns:a16="http://schemas.microsoft.com/office/drawing/2014/main" id="{A192F2DE-F269-4A7A-8E83-D3A4130D2C3C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5555EAB4-46BA-4281-8760-718F52A5B1A7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7D2032EF-C4CD-4FCF-B434-F0AA4B383325}"/>
                </a:ext>
              </a:extLst>
            </p:cNvPr>
            <p:cNvGrpSpPr/>
            <p:nvPr/>
          </p:nvGrpSpPr>
          <p:grpSpPr>
            <a:xfrm>
              <a:off x="4827913" y="1652905"/>
              <a:ext cx="132080" cy="132080"/>
              <a:chOff x="8072120" y="835660"/>
              <a:chExt cx="132080" cy="132080"/>
            </a:xfrm>
          </p:grpSpPr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2F4251A1-BC08-45D2-9BA3-9E6E2345F5FB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FEC71E6A-22F5-48D2-ADA9-A5C89B25FB26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65798F4E-FA7D-450D-8EC5-265209E0618F}"/>
                </a:ext>
              </a:extLst>
            </p:cNvPr>
            <p:cNvGrpSpPr/>
            <p:nvPr/>
          </p:nvGrpSpPr>
          <p:grpSpPr>
            <a:xfrm>
              <a:off x="5433535" y="1669415"/>
              <a:ext cx="132080" cy="132080"/>
              <a:chOff x="8072120" y="835660"/>
              <a:chExt cx="132080" cy="132080"/>
            </a:xfrm>
          </p:grpSpPr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EF79E1AF-A4B2-4533-9E26-B41D06F13643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33B43A0F-F1AB-4B07-A7A4-1ABCEB48A6CE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BEB48D8F-7B5D-470E-B5B2-F1D002DBA804}"/>
                </a:ext>
              </a:extLst>
            </p:cNvPr>
            <p:cNvGrpSpPr/>
            <p:nvPr/>
          </p:nvGrpSpPr>
          <p:grpSpPr>
            <a:xfrm>
              <a:off x="6045675" y="1689100"/>
              <a:ext cx="132080" cy="132080"/>
              <a:chOff x="8072120" y="835660"/>
              <a:chExt cx="132080" cy="132080"/>
            </a:xfrm>
          </p:grpSpPr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41AE8B22-CC76-4431-A7B4-64AA7CF36717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8EC808C8-6B94-46C0-A313-0245461A82DE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744911D8-04EA-4A08-A87D-D24D246224E6}"/>
                </a:ext>
              </a:extLst>
            </p:cNvPr>
            <p:cNvGrpSpPr/>
            <p:nvPr/>
          </p:nvGrpSpPr>
          <p:grpSpPr>
            <a:xfrm>
              <a:off x="6704338" y="1676400"/>
              <a:ext cx="132080" cy="132080"/>
              <a:chOff x="8072120" y="835660"/>
              <a:chExt cx="132080" cy="132080"/>
            </a:xfrm>
          </p:grpSpPr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A0DE6F09-7E8A-4B03-BAC7-C861FB856A8C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254000">
                  <a:schemeClr val="accent4">
                    <a:satMod val="175000"/>
                    <a:alpha val="45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61291412-3B97-449D-B090-A6B34D15B5B9}"/>
                  </a:ext>
                </a:extLst>
              </p:cNvPr>
              <p:cNvSpPr/>
              <p:nvPr/>
            </p:nvSpPr>
            <p:spPr>
              <a:xfrm>
                <a:off x="8072120" y="835660"/>
                <a:ext cx="132080" cy="132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358" name="TextBox 357">
            <a:extLst>
              <a:ext uri="{FF2B5EF4-FFF2-40B4-BE49-F238E27FC236}">
                <a16:creationId xmlns:a16="http://schemas.microsoft.com/office/drawing/2014/main" id="{868EF1AA-F3DE-41C9-B66A-DE438AC280C8}"/>
              </a:ext>
            </a:extLst>
          </p:cNvPr>
          <p:cNvSpPr txBox="1"/>
          <p:nvPr/>
        </p:nvSpPr>
        <p:spPr>
          <a:xfrm>
            <a:off x="2828539" y="2171700"/>
            <a:ext cx="6759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The Winner is…</a:t>
            </a:r>
            <a:endParaRPr lang="en-IN" sz="7200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A8921F38-868E-4A85-ABB2-2E87E6DBBD3C}"/>
              </a:ext>
            </a:extLst>
          </p:cNvPr>
          <p:cNvSpPr txBox="1"/>
          <p:nvPr/>
        </p:nvSpPr>
        <p:spPr>
          <a:xfrm>
            <a:off x="3426914" y="3325868"/>
            <a:ext cx="43027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Tw Cen MT Condensed Extra Bold" panose="020B0803020202020204" pitchFamily="34" charset="0"/>
                <a:cs typeface="Aharoni" panose="02010803020104030203" pitchFamily="2" charset="-79"/>
              </a:rPr>
              <a:t>John Doe </a:t>
            </a:r>
            <a:endParaRPr lang="en-IN" sz="8800" dirty="0">
              <a:solidFill>
                <a:schemeClr val="bg1"/>
              </a:solidFill>
              <a:latin typeface="Tw Cen MT Condensed Extra Bold" panose="020B0803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8668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ar: 32 Points 4">
            <a:extLst>
              <a:ext uri="{FF2B5EF4-FFF2-40B4-BE49-F238E27FC236}">
                <a16:creationId xmlns:a16="http://schemas.microsoft.com/office/drawing/2014/main" id="{D78F60F9-EE79-4FDB-B28F-C9F7EC267A1D}"/>
              </a:ext>
            </a:extLst>
          </p:cNvPr>
          <p:cNvSpPr/>
          <p:nvPr/>
        </p:nvSpPr>
        <p:spPr>
          <a:xfrm>
            <a:off x="4785049" y="2118049"/>
            <a:ext cx="2621902" cy="2621902"/>
          </a:xfrm>
          <a:prstGeom prst="star32">
            <a:avLst>
              <a:gd name="adj" fmla="val 604"/>
            </a:avLst>
          </a:prstGeom>
          <a:noFill/>
          <a:ln w="38100">
            <a:solidFill>
              <a:srgbClr val="C0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F94F58-55EC-473A-AECE-92AE81B87D42}"/>
              </a:ext>
            </a:extLst>
          </p:cNvPr>
          <p:cNvSpPr/>
          <p:nvPr/>
        </p:nvSpPr>
        <p:spPr>
          <a:xfrm>
            <a:off x="5333019" y="2668698"/>
            <a:ext cx="1520603" cy="152060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E19CE3-348C-4069-9452-669046EDC29D}"/>
              </a:ext>
            </a:extLst>
          </p:cNvPr>
          <p:cNvSpPr txBox="1"/>
          <p:nvPr/>
        </p:nvSpPr>
        <p:spPr>
          <a:xfrm>
            <a:off x="4856750" y="3013501"/>
            <a:ext cx="23727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Tw Cen MT Condensed Extra Bold" panose="020B0803020202020204" pitchFamily="34" charset="0"/>
              </a:rPr>
              <a:t>Celebrate</a:t>
            </a:r>
            <a:endParaRPr lang="en-IN" sz="4800" dirty="0">
              <a:latin typeface="Tw Cen MT Condensed Extra Bold" panose="020B0803020202020204" pitchFamily="34" charset="0"/>
            </a:endParaRPr>
          </a:p>
        </p:txBody>
      </p:sp>
      <p:sp>
        <p:nvSpPr>
          <p:cNvPr id="9" name="Star: 32 Points 8">
            <a:extLst>
              <a:ext uri="{FF2B5EF4-FFF2-40B4-BE49-F238E27FC236}">
                <a16:creationId xmlns:a16="http://schemas.microsoft.com/office/drawing/2014/main" id="{FE461636-466C-43FB-8A7C-9E725B8D1144}"/>
              </a:ext>
            </a:extLst>
          </p:cNvPr>
          <p:cNvSpPr/>
          <p:nvPr/>
        </p:nvSpPr>
        <p:spPr>
          <a:xfrm>
            <a:off x="8632371" y="702906"/>
            <a:ext cx="2621902" cy="2621902"/>
          </a:xfrm>
          <a:prstGeom prst="star32">
            <a:avLst>
              <a:gd name="adj" fmla="val 604"/>
            </a:avLst>
          </a:prstGeom>
          <a:noFill/>
          <a:ln w="38100"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37000">
                  <a:schemeClr val="accent6">
                    <a:lumMod val="75000"/>
                  </a:schemeClr>
                </a:gs>
                <a:gs pos="76000">
                  <a:srgbClr val="FFC000"/>
                </a:gs>
                <a:gs pos="100000">
                  <a:srgbClr val="FFFF00"/>
                </a:gs>
              </a:gsLst>
              <a:path path="circle">
                <a:fillToRect l="100000" t="100000"/>
              </a:path>
              <a:tileRect r="-100000" b="-100000"/>
            </a:gra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Star: 32 Points 9">
            <a:extLst>
              <a:ext uri="{FF2B5EF4-FFF2-40B4-BE49-F238E27FC236}">
                <a16:creationId xmlns:a16="http://schemas.microsoft.com/office/drawing/2014/main" id="{935A5D91-6ED9-44C1-A585-A19839A7E78A}"/>
              </a:ext>
            </a:extLst>
          </p:cNvPr>
          <p:cNvSpPr/>
          <p:nvPr/>
        </p:nvSpPr>
        <p:spPr>
          <a:xfrm>
            <a:off x="9180341" y="1253555"/>
            <a:ext cx="1520603" cy="1520603"/>
          </a:xfrm>
          <a:prstGeom prst="star32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tar: 32 Points 10">
            <a:extLst>
              <a:ext uri="{FF2B5EF4-FFF2-40B4-BE49-F238E27FC236}">
                <a16:creationId xmlns:a16="http://schemas.microsoft.com/office/drawing/2014/main" id="{CC34EF14-5EA6-4E72-BAF2-D4E4BBB7FF36}"/>
              </a:ext>
            </a:extLst>
          </p:cNvPr>
          <p:cNvSpPr/>
          <p:nvPr/>
        </p:nvSpPr>
        <p:spPr>
          <a:xfrm>
            <a:off x="421625" y="807098"/>
            <a:ext cx="2621902" cy="2621902"/>
          </a:xfrm>
          <a:prstGeom prst="star32">
            <a:avLst>
              <a:gd name="adj" fmla="val 604"/>
            </a:avLst>
          </a:prstGeom>
          <a:noFill/>
          <a:ln w="38100"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37000">
                  <a:schemeClr val="accent6">
                    <a:lumMod val="75000"/>
                  </a:schemeClr>
                </a:gs>
                <a:gs pos="76000">
                  <a:srgbClr val="FFC000"/>
                </a:gs>
                <a:gs pos="100000">
                  <a:srgbClr val="FFFF00"/>
                </a:gs>
              </a:gsLst>
              <a:path path="circle">
                <a:fillToRect l="100000" t="100000"/>
              </a:path>
              <a:tileRect r="-100000" b="-100000"/>
            </a:gra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Star: 32 Points 11">
            <a:extLst>
              <a:ext uri="{FF2B5EF4-FFF2-40B4-BE49-F238E27FC236}">
                <a16:creationId xmlns:a16="http://schemas.microsoft.com/office/drawing/2014/main" id="{A6535532-3761-4897-AE8F-522AA14280EC}"/>
              </a:ext>
            </a:extLst>
          </p:cNvPr>
          <p:cNvSpPr/>
          <p:nvPr/>
        </p:nvSpPr>
        <p:spPr>
          <a:xfrm>
            <a:off x="969595" y="1357747"/>
            <a:ext cx="1520603" cy="1520603"/>
          </a:xfrm>
          <a:prstGeom prst="star32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18B13B-589D-4DF6-B6A7-CB9F9CBF0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Starburst Animation</a:t>
            </a:r>
          </a:p>
        </p:txBody>
      </p:sp>
    </p:spTree>
    <p:extLst>
      <p:ext uri="{BB962C8B-B14F-4D97-AF65-F5344CB8AC3E}">
        <p14:creationId xmlns:p14="http://schemas.microsoft.com/office/powerpoint/2010/main" val="170620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6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3" presetClass="entr" presetSubtype="16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6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3" presetClass="entr" presetSubtype="16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6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Stylish 3D call outs</a:t>
            </a:r>
          </a:p>
        </p:txBody>
      </p:sp>
      <p:grpSp>
        <p:nvGrpSpPr>
          <p:cNvPr id="2" name="Group 31"/>
          <p:cNvGrpSpPr/>
          <p:nvPr/>
        </p:nvGrpSpPr>
        <p:grpSpPr>
          <a:xfrm>
            <a:off x="1667821" y="1750291"/>
            <a:ext cx="4069509" cy="1662194"/>
            <a:chOff x="868490" y="2152650"/>
            <a:chExt cx="3470366" cy="1417474"/>
          </a:xfrm>
        </p:grpSpPr>
        <p:grpSp>
          <p:nvGrpSpPr>
            <p:cNvPr id="5" name="Group 7"/>
            <p:cNvGrpSpPr/>
            <p:nvPr/>
          </p:nvGrpSpPr>
          <p:grpSpPr>
            <a:xfrm>
              <a:off x="868490" y="2152650"/>
              <a:ext cx="3470366" cy="1417474"/>
              <a:chOff x="868490" y="2152650"/>
              <a:chExt cx="3470366" cy="1417474"/>
            </a:xfrm>
          </p:grpSpPr>
          <p:sp>
            <p:nvSpPr>
              <p:cNvPr id="7" name="Freeform 6"/>
              <p:cNvSpPr>
                <a:spLocks noChangeAspect="1"/>
              </p:cNvSpPr>
              <p:nvPr/>
            </p:nvSpPr>
            <p:spPr>
              <a:xfrm>
                <a:off x="868490" y="2152650"/>
                <a:ext cx="3470366" cy="1417474"/>
              </a:xfrm>
              <a:custGeom>
                <a:avLst/>
                <a:gdLst>
                  <a:gd name="connsiteX0" fmla="*/ 0 w 2667000"/>
                  <a:gd name="connsiteY0" fmla="*/ 0 h 1232586"/>
                  <a:gd name="connsiteX1" fmla="*/ 444500 w 2667000"/>
                  <a:gd name="connsiteY1" fmla="*/ 0 h 1232586"/>
                  <a:gd name="connsiteX2" fmla="*/ 444500 w 2667000"/>
                  <a:gd name="connsiteY2" fmla="*/ 0 h 1232586"/>
                  <a:gd name="connsiteX3" fmla="*/ 1111250 w 2667000"/>
                  <a:gd name="connsiteY3" fmla="*/ 0 h 1232586"/>
                  <a:gd name="connsiteX4" fmla="*/ 2667000 w 2667000"/>
                  <a:gd name="connsiteY4" fmla="*/ 0 h 1232586"/>
                  <a:gd name="connsiteX5" fmla="*/ 2667000 w 2667000"/>
                  <a:gd name="connsiteY5" fmla="*/ 205431 h 1232586"/>
                  <a:gd name="connsiteX6" fmla="*/ 2667000 w 2667000"/>
                  <a:gd name="connsiteY6" fmla="*/ 205431 h 1232586"/>
                  <a:gd name="connsiteX7" fmla="*/ 2667000 w 2667000"/>
                  <a:gd name="connsiteY7" fmla="*/ 513578 h 1232586"/>
                  <a:gd name="connsiteX8" fmla="*/ 2667000 w 2667000"/>
                  <a:gd name="connsiteY8" fmla="*/ 1232586 h 1232586"/>
                  <a:gd name="connsiteX9" fmla="*/ 1111250 w 2667000"/>
                  <a:gd name="connsiteY9" fmla="*/ 1232586 h 1232586"/>
                  <a:gd name="connsiteX10" fmla="*/ 444500 w 2667000"/>
                  <a:gd name="connsiteY10" fmla="*/ 1232586 h 1232586"/>
                  <a:gd name="connsiteX11" fmla="*/ 444500 w 2667000"/>
                  <a:gd name="connsiteY11" fmla="*/ 1232586 h 1232586"/>
                  <a:gd name="connsiteX12" fmla="*/ 0 w 2667000"/>
                  <a:gd name="connsiteY12" fmla="*/ 1232586 h 1232586"/>
                  <a:gd name="connsiteX13" fmla="*/ 0 w 2667000"/>
                  <a:gd name="connsiteY13" fmla="*/ 513578 h 1232586"/>
                  <a:gd name="connsiteX14" fmla="*/ -350710 w 2667000"/>
                  <a:gd name="connsiteY14" fmla="*/ 363490 h 1232586"/>
                  <a:gd name="connsiteX15" fmla="*/ 0 w 2667000"/>
                  <a:gd name="connsiteY15" fmla="*/ 205431 h 1232586"/>
                  <a:gd name="connsiteX16" fmla="*/ 0 w 2667000"/>
                  <a:gd name="connsiteY16" fmla="*/ 0 h 1232586"/>
                  <a:gd name="connsiteX0" fmla="*/ 350710 w 3017710"/>
                  <a:gd name="connsiteY0" fmla="*/ 0 h 1232586"/>
                  <a:gd name="connsiteX1" fmla="*/ 795210 w 3017710"/>
                  <a:gd name="connsiteY1" fmla="*/ 0 h 1232586"/>
                  <a:gd name="connsiteX2" fmla="*/ 795210 w 3017710"/>
                  <a:gd name="connsiteY2" fmla="*/ 0 h 1232586"/>
                  <a:gd name="connsiteX3" fmla="*/ 1461960 w 3017710"/>
                  <a:gd name="connsiteY3" fmla="*/ 0 h 1232586"/>
                  <a:gd name="connsiteX4" fmla="*/ 3017710 w 3017710"/>
                  <a:gd name="connsiteY4" fmla="*/ 0 h 1232586"/>
                  <a:gd name="connsiteX5" fmla="*/ 3017710 w 3017710"/>
                  <a:gd name="connsiteY5" fmla="*/ 205431 h 1232586"/>
                  <a:gd name="connsiteX6" fmla="*/ 3017710 w 3017710"/>
                  <a:gd name="connsiteY6" fmla="*/ 205431 h 1232586"/>
                  <a:gd name="connsiteX7" fmla="*/ 3017710 w 3017710"/>
                  <a:gd name="connsiteY7" fmla="*/ 513578 h 1232586"/>
                  <a:gd name="connsiteX8" fmla="*/ 3017710 w 3017710"/>
                  <a:gd name="connsiteY8" fmla="*/ 1232586 h 1232586"/>
                  <a:gd name="connsiteX9" fmla="*/ 1461960 w 3017710"/>
                  <a:gd name="connsiteY9" fmla="*/ 1232586 h 1232586"/>
                  <a:gd name="connsiteX10" fmla="*/ 795210 w 3017710"/>
                  <a:gd name="connsiteY10" fmla="*/ 1232586 h 1232586"/>
                  <a:gd name="connsiteX11" fmla="*/ 795210 w 3017710"/>
                  <a:gd name="connsiteY11" fmla="*/ 1232586 h 1232586"/>
                  <a:gd name="connsiteX12" fmla="*/ 350710 w 3017710"/>
                  <a:gd name="connsiteY12" fmla="*/ 1232586 h 1232586"/>
                  <a:gd name="connsiteX13" fmla="*/ 350710 w 3017710"/>
                  <a:gd name="connsiteY13" fmla="*/ 513578 h 1232586"/>
                  <a:gd name="connsiteX14" fmla="*/ 0 w 3017710"/>
                  <a:gd name="connsiteY14" fmla="*/ 363490 h 1232586"/>
                  <a:gd name="connsiteX15" fmla="*/ 350710 w 3017710"/>
                  <a:gd name="connsiteY15" fmla="*/ 205431 h 1232586"/>
                  <a:gd name="connsiteX16" fmla="*/ 350710 w 3017710"/>
                  <a:gd name="connsiteY16" fmla="*/ 0 h 1232586"/>
                  <a:gd name="connsiteX0" fmla="*/ 350710 w 3017710"/>
                  <a:gd name="connsiteY0" fmla="*/ 0 h 1232586"/>
                  <a:gd name="connsiteX1" fmla="*/ 795210 w 3017710"/>
                  <a:gd name="connsiteY1" fmla="*/ 0 h 1232586"/>
                  <a:gd name="connsiteX2" fmla="*/ 795210 w 3017710"/>
                  <a:gd name="connsiteY2" fmla="*/ 0 h 1232586"/>
                  <a:gd name="connsiteX3" fmla="*/ 1461960 w 3017710"/>
                  <a:gd name="connsiteY3" fmla="*/ 0 h 1232586"/>
                  <a:gd name="connsiteX4" fmla="*/ 3017710 w 3017710"/>
                  <a:gd name="connsiteY4" fmla="*/ 0 h 1232586"/>
                  <a:gd name="connsiteX5" fmla="*/ 3017710 w 3017710"/>
                  <a:gd name="connsiteY5" fmla="*/ 205431 h 1232586"/>
                  <a:gd name="connsiteX6" fmla="*/ 3017710 w 3017710"/>
                  <a:gd name="connsiteY6" fmla="*/ 205431 h 1232586"/>
                  <a:gd name="connsiteX7" fmla="*/ 3017710 w 3017710"/>
                  <a:gd name="connsiteY7" fmla="*/ 513578 h 1232586"/>
                  <a:gd name="connsiteX8" fmla="*/ 2789110 w 3017710"/>
                  <a:gd name="connsiteY8" fmla="*/ 1232586 h 1232586"/>
                  <a:gd name="connsiteX9" fmla="*/ 1461960 w 3017710"/>
                  <a:gd name="connsiteY9" fmla="*/ 1232586 h 1232586"/>
                  <a:gd name="connsiteX10" fmla="*/ 795210 w 3017710"/>
                  <a:gd name="connsiteY10" fmla="*/ 1232586 h 1232586"/>
                  <a:gd name="connsiteX11" fmla="*/ 795210 w 3017710"/>
                  <a:gd name="connsiteY11" fmla="*/ 1232586 h 1232586"/>
                  <a:gd name="connsiteX12" fmla="*/ 350710 w 3017710"/>
                  <a:gd name="connsiteY12" fmla="*/ 1232586 h 1232586"/>
                  <a:gd name="connsiteX13" fmla="*/ 350710 w 3017710"/>
                  <a:gd name="connsiteY13" fmla="*/ 513578 h 1232586"/>
                  <a:gd name="connsiteX14" fmla="*/ 0 w 3017710"/>
                  <a:gd name="connsiteY14" fmla="*/ 363490 h 1232586"/>
                  <a:gd name="connsiteX15" fmla="*/ 350710 w 3017710"/>
                  <a:gd name="connsiteY15" fmla="*/ 205431 h 1232586"/>
                  <a:gd name="connsiteX16" fmla="*/ 350710 w 3017710"/>
                  <a:gd name="connsiteY16" fmla="*/ 0 h 1232586"/>
                  <a:gd name="connsiteX0" fmla="*/ 350710 w 3017710"/>
                  <a:gd name="connsiteY0" fmla="*/ 0 h 1232586"/>
                  <a:gd name="connsiteX1" fmla="*/ 795210 w 3017710"/>
                  <a:gd name="connsiteY1" fmla="*/ 0 h 1232586"/>
                  <a:gd name="connsiteX2" fmla="*/ 795210 w 3017710"/>
                  <a:gd name="connsiteY2" fmla="*/ 0 h 1232586"/>
                  <a:gd name="connsiteX3" fmla="*/ 1461960 w 3017710"/>
                  <a:gd name="connsiteY3" fmla="*/ 0 h 1232586"/>
                  <a:gd name="connsiteX4" fmla="*/ 3017710 w 3017710"/>
                  <a:gd name="connsiteY4" fmla="*/ 0 h 1232586"/>
                  <a:gd name="connsiteX5" fmla="*/ 3017710 w 3017710"/>
                  <a:gd name="connsiteY5" fmla="*/ 205431 h 1232586"/>
                  <a:gd name="connsiteX6" fmla="*/ 3017710 w 3017710"/>
                  <a:gd name="connsiteY6" fmla="*/ 205431 h 1232586"/>
                  <a:gd name="connsiteX7" fmla="*/ 2789110 w 3017710"/>
                  <a:gd name="connsiteY7" fmla="*/ 1232586 h 1232586"/>
                  <a:gd name="connsiteX8" fmla="*/ 1461960 w 3017710"/>
                  <a:gd name="connsiteY8" fmla="*/ 1232586 h 1232586"/>
                  <a:gd name="connsiteX9" fmla="*/ 795210 w 3017710"/>
                  <a:gd name="connsiteY9" fmla="*/ 1232586 h 1232586"/>
                  <a:gd name="connsiteX10" fmla="*/ 795210 w 3017710"/>
                  <a:gd name="connsiteY10" fmla="*/ 1232586 h 1232586"/>
                  <a:gd name="connsiteX11" fmla="*/ 350710 w 3017710"/>
                  <a:gd name="connsiteY11" fmla="*/ 1232586 h 1232586"/>
                  <a:gd name="connsiteX12" fmla="*/ 350710 w 3017710"/>
                  <a:gd name="connsiteY12" fmla="*/ 513578 h 1232586"/>
                  <a:gd name="connsiteX13" fmla="*/ 0 w 3017710"/>
                  <a:gd name="connsiteY13" fmla="*/ 363490 h 1232586"/>
                  <a:gd name="connsiteX14" fmla="*/ 350710 w 3017710"/>
                  <a:gd name="connsiteY14" fmla="*/ 205431 h 1232586"/>
                  <a:gd name="connsiteX15" fmla="*/ 350710 w 3017710"/>
                  <a:gd name="connsiteY15" fmla="*/ 0 h 1232586"/>
                  <a:gd name="connsiteX0" fmla="*/ 350710 w 3017710"/>
                  <a:gd name="connsiteY0" fmla="*/ 0 h 1232586"/>
                  <a:gd name="connsiteX1" fmla="*/ 795210 w 3017710"/>
                  <a:gd name="connsiteY1" fmla="*/ 0 h 1232586"/>
                  <a:gd name="connsiteX2" fmla="*/ 795210 w 3017710"/>
                  <a:gd name="connsiteY2" fmla="*/ 0 h 1232586"/>
                  <a:gd name="connsiteX3" fmla="*/ 1461960 w 3017710"/>
                  <a:gd name="connsiteY3" fmla="*/ 0 h 1232586"/>
                  <a:gd name="connsiteX4" fmla="*/ 3017710 w 3017710"/>
                  <a:gd name="connsiteY4" fmla="*/ 0 h 1232586"/>
                  <a:gd name="connsiteX5" fmla="*/ 3017710 w 3017710"/>
                  <a:gd name="connsiteY5" fmla="*/ 205431 h 1232586"/>
                  <a:gd name="connsiteX6" fmla="*/ 2789110 w 3017710"/>
                  <a:gd name="connsiteY6" fmla="*/ 1232586 h 1232586"/>
                  <a:gd name="connsiteX7" fmla="*/ 1461960 w 3017710"/>
                  <a:gd name="connsiteY7" fmla="*/ 1232586 h 1232586"/>
                  <a:gd name="connsiteX8" fmla="*/ 795210 w 3017710"/>
                  <a:gd name="connsiteY8" fmla="*/ 1232586 h 1232586"/>
                  <a:gd name="connsiteX9" fmla="*/ 795210 w 3017710"/>
                  <a:gd name="connsiteY9" fmla="*/ 1232586 h 1232586"/>
                  <a:gd name="connsiteX10" fmla="*/ 350710 w 3017710"/>
                  <a:gd name="connsiteY10" fmla="*/ 1232586 h 1232586"/>
                  <a:gd name="connsiteX11" fmla="*/ 350710 w 3017710"/>
                  <a:gd name="connsiteY11" fmla="*/ 513578 h 1232586"/>
                  <a:gd name="connsiteX12" fmla="*/ 0 w 3017710"/>
                  <a:gd name="connsiteY12" fmla="*/ 363490 h 1232586"/>
                  <a:gd name="connsiteX13" fmla="*/ 350710 w 3017710"/>
                  <a:gd name="connsiteY13" fmla="*/ 205431 h 1232586"/>
                  <a:gd name="connsiteX14" fmla="*/ 350710 w 3017710"/>
                  <a:gd name="connsiteY14" fmla="*/ 0 h 1232586"/>
                  <a:gd name="connsiteX0" fmla="*/ 350710 w 3017710"/>
                  <a:gd name="connsiteY0" fmla="*/ 0 h 1232586"/>
                  <a:gd name="connsiteX1" fmla="*/ 795210 w 3017710"/>
                  <a:gd name="connsiteY1" fmla="*/ 0 h 1232586"/>
                  <a:gd name="connsiteX2" fmla="*/ 795210 w 3017710"/>
                  <a:gd name="connsiteY2" fmla="*/ 0 h 1232586"/>
                  <a:gd name="connsiteX3" fmla="*/ 1461960 w 3017710"/>
                  <a:gd name="connsiteY3" fmla="*/ 0 h 1232586"/>
                  <a:gd name="connsiteX4" fmla="*/ 3017710 w 3017710"/>
                  <a:gd name="connsiteY4" fmla="*/ 0 h 1232586"/>
                  <a:gd name="connsiteX5" fmla="*/ 3017710 w 3017710"/>
                  <a:gd name="connsiteY5" fmla="*/ 205431 h 1232586"/>
                  <a:gd name="connsiteX6" fmla="*/ 2789110 w 3017710"/>
                  <a:gd name="connsiteY6" fmla="*/ 1232586 h 1232586"/>
                  <a:gd name="connsiteX7" fmla="*/ 1461960 w 3017710"/>
                  <a:gd name="connsiteY7" fmla="*/ 1232586 h 1232586"/>
                  <a:gd name="connsiteX8" fmla="*/ 795210 w 3017710"/>
                  <a:gd name="connsiteY8" fmla="*/ 1232586 h 1232586"/>
                  <a:gd name="connsiteX9" fmla="*/ 795210 w 3017710"/>
                  <a:gd name="connsiteY9" fmla="*/ 1232586 h 1232586"/>
                  <a:gd name="connsiteX10" fmla="*/ 350710 w 3017710"/>
                  <a:gd name="connsiteY10" fmla="*/ 1232586 h 1232586"/>
                  <a:gd name="connsiteX11" fmla="*/ 350710 w 3017710"/>
                  <a:gd name="connsiteY11" fmla="*/ 513578 h 1232586"/>
                  <a:gd name="connsiteX12" fmla="*/ 0 w 3017710"/>
                  <a:gd name="connsiteY12" fmla="*/ 363490 h 1232586"/>
                  <a:gd name="connsiteX13" fmla="*/ 350710 w 3017710"/>
                  <a:gd name="connsiteY13" fmla="*/ 205431 h 1232586"/>
                  <a:gd name="connsiteX14" fmla="*/ 350710 w 3017710"/>
                  <a:gd name="connsiteY14" fmla="*/ 0 h 1232586"/>
                  <a:gd name="connsiteX0" fmla="*/ 350710 w 3017710"/>
                  <a:gd name="connsiteY0" fmla="*/ 0 h 1232586"/>
                  <a:gd name="connsiteX1" fmla="*/ 795210 w 3017710"/>
                  <a:gd name="connsiteY1" fmla="*/ 0 h 1232586"/>
                  <a:gd name="connsiteX2" fmla="*/ 795210 w 3017710"/>
                  <a:gd name="connsiteY2" fmla="*/ 0 h 1232586"/>
                  <a:gd name="connsiteX3" fmla="*/ 1461960 w 3017710"/>
                  <a:gd name="connsiteY3" fmla="*/ 0 h 1232586"/>
                  <a:gd name="connsiteX4" fmla="*/ 3017710 w 3017710"/>
                  <a:gd name="connsiteY4" fmla="*/ 0 h 1232586"/>
                  <a:gd name="connsiteX5" fmla="*/ 2789110 w 3017710"/>
                  <a:gd name="connsiteY5" fmla="*/ 1232586 h 1232586"/>
                  <a:gd name="connsiteX6" fmla="*/ 1461960 w 3017710"/>
                  <a:gd name="connsiteY6" fmla="*/ 1232586 h 1232586"/>
                  <a:gd name="connsiteX7" fmla="*/ 795210 w 3017710"/>
                  <a:gd name="connsiteY7" fmla="*/ 1232586 h 1232586"/>
                  <a:gd name="connsiteX8" fmla="*/ 795210 w 3017710"/>
                  <a:gd name="connsiteY8" fmla="*/ 1232586 h 1232586"/>
                  <a:gd name="connsiteX9" fmla="*/ 350710 w 3017710"/>
                  <a:gd name="connsiteY9" fmla="*/ 1232586 h 1232586"/>
                  <a:gd name="connsiteX10" fmla="*/ 350710 w 3017710"/>
                  <a:gd name="connsiteY10" fmla="*/ 513578 h 1232586"/>
                  <a:gd name="connsiteX11" fmla="*/ 0 w 3017710"/>
                  <a:gd name="connsiteY11" fmla="*/ 363490 h 1232586"/>
                  <a:gd name="connsiteX12" fmla="*/ 350710 w 3017710"/>
                  <a:gd name="connsiteY12" fmla="*/ 205431 h 1232586"/>
                  <a:gd name="connsiteX13" fmla="*/ 350710 w 3017710"/>
                  <a:gd name="connsiteY13" fmla="*/ 0 h 1232586"/>
                  <a:gd name="connsiteX0" fmla="*/ 350710 w 3017710"/>
                  <a:gd name="connsiteY0" fmla="*/ 0 h 1232586"/>
                  <a:gd name="connsiteX1" fmla="*/ 795210 w 3017710"/>
                  <a:gd name="connsiteY1" fmla="*/ 0 h 1232586"/>
                  <a:gd name="connsiteX2" fmla="*/ 795210 w 3017710"/>
                  <a:gd name="connsiteY2" fmla="*/ 0 h 1232586"/>
                  <a:gd name="connsiteX3" fmla="*/ 1461960 w 3017710"/>
                  <a:gd name="connsiteY3" fmla="*/ 0 h 1232586"/>
                  <a:gd name="connsiteX4" fmla="*/ 3017710 w 3017710"/>
                  <a:gd name="connsiteY4" fmla="*/ 0 h 1232586"/>
                  <a:gd name="connsiteX5" fmla="*/ 2789110 w 3017710"/>
                  <a:gd name="connsiteY5" fmla="*/ 1232586 h 1232586"/>
                  <a:gd name="connsiteX6" fmla="*/ 1461960 w 3017710"/>
                  <a:gd name="connsiteY6" fmla="*/ 1232586 h 1232586"/>
                  <a:gd name="connsiteX7" fmla="*/ 795210 w 3017710"/>
                  <a:gd name="connsiteY7" fmla="*/ 1232586 h 1232586"/>
                  <a:gd name="connsiteX8" fmla="*/ 795210 w 3017710"/>
                  <a:gd name="connsiteY8" fmla="*/ 1232586 h 1232586"/>
                  <a:gd name="connsiteX9" fmla="*/ 350710 w 3017710"/>
                  <a:gd name="connsiteY9" fmla="*/ 1232586 h 1232586"/>
                  <a:gd name="connsiteX10" fmla="*/ 503110 w 3017710"/>
                  <a:gd name="connsiteY10" fmla="*/ 1228725 h 1232586"/>
                  <a:gd name="connsiteX11" fmla="*/ 350710 w 3017710"/>
                  <a:gd name="connsiteY11" fmla="*/ 513578 h 1232586"/>
                  <a:gd name="connsiteX12" fmla="*/ 0 w 3017710"/>
                  <a:gd name="connsiteY12" fmla="*/ 363490 h 1232586"/>
                  <a:gd name="connsiteX13" fmla="*/ 350710 w 3017710"/>
                  <a:gd name="connsiteY13" fmla="*/ 205431 h 1232586"/>
                  <a:gd name="connsiteX14" fmla="*/ 350710 w 3017710"/>
                  <a:gd name="connsiteY14" fmla="*/ 0 h 1232586"/>
                  <a:gd name="connsiteX0" fmla="*/ 350710 w 3017710"/>
                  <a:gd name="connsiteY0" fmla="*/ 0 h 1232586"/>
                  <a:gd name="connsiteX1" fmla="*/ 795210 w 3017710"/>
                  <a:gd name="connsiteY1" fmla="*/ 0 h 1232586"/>
                  <a:gd name="connsiteX2" fmla="*/ 795210 w 3017710"/>
                  <a:gd name="connsiteY2" fmla="*/ 0 h 1232586"/>
                  <a:gd name="connsiteX3" fmla="*/ 1461960 w 3017710"/>
                  <a:gd name="connsiteY3" fmla="*/ 0 h 1232586"/>
                  <a:gd name="connsiteX4" fmla="*/ 3017710 w 3017710"/>
                  <a:gd name="connsiteY4" fmla="*/ 0 h 1232586"/>
                  <a:gd name="connsiteX5" fmla="*/ 2789110 w 3017710"/>
                  <a:gd name="connsiteY5" fmla="*/ 1232586 h 1232586"/>
                  <a:gd name="connsiteX6" fmla="*/ 1461960 w 3017710"/>
                  <a:gd name="connsiteY6" fmla="*/ 1232586 h 1232586"/>
                  <a:gd name="connsiteX7" fmla="*/ 795210 w 3017710"/>
                  <a:gd name="connsiteY7" fmla="*/ 1232586 h 1232586"/>
                  <a:gd name="connsiteX8" fmla="*/ 795210 w 3017710"/>
                  <a:gd name="connsiteY8" fmla="*/ 1232586 h 1232586"/>
                  <a:gd name="connsiteX9" fmla="*/ 503110 w 3017710"/>
                  <a:gd name="connsiteY9" fmla="*/ 1228725 h 1232586"/>
                  <a:gd name="connsiteX10" fmla="*/ 350710 w 3017710"/>
                  <a:gd name="connsiteY10" fmla="*/ 513578 h 1232586"/>
                  <a:gd name="connsiteX11" fmla="*/ 0 w 3017710"/>
                  <a:gd name="connsiteY11" fmla="*/ 363490 h 1232586"/>
                  <a:gd name="connsiteX12" fmla="*/ 350710 w 3017710"/>
                  <a:gd name="connsiteY12" fmla="*/ 205431 h 1232586"/>
                  <a:gd name="connsiteX13" fmla="*/ 350710 w 3017710"/>
                  <a:gd name="connsiteY13" fmla="*/ 0 h 1232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017710" h="1232586">
                    <a:moveTo>
                      <a:pt x="350710" y="0"/>
                    </a:moveTo>
                    <a:lnTo>
                      <a:pt x="795210" y="0"/>
                    </a:lnTo>
                    <a:lnTo>
                      <a:pt x="795210" y="0"/>
                    </a:lnTo>
                    <a:lnTo>
                      <a:pt x="1461960" y="0"/>
                    </a:lnTo>
                    <a:lnTo>
                      <a:pt x="3017710" y="0"/>
                    </a:lnTo>
                    <a:lnTo>
                      <a:pt x="2789110" y="1232586"/>
                    </a:lnTo>
                    <a:lnTo>
                      <a:pt x="1461960" y="1232586"/>
                    </a:lnTo>
                    <a:lnTo>
                      <a:pt x="795210" y="1232586"/>
                    </a:lnTo>
                    <a:lnTo>
                      <a:pt x="795210" y="1232586"/>
                    </a:lnTo>
                    <a:lnTo>
                      <a:pt x="503110" y="1228725"/>
                    </a:lnTo>
                    <a:lnTo>
                      <a:pt x="350710" y="513578"/>
                    </a:lnTo>
                    <a:lnTo>
                      <a:pt x="0" y="363490"/>
                    </a:lnTo>
                    <a:lnTo>
                      <a:pt x="350710" y="205431"/>
                    </a:lnTo>
                    <a:lnTo>
                      <a:pt x="350710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/>
              <p:cNvSpPr>
                <a:spLocks noChangeAspect="1"/>
              </p:cNvSpPr>
              <p:nvPr/>
            </p:nvSpPr>
            <p:spPr>
              <a:xfrm>
                <a:off x="990600" y="2209800"/>
                <a:ext cx="3200400" cy="1232586"/>
              </a:xfrm>
              <a:custGeom>
                <a:avLst/>
                <a:gdLst>
                  <a:gd name="connsiteX0" fmla="*/ 0 w 2667000"/>
                  <a:gd name="connsiteY0" fmla="*/ 0 h 1232586"/>
                  <a:gd name="connsiteX1" fmla="*/ 444500 w 2667000"/>
                  <a:gd name="connsiteY1" fmla="*/ 0 h 1232586"/>
                  <a:gd name="connsiteX2" fmla="*/ 444500 w 2667000"/>
                  <a:gd name="connsiteY2" fmla="*/ 0 h 1232586"/>
                  <a:gd name="connsiteX3" fmla="*/ 1111250 w 2667000"/>
                  <a:gd name="connsiteY3" fmla="*/ 0 h 1232586"/>
                  <a:gd name="connsiteX4" fmla="*/ 2667000 w 2667000"/>
                  <a:gd name="connsiteY4" fmla="*/ 0 h 1232586"/>
                  <a:gd name="connsiteX5" fmla="*/ 2667000 w 2667000"/>
                  <a:gd name="connsiteY5" fmla="*/ 205431 h 1232586"/>
                  <a:gd name="connsiteX6" fmla="*/ 2667000 w 2667000"/>
                  <a:gd name="connsiteY6" fmla="*/ 205431 h 1232586"/>
                  <a:gd name="connsiteX7" fmla="*/ 2667000 w 2667000"/>
                  <a:gd name="connsiteY7" fmla="*/ 513578 h 1232586"/>
                  <a:gd name="connsiteX8" fmla="*/ 2667000 w 2667000"/>
                  <a:gd name="connsiteY8" fmla="*/ 1232586 h 1232586"/>
                  <a:gd name="connsiteX9" fmla="*/ 1111250 w 2667000"/>
                  <a:gd name="connsiteY9" fmla="*/ 1232586 h 1232586"/>
                  <a:gd name="connsiteX10" fmla="*/ 444500 w 2667000"/>
                  <a:gd name="connsiteY10" fmla="*/ 1232586 h 1232586"/>
                  <a:gd name="connsiteX11" fmla="*/ 444500 w 2667000"/>
                  <a:gd name="connsiteY11" fmla="*/ 1232586 h 1232586"/>
                  <a:gd name="connsiteX12" fmla="*/ 0 w 2667000"/>
                  <a:gd name="connsiteY12" fmla="*/ 1232586 h 1232586"/>
                  <a:gd name="connsiteX13" fmla="*/ 0 w 2667000"/>
                  <a:gd name="connsiteY13" fmla="*/ 513578 h 1232586"/>
                  <a:gd name="connsiteX14" fmla="*/ -350710 w 2667000"/>
                  <a:gd name="connsiteY14" fmla="*/ 363490 h 1232586"/>
                  <a:gd name="connsiteX15" fmla="*/ 0 w 2667000"/>
                  <a:gd name="connsiteY15" fmla="*/ 205431 h 1232586"/>
                  <a:gd name="connsiteX16" fmla="*/ 0 w 2667000"/>
                  <a:gd name="connsiteY16" fmla="*/ 0 h 1232586"/>
                  <a:gd name="connsiteX0" fmla="*/ 350710 w 3017710"/>
                  <a:gd name="connsiteY0" fmla="*/ 0 h 1232586"/>
                  <a:gd name="connsiteX1" fmla="*/ 795210 w 3017710"/>
                  <a:gd name="connsiteY1" fmla="*/ 0 h 1232586"/>
                  <a:gd name="connsiteX2" fmla="*/ 795210 w 3017710"/>
                  <a:gd name="connsiteY2" fmla="*/ 0 h 1232586"/>
                  <a:gd name="connsiteX3" fmla="*/ 1461960 w 3017710"/>
                  <a:gd name="connsiteY3" fmla="*/ 0 h 1232586"/>
                  <a:gd name="connsiteX4" fmla="*/ 3017710 w 3017710"/>
                  <a:gd name="connsiteY4" fmla="*/ 0 h 1232586"/>
                  <a:gd name="connsiteX5" fmla="*/ 3017710 w 3017710"/>
                  <a:gd name="connsiteY5" fmla="*/ 205431 h 1232586"/>
                  <a:gd name="connsiteX6" fmla="*/ 3017710 w 3017710"/>
                  <a:gd name="connsiteY6" fmla="*/ 205431 h 1232586"/>
                  <a:gd name="connsiteX7" fmla="*/ 3017710 w 3017710"/>
                  <a:gd name="connsiteY7" fmla="*/ 513578 h 1232586"/>
                  <a:gd name="connsiteX8" fmla="*/ 3017710 w 3017710"/>
                  <a:gd name="connsiteY8" fmla="*/ 1232586 h 1232586"/>
                  <a:gd name="connsiteX9" fmla="*/ 1461960 w 3017710"/>
                  <a:gd name="connsiteY9" fmla="*/ 1232586 h 1232586"/>
                  <a:gd name="connsiteX10" fmla="*/ 795210 w 3017710"/>
                  <a:gd name="connsiteY10" fmla="*/ 1232586 h 1232586"/>
                  <a:gd name="connsiteX11" fmla="*/ 795210 w 3017710"/>
                  <a:gd name="connsiteY11" fmla="*/ 1232586 h 1232586"/>
                  <a:gd name="connsiteX12" fmla="*/ 350710 w 3017710"/>
                  <a:gd name="connsiteY12" fmla="*/ 1232586 h 1232586"/>
                  <a:gd name="connsiteX13" fmla="*/ 350710 w 3017710"/>
                  <a:gd name="connsiteY13" fmla="*/ 513578 h 1232586"/>
                  <a:gd name="connsiteX14" fmla="*/ 0 w 3017710"/>
                  <a:gd name="connsiteY14" fmla="*/ 363490 h 1232586"/>
                  <a:gd name="connsiteX15" fmla="*/ 350710 w 3017710"/>
                  <a:gd name="connsiteY15" fmla="*/ 205431 h 1232586"/>
                  <a:gd name="connsiteX16" fmla="*/ 350710 w 3017710"/>
                  <a:gd name="connsiteY16" fmla="*/ 0 h 1232586"/>
                  <a:gd name="connsiteX0" fmla="*/ 350710 w 3017710"/>
                  <a:gd name="connsiteY0" fmla="*/ 0 h 1232586"/>
                  <a:gd name="connsiteX1" fmla="*/ 795210 w 3017710"/>
                  <a:gd name="connsiteY1" fmla="*/ 0 h 1232586"/>
                  <a:gd name="connsiteX2" fmla="*/ 795210 w 3017710"/>
                  <a:gd name="connsiteY2" fmla="*/ 0 h 1232586"/>
                  <a:gd name="connsiteX3" fmla="*/ 1461960 w 3017710"/>
                  <a:gd name="connsiteY3" fmla="*/ 0 h 1232586"/>
                  <a:gd name="connsiteX4" fmla="*/ 3017710 w 3017710"/>
                  <a:gd name="connsiteY4" fmla="*/ 0 h 1232586"/>
                  <a:gd name="connsiteX5" fmla="*/ 3017710 w 3017710"/>
                  <a:gd name="connsiteY5" fmla="*/ 205431 h 1232586"/>
                  <a:gd name="connsiteX6" fmla="*/ 3017710 w 3017710"/>
                  <a:gd name="connsiteY6" fmla="*/ 205431 h 1232586"/>
                  <a:gd name="connsiteX7" fmla="*/ 3017710 w 3017710"/>
                  <a:gd name="connsiteY7" fmla="*/ 513578 h 1232586"/>
                  <a:gd name="connsiteX8" fmla="*/ 2789110 w 3017710"/>
                  <a:gd name="connsiteY8" fmla="*/ 1232586 h 1232586"/>
                  <a:gd name="connsiteX9" fmla="*/ 1461960 w 3017710"/>
                  <a:gd name="connsiteY9" fmla="*/ 1232586 h 1232586"/>
                  <a:gd name="connsiteX10" fmla="*/ 795210 w 3017710"/>
                  <a:gd name="connsiteY10" fmla="*/ 1232586 h 1232586"/>
                  <a:gd name="connsiteX11" fmla="*/ 795210 w 3017710"/>
                  <a:gd name="connsiteY11" fmla="*/ 1232586 h 1232586"/>
                  <a:gd name="connsiteX12" fmla="*/ 350710 w 3017710"/>
                  <a:gd name="connsiteY12" fmla="*/ 1232586 h 1232586"/>
                  <a:gd name="connsiteX13" fmla="*/ 350710 w 3017710"/>
                  <a:gd name="connsiteY13" fmla="*/ 513578 h 1232586"/>
                  <a:gd name="connsiteX14" fmla="*/ 0 w 3017710"/>
                  <a:gd name="connsiteY14" fmla="*/ 363490 h 1232586"/>
                  <a:gd name="connsiteX15" fmla="*/ 350710 w 3017710"/>
                  <a:gd name="connsiteY15" fmla="*/ 205431 h 1232586"/>
                  <a:gd name="connsiteX16" fmla="*/ 350710 w 3017710"/>
                  <a:gd name="connsiteY16" fmla="*/ 0 h 1232586"/>
                  <a:gd name="connsiteX0" fmla="*/ 350710 w 3017710"/>
                  <a:gd name="connsiteY0" fmla="*/ 0 h 1232586"/>
                  <a:gd name="connsiteX1" fmla="*/ 795210 w 3017710"/>
                  <a:gd name="connsiteY1" fmla="*/ 0 h 1232586"/>
                  <a:gd name="connsiteX2" fmla="*/ 795210 w 3017710"/>
                  <a:gd name="connsiteY2" fmla="*/ 0 h 1232586"/>
                  <a:gd name="connsiteX3" fmla="*/ 1461960 w 3017710"/>
                  <a:gd name="connsiteY3" fmla="*/ 0 h 1232586"/>
                  <a:gd name="connsiteX4" fmla="*/ 3017710 w 3017710"/>
                  <a:gd name="connsiteY4" fmla="*/ 0 h 1232586"/>
                  <a:gd name="connsiteX5" fmla="*/ 3017710 w 3017710"/>
                  <a:gd name="connsiteY5" fmla="*/ 205431 h 1232586"/>
                  <a:gd name="connsiteX6" fmla="*/ 3017710 w 3017710"/>
                  <a:gd name="connsiteY6" fmla="*/ 205431 h 1232586"/>
                  <a:gd name="connsiteX7" fmla="*/ 2789110 w 3017710"/>
                  <a:gd name="connsiteY7" fmla="*/ 1232586 h 1232586"/>
                  <a:gd name="connsiteX8" fmla="*/ 1461960 w 3017710"/>
                  <a:gd name="connsiteY8" fmla="*/ 1232586 h 1232586"/>
                  <a:gd name="connsiteX9" fmla="*/ 795210 w 3017710"/>
                  <a:gd name="connsiteY9" fmla="*/ 1232586 h 1232586"/>
                  <a:gd name="connsiteX10" fmla="*/ 795210 w 3017710"/>
                  <a:gd name="connsiteY10" fmla="*/ 1232586 h 1232586"/>
                  <a:gd name="connsiteX11" fmla="*/ 350710 w 3017710"/>
                  <a:gd name="connsiteY11" fmla="*/ 1232586 h 1232586"/>
                  <a:gd name="connsiteX12" fmla="*/ 350710 w 3017710"/>
                  <a:gd name="connsiteY12" fmla="*/ 513578 h 1232586"/>
                  <a:gd name="connsiteX13" fmla="*/ 0 w 3017710"/>
                  <a:gd name="connsiteY13" fmla="*/ 363490 h 1232586"/>
                  <a:gd name="connsiteX14" fmla="*/ 350710 w 3017710"/>
                  <a:gd name="connsiteY14" fmla="*/ 205431 h 1232586"/>
                  <a:gd name="connsiteX15" fmla="*/ 350710 w 3017710"/>
                  <a:gd name="connsiteY15" fmla="*/ 0 h 1232586"/>
                  <a:gd name="connsiteX0" fmla="*/ 350710 w 3017710"/>
                  <a:gd name="connsiteY0" fmla="*/ 0 h 1232586"/>
                  <a:gd name="connsiteX1" fmla="*/ 795210 w 3017710"/>
                  <a:gd name="connsiteY1" fmla="*/ 0 h 1232586"/>
                  <a:gd name="connsiteX2" fmla="*/ 795210 w 3017710"/>
                  <a:gd name="connsiteY2" fmla="*/ 0 h 1232586"/>
                  <a:gd name="connsiteX3" fmla="*/ 1461960 w 3017710"/>
                  <a:gd name="connsiteY3" fmla="*/ 0 h 1232586"/>
                  <a:gd name="connsiteX4" fmla="*/ 3017710 w 3017710"/>
                  <a:gd name="connsiteY4" fmla="*/ 0 h 1232586"/>
                  <a:gd name="connsiteX5" fmla="*/ 3017710 w 3017710"/>
                  <a:gd name="connsiteY5" fmla="*/ 205431 h 1232586"/>
                  <a:gd name="connsiteX6" fmla="*/ 2789110 w 3017710"/>
                  <a:gd name="connsiteY6" fmla="*/ 1232586 h 1232586"/>
                  <a:gd name="connsiteX7" fmla="*/ 1461960 w 3017710"/>
                  <a:gd name="connsiteY7" fmla="*/ 1232586 h 1232586"/>
                  <a:gd name="connsiteX8" fmla="*/ 795210 w 3017710"/>
                  <a:gd name="connsiteY8" fmla="*/ 1232586 h 1232586"/>
                  <a:gd name="connsiteX9" fmla="*/ 795210 w 3017710"/>
                  <a:gd name="connsiteY9" fmla="*/ 1232586 h 1232586"/>
                  <a:gd name="connsiteX10" fmla="*/ 350710 w 3017710"/>
                  <a:gd name="connsiteY10" fmla="*/ 1232586 h 1232586"/>
                  <a:gd name="connsiteX11" fmla="*/ 350710 w 3017710"/>
                  <a:gd name="connsiteY11" fmla="*/ 513578 h 1232586"/>
                  <a:gd name="connsiteX12" fmla="*/ 0 w 3017710"/>
                  <a:gd name="connsiteY12" fmla="*/ 363490 h 1232586"/>
                  <a:gd name="connsiteX13" fmla="*/ 350710 w 3017710"/>
                  <a:gd name="connsiteY13" fmla="*/ 205431 h 1232586"/>
                  <a:gd name="connsiteX14" fmla="*/ 350710 w 3017710"/>
                  <a:gd name="connsiteY14" fmla="*/ 0 h 1232586"/>
                  <a:gd name="connsiteX0" fmla="*/ 350710 w 3017710"/>
                  <a:gd name="connsiteY0" fmla="*/ 0 h 1232586"/>
                  <a:gd name="connsiteX1" fmla="*/ 795210 w 3017710"/>
                  <a:gd name="connsiteY1" fmla="*/ 0 h 1232586"/>
                  <a:gd name="connsiteX2" fmla="*/ 795210 w 3017710"/>
                  <a:gd name="connsiteY2" fmla="*/ 0 h 1232586"/>
                  <a:gd name="connsiteX3" fmla="*/ 1461960 w 3017710"/>
                  <a:gd name="connsiteY3" fmla="*/ 0 h 1232586"/>
                  <a:gd name="connsiteX4" fmla="*/ 3017710 w 3017710"/>
                  <a:gd name="connsiteY4" fmla="*/ 0 h 1232586"/>
                  <a:gd name="connsiteX5" fmla="*/ 3017710 w 3017710"/>
                  <a:gd name="connsiteY5" fmla="*/ 205431 h 1232586"/>
                  <a:gd name="connsiteX6" fmla="*/ 2789110 w 3017710"/>
                  <a:gd name="connsiteY6" fmla="*/ 1232586 h 1232586"/>
                  <a:gd name="connsiteX7" fmla="*/ 1461960 w 3017710"/>
                  <a:gd name="connsiteY7" fmla="*/ 1232586 h 1232586"/>
                  <a:gd name="connsiteX8" fmla="*/ 795210 w 3017710"/>
                  <a:gd name="connsiteY8" fmla="*/ 1232586 h 1232586"/>
                  <a:gd name="connsiteX9" fmla="*/ 795210 w 3017710"/>
                  <a:gd name="connsiteY9" fmla="*/ 1232586 h 1232586"/>
                  <a:gd name="connsiteX10" fmla="*/ 350710 w 3017710"/>
                  <a:gd name="connsiteY10" fmla="*/ 1232586 h 1232586"/>
                  <a:gd name="connsiteX11" fmla="*/ 350710 w 3017710"/>
                  <a:gd name="connsiteY11" fmla="*/ 513578 h 1232586"/>
                  <a:gd name="connsiteX12" fmla="*/ 0 w 3017710"/>
                  <a:gd name="connsiteY12" fmla="*/ 363490 h 1232586"/>
                  <a:gd name="connsiteX13" fmla="*/ 350710 w 3017710"/>
                  <a:gd name="connsiteY13" fmla="*/ 205431 h 1232586"/>
                  <a:gd name="connsiteX14" fmla="*/ 350710 w 3017710"/>
                  <a:gd name="connsiteY14" fmla="*/ 0 h 1232586"/>
                  <a:gd name="connsiteX0" fmla="*/ 350710 w 3017710"/>
                  <a:gd name="connsiteY0" fmla="*/ 0 h 1232586"/>
                  <a:gd name="connsiteX1" fmla="*/ 795210 w 3017710"/>
                  <a:gd name="connsiteY1" fmla="*/ 0 h 1232586"/>
                  <a:gd name="connsiteX2" fmla="*/ 795210 w 3017710"/>
                  <a:gd name="connsiteY2" fmla="*/ 0 h 1232586"/>
                  <a:gd name="connsiteX3" fmla="*/ 1461960 w 3017710"/>
                  <a:gd name="connsiteY3" fmla="*/ 0 h 1232586"/>
                  <a:gd name="connsiteX4" fmla="*/ 3017710 w 3017710"/>
                  <a:gd name="connsiteY4" fmla="*/ 0 h 1232586"/>
                  <a:gd name="connsiteX5" fmla="*/ 2789110 w 3017710"/>
                  <a:gd name="connsiteY5" fmla="*/ 1232586 h 1232586"/>
                  <a:gd name="connsiteX6" fmla="*/ 1461960 w 3017710"/>
                  <a:gd name="connsiteY6" fmla="*/ 1232586 h 1232586"/>
                  <a:gd name="connsiteX7" fmla="*/ 795210 w 3017710"/>
                  <a:gd name="connsiteY7" fmla="*/ 1232586 h 1232586"/>
                  <a:gd name="connsiteX8" fmla="*/ 795210 w 3017710"/>
                  <a:gd name="connsiteY8" fmla="*/ 1232586 h 1232586"/>
                  <a:gd name="connsiteX9" fmla="*/ 350710 w 3017710"/>
                  <a:gd name="connsiteY9" fmla="*/ 1232586 h 1232586"/>
                  <a:gd name="connsiteX10" fmla="*/ 350710 w 3017710"/>
                  <a:gd name="connsiteY10" fmla="*/ 513578 h 1232586"/>
                  <a:gd name="connsiteX11" fmla="*/ 0 w 3017710"/>
                  <a:gd name="connsiteY11" fmla="*/ 363490 h 1232586"/>
                  <a:gd name="connsiteX12" fmla="*/ 350710 w 3017710"/>
                  <a:gd name="connsiteY12" fmla="*/ 205431 h 1232586"/>
                  <a:gd name="connsiteX13" fmla="*/ 350710 w 3017710"/>
                  <a:gd name="connsiteY13" fmla="*/ 0 h 1232586"/>
                  <a:gd name="connsiteX0" fmla="*/ 350710 w 3017710"/>
                  <a:gd name="connsiteY0" fmla="*/ 0 h 1232586"/>
                  <a:gd name="connsiteX1" fmla="*/ 795210 w 3017710"/>
                  <a:gd name="connsiteY1" fmla="*/ 0 h 1232586"/>
                  <a:gd name="connsiteX2" fmla="*/ 795210 w 3017710"/>
                  <a:gd name="connsiteY2" fmla="*/ 0 h 1232586"/>
                  <a:gd name="connsiteX3" fmla="*/ 1461960 w 3017710"/>
                  <a:gd name="connsiteY3" fmla="*/ 0 h 1232586"/>
                  <a:gd name="connsiteX4" fmla="*/ 3017710 w 3017710"/>
                  <a:gd name="connsiteY4" fmla="*/ 0 h 1232586"/>
                  <a:gd name="connsiteX5" fmla="*/ 2789110 w 3017710"/>
                  <a:gd name="connsiteY5" fmla="*/ 1232586 h 1232586"/>
                  <a:gd name="connsiteX6" fmla="*/ 1461960 w 3017710"/>
                  <a:gd name="connsiteY6" fmla="*/ 1232586 h 1232586"/>
                  <a:gd name="connsiteX7" fmla="*/ 795210 w 3017710"/>
                  <a:gd name="connsiteY7" fmla="*/ 1232586 h 1232586"/>
                  <a:gd name="connsiteX8" fmla="*/ 795210 w 3017710"/>
                  <a:gd name="connsiteY8" fmla="*/ 1232586 h 1232586"/>
                  <a:gd name="connsiteX9" fmla="*/ 350710 w 3017710"/>
                  <a:gd name="connsiteY9" fmla="*/ 1232586 h 1232586"/>
                  <a:gd name="connsiteX10" fmla="*/ 503110 w 3017710"/>
                  <a:gd name="connsiteY10" fmla="*/ 1228725 h 1232586"/>
                  <a:gd name="connsiteX11" fmla="*/ 350710 w 3017710"/>
                  <a:gd name="connsiteY11" fmla="*/ 513578 h 1232586"/>
                  <a:gd name="connsiteX12" fmla="*/ 0 w 3017710"/>
                  <a:gd name="connsiteY12" fmla="*/ 363490 h 1232586"/>
                  <a:gd name="connsiteX13" fmla="*/ 350710 w 3017710"/>
                  <a:gd name="connsiteY13" fmla="*/ 205431 h 1232586"/>
                  <a:gd name="connsiteX14" fmla="*/ 350710 w 3017710"/>
                  <a:gd name="connsiteY14" fmla="*/ 0 h 1232586"/>
                  <a:gd name="connsiteX0" fmla="*/ 350710 w 3017710"/>
                  <a:gd name="connsiteY0" fmla="*/ 0 h 1232586"/>
                  <a:gd name="connsiteX1" fmla="*/ 795210 w 3017710"/>
                  <a:gd name="connsiteY1" fmla="*/ 0 h 1232586"/>
                  <a:gd name="connsiteX2" fmla="*/ 795210 w 3017710"/>
                  <a:gd name="connsiteY2" fmla="*/ 0 h 1232586"/>
                  <a:gd name="connsiteX3" fmla="*/ 1461960 w 3017710"/>
                  <a:gd name="connsiteY3" fmla="*/ 0 h 1232586"/>
                  <a:gd name="connsiteX4" fmla="*/ 3017710 w 3017710"/>
                  <a:gd name="connsiteY4" fmla="*/ 0 h 1232586"/>
                  <a:gd name="connsiteX5" fmla="*/ 2789110 w 3017710"/>
                  <a:gd name="connsiteY5" fmla="*/ 1232586 h 1232586"/>
                  <a:gd name="connsiteX6" fmla="*/ 1461960 w 3017710"/>
                  <a:gd name="connsiteY6" fmla="*/ 1232586 h 1232586"/>
                  <a:gd name="connsiteX7" fmla="*/ 795210 w 3017710"/>
                  <a:gd name="connsiteY7" fmla="*/ 1232586 h 1232586"/>
                  <a:gd name="connsiteX8" fmla="*/ 795210 w 3017710"/>
                  <a:gd name="connsiteY8" fmla="*/ 1232586 h 1232586"/>
                  <a:gd name="connsiteX9" fmla="*/ 503110 w 3017710"/>
                  <a:gd name="connsiteY9" fmla="*/ 1228725 h 1232586"/>
                  <a:gd name="connsiteX10" fmla="*/ 350710 w 3017710"/>
                  <a:gd name="connsiteY10" fmla="*/ 513578 h 1232586"/>
                  <a:gd name="connsiteX11" fmla="*/ 0 w 3017710"/>
                  <a:gd name="connsiteY11" fmla="*/ 363490 h 1232586"/>
                  <a:gd name="connsiteX12" fmla="*/ 350710 w 3017710"/>
                  <a:gd name="connsiteY12" fmla="*/ 205431 h 1232586"/>
                  <a:gd name="connsiteX13" fmla="*/ 350710 w 3017710"/>
                  <a:gd name="connsiteY13" fmla="*/ 0 h 1232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017710" h="1232586">
                    <a:moveTo>
                      <a:pt x="350710" y="0"/>
                    </a:moveTo>
                    <a:lnTo>
                      <a:pt x="795210" y="0"/>
                    </a:lnTo>
                    <a:lnTo>
                      <a:pt x="795210" y="0"/>
                    </a:lnTo>
                    <a:lnTo>
                      <a:pt x="1461960" y="0"/>
                    </a:lnTo>
                    <a:lnTo>
                      <a:pt x="3017710" y="0"/>
                    </a:lnTo>
                    <a:lnTo>
                      <a:pt x="2789110" y="1232586"/>
                    </a:lnTo>
                    <a:lnTo>
                      <a:pt x="1461960" y="1232586"/>
                    </a:lnTo>
                    <a:lnTo>
                      <a:pt x="795210" y="1232586"/>
                    </a:lnTo>
                    <a:lnTo>
                      <a:pt x="795210" y="1232586"/>
                    </a:lnTo>
                    <a:lnTo>
                      <a:pt x="503110" y="1228725"/>
                    </a:lnTo>
                    <a:lnTo>
                      <a:pt x="350710" y="513578"/>
                    </a:lnTo>
                    <a:lnTo>
                      <a:pt x="0" y="363490"/>
                    </a:lnTo>
                    <a:lnTo>
                      <a:pt x="350710" y="205431"/>
                    </a:lnTo>
                    <a:lnTo>
                      <a:pt x="35071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520511" y="2471767"/>
              <a:ext cx="2629183" cy="70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You can replace this text with yours</a:t>
              </a:r>
            </a:p>
          </p:txBody>
        </p:sp>
      </p:grpSp>
      <p:grpSp>
        <p:nvGrpSpPr>
          <p:cNvPr id="8" name="Group 30"/>
          <p:cNvGrpSpPr/>
          <p:nvPr/>
        </p:nvGrpSpPr>
        <p:grpSpPr>
          <a:xfrm>
            <a:off x="1854310" y="3844069"/>
            <a:ext cx="2966605" cy="2224954"/>
            <a:chOff x="1338753" y="4135755"/>
            <a:chExt cx="2529840" cy="1897380"/>
          </a:xfrm>
        </p:grpSpPr>
        <p:grpSp>
          <p:nvGrpSpPr>
            <p:cNvPr id="9" name="Group 4"/>
            <p:cNvGrpSpPr/>
            <p:nvPr/>
          </p:nvGrpSpPr>
          <p:grpSpPr>
            <a:xfrm>
              <a:off x="1338753" y="4135755"/>
              <a:ext cx="2529840" cy="1897380"/>
              <a:chOff x="858964" y="3886200"/>
              <a:chExt cx="2529840" cy="1897380"/>
            </a:xfrm>
          </p:grpSpPr>
          <p:sp>
            <p:nvSpPr>
              <p:cNvPr id="3" name="Isosceles Triangle 2"/>
              <p:cNvSpPr/>
              <p:nvPr/>
            </p:nvSpPr>
            <p:spPr>
              <a:xfrm flipV="1">
                <a:off x="858964" y="3886200"/>
                <a:ext cx="2529840" cy="1897380"/>
              </a:xfrm>
              <a:custGeom>
                <a:avLst/>
                <a:gdLst/>
                <a:ahLst/>
                <a:cxnLst/>
                <a:rect l="l" t="t" r="r" b="b"/>
                <a:pathLst>
                  <a:path w="2362200" h="1771650">
                    <a:moveTo>
                      <a:pt x="0" y="1771650"/>
                    </a:moveTo>
                    <a:lnTo>
                      <a:pt x="2362200" y="1771650"/>
                    </a:lnTo>
                    <a:lnTo>
                      <a:pt x="2362200" y="671703"/>
                    </a:lnTo>
                    <a:cubicBezTo>
                      <a:pt x="1422725" y="671703"/>
                      <a:pt x="1230531" y="406539"/>
                      <a:pt x="596825" y="418875"/>
                    </a:cubicBezTo>
                    <a:lnTo>
                      <a:pt x="457200" y="0"/>
                    </a:lnTo>
                    <a:lnTo>
                      <a:pt x="310355" y="440534"/>
                    </a:lnTo>
                    <a:cubicBezTo>
                      <a:pt x="216330" y="450992"/>
                      <a:pt x="113631" y="467819"/>
                      <a:pt x="0" y="490728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Isosceles Triangle 2"/>
              <p:cNvSpPr/>
              <p:nvPr/>
            </p:nvSpPr>
            <p:spPr>
              <a:xfrm flipV="1">
                <a:off x="916114" y="3990975"/>
                <a:ext cx="2362200" cy="1594485"/>
              </a:xfrm>
              <a:custGeom>
                <a:avLst/>
                <a:gdLst/>
                <a:ahLst/>
                <a:cxnLst/>
                <a:rect l="l" t="t" r="r" b="b"/>
                <a:pathLst>
                  <a:path w="2362200" h="1771650">
                    <a:moveTo>
                      <a:pt x="0" y="1771650"/>
                    </a:moveTo>
                    <a:lnTo>
                      <a:pt x="2362200" y="1771650"/>
                    </a:lnTo>
                    <a:lnTo>
                      <a:pt x="2362200" y="671703"/>
                    </a:lnTo>
                    <a:cubicBezTo>
                      <a:pt x="1422725" y="671703"/>
                      <a:pt x="1230531" y="406539"/>
                      <a:pt x="596825" y="418875"/>
                    </a:cubicBezTo>
                    <a:lnTo>
                      <a:pt x="457200" y="0"/>
                    </a:lnTo>
                    <a:lnTo>
                      <a:pt x="310355" y="440534"/>
                    </a:lnTo>
                    <a:cubicBezTo>
                      <a:pt x="216330" y="450992"/>
                      <a:pt x="113631" y="467819"/>
                      <a:pt x="0" y="49072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1448504" y="4419432"/>
              <a:ext cx="2350771" cy="70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You can replace this text with yours</a:t>
              </a:r>
            </a:p>
          </p:txBody>
        </p:sp>
      </p:grpSp>
      <p:grpSp>
        <p:nvGrpSpPr>
          <p:cNvPr id="13" name="Group 29"/>
          <p:cNvGrpSpPr/>
          <p:nvPr/>
        </p:nvGrpSpPr>
        <p:grpSpPr>
          <a:xfrm>
            <a:off x="7092588" y="3716423"/>
            <a:ext cx="2859379" cy="1876467"/>
            <a:chOff x="4419600" y="4038600"/>
            <a:chExt cx="2438400" cy="1600200"/>
          </a:xfrm>
        </p:grpSpPr>
        <p:sp>
          <p:nvSpPr>
            <p:cNvPr id="10" name="Rounded Rectangular Callout 9"/>
            <p:cNvSpPr/>
            <p:nvPr/>
          </p:nvSpPr>
          <p:spPr>
            <a:xfrm>
              <a:off x="4419600" y="4038600"/>
              <a:ext cx="2438400" cy="1600200"/>
            </a:xfrm>
            <a:prstGeom prst="wedgeRoundRectCallout">
              <a:avLst>
                <a:gd name="adj1" fmla="val -20833"/>
                <a:gd name="adj2" fmla="val 70238"/>
                <a:gd name="adj3" fmla="val 1666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ular Callout 10"/>
            <p:cNvSpPr>
              <a:spLocks noChangeAspect="1"/>
            </p:cNvSpPr>
            <p:nvPr/>
          </p:nvSpPr>
          <p:spPr>
            <a:xfrm>
              <a:off x="4495800" y="4114800"/>
              <a:ext cx="2194560" cy="1440180"/>
            </a:xfrm>
            <a:prstGeom prst="wedgeRoundRectCallout">
              <a:avLst>
                <a:gd name="adj1" fmla="val -20833"/>
                <a:gd name="adj2" fmla="val 74868"/>
                <a:gd name="adj3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95800" y="4484575"/>
              <a:ext cx="2247901" cy="70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You can replace this text with yours</a:t>
              </a:r>
            </a:p>
          </p:txBody>
        </p:sp>
      </p:grpSp>
      <p:grpSp>
        <p:nvGrpSpPr>
          <p:cNvPr id="17" name="Group 28"/>
          <p:cNvGrpSpPr/>
          <p:nvPr/>
        </p:nvGrpSpPr>
        <p:grpSpPr>
          <a:xfrm>
            <a:off x="6504799" y="1073603"/>
            <a:ext cx="3858401" cy="3036217"/>
            <a:chOff x="4980798" y="1520616"/>
            <a:chExt cx="3290339" cy="2589203"/>
          </a:xfrm>
        </p:grpSpPr>
        <p:sp>
          <p:nvSpPr>
            <p:cNvPr id="27" name="Isosceles Triangle 25"/>
            <p:cNvSpPr/>
            <p:nvPr/>
          </p:nvSpPr>
          <p:spPr>
            <a:xfrm rot="2700000" flipV="1">
              <a:off x="5331366" y="1170048"/>
              <a:ext cx="2589203" cy="3290339"/>
            </a:xfrm>
            <a:custGeom>
              <a:avLst/>
              <a:gdLst/>
              <a:ahLst/>
              <a:cxnLst/>
              <a:rect l="l" t="t" r="r" b="b"/>
              <a:pathLst>
                <a:path w="2388743" h="3035596">
                  <a:moveTo>
                    <a:pt x="0" y="1410173"/>
                  </a:moveTo>
                  <a:lnTo>
                    <a:pt x="1625424" y="3035596"/>
                  </a:lnTo>
                  <a:lnTo>
                    <a:pt x="2388743" y="2272278"/>
                  </a:lnTo>
                  <a:cubicBezTo>
                    <a:pt x="2473058" y="2187962"/>
                    <a:pt x="2473058" y="2051259"/>
                    <a:pt x="2388743" y="1966943"/>
                  </a:cubicBezTo>
                  <a:lnTo>
                    <a:pt x="992721" y="570921"/>
                  </a:lnTo>
                  <a:lnTo>
                    <a:pt x="999485" y="570921"/>
                  </a:lnTo>
                  <a:lnTo>
                    <a:pt x="770885" y="0"/>
                  </a:lnTo>
                  <a:lnTo>
                    <a:pt x="547873" y="556966"/>
                  </a:lnTo>
                  <a:lnTo>
                    <a:pt x="0" y="1104839"/>
                  </a:lnTo>
                  <a:cubicBezTo>
                    <a:pt x="-84315" y="1189154"/>
                    <a:pt x="-84315" y="1325857"/>
                    <a:pt x="0" y="1410173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2700000" flipV="1">
              <a:off x="5371621" y="1306945"/>
              <a:ext cx="2388743" cy="3035596"/>
            </a:xfrm>
            <a:custGeom>
              <a:avLst/>
              <a:gdLst/>
              <a:ahLst/>
              <a:cxnLst/>
              <a:rect l="l" t="t" r="r" b="b"/>
              <a:pathLst>
                <a:path w="2388743" h="3035596">
                  <a:moveTo>
                    <a:pt x="0" y="1410173"/>
                  </a:moveTo>
                  <a:lnTo>
                    <a:pt x="1625424" y="3035596"/>
                  </a:lnTo>
                  <a:lnTo>
                    <a:pt x="2388743" y="2272278"/>
                  </a:lnTo>
                  <a:cubicBezTo>
                    <a:pt x="2473058" y="2187962"/>
                    <a:pt x="2473058" y="2051259"/>
                    <a:pt x="2388743" y="1966943"/>
                  </a:cubicBezTo>
                  <a:lnTo>
                    <a:pt x="992721" y="570921"/>
                  </a:lnTo>
                  <a:lnTo>
                    <a:pt x="999485" y="570921"/>
                  </a:lnTo>
                  <a:lnTo>
                    <a:pt x="770885" y="0"/>
                  </a:lnTo>
                  <a:lnTo>
                    <a:pt x="547873" y="556966"/>
                  </a:lnTo>
                  <a:lnTo>
                    <a:pt x="0" y="1104839"/>
                  </a:lnTo>
                  <a:cubicBezTo>
                    <a:pt x="-84315" y="1189154"/>
                    <a:pt x="-84315" y="1325857"/>
                    <a:pt x="0" y="14101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41923" y="2294590"/>
              <a:ext cx="2318651" cy="716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You can replace this text with yours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299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Dialog Boxes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30094" y="1350460"/>
            <a:ext cx="2898775" cy="2205038"/>
            <a:chOff x="2777994" y="1752738"/>
            <a:chExt cx="2898775" cy="2205038"/>
          </a:xfrm>
        </p:grpSpPr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2979606" y="1911488"/>
              <a:ext cx="2492375" cy="2014538"/>
            </a:xfrm>
            <a:custGeom>
              <a:avLst/>
              <a:gdLst>
                <a:gd name="T0" fmla="*/ 601 w 3279"/>
                <a:gd name="T1" fmla="*/ 249 h 2651"/>
                <a:gd name="T2" fmla="*/ 1695 w 3279"/>
                <a:gd name="T3" fmla="*/ 0 h 2651"/>
                <a:gd name="T4" fmla="*/ 2761 w 3279"/>
                <a:gd name="T5" fmla="*/ 285 h 2651"/>
                <a:gd name="T6" fmla="*/ 2526 w 3279"/>
                <a:gd name="T7" fmla="*/ 2070 h 2651"/>
                <a:gd name="T8" fmla="*/ 343 w 3279"/>
                <a:gd name="T9" fmla="*/ 2050 h 2651"/>
                <a:gd name="T10" fmla="*/ 56 w 3279"/>
                <a:gd name="T11" fmla="*/ 1035 h 2651"/>
                <a:gd name="T12" fmla="*/ 601 w 3279"/>
                <a:gd name="T13" fmla="*/ 249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79" h="2651">
                  <a:moveTo>
                    <a:pt x="601" y="249"/>
                  </a:moveTo>
                  <a:cubicBezTo>
                    <a:pt x="903" y="74"/>
                    <a:pt x="1295" y="2"/>
                    <a:pt x="1695" y="0"/>
                  </a:cubicBezTo>
                  <a:cubicBezTo>
                    <a:pt x="2092" y="3"/>
                    <a:pt x="2498" y="74"/>
                    <a:pt x="2761" y="285"/>
                  </a:cubicBezTo>
                  <a:cubicBezTo>
                    <a:pt x="3279" y="698"/>
                    <a:pt x="3099" y="1546"/>
                    <a:pt x="2526" y="2070"/>
                  </a:cubicBezTo>
                  <a:cubicBezTo>
                    <a:pt x="1954" y="2594"/>
                    <a:pt x="895" y="2651"/>
                    <a:pt x="343" y="2050"/>
                  </a:cubicBezTo>
                  <a:cubicBezTo>
                    <a:pt x="71" y="1755"/>
                    <a:pt x="0" y="1366"/>
                    <a:pt x="56" y="1035"/>
                  </a:cubicBezTo>
                  <a:cubicBezTo>
                    <a:pt x="115" y="700"/>
                    <a:pt x="299" y="424"/>
                    <a:pt x="601" y="249"/>
                  </a:cubicBezTo>
                </a:path>
              </a:pathLst>
            </a:custGeom>
            <a:gradFill flip="none" rotWithShape="1">
              <a:gsLst>
                <a:gs pos="0">
                  <a:schemeClr val="tx1">
                    <a:lumMod val="65000"/>
                    <a:lumOff val="3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lumOff val="3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lumOff val="3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524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" name="Freeform 4"/>
            <p:cNvSpPr>
              <a:spLocks noEditPoints="1"/>
            </p:cNvSpPr>
            <p:nvPr/>
          </p:nvSpPr>
          <p:spPr bwMode="auto">
            <a:xfrm>
              <a:off x="2777994" y="1752738"/>
              <a:ext cx="2898775" cy="2205038"/>
            </a:xfrm>
            <a:custGeom>
              <a:avLst/>
              <a:gdLst>
                <a:gd name="T0" fmla="*/ 2793 w 3816"/>
                <a:gd name="T1" fmla="*/ 2278 h 2900"/>
                <a:gd name="T2" fmla="*/ 610 w 3816"/>
                <a:gd name="T3" fmla="*/ 2258 h 2900"/>
                <a:gd name="T4" fmla="*/ 323 w 3816"/>
                <a:gd name="T5" fmla="*/ 1243 h 2900"/>
                <a:gd name="T6" fmla="*/ 868 w 3816"/>
                <a:gd name="T7" fmla="*/ 457 h 2900"/>
                <a:gd name="T8" fmla="*/ 1962 w 3816"/>
                <a:gd name="T9" fmla="*/ 208 h 2900"/>
                <a:gd name="T10" fmla="*/ 3028 w 3816"/>
                <a:gd name="T11" fmla="*/ 493 h 2900"/>
                <a:gd name="T12" fmla="*/ 2793 w 3816"/>
                <a:gd name="T13" fmla="*/ 2278 h 2900"/>
                <a:gd name="T14" fmla="*/ 3816 w 3816"/>
                <a:gd name="T15" fmla="*/ 60 h 2900"/>
                <a:gd name="T16" fmla="*/ 3071 w 3816"/>
                <a:gd name="T17" fmla="*/ 256 h 2900"/>
                <a:gd name="T18" fmla="*/ 1964 w 3816"/>
                <a:gd name="T19" fmla="*/ 0 h 2900"/>
                <a:gd name="T20" fmla="*/ 1960 w 3816"/>
                <a:gd name="T21" fmla="*/ 0 h 2900"/>
                <a:gd name="T22" fmla="*/ 723 w 3816"/>
                <a:gd name="T23" fmla="*/ 287 h 2900"/>
                <a:gd name="T24" fmla="*/ 73 w 3816"/>
                <a:gd name="T25" fmla="*/ 1215 h 2900"/>
                <a:gd name="T26" fmla="*/ 409 w 3816"/>
                <a:gd name="T27" fmla="*/ 2384 h 2900"/>
                <a:gd name="T28" fmla="*/ 488 w 3816"/>
                <a:gd name="T29" fmla="*/ 2464 h 2900"/>
                <a:gd name="T30" fmla="*/ 1667 w 3816"/>
                <a:gd name="T31" fmla="*/ 2898 h 2900"/>
                <a:gd name="T32" fmla="*/ 2980 w 3816"/>
                <a:gd name="T33" fmla="*/ 2417 h 2900"/>
                <a:gd name="T34" fmla="*/ 3564 w 3816"/>
                <a:gd name="T35" fmla="*/ 1407 h 2900"/>
                <a:gd name="T36" fmla="*/ 3472 w 3816"/>
                <a:gd name="T37" fmla="*/ 682 h 2900"/>
                <a:gd name="T38" fmla="*/ 3816 w 3816"/>
                <a:gd name="T39" fmla="*/ 60 h 2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16" h="2900">
                  <a:moveTo>
                    <a:pt x="2793" y="2278"/>
                  </a:moveTo>
                  <a:cubicBezTo>
                    <a:pt x="2221" y="2802"/>
                    <a:pt x="1162" y="2859"/>
                    <a:pt x="610" y="2258"/>
                  </a:cubicBezTo>
                  <a:cubicBezTo>
                    <a:pt x="338" y="1963"/>
                    <a:pt x="267" y="1574"/>
                    <a:pt x="323" y="1243"/>
                  </a:cubicBezTo>
                  <a:cubicBezTo>
                    <a:pt x="382" y="908"/>
                    <a:pt x="566" y="632"/>
                    <a:pt x="868" y="457"/>
                  </a:cubicBezTo>
                  <a:cubicBezTo>
                    <a:pt x="1170" y="282"/>
                    <a:pt x="1562" y="210"/>
                    <a:pt x="1962" y="208"/>
                  </a:cubicBezTo>
                  <a:cubicBezTo>
                    <a:pt x="2359" y="211"/>
                    <a:pt x="2765" y="282"/>
                    <a:pt x="3028" y="493"/>
                  </a:cubicBezTo>
                  <a:cubicBezTo>
                    <a:pt x="3546" y="906"/>
                    <a:pt x="3366" y="1754"/>
                    <a:pt x="2793" y="2278"/>
                  </a:cubicBezTo>
                  <a:moveTo>
                    <a:pt x="3816" y="60"/>
                  </a:moveTo>
                  <a:cubicBezTo>
                    <a:pt x="3816" y="60"/>
                    <a:pt x="3094" y="270"/>
                    <a:pt x="3071" y="256"/>
                  </a:cubicBezTo>
                  <a:cubicBezTo>
                    <a:pt x="2828" y="109"/>
                    <a:pt x="2498" y="3"/>
                    <a:pt x="1964" y="0"/>
                  </a:cubicBezTo>
                  <a:lnTo>
                    <a:pt x="1960" y="0"/>
                  </a:lnTo>
                  <a:cubicBezTo>
                    <a:pt x="1470" y="3"/>
                    <a:pt x="1042" y="102"/>
                    <a:pt x="723" y="287"/>
                  </a:cubicBezTo>
                  <a:cubicBezTo>
                    <a:pt x="367" y="493"/>
                    <a:pt x="143" y="813"/>
                    <a:pt x="73" y="1215"/>
                  </a:cubicBezTo>
                  <a:cubicBezTo>
                    <a:pt x="0" y="1647"/>
                    <a:pt x="122" y="2073"/>
                    <a:pt x="409" y="2384"/>
                  </a:cubicBezTo>
                  <a:cubicBezTo>
                    <a:pt x="434" y="2411"/>
                    <a:pt x="461" y="2438"/>
                    <a:pt x="488" y="2464"/>
                  </a:cubicBezTo>
                  <a:cubicBezTo>
                    <a:pt x="787" y="2742"/>
                    <a:pt x="1206" y="2897"/>
                    <a:pt x="1667" y="2898"/>
                  </a:cubicBezTo>
                  <a:cubicBezTo>
                    <a:pt x="2166" y="2900"/>
                    <a:pt x="2645" y="2724"/>
                    <a:pt x="2980" y="2417"/>
                  </a:cubicBezTo>
                  <a:cubicBezTo>
                    <a:pt x="3284" y="2140"/>
                    <a:pt x="3497" y="1772"/>
                    <a:pt x="3564" y="1407"/>
                  </a:cubicBezTo>
                  <a:cubicBezTo>
                    <a:pt x="3622" y="1095"/>
                    <a:pt x="3596" y="823"/>
                    <a:pt x="3472" y="682"/>
                  </a:cubicBezTo>
                  <a:cubicBezTo>
                    <a:pt x="3418" y="621"/>
                    <a:pt x="3816" y="60"/>
                    <a:pt x="3816" y="60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98988" y="2324056"/>
              <a:ext cx="198060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prstClr val="white"/>
                  </a:solidFill>
                </a:rPr>
                <a:t>You can replace this text with your own text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785382" y="3957776"/>
            <a:ext cx="4568418" cy="2383856"/>
            <a:chOff x="4627790" y="2507740"/>
            <a:chExt cx="4568418" cy="2383856"/>
          </a:xfrm>
        </p:grpSpPr>
        <p:grpSp>
          <p:nvGrpSpPr>
            <p:cNvPr id="8" name="Group 7"/>
            <p:cNvGrpSpPr/>
            <p:nvPr/>
          </p:nvGrpSpPr>
          <p:grpSpPr>
            <a:xfrm rot="5400000">
              <a:off x="5720071" y="1415459"/>
              <a:ext cx="2383856" cy="4568418"/>
              <a:chOff x="4559864" y="1710135"/>
              <a:chExt cx="2383856" cy="4568418"/>
            </a:xfrm>
          </p:grpSpPr>
          <p:sp>
            <p:nvSpPr>
              <p:cNvPr id="10" name="Freeform 11"/>
              <p:cNvSpPr>
                <a:spLocks noEditPoints="1"/>
              </p:cNvSpPr>
              <p:nvPr/>
            </p:nvSpPr>
            <p:spPr bwMode="auto">
              <a:xfrm>
                <a:off x="4559864" y="1710135"/>
                <a:ext cx="2383856" cy="4568418"/>
              </a:xfrm>
              <a:custGeom>
                <a:avLst/>
                <a:gdLst>
                  <a:gd name="T0" fmla="*/ 1661 w 1948"/>
                  <a:gd name="T1" fmla="*/ 2676 h 3734"/>
                  <a:gd name="T2" fmla="*/ 1550 w 1948"/>
                  <a:gd name="T3" fmla="*/ 2906 h 3734"/>
                  <a:gd name="T4" fmla="*/ 569 w 1948"/>
                  <a:gd name="T5" fmla="*/ 3059 h 3734"/>
                  <a:gd name="T6" fmla="*/ 398 w 1948"/>
                  <a:gd name="T7" fmla="*/ 2878 h 3734"/>
                  <a:gd name="T8" fmla="*/ 187 w 1948"/>
                  <a:gd name="T9" fmla="*/ 674 h 3734"/>
                  <a:gd name="T10" fmla="*/ 307 w 1948"/>
                  <a:gd name="T11" fmla="*/ 442 h 3734"/>
                  <a:gd name="T12" fmla="*/ 1579 w 1948"/>
                  <a:gd name="T13" fmla="*/ 195 h 3734"/>
                  <a:gd name="T14" fmla="*/ 1759 w 1948"/>
                  <a:gd name="T15" fmla="*/ 374 h 3734"/>
                  <a:gd name="T16" fmla="*/ 1661 w 1948"/>
                  <a:gd name="T17" fmla="*/ 2676 h 3734"/>
                  <a:gd name="T18" fmla="*/ 1941 w 1948"/>
                  <a:gd name="T19" fmla="*/ 366 h 3734"/>
                  <a:gd name="T20" fmla="*/ 1801 w 1948"/>
                  <a:gd name="T21" fmla="*/ 80 h 3734"/>
                  <a:gd name="T22" fmla="*/ 1545 w 1948"/>
                  <a:gd name="T23" fmla="*/ 17 h 3734"/>
                  <a:gd name="T24" fmla="*/ 273 w 1948"/>
                  <a:gd name="T25" fmla="*/ 264 h 3734"/>
                  <a:gd name="T26" fmla="*/ 1 w 1948"/>
                  <a:gd name="T27" fmla="*/ 605 h 3734"/>
                  <a:gd name="T28" fmla="*/ 9 w 1948"/>
                  <a:gd name="T29" fmla="*/ 708 h 3734"/>
                  <a:gd name="T30" fmla="*/ 111 w 1948"/>
                  <a:gd name="T31" fmla="*/ 1784 h 3734"/>
                  <a:gd name="T32" fmla="*/ 220 w 1948"/>
                  <a:gd name="T33" fmla="*/ 2912 h 3734"/>
                  <a:gd name="T34" fmla="*/ 392 w 1948"/>
                  <a:gd name="T35" fmla="*/ 3734 h 3734"/>
                  <a:gd name="T36" fmla="*/ 597 w 1948"/>
                  <a:gd name="T37" fmla="*/ 3238 h 3734"/>
                  <a:gd name="T38" fmla="*/ 1578 w 1948"/>
                  <a:gd name="T39" fmla="*/ 3085 h 3734"/>
                  <a:gd name="T40" fmla="*/ 1842 w 1948"/>
                  <a:gd name="T41" fmla="*/ 2718 h 3734"/>
                  <a:gd name="T42" fmla="*/ 1842 w 1948"/>
                  <a:gd name="T43" fmla="*/ 2668 h 3734"/>
                  <a:gd name="T44" fmla="*/ 1843 w 1948"/>
                  <a:gd name="T45" fmla="*/ 2198 h 3734"/>
                  <a:gd name="T46" fmla="*/ 1891 w 1948"/>
                  <a:gd name="T47" fmla="*/ 1542 h 3734"/>
                  <a:gd name="T48" fmla="*/ 1939 w 1948"/>
                  <a:gd name="T49" fmla="*/ 870 h 3734"/>
                  <a:gd name="T50" fmla="*/ 1941 w 1948"/>
                  <a:gd name="T51" fmla="*/ 366 h 3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48" h="3734">
                    <a:moveTo>
                      <a:pt x="1661" y="2676"/>
                    </a:moveTo>
                    <a:cubicBezTo>
                      <a:pt x="1666" y="2793"/>
                      <a:pt x="1619" y="2895"/>
                      <a:pt x="1550" y="2906"/>
                    </a:cubicBezTo>
                    <a:cubicBezTo>
                      <a:pt x="1223" y="2957"/>
                      <a:pt x="896" y="3008"/>
                      <a:pt x="569" y="3059"/>
                    </a:cubicBezTo>
                    <a:cubicBezTo>
                      <a:pt x="499" y="3070"/>
                      <a:pt x="419" y="2989"/>
                      <a:pt x="398" y="2878"/>
                    </a:cubicBezTo>
                    <a:cubicBezTo>
                      <a:pt x="260" y="2154"/>
                      <a:pt x="325" y="1396"/>
                      <a:pt x="187" y="674"/>
                    </a:cubicBezTo>
                    <a:cubicBezTo>
                      <a:pt x="166" y="563"/>
                      <a:pt x="216" y="460"/>
                      <a:pt x="307" y="442"/>
                    </a:cubicBezTo>
                    <a:cubicBezTo>
                      <a:pt x="731" y="360"/>
                      <a:pt x="1155" y="278"/>
                      <a:pt x="1579" y="195"/>
                    </a:cubicBezTo>
                    <a:cubicBezTo>
                      <a:pt x="1670" y="177"/>
                      <a:pt x="1754" y="257"/>
                      <a:pt x="1759" y="374"/>
                    </a:cubicBezTo>
                    <a:cubicBezTo>
                      <a:pt x="1795" y="1130"/>
                      <a:pt x="1625" y="1922"/>
                      <a:pt x="1661" y="2676"/>
                    </a:cubicBezTo>
                    <a:moveTo>
                      <a:pt x="1941" y="366"/>
                    </a:moveTo>
                    <a:cubicBezTo>
                      <a:pt x="1936" y="250"/>
                      <a:pt x="1885" y="146"/>
                      <a:pt x="1801" y="80"/>
                    </a:cubicBezTo>
                    <a:cubicBezTo>
                      <a:pt x="1728" y="23"/>
                      <a:pt x="1635" y="0"/>
                      <a:pt x="1545" y="17"/>
                    </a:cubicBezTo>
                    <a:lnTo>
                      <a:pt x="273" y="264"/>
                    </a:lnTo>
                    <a:cubicBezTo>
                      <a:pt x="118" y="294"/>
                      <a:pt x="9" y="431"/>
                      <a:pt x="1" y="605"/>
                    </a:cubicBezTo>
                    <a:cubicBezTo>
                      <a:pt x="0" y="639"/>
                      <a:pt x="2" y="674"/>
                      <a:pt x="9" y="708"/>
                    </a:cubicBezTo>
                    <a:cubicBezTo>
                      <a:pt x="75" y="1057"/>
                      <a:pt x="94" y="1426"/>
                      <a:pt x="111" y="1784"/>
                    </a:cubicBezTo>
                    <a:cubicBezTo>
                      <a:pt x="130" y="2154"/>
                      <a:pt x="149" y="2537"/>
                      <a:pt x="220" y="2912"/>
                    </a:cubicBezTo>
                    <a:cubicBezTo>
                      <a:pt x="242" y="3028"/>
                      <a:pt x="392" y="3734"/>
                      <a:pt x="392" y="3734"/>
                    </a:cubicBezTo>
                    <a:cubicBezTo>
                      <a:pt x="392" y="3734"/>
                      <a:pt x="520" y="3250"/>
                      <a:pt x="597" y="3238"/>
                    </a:cubicBezTo>
                    <a:lnTo>
                      <a:pt x="1578" y="3085"/>
                    </a:lnTo>
                    <a:cubicBezTo>
                      <a:pt x="1727" y="3062"/>
                      <a:pt x="1833" y="2914"/>
                      <a:pt x="1842" y="2718"/>
                    </a:cubicBezTo>
                    <a:cubicBezTo>
                      <a:pt x="1843" y="2702"/>
                      <a:pt x="1843" y="2685"/>
                      <a:pt x="1842" y="2668"/>
                    </a:cubicBezTo>
                    <a:cubicBezTo>
                      <a:pt x="1835" y="2526"/>
                      <a:pt x="1836" y="2372"/>
                      <a:pt x="1843" y="2198"/>
                    </a:cubicBezTo>
                    <a:cubicBezTo>
                      <a:pt x="1853" y="1982"/>
                      <a:pt x="1872" y="1758"/>
                      <a:pt x="1891" y="1542"/>
                    </a:cubicBezTo>
                    <a:cubicBezTo>
                      <a:pt x="1910" y="1322"/>
                      <a:pt x="1930" y="1095"/>
                      <a:pt x="1939" y="870"/>
                    </a:cubicBezTo>
                    <a:cubicBezTo>
                      <a:pt x="1947" y="684"/>
                      <a:pt x="1948" y="519"/>
                      <a:pt x="1941" y="366"/>
                    </a:cubicBezTo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12"/>
              <p:cNvSpPr>
                <a:spLocks/>
              </p:cNvSpPr>
              <p:nvPr/>
            </p:nvSpPr>
            <p:spPr bwMode="auto">
              <a:xfrm>
                <a:off x="4765157" y="1930301"/>
                <a:ext cx="1992934" cy="3538736"/>
              </a:xfrm>
              <a:custGeom>
                <a:avLst/>
                <a:gdLst>
                  <a:gd name="T0" fmla="*/ 1495 w 1629"/>
                  <a:gd name="T1" fmla="*/ 2499 h 2893"/>
                  <a:gd name="T2" fmla="*/ 1384 w 1629"/>
                  <a:gd name="T3" fmla="*/ 2728 h 2893"/>
                  <a:gd name="T4" fmla="*/ 402 w 1629"/>
                  <a:gd name="T5" fmla="*/ 2882 h 2893"/>
                  <a:gd name="T6" fmla="*/ 232 w 1629"/>
                  <a:gd name="T7" fmla="*/ 2700 h 2893"/>
                  <a:gd name="T8" fmla="*/ 21 w 1629"/>
                  <a:gd name="T9" fmla="*/ 497 h 2893"/>
                  <a:gd name="T10" fmla="*/ 141 w 1629"/>
                  <a:gd name="T11" fmla="*/ 265 h 2893"/>
                  <a:gd name="T12" fmla="*/ 1413 w 1629"/>
                  <a:gd name="T13" fmla="*/ 18 h 2893"/>
                  <a:gd name="T14" fmla="*/ 1593 w 1629"/>
                  <a:gd name="T15" fmla="*/ 196 h 2893"/>
                  <a:gd name="T16" fmla="*/ 1495 w 1629"/>
                  <a:gd name="T17" fmla="*/ 2499 h 2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29" h="2893">
                    <a:moveTo>
                      <a:pt x="1495" y="2499"/>
                    </a:moveTo>
                    <a:cubicBezTo>
                      <a:pt x="1500" y="2616"/>
                      <a:pt x="1453" y="2718"/>
                      <a:pt x="1384" y="2728"/>
                    </a:cubicBezTo>
                    <a:cubicBezTo>
                      <a:pt x="1056" y="2780"/>
                      <a:pt x="729" y="2831"/>
                      <a:pt x="402" y="2882"/>
                    </a:cubicBezTo>
                    <a:cubicBezTo>
                      <a:pt x="333" y="2893"/>
                      <a:pt x="253" y="2812"/>
                      <a:pt x="232" y="2700"/>
                    </a:cubicBezTo>
                    <a:cubicBezTo>
                      <a:pt x="94" y="1977"/>
                      <a:pt x="158" y="1219"/>
                      <a:pt x="21" y="497"/>
                    </a:cubicBezTo>
                    <a:cubicBezTo>
                      <a:pt x="0" y="386"/>
                      <a:pt x="50" y="283"/>
                      <a:pt x="141" y="265"/>
                    </a:cubicBezTo>
                    <a:cubicBezTo>
                      <a:pt x="565" y="183"/>
                      <a:pt x="989" y="100"/>
                      <a:pt x="1413" y="18"/>
                    </a:cubicBezTo>
                    <a:cubicBezTo>
                      <a:pt x="1504" y="0"/>
                      <a:pt x="1588" y="80"/>
                      <a:pt x="1593" y="196"/>
                    </a:cubicBezTo>
                    <a:cubicBezTo>
                      <a:pt x="1629" y="953"/>
                      <a:pt x="1459" y="1745"/>
                      <a:pt x="1495" y="2499"/>
                    </a:cubicBez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65100" dist="50800" dir="13500000">
                  <a:prstClr val="black">
                    <a:alpha val="50000"/>
                  </a:prstClr>
                </a:inn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5745109" y="3037948"/>
              <a:ext cx="292312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prstClr val="white"/>
                  </a:solidFill>
                </a:rPr>
                <a:t>You can replace this text with your own text. You can replace this sample text with yours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648138" y="1027906"/>
            <a:ext cx="5140738" cy="2850146"/>
            <a:chOff x="5124139" y="1888163"/>
            <a:chExt cx="5140738" cy="2850146"/>
          </a:xfrm>
        </p:grpSpPr>
        <p:sp>
          <p:nvSpPr>
            <p:cNvPr id="13" name="Freeform 29"/>
            <p:cNvSpPr>
              <a:spLocks/>
            </p:cNvSpPr>
            <p:nvPr/>
          </p:nvSpPr>
          <p:spPr bwMode="auto">
            <a:xfrm>
              <a:off x="5396197" y="1967887"/>
              <a:ext cx="4635950" cy="2226305"/>
            </a:xfrm>
            <a:custGeom>
              <a:avLst/>
              <a:gdLst>
                <a:gd name="T0" fmla="*/ 3679 w 4067"/>
                <a:gd name="T1" fmla="*/ 1788 h 1954"/>
                <a:gd name="T2" fmla="*/ 3476 w 4067"/>
                <a:gd name="T3" fmla="*/ 1917 h 1954"/>
                <a:gd name="T4" fmla="*/ 444 w 4067"/>
                <a:gd name="T5" fmla="*/ 1673 h 1954"/>
                <a:gd name="T6" fmla="*/ 253 w 4067"/>
                <a:gd name="T7" fmla="*/ 1589 h 1954"/>
                <a:gd name="T8" fmla="*/ 22 w 4067"/>
                <a:gd name="T9" fmla="*/ 841 h 1954"/>
                <a:gd name="T10" fmla="*/ 158 w 4067"/>
                <a:gd name="T11" fmla="*/ 628 h 1954"/>
                <a:gd name="T12" fmla="*/ 3908 w 4067"/>
                <a:gd name="T13" fmla="*/ 383 h 1954"/>
                <a:gd name="T14" fmla="*/ 4032 w 4067"/>
                <a:gd name="T15" fmla="*/ 643 h 1954"/>
                <a:gd name="T16" fmla="*/ 3679 w 4067"/>
                <a:gd name="T17" fmla="*/ 178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67" h="1954">
                  <a:moveTo>
                    <a:pt x="3679" y="1788"/>
                  </a:moveTo>
                  <a:cubicBezTo>
                    <a:pt x="3644" y="1898"/>
                    <a:pt x="3554" y="1954"/>
                    <a:pt x="3476" y="1917"/>
                  </a:cubicBezTo>
                  <a:cubicBezTo>
                    <a:pt x="2521" y="1465"/>
                    <a:pt x="1459" y="1378"/>
                    <a:pt x="444" y="1673"/>
                  </a:cubicBezTo>
                  <a:cubicBezTo>
                    <a:pt x="361" y="1696"/>
                    <a:pt x="275" y="1661"/>
                    <a:pt x="253" y="1589"/>
                  </a:cubicBezTo>
                  <a:cubicBezTo>
                    <a:pt x="176" y="1340"/>
                    <a:pt x="99" y="1091"/>
                    <a:pt x="22" y="841"/>
                  </a:cubicBezTo>
                  <a:cubicBezTo>
                    <a:pt x="0" y="770"/>
                    <a:pt x="60" y="672"/>
                    <a:pt x="158" y="628"/>
                  </a:cubicBezTo>
                  <a:cubicBezTo>
                    <a:pt x="1346" y="87"/>
                    <a:pt x="2660" y="0"/>
                    <a:pt x="3908" y="383"/>
                  </a:cubicBezTo>
                  <a:cubicBezTo>
                    <a:pt x="4012" y="414"/>
                    <a:pt x="4067" y="533"/>
                    <a:pt x="4032" y="643"/>
                  </a:cubicBezTo>
                  <a:cubicBezTo>
                    <a:pt x="3915" y="1024"/>
                    <a:pt x="3797" y="1406"/>
                    <a:pt x="3679" y="1788"/>
                  </a:cubicBezTo>
                </a:path>
              </a:pathLst>
            </a:custGeom>
            <a:gradFill flip="none" rotWithShape="1">
              <a:gsLst>
                <a:gs pos="0">
                  <a:schemeClr val="tx1">
                    <a:lumMod val="65000"/>
                    <a:lumOff val="3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lumOff val="3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lumOff val="3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524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30"/>
            <p:cNvSpPr>
              <a:spLocks noEditPoints="1"/>
            </p:cNvSpPr>
            <p:nvPr/>
          </p:nvSpPr>
          <p:spPr bwMode="auto">
            <a:xfrm>
              <a:off x="5124139" y="1888163"/>
              <a:ext cx="5140738" cy="2850146"/>
            </a:xfrm>
            <a:custGeom>
              <a:avLst/>
              <a:gdLst>
                <a:gd name="T0" fmla="*/ 4270 w 4510"/>
                <a:gd name="T1" fmla="*/ 710 h 2501"/>
                <a:gd name="T2" fmla="*/ 3917 w 4510"/>
                <a:gd name="T3" fmla="*/ 1856 h 2501"/>
                <a:gd name="T4" fmla="*/ 3714 w 4510"/>
                <a:gd name="T5" fmla="*/ 1985 h 2501"/>
                <a:gd name="T6" fmla="*/ 682 w 4510"/>
                <a:gd name="T7" fmla="*/ 1740 h 2501"/>
                <a:gd name="T8" fmla="*/ 491 w 4510"/>
                <a:gd name="T9" fmla="*/ 1657 h 2501"/>
                <a:gd name="T10" fmla="*/ 260 w 4510"/>
                <a:gd name="T11" fmla="*/ 909 h 2501"/>
                <a:gd name="T12" fmla="*/ 396 w 4510"/>
                <a:gd name="T13" fmla="*/ 695 h 2501"/>
                <a:gd name="T14" fmla="*/ 4146 w 4510"/>
                <a:gd name="T15" fmla="*/ 451 h 2501"/>
                <a:gd name="T16" fmla="*/ 4270 w 4510"/>
                <a:gd name="T17" fmla="*/ 710 h 2501"/>
                <a:gd name="T18" fmla="*/ 4446 w 4510"/>
                <a:gd name="T19" fmla="*/ 443 h 2501"/>
                <a:gd name="T20" fmla="*/ 4210 w 4510"/>
                <a:gd name="T21" fmla="*/ 245 h 2501"/>
                <a:gd name="T22" fmla="*/ 2590 w 4510"/>
                <a:gd name="T23" fmla="*/ 0 h 2501"/>
                <a:gd name="T24" fmla="*/ 306 w 4510"/>
                <a:gd name="T25" fmla="*/ 500 h 2501"/>
                <a:gd name="T26" fmla="*/ 55 w 4510"/>
                <a:gd name="T27" fmla="*/ 973 h 2501"/>
                <a:gd name="T28" fmla="*/ 286 w 4510"/>
                <a:gd name="T29" fmla="*/ 1722 h 2501"/>
                <a:gd name="T30" fmla="*/ 630 w 4510"/>
                <a:gd name="T31" fmla="*/ 1963 h 2501"/>
                <a:gd name="T32" fmla="*/ 742 w 4510"/>
                <a:gd name="T33" fmla="*/ 1947 h 2501"/>
                <a:gd name="T34" fmla="*/ 1880 w 4510"/>
                <a:gd name="T35" fmla="*/ 1784 h 2501"/>
                <a:gd name="T36" fmla="*/ 2215 w 4510"/>
                <a:gd name="T37" fmla="*/ 2501 h 2501"/>
                <a:gd name="T38" fmla="*/ 2485 w 4510"/>
                <a:gd name="T39" fmla="*/ 1830 h 2501"/>
                <a:gd name="T40" fmla="*/ 3621 w 4510"/>
                <a:gd name="T41" fmla="*/ 2179 h 2501"/>
                <a:gd name="T42" fmla="*/ 3764 w 4510"/>
                <a:gd name="T43" fmla="*/ 2211 h 2501"/>
                <a:gd name="T44" fmla="*/ 4122 w 4510"/>
                <a:gd name="T45" fmla="*/ 1919 h 2501"/>
                <a:gd name="T46" fmla="*/ 4475 w 4510"/>
                <a:gd name="T47" fmla="*/ 775 h 2501"/>
                <a:gd name="T48" fmla="*/ 4446 w 4510"/>
                <a:gd name="T49" fmla="*/ 443 h 2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510" h="2501">
                  <a:moveTo>
                    <a:pt x="4270" y="710"/>
                  </a:moveTo>
                  <a:cubicBezTo>
                    <a:pt x="4153" y="1092"/>
                    <a:pt x="4035" y="1474"/>
                    <a:pt x="3917" y="1856"/>
                  </a:cubicBezTo>
                  <a:cubicBezTo>
                    <a:pt x="3882" y="1966"/>
                    <a:pt x="3792" y="2022"/>
                    <a:pt x="3714" y="1985"/>
                  </a:cubicBezTo>
                  <a:cubicBezTo>
                    <a:pt x="2759" y="1533"/>
                    <a:pt x="1697" y="1446"/>
                    <a:pt x="682" y="1740"/>
                  </a:cubicBezTo>
                  <a:cubicBezTo>
                    <a:pt x="599" y="1764"/>
                    <a:pt x="513" y="1728"/>
                    <a:pt x="491" y="1657"/>
                  </a:cubicBezTo>
                  <a:cubicBezTo>
                    <a:pt x="414" y="1408"/>
                    <a:pt x="337" y="1158"/>
                    <a:pt x="260" y="909"/>
                  </a:cubicBezTo>
                  <a:cubicBezTo>
                    <a:pt x="238" y="838"/>
                    <a:pt x="298" y="740"/>
                    <a:pt x="396" y="695"/>
                  </a:cubicBezTo>
                  <a:cubicBezTo>
                    <a:pt x="1584" y="155"/>
                    <a:pt x="2898" y="68"/>
                    <a:pt x="4146" y="451"/>
                  </a:cubicBezTo>
                  <a:cubicBezTo>
                    <a:pt x="4250" y="482"/>
                    <a:pt x="4305" y="600"/>
                    <a:pt x="4270" y="710"/>
                  </a:cubicBezTo>
                  <a:moveTo>
                    <a:pt x="4446" y="443"/>
                  </a:moveTo>
                  <a:cubicBezTo>
                    <a:pt x="4395" y="346"/>
                    <a:pt x="4311" y="276"/>
                    <a:pt x="4210" y="245"/>
                  </a:cubicBezTo>
                  <a:cubicBezTo>
                    <a:pt x="3680" y="83"/>
                    <a:pt x="3135" y="0"/>
                    <a:pt x="2590" y="0"/>
                  </a:cubicBezTo>
                  <a:cubicBezTo>
                    <a:pt x="1803" y="0"/>
                    <a:pt x="1035" y="168"/>
                    <a:pt x="306" y="500"/>
                  </a:cubicBezTo>
                  <a:cubicBezTo>
                    <a:pt x="110" y="590"/>
                    <a:pt x="0" y="798"/>
                    <a:pt x="55" y="973"/>
                  </a:cubicBezTo>
                  <a:lnTo>
                    <a:pt x="286" y="1722"/>
                  </a:lnTo>
                  <a:cubicBezTo>
                    <a:pt x="331" y="1866"/>
                    <a:pt x="470" y="1963"/>
                    <a:pt x="630" y="1963"/>
                  </a:cubicBezTo>
                  <a:cubicBezTo>
                    <a:pt x="667" y="1963"/>
                    <a:pt x="705" y="1957"/>
                    <a:pt x="742" y="1947"/>
                  </a:cubicBezTo>
                  <a:cubicBezTo>
                    <a:pt x="1114" y="1839"/>
                    <a:pt x="1497" y="1784"/>
                    <a:pt x="1880" y="1784"/>
                  </a:cubicBezTo>
                  <a:cubicBezTo>
                    <a:pt x="1969" y="1784"/>
                    <a:pt x="2215" y="2501"/>
                    <a:pt x="2215" y="2501"/>
                  </a:cubicBezTo>
                  <a:cubicBezTo>
                    <a:pt x="2215" y="2501"/>
                    <a:pt x="2373" y="1812"/>
                    <a:pt x="2485" y="1830"/>
                  </a:cubicBezTo>
                  <a:cubicBezTo>
                    <a:pt x="2875" y="1889"/>
                    <a:pt x="3255" y="2006"/>
                    <a:pt x="3621" y="2179"/>
                  </a:cubicBezTo>
                  <a:cubicBezTo>
                    <a:pt x="3667" y="2201"/>
                    <a:pt x="3714" y="2211"/>
                    <a:pt x="3764" y="2211"/>
                  </a:cubicBezTo>
                  <a:cubicBezTo>
                    <a:pt x="3923" y="2211"/>
                    <a:pt x="4067" y="2094"/>
                    <a:pt x="4122" y="1919"/>
                  </a:cubicBezTo>
                  <a:lnTo>
                    <a:pt x="4475" y="775"/>
                  </a:lnTo>
                  <a:cubicBezTo>
                    <a:pt x="4510" y="665"/>
                    <a:pt x="4499" y="543"/>
                    <a:pt x="4446" y="443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21480000">
              <a:off x="5824691" y="2524838"/>
              <a:ext cx="377896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>
                  <a:solidFill>
                    <a:prstClr val="white"/>
                  </a:solidFill>
                </a:rPr>
                <a:t>You can replace this text with your own text. You can replace this text with your own text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93945" y="3378419"/>
            <a:ext cx="3854193" cy="2810058"/>
            <a:chOff x="2792413" y="2838450"/>
            <a:chExt cx="2619375" cy="1909763"/>
          </a:xfrm>
        </p:grpSpPr>
        <p:sp>
          <p:nvSpPr>
            <p:cNvPr id="17" name="Freeform 43"/>
            <p:cNvSpPr>
              <a:spLocks/>
            </p:cNvSpPr>
            <p:nvPr/>
          </p:nvSpPr>
          <p:spPr bwMode="auto">
            <a:xfrm>
              <a:off x="2940050" y="2972108"/>
              <a:ext cx="2324100" cy="1258888"/>
            </a:xfrm>
            <a:custGeom>
              <a:avLst/>
              <a:gdLst>
                <a:gd name="T0" fmla="*/ 2847 w 3059"/>
                <a:gd name="T1" fmla="*/ 1556 h 1656"/>
                <a:gd name="T2" fmla="*/ 2526 w 3059"/>
                <a:gd name="T3" fmla="*/ 1627 h 1656"/>
                <a:gd name="T4" fmla="*/ 522 w 3059"/>
                <a:gd name="T5" fmla="*/ 1601 h 1656"/>
                <a:gd name="T6" fmla="*/ 203 w 3059"/>
                <a:gd name="T7" fmla="*/ 1528 h 1656"/>
                <a:gd name="T8" fmla="*/ 203 w 3059"/>
                <a:gd name="T9" fmla="*/ 128 h 1656"/>
                <a:gd name="T10" fmla="*/ 522 w 3059"/>
                <a:gd name="T11" fmla="*/ 55 h 1656"/>
                <a:gd name="T12" fmla="*/ 2526 w 3059"/>
                <a:gd name="T13" fmla="*/ 29 h 1656"/>
                <a:gd name="T14" fmla="*/ 2847 w 3059"/>
                <a:gd name="T15" fmla="*/ 100 h 1656"/>
                <a:gd name="T16" fmla="*/ 2847 w 3059"/>
                <a:gd name="T17" fmla="*/ 1556 h 1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59" h="1656">
                  <a:moveTo>
                    <a:pt x="2847" y="1556"/>
                  </a:moveTo>
                  <a:cubicBezTo>
                    <a:pt x="2816" y="1628"/>
                    <a:pt x="2669" y="1656"/>
                    <a:pt x="2526" y="1627"/>
                  </a:cubicBezTo>
                  <a:cubicBezTo>
                    <a:pt x="1858" y="1499"/>
                    <a:pt x="1190" y="1490"/>
                    <a:pt x="522" y="1601"/>
                  </a:cubicBezTo>
                  <a:cubicBezTo>
                    <a:pt x="379" y="1625"/>
                    <a:pt x="233" y="1596"/>
                    <a:pt x="203" y="1528"/>
                  </a:cubicBezTo>
                  <a:cubicBezTo>
                    <a:pt x="0" y="1061"/>
                    <a:pt x="0" y="595"/>
                    <a:pt x="203" y="128"/>
                  </a:cubicBezTo>
                  <a:cubicBezTo>
                    <a:pt x="233" y="60"/>
                    <a:pt x="379" y="31"/>
                    <a:pt x="522" y="55"/>
                  </a:cubicBezTo>
                  <a:cubicBezTo>
                    <a:pt x="1190" y="166"/>
                    <a:pt x="1858" y="157"/>
                    <a:pt x="2526" y="29"/>
                  </a:cubicBezTo>
                  <a:cubicBezTo>
                    <a:pt x="2669" y="0"/>
                    <a:pt x="2816" y="28"/>
                    <a:pt x="2847" y="100"/>
                  </a:cubicBezTo>
                  <a:cubicBezTo>
                    <a:pt x="3059" y="585"/>
                    <a:pt x="3059" y="1071"/>
                    <a:pt x="2847" y="1556"/>
                  </a:cubicBezTo>
                </a:path>
              </a:pathLst>
            </a:custGeom>
            <a:gradFill flip="none" rotWithShape="1">
              <a:gsLst>
                <a:gs pos="0">
                  <a:schemeClr val="tx1">
                    <a:lumMod val="65000"/>
                    <a:lumOff val="3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lumOff val="3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lumOff val="3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innerShdw blurRad="1524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44"/>
            <p:cNvSpPr>
              <a:spLocks noEditPoints="1"/>
            </p:cNvSpPr>
            <p:nvPr/>
          </p:nvSpPr>
          <p:spPr bwMode="auto">
            <a:xfrm>
              <a:off x="2792413" y="2838450"/>
              <a:ext cx="2619375" cy="1909763"/>
            </a:xfrm>
            <a:custGeom>
              <a:avLst/>
              <a:gdLst>
                <a:gd name="T0" fmla="*/ 3042 w 3447"/>
                <a:gd name="T1" fmla="*/ 1727 h 2513"/>
                <a:gd name="T2" fmla="*/ 2720 w 3447"/>
                <a:gd name="T3" fmla="*/ 1798 h 2513"/>
                <a:gd name="T4" fmla="*/ 717 w 3447"/>
                <a:gd name="T5" fmla="*/ 1772 h 2513"/>
                <a:gd name="T6" fmla="*/ 397 w 3447"/>
                <a:gd name="T7" fmla="*/ 1699 h 2513"/>
                <a:gd name="T8" fmla="*/ 397 w 3447"/>
                <a:gd name="T9" fmla="*/ 299 h 2513"/>
                <a:gd name="T10" fmla="*/ 717 w 3447"/>
                <a:gd name="T11" fmla="*/ 226 h 2513"/>
                <a:gd name="T12" fmla="*/ 2720 w 3447"/>
                <a:gd name="T13" fmla="*/ 200 h 2513"/>
                <a:gd name="T14" fmla="*/ 3042 w 3447"/>
                <a:gd name="T15" fmla="*/ 271 h 2513"/>
                <a:gd name="T16" fmla="*/ 3042 w 3447"/>
                <a:gd name="T17" fmla="*/ 1727 h 2513"/>
                <a:gd name="T18" fmla="*/ 3215 w 3447"/>
                <a:gd name="T19" fmla="*/ 195 h 2513"/>
                <a:gd name="T20" fmla="*/ 3214 w 3447"/>
                <a:gd name="T21" fmla="*/ 194 h 2513"/>
                <a:gd name="T22" fmla="*/ 2830 w 3447"/>
                <a:gd name="T23" fmla="*/ 0 h 2513"/>
                <a:gd name="T24" fmla="*/ 2684 w 3447"/>
                <a:gd name="T25" fmla="*/ 14 h 2513"/>
                <a:gd name="T26" fmla="*/ 1644 w 3447"/>
                <a:gd name="T27" fmla="*/ 114 h 2513"/>
                <a:gd name="T28" fmla="*/ 749 w 3447"/>
                <a:gd name="T29" fmla="*/ 40 h 2513"/>
                <a:gd name="T30" fmla="*/ 616 w 3447"/>
                <a:gd name="T31" fmla="*/ 29 h 2513"/>
                <a:gd name="T32" fmla="*/ 225 w 3447"/>
                <a:gd name="T33" fmla="*/ 222 h 2513"/>
                <a:gd name="T34" fmla="*/ 224 w 3447"/>
                <a:gd name="T35" fmla="*/ 224 h 2513"/>
                <a:gd name="T36" fmla="*/ 224 w 3447"/>
                <a:gd name="T37" fmla="*/ 1774 h 2513"/>
                <a:gd name="T38" fmla="*/ 225 w 3447"/>
                <a:gd name="T39" fmla="*/ 1776 h 2513"/>
                <a:gd name="T40" fmla="*/ 528 w 3447"/>
                <a:gd name="T41" fmla="*/ 1964 h 2513"/>
                <a:gd name="T42" fmla="*/ 495 w 3447"/>
                <a:gd name="T43" fmla="*/ 2513 h 2513"/>
                <a:gd name="T44" fmla="*/ 952 w 3447"/>
                <a:gd name="T45" fmla="*/ 1946 h 2513"/>
                <a:gd name="T46" fmla="*/ 1644 w 3447"/>
                <a:gd name="T47" fmla="*/ 1884 h 2513"/>
                <a:gd name="T48" fmla="*/ 2683 w 3447"/>
                <a:gd name="T49" fmla="*/ 1984 h 2513"/>
                <a:gd name="T50" fmla="*/ 2830 w 3447"/>
                <a:gd name="T51" fmla="*/ 1998 h 2513"/>
                <a:gd name="T52" fmla="*/ 3214 w 3447"/>
                <a:gd name="T53" fmla="*/ 1804 h 2513"/>
                <a:gd name="T54" fmla="*/ 3215 w 3447"/>
                <a:gd name="T55" fmla="*/ 1803 h 2513"/>
                <a:gd name="T56" fmla="*/ 3215 w 3447"/>
                <a:gd name="T57" fmla="*/ 195 h 2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47" h="2513">
                  <a:moveTo>
                    <a:pt x="3042" y="1727"/>
                  </a:moveTo>
                  <a:cubicBezTo>
                    <a:pt x="3010" y="1799"/>
                    <a:pt x="2863" y="1827"/>
                    <a:pt x="2720" y="1798"/>
                  </a:cubicBezTo>
                  <a:cubicBezTo>
                    <a:pt x="2052" y="1670"/>
                    <a:pt x="1384" y="1661"/>
                    <a:pt x="717" y="1772"/>
                  </a:cubicBezTo>
                  <a:cubicBezTo>
                    <a:pt x="574" y="1796"/>
                    <a:pt x="428" y="1767"/>
                    <a:pt x="397" y="1699"/>
                  </a:cubicBezTo>
                  <a:cubicBezTo>
                    <a:pt x="194" y="1232"/>
                    <a:pt x="194" y="766"/>
                    <a:pt x="397" y="299"/>
                  </a:cubicBezTo>
                  <a:cubicBezTo>
                    <a:pt x="428" y="231"/>
                    <a:pt x="574" y="202"/>
                    <a:pt x="717" y="226"/>
                  </a:cubicBezTo>
                  <a:cubicBezTo>
                    <a:pt x="1384" y="337"/>
                    <a:pt x="2052" y="328"/>
                    <a:pt x="2720" y="200"/>
                  </a:cubicBezTo>
                  <a:cubicBezTo>
                    <a:pt x="2863" y="171"/>
                    <a:pt x="3010" y="199"/>
                    <a:pt x="3042" y="271"/>
                  </a:cubicBezTo>
                  <a:cubicBezTo>
                    <a:pt x="3253" y="756"/>
                    <a:pt x="3253" y="1242"/>
                    <a:pt x="3042" y="1727"/>
                  </a:cubicBezTo>
                  <a:moveTo>
                    <a:pt x="3215" y="195"/>
                  </a:moveTo>
                  <a:lnTo>
                    <a:pt x="3214" y="194"/>
                  </a:lnTo>
                  <a:cubicBezTo>
                    <a:pt x="3159" y="70"/>
                    <a:pt x="3019" y="0"/>
                    <a:pt x="2830" y="0"/>
                  </a:cubicBezTo>
                  <a:cubicBezTo>
                    <a:pt x="2781" y="0"/>
                    <a:pt x="2732" y="5"/>
                    <a:pt x="2684" y="14"/>
                  </a:cubicBezTo>
                  <a:cubicBezTo>
                    <a:pt x="2339" y="81"/>
                    <a:pt x="1989" y="114"/>
                    <a:pt x="1644" y="114"/>
                  </a:cubicBezTo>
                  <a:cubicBezTo>
                    <a:pt x="1347" y="114"/>
                    <a:pt x="1045" y="89"/>
                    <a:pt x="749" y="40"/>
                  </a:cubicBezTo>
                  <a:cubicBezTo>
                    <a:pt x="705" y="33"/>
                    <a:pt x="660" y="29"/>
                    <a:pt x="616" y="29"/>
                  </a:cubicBezTo>
                  <a:cubicBezTo>
                    <a:pt x="422" y="29"/>
                    <a:pt x="280" y="99"/>
                    <a:pt x="225" y="222"/>
                  </a:cubicBezTo>
                  <a:lnTo>
                    <a:pt x="224" y="224"/>
                  </a:lnTo>
                  <a:cubicBezTo>
                    <a:pt x="0" y="738"/>
                    <a:pt x="0" y="1260"/>
                    <a:pt x="224" y="1774"/>
                  </a:cubicBezTo>
                  <a:lnTo>
                    <a:pt x="225" y="1776"/>
                  </a:lnTo>
                  <a:cubicBezTo>
                    <a:pt x="271" y="1879"/>
                    <a:pt x="379" y="1946"/>
                    <a:pt x="528" y="1964"/>
                  </a:cubicBezTo>
                  <a:cubicBezTo>
                    <a:pt x="556" y="1968"/>
                    <a:pt x="495" y="2513"/>
                    <a:pt x="495" y="2513"/>
                  </a:cubicBezTo>
                  <a:cubicBezTo>
                    <a:pt x="495" y="2513"/>
                    <a:pt x="909" y="1954"/>
                    <a:pt x="952" y="1946"/>
                  </a:cubicBezTo>
                  <a:cubicBezTo>
                    <a:pt x="1249" y="1897"/>
                    <a:pt x="1347" y="1884"/>
                    <a:pt x="1644" y="1884"/>
                  </a:cubicBezTo>
                  <a:cubicBezTo>
                    <a:pt x="1989" y="1884"/>
                    <a:pt x="2339" y="1917"/>
                    <a:pt x="2683" y="1984"/>
                  </a:cubicBezTo>
                  <a:cubicBezTo>
                    <a:pt x="2732" y="1993"/>
                    <a:pt x="2781" y="1998"/>
                    <a:pt x="2830" y="1998"/>
                  </a:cubicBezTo>
                  <a:cubicBezTo>
                    <a:pt x="3019" y="1998"/>
                    <a:pt x="3159" y="1928"/>
                    <a:pt x="3214" y="1804"/>
                  </a:cubicBezTo>
                  <a:lnTo>
                    <a:pt x="3215" y="1803"/>
                  </a:lnTo>
                  <a:cubicBezTo>
                    <a:pt x="3447" y="1269"/>
                    <a:pt x="3447" y="729"/>
                    <a:pt x="3215" y="195"/>
                  </a:cubicBezTo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239891" y="3983224"/>
            <a:ext cx="2962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prstClr val="white"/>
                </a:solidFill>
              </a:rPr>
              <a:t>You can replace this text with your own text. You can replace this text</a:t>
            </a:r>
          </a:p>
        </p:txBody>
      </p:sp>
    </p:spTree>
    <p:extLst>
      <p:ext uri="{BB962C8B-B14F-4D97-AF65-F5344CB8AC3E}">
        <p14:creationId xmlns:p14="http://schemas.microsoft.com/office/powerpoint/2010/main" val="2845093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bursts</a:t>
            </a:r>
          </a:p>
        </p:txBody>
      </p:sp>
      <p:sp>
        <p:nvSpPr>
          <p:cNvPr id="17" name="32-Point Star 16"/>
          <p:cNvSpPr/>
          <p:nvPr/>
        </p:nvSpPr>
        <p:spPr>
          <a:xfrm>
            <a:off x="6934200" y="1794018"/>
            <a:ext cx="3505200" cy="3505200"/>
          </a:xfrm>
          <a:prstGeom prst="star32">
            <a:avLst>
              <a:gd name="adj" fmla="val 40489"/>
            </a:avLst>
          </a:prstGeom>
          <a:gradFill flip="none"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0" scaled="1"/>
            <a:tileRect/>
          </a:gradFill>
          <a:effectLst>
            <a:outerShdw blurRad="101600" dist="38100" dir="5400000" sx="102000" sy="102000" algn="t" rotWithShape="0">
              <a:prstClr val="black">
                <a:alpha val="55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nut 17"/>
          <p:cNvSpPr/>
          <p:nvPr/>
        </p:nvSpPr>
        <p:spPr>
          <a:xfrm>
            <a:off x="7353300" y="2236633"/>
            <a:ext cx="2667000" cy="2667000"/>
          </a:xfrm>
          <a:prstGeom prst="donut">
            <a:avLst>
              <a:gd name="adj" fmla="val 11771"/>
            </a:avLst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Moon 18"/>
          <p:cNvSpPr/>
          <p:nvPr/>
        </p:nvSpPr>
        <p:spPr>
          <a:xfrm rot="3492415">
            <a:off x="7762879" y="1799145"/>
            <a:ext cx="1143000" cy="2403411"/>
          </a:xfrm>
          <a:prstGeom prst="moon">
            <a:avLst>
              <a:gd name="adj" fmla="val 77215"/>
            </a:avLst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27000"/>
                </a:schemeClr>
              </a:gs>
              <a:gs pos="100000">
                <a:schemeClr val="bg1">
                  <a:alpha val="88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696201" y="2807866"/>
            <a:ext cx="19606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You can replace this text</a:t>
            </a:r>
          </a:p>
        </p:txBody>
      </p:sp>
      <p:sp>
        <p:nvSpPr>
          <p:cNvPr id="21" name="32-Point Star 20"/>
          <p:cNvSpPr/>
          <p:nvPr/>
        </p:nvSpPr>
        <p:spPr>
          <a:xfrm>
            <a:off x="1752600" y="1702745"/>
            <a:ext cx="3505200" cy="3505200"/>
          </a:xfrm>
          <a:prstGeom prst="star32">
            <a:avLst>
              <a:gd name="adj" fmla="val 40489"/>
            </a:avLst>
          </a:prstGeom>
          <a:gradFill flip="none" rotWithShape="1">
            <a:gsLst>
              <a:gs pos="0">
                <a:schemeClr val="accent3">
                  <a:shade val="51000"/>
                  <a:satMod val="13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0" scaled="1"/>
            <a:tileRect/>
          </a:gradFill>
          <a:effectLst>
            <a:outerShdw blurRad="101600" dist="38100" dir="5400000" sx="102000" sy="102000" algn="t" rotWithShape="0">
              <a:prstClr val="black">
                <a:alpha val="55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nut 21"/>
          <p:cNvSpPr/>
          <p:nvPr/>
        </p:nvSpPr>
        <p:spPr>
          <a:xfrm>
            <a:off x="2171700" y="2145360"/>
            <a:ext cx="2667000" cy="2667000"/>
          </a:xfrm>
          <a:prstGeom prst="donut">
            <a:avLst>
              <a:gd name="adj" fmla="val 11771"/>
            </a:avLst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Moon 22"/>
          <p:cNvSpPr/>
          <p:nvPr/>
        </p:nvSpPr>
        <p:spPr>
          <a:xfrm rot="3492415">
            <a:off x="2581279" y="1707872"/>
            <a:ext cx="1143000" cy="2403411"/>
          </a:xfrm>
          <a:prstGeom prst="moon">
            <a:avLst>
              <a:gd name="adj" fmla="val 77215"/>
            </a:avLst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27000"/>
                </a:schemeClr>
              </a:gs>
              <a:gs pos="100000">
                <a:schemeClr val="bg1">
                  <a:alpha val="88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514601" y="2716593"/>
            <a:ext cx="19606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You can replace this text</a:t>
            </a:r>
          </a:p>
        </p:txBody>
      </p:sp>
    </p:spTree>
    <p:extLst>
      <p:ext uri="{BB962C8B-B14F-4D97-AF65-F5344CB8AC3E}">
        <p14:creationId xmlns:p14="http://schemas.microsoft.com/office/powerpoint/2010/main" val="892443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Ribbons</a:t>
            </a:r>
          </a:p>
        </p:txBody>
      </p:sp>
      <p:grpSp>
        <p:nvGrpSpPr>
          <p:cNvPr id="4" name="Group 33"/>
          <p:cNvGrpSpPr/>
          <p:nvPr/>
        </p:nvGrpSpPr>
        <p:grpSpPr>
          <a:xfrm>
            <a:off x="4572000" y="3962400"/>
            <a:ext cx="6096000" cy="1371600"/>
            <a:chOff x="3086100" y="3962400"/>
            <a:chExt cx="4876800" cy="1219200"/>
          </a:xfrm>
        </p:grpSpPr>
        <p:sp>
          <p:nvSpPr>
            <p:cNvPr id="20" name="Up Ribbon 19"/>
            <p:cNvSpPr/>
            <p:nvPr/>
          </p:nvSpPr>
          <p:spPr>
            <a:xfrm>
              <a:off x="3086100" y="3962400"/>
              <a:ext cx="4876800" cy="1219200"/>
            </a:xfrm>
            <a:prstGeom prst="ribbon2">
              <a:avLst>
                <a:gd name="adj1" fmla="val 16667"/>
                <a:gd name="adj2" fmla="val 71484"/>
              </a:avLst>
            </a:prstGeom>
            <a:gradFill flip="none"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1"/>
              <a:tileRect/>
            </a:gra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924300" y="4038600"/>
              <a:ext cx="327660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924300" y="4876800"/>
              <a:ext cx="327660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277100" y="4267200"/>
              <a:ext cx="45720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277100" y="5067300"/>
              <a:ext cx="45720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314700" y="4248150"/>
              <a:ext cx="45720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390900" y="5029200"/>
              <a:ext cx="38100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16"/>
            <p:cNvSpPr/>
            <p:nvPr/>
          </p:nvSpPr>
          <p:spPr>
            <a:xfrm>
              <a:off x="3786191" y="3971925"/>
              <a:ext cx="785810" cy="888295"/>
            </a:xfrm>
            <a:custGeom>
              <a:avLst/>
              <a:gdLst>
                <a:gd name="connsiteX0" fmla="*/ 0 w 1447800"/>
                <a:gd name="connsiteY0" fmla="*/ 147640 h 885825"/>
                <a:gd name="connsiteX1" fmla="*/ 147640 w 1447800"/>
                <a:gd name="connsiteY1" fmla="*/ 0 h 885825"/>
                <a:gd name="connsiteX2" fmla="*/ 1300160 w 1447800"/>
                <a:gd name="connsiteY2" fmla="*/ 0 h 885825"/>
                <a:gd name="connsiteX3" fmla="*/ 1447800 w 1447800"/>
                <a:gd name="connsiteY3" fmla="*/ 147640 h 885825"/>
                <a:gd name="connsiteX4" fmla="*/ 1447800 w 1447800"/>
                <a:gd name="connsiteY4" fmla="*/ 738185 h 885825"/>
                <a:gd name="connsiteX5" fmla="*/ 1300160 w 1447800"/>
                <a:gd name="connsiteY5" fmla="*/ 885825 h 885825"/>
                <a:gd name="connsiteX6" fmla="*/ 147640 w 1447800"/>
                <a:gd name="connsiteY6" fmla="*/ 885825 h 885825"/>
                <a:gd name="connsiteX7" fmla="*/ 0 w 1447800"/>
                <a:gd name="connsiteY7" fmla="*/ 738185 h 885825"/>
                <a:gd name="connsiteX8" fmla="*/ 0 w 1447800"/>
                <a:gd name="connsiteY8" fmla="*/ 147640 h 885825"/>
                <a:gd name="connsiteX0" fmla="*/ 0 w 1447800"/>
                <a:gd name="connsiteY0" fmla="*/ 147640 h 885825"/>
                <a:gd name="connsiteX1" fmla="*/ 147640 w 1447800"/>
                <a:gd name="connsiteY1" fmla="*/ 0 h 885825"/>
                <a:gd name="connsiteX2" fmla="*/ 1300160 w 1447800"/>
                <a:gd name="connsiteY2" fmla="*/ 0 h 885825"/>
                <a:gd name="connsiteX3" fmla="*/ 1447800 w 1447800"/>
                <a:gd name="connsiteY3" fmla="*/ 147640 h 885825"/>
                <a:gd name="connsiteX4" fmla="*/ 1300160 w 1447800"/>
                <a:gd name="connsiteY4" fmla="*/ 885825 h 885825"/>
                <a:gd name="connsiteX5" fmla="*/ 147640 w 1447800"/>
                <a:gd name="connsiteY5" fmla="*/ 885825 h 885825"/>
                <a:gd name="connsiteX6" fmla="*/ 0 w 1447800"/>
                <a:gd name="connsiteY6" fmla="*/ 738185 h 885825"/>
                <a:gd name="connsiteX7" fmla="*/ 0 w 1447800"/>
                <a:gd name="connsiteY7" fmla="*/ 147640 h 885825"/>
                <a:gd name="connsiteX0" fmla="*/ 0 w 1300160"/>
                <a:gd name="connsiteY0" fmla="*/ 147640 h 885825"/>
                <a:gd name="connsiteX1" fmla="*/ 147640 w 1300160"/>
                <a:gd name="connsiteY1" fmla="*/ 0 h 885825"/>
                <a:gd name="connsiteX2" fmla="*/ 1300160 w 1300160"/>
                <a:gd name="connsiteY2" fmla="*/ 0 h 885825"/>
                <a:gd name="connsiteX3" fmla="*/ 1300160 w 1300160"/>
                <a:gd name="connsiteY3" fmla="*/ 885825 h 885825"/>
                <a:gd name="connsiteX4" fmla="*/ 147640 w 1300160"/>
                <a:gd name="connsiteY4" fmla="*/ 885825 h 885825"/>
                <a:gd name="connsiteX5" fmla="*/ 0 w 1300160"/>
                <a:gd name="connsiteY5" fmla="*/ 738185 h 885825"/>
                <a:gd name="connsiteX6" fmla="*/ 0 w 1300160"/>
                <a:gd name="connsiteY6" fmla="*/ 147640 h 885825"/>
                <a:gd name="connsiteX0" fmla="*/ 0 w 1300160"/>
                <a:gd name="connsiteY0" fmla="*/ 147640 h 885825"/>
                <a:gd name="connsiteX1" fmla="*/ 147640 w 1300160"/>
                <a:gd name="connsiteY1" fmla="*/ 0 h 885825"/>
                <a:gd name="connsiteX2" fmla="*/ 1300160 w 1300160"/>
                <a:gd name="connsiteY2" fmla="*/ 0 h 885825"/>
                <a:gd name="connsiteX3" fmla="*/ 147640 w 1300160"/>
                <a:gd name="connsiteY3" fmla="*/ 885825 h 885825"/>
                <a:gd name="connsiteX4" fmla="*/ 0 w 1300160"/>
                <a:gd name="connsiteY4" fmla="*/ 738185 h 885825"/>
                <a:gd name="connsiteX5" fmla="*/ 0 w 1300160"/>
                <a:gd name="connsiteY5" fmla="*/ 147640 h 885825"/>
                <a:gd name="connsiteX0" fmla="*/ 0 w 1300160"/>
                <a:gd name="connsiteY0" fmla="*/ 147640 h 885825"/>
                <a:gd name="connsiteX1" fmla="*/ 147640 w 1300160"/>
                <a:gd name="connsiteY1" fmla="*/ 0 h 885825"/>
                <a:gd name="connsiteX2" fmla="*/ 1300160 w 1300160"/>
                <a:gd name="connsiteY2" fmla="*/ 0 h 885825"/>
                <a:gd name="connsiteX3" fmla="*/ 147640 w 1300160"/>
                <a:gd name="connsiteY3" fmla="*/ 885825 h 885825"/>
                <a:gd name="connsiteX4" fmla="*/ 0 w 1300160"/>
                <a:gd name="connsiteY4" fmla="*/ 738185 h 885825"/>
                <a:gd name="connsiteX5" fmla="*/ 0 w 1300160"/>
                <a:gd name="connsiteY5" fmla="*/ 147640 h 885825"/>
                <a:gd name="connsiteX0" fmla="*/ 9165 w 1309325"/>
                <a:gd name="connsiteY0" fmla="*/ 147640 h 885825"/>
                <a:gd name="connsiteX1" fmla="*/ 52030 w 1309325"/>
                <a:gd name="connsiteY1" fmla="*/ 0 h 885825"/>
                <a:gd name="connsiteX2" fmla="*/ 1309325 w 1309325"/>
                <a:gd name="connsiteY2" fmla="*/ 0 h 885825"/>
                <a:gd name="connsiteX3" fmla="*/ 156805 w 1309325"/>
                <a:gd name="connsiteY3" fmla="*/ 885825 h 885825"/>
                <a:gd name="connsiteX4" fmla="*/ 9165 w 1309325"/>
                <a:gd name="connsiteY4" fmla="*/ 738185 h 885825"/>
                <a:gd name="connsiteX5" fmla="*/ 9165 w 1309325"/>
                <a:gd name="connsiteY5" fmla="*/ 147640 h 885825"/>
                <a:gd name="connsiteX0" fmla="*/ 71743 w 1362378"/>
                <a:gd name="connsiteY0" fmla="*/ 45629 h 898114"/>
                <a:gd name="connsiteX1" fmla="*/ 105083 w 1362378"/>
                <a:gd name="connsiteY1" fmla="*/ 12289 h 898114"/>
                <a:gd name="connsiteX2" fmla="*/ 1362378 w 1362378"/>
                <a:gd name="connsiteY2" fmla="*/ 12289 h 898114"/>
                <a:gd name="connsiteX3" fmla="*/ 209858 w 1362378"/>
                <a:gd name="connsiteY3" fmla="*/ 898114 h 898114"/>
                <a:gd name="connsiteX4" fmla="*/ 62218 w 1362378"/>
                <a:gd name="connsiteY4" fmla="*/ 750474 h 898114"/>
                <a:gd name="connsiteX5" fmla="*/ 71743 w 1362378"/>
                <a:gd name="connsiteY5" fmla="*/ 45629 h 898114"/>
                <a:gd name="connsiteX0" fmla="*/ 0 w 1300160"/>
                <a:gd name="connsiteY0" fmla="*/ 740655 h 888295"/>
                <a:gd name="connsiteX1" fmla="*/ 42865 w 1300160"/>
                <a:gd name="connsiteY1" fmla="*/ 2470 h 888295"/>
                <a:gd name="connsiteX2" fmla="*/ 1300160 w 1300160"/>
                <a:gd name="connsiteY2" fmla="*/ 2470 h 888295"/>
                <a:gd name="connsiteX3" fmla="*/ 147640 w 1300160"/>
                <a:gd name="connsiteY3" fmla="*/ 888295 h 888295"/>
                <a:gd name="connsiteX4" fmla="*/ 0 w 1300160"/>
                <a:gd name="connsiteY4" fmla="*/ 740655 h 888295"/>
                <a:gd name="connsiteX0" fmla="*/ 0 w 1300160"/>
                <a:gd name="connsiteY0" fmla="*/ 740655 h 888295"/>
                <a:gd name="connsiteX1" fmla="*/ 4765 w 1300160"/>
                <a:gd name="connsiteY1" fmla="*/ 2470 h 888295"/>
                <a:gd name="connsiteX2" fmla="*/ 1300160 w 1300160"/>
                <a:gd name="connsiteY2" fmla="*/ 2470 h 888295"/>
                <a:gd name="connsiteX3" fmla="*/ 147640 w 1300160"/>
                <a:gd name="connsiteY3" fmla="*/ 888295 h 888295"/>
                <a:gd name="connsiteX4" fmla="*/ 0 w 1300160"/>
                <a:gd name="connsiteY4" fmla="*/ 740655 h 888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0160" h="888295">
                  <a:moveTo>
                    <a:pt x="0" y="740655"/>
                  </a:moveTo>
                  <a:cubicBezTo>
                    <a:pt x="1588" y="494593"/>
                    <a:pt x="3177" y="248532"/>
                    <a:pt x="4765" y="2470"/>
                  </a:cubicBezTo>
                  <a:cubicBezTo>
                    <a:pt x="219871" y="-3087"/>
                    <a:pt x="881062" y="2470"/>
                    <a:pt x="1300160" y="2470"/>
                  </a:cubicBezTo>
                  <a:cubicBezTo>
                    <a:pt x="1300160" y="150107"/>
                    <a:pt x="364333" y="765264"/>
                    <a:pt x="147640" y="888295"/>
                  </a:cubicBezTo>
                  <a:cubicBezTo>
                    <a:pt x="66101" y="888295"/>
                    <a:pt x="0" y="822194"/>
                    <a:pt x="0" y="74065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49000">
                  <a:schemeClr val="accent1">
                    <a:shade val="94000"/>
                    <a:satMod val="13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16"/>
            <p:cNvSpPr/>
            <p:nvPr/>
          </p:nvSpPr>
          <p:spPr>
            <a:xfrm rot="60000">
              <a:off x="7265960" y="4213278"/>
              <a:ext cx="582581" cy="911930"/>
            </a:xfrm>
            <a:custGeom>
              <a:avLst/>
              <a:gdLst>
                <a:gd name="connsiteX0" fmla="*/ 0 w 1447800"/>
                <a:gd name="connsiteY0" fmla="*/ 147640 h 885825"/>
                <a:gd name="connsiteX1" fmla="*/ 147640 w 1447800"/>
                <a:gd name="connsiteY1" fmla="*/ 0 h 885825"/>
                <a:gd name="connsiteX2" fmla="*/ 1300160 w 1447800"/>
                <a:gd name="connsiteY2" fmla="*/ 0 h 885825"/>
                <a:gd name="connsiteX3" fmla="*/ 1447800 w 1447800"/>
                <a:gd name="connsiteY3" fmla="*/ 147640 h 885825"/>
                <a:gd name="connsiteX4" fmla="*/ 1447800 w 1447800"/>
                <a:gd name="connsiteY4" fmla="*/ 738185 h 885825"/>
                <a:gd name="connsiteX5" fmla="*/ 1300160 w 1447800"/>
                <a:gd name="connsiteY5" fmla="*/ 885825 h 885825"/>
                <a:gd name="connsiteX6" fmla="*/ 147640 w 1447800"/>
                <a:gd name="connsiteY6" fmla="*/ 885825 h 885825"/>
                <a:gd name="connsiteX7" fmla="*/ 0 w 1447800"/>
                <a:gd name="connsiteY7" fmla="*/ 738185 h 885825"/>
                <a:gd name="connsiteX8" fmla="*/ 0 w 1447800"/>
                <a:gd name="connsiteY8" fmla="*/ 147640 h 885825"/>
                <a:gd name="connsiteX0" fmla="*/ 0 w 1447800"/>
                <a:gd name="connsiteY0" fmla="*/ 147640 h 885825"/>
                <a:gd name="connsiteX1" fmla="*/ 147640 w 1447800"/>
                <a:gd name="connsiteY1" fmla="*/ 0 h 885825"/>
                <a:gd name="connsiteX2" fmla="*/ 1300160 w 1447800"/>
                <a:gd name="connsiteY2" fmla="*/ 0 h 885825"/>
                <a:gd name="connsiteX3" fmla="*/ 1447800 w 1447800"/>
                <a:gd name="connsiteY3" fmla="*/ 147640 h 885825"/>
                <a:gd name="connsiteX4" fmla="*/ 1300160 w 1447800"/>
                <a:gd name="connsiteY4" fmla="*/ 885825 h 885825"/>
                <a:gd name="connsiteX5" fmla="*/ 147640 w 1447800"/>
                <a:gd name="connsiteY5" fmla="*/ 885825 h 885825"/>
                <a:gd name="connsiteX6" fmla="*/ 0 w 1447800"/>
                <a:gd name="connsiteY6" fmla="*/ 738185 h 885825"/>
                <a:gd name="connsiteX7" fmla="*/ 0 w 1447800"/>
                <a:gd name="connsiteY7" fmla="*/ 147640 h 885825"/>
                <a:gd name="connsiteX0" fmla="*/ 0 w 1300160"/>
                <a:gd name="connsiteY0" fmla="*/ 147640 h 885825"/>
                <a:gd name="connsiteX1" fmla="*/ 147640 w 1300160"/>
                <a:gd name="connsiteY1" fmla="*/ 0 h 885825"/>
                <a:gd name="connsiteX2" fmla="*/ 1300160 w 1300160"/>
                <a:gd name="connsiteY2" fmla="*/ 0 h 885825"/>
                <a:gd name="connsiteX3" fmla="*/ 1300160 w 1300160"/>
                <a:gd name="connsiteY3" fmla="*/ 885825 h 885825"/>
                <a:gd name="connsiteX4" fmla="*/ 147640 w 1300160"/>
                <a:gd name="connsiteY4" fmla="*/ 885825 h 885825"/>
                <a:gd name="connsiteX5" fmla="*/ 0 w 1300160"/>
                <a:gd name="connsiteY5" fmla="*/ 738185 h 885825"/>
                <a:gd name="connsiteX6" fmla="*/ 0 w 1300160"/>
                <a:gd name="connsiteY6" fmla="*/ 147640 h 885825"/>
                <a:gd name="connsiteX0" fmla="*/ 0 w 1300160"/>
                <a:gd name="connsiteY0" fmla="*/ 147640 h 885825"/>
                <a:gd name="connsiteX1" fmla="*/ 147640 w 1300160"/>
                <a:gd name="connsiteY1" fmla="*/ 0 h 885825"/>
                <a:gd name="connsiteX2" fmla="*/ 1300160 w 1300160"/>
                <a:gd name="connsiteY2" fmla="*/ 0 h 885825"/>
                <a:gd name="connsiteX3" fmla="*/ 147640 w 1300160"/>
                <a:gd name="connsiteY3" fmla="*/ 885825 h 885825"/>
                <a:gd name="connsiteX4" fmla="*/ 0 w 1300160"/>
                <a:gd name="connsiteY4" fmla="*/ 738185 h 885825"/>
                <a:gd name="connsiteX5" fmla="*/ 0 w 1300160"/>
                <a:gd name="connsiteY5" fmla="*/ 147640 h 885825"/>
                <a:gd name="connsiteX0" fmla="*/ 0 w 1300160"/>
                <a:gd name="connsiteY0" fmla="*/ 147640 h 885825"/>
                <a:gd name="connsiteX1" fmla="*/ 147640 w 1300160"/>
                <a:gd name="connsiteY1" fmla="*/ 0 h 885825"/>
                <a:gd name="connsiteX2" fmla="*/ 1300160 w 1300160"/>
                <a:gd name="connsiteY2" fmla="*/ 0 h 885825"/>
                <a:gd name="connsiteX3" fmla="*/ 147640 w 1300160"/>
                <a:gd name="connsiteY3" fmla="*/ 885825 h 885825"/>
                <a:gd name="connsiteX4" fmla="*/ 0 w 1300160"/>
                <a:gd name="connsiteY4" fmla="*/ 738185 h 885825"/>
                <a:gd name="connsiteX5" fmla="*/ 0 w 1300160"/>
                <a:gd name="connsiteY5" fmla="*/ 147640 h 885825"/>
                <a:gd name="connsiteX0" fmla="*/ 9165 w 1309325"/>
                <a:gd name="connsiteY0" fmla="*/ 147640 h 885825"/>
                <a:gd name="connsiteX1" fmla="*/ 52030 w 1309325"/>
                <a:gd name="connsiteY1" fmla="*/ 0 h 885825"/>
                <a:gd name="connsiteX2" fmla="*/ 1309325 w 1309325"/>
                <a:gd name="connsiteY2" fmla="*/ 0 h 885825"/>
                <a:gd name="connsiteX3" fmla="*/ 156805 w 1309325"/>
                <a:gd name="connsiteY3" fmla="*/ 885825 h 885825"/>
                <a:gd name="connsiteX4" fmla="*/ 9165 w 1309325"/>
                <a:gd name="connsiteY4" fmla="*/ 738185 h 885825"/>
                <a:gd name="connsiteX5" fmla="*/ 9165 w 1309325"/>
                <a:gd name="connsiteY5" fmla="*/ 147640 h 885825"/>
                <a:gd name="connsiteX0" fmla="*/ 71743 w 1362378"/>
                <a:gd name="connsiteY0" fmla="*/ 45629 h 898114"/>
                <a:gd name="connsiteX1" fmla="*/ 105083 w 1362378"/>
                <a:gd name="connsiteY1" fmla="*/ 12289 h 898114"/>
                <a:gd name="connsiteX2" fmla="*/ 1362378 w 1362378"/>
                <a:gd name="connsiteY2" fmla="*/ 12289 h 898114"/>
                <a:gd name="connsiteX3" fmla="*/ 209858 w 1362378"/>
                <a:gd name="connsiteY3" fmla="*/ 898114 h 898114"/>
                <a:gd name="connsiteX4" fmla="*/ 62218 w 1362378"/>
                <a:gd name="connsiteY4" fmla="*/ 750474 h 898114"/>
                <a:gd name="connsiteX5" fmla="*/ 71743 w 1362378"/>
                <a:gd name="connsiteY5" fmla="*/ 45629 h 898114"/>
                <a:gd name="connsiteX0" fmla="*/ 0 w 1300160"/>
                <a:gd name="connsiteY0" fmla="*/ 740655 h 888295"/>
                <a:gd name="connsiteX1" fmla="*/ 42865 w 1300160"/>
                <a:gd name="connsiteY1" fmla="*/ 2470 h 888295"/>
                <a:gd name="connsiteX2" fmla="*/ 1300160 w 1300160"/>
                <a:gd name="connsiteY2" fmla="*/ 2470 h 888295"/>
                <a:gd name="connsiteX3" fmla="*/ 147640 w 1300160"/>
                <a:gd name="connsiteY3" fmla="*/ 888295 h 888295"/>
                <a:gd name="connsiteX4" fmla="*/ 0 w 1300160"/>
                <a:gd name="connsiteY4" fmla="*/ 740655 h 888295"/>
                <a:gd name="connsiteX0" fmla="*/ 0 w 1300160"/>
                <a:gd name="connsiteY0" fmla="*/ 740655 h 888295"/>
                <a:gd name="connsiteX1" fmla="*/ 4765 w 1300160"/>
                <a:gd name="connsiteY1" fmla="*/ 2470 h 888295"/>
                <a:gd name="connsiteX2" fmla="*/ 1300160 w 1300160"/>
                <a:gd name="connsiteY2" fmla="*/ 2470 h 888295"/>
                <a:gd name="connsiteX3" fmla="*/ 147640 w 1300160"/>
                <a:gd name="connsiteY3" fmla="*/ 888295 h 888295"/>
                <a:gd name="connsiteX4" fmla="*/ 0 w 1300160"/>
                <a:gd name="connsiteY4" fmla="*/ 740655 h 888295"/>
                <a:gd name="connsiteX0" fmla="*/ 0 w 1328305"/>
                <a:gd name="connsiteY0" fmla="*/ 740655 h 888295"/>
                <a:gd name="connsiteX1" fmla="*/ 4765 w 1328305"/>
                <a:gd name="connsiteY1" fmla="*/ 2470 h 888295"/>
                <a:gd name="connsiteX2" fmla="*/ 1300160 w 1328305"/>
                <a:gd name="connsiteY2" fmla="*/ 2470 h 888295"/>
                <a:gd name="connsiteX3" fmla="*/ 837386 w 1328305"/>
                <a:gd name="connsiteY3" fmla="*/ 485775 h 888295"/>
                <a:gd name="connsiteX4" fmla="*/ 147640 w 1328305"/>
                <a:gd name="connsiteY4" fmla="*/ 888295 h 888295"/>
                <a:gd name="connsiteX5" fmla="*/ 0 w 1328305"/>
                <a:gd name="connsiteY5" fmla="*/ 740655 h 888295"/>
                <a:gd name="connsiteX0" fmla="*/ 0 w 1342205"/>
                <a:gd name="connsiteY0" fmla="*/ 740655 h 888295"/>
                <a:gd name="connsiteX1" fmla="*/ 4765 w 1342205"/>
                <a:gd name="connsiteY1" fmla="*/ 2470 h 888295"/>
                <a:gd name="connsiteX2" fmla="*/ 1300160 w 1342205"/>
                <a:gd name="connsiteY2" fmla="*/ 2470 h 888295"/>
                <a:gd name="connsiteX3" fmla="*/ 1013679 w 1342205"/>
                <a:gd name="connsiteY3" fmla="*/ 762000 h 888295"/>
                <a:gd name="connsiteX4" fmla="*/ 147640 w 1342205"/>
                <a:gd name="connsiteY4" fmla="*/ 888295 h 888295"/>
                <a:gd name="connsiteX5" fmla="*/ 0 w 1342205"/>
                <a:gd name="connsiteY5" fmla="*/ 740655 h 888295"/>
                <a:gd name="connsiteX0" fmla="*/ 0 w 3084594"/>
                <a:gd name="connsiteY0" fmla="*/ 740655 h 888295"/>
                <a:gd name="connsiteX1" fmla="*/ 4765 w 3084594"/>
                <a:gd name="connsiteY1" fmla="*/ 2470 h 888295"/>
                <a:gd name="connsiteX2" fmla="*/ 1300160 w 3084594"/>
                <a:gd name="connsiteY2" fmla="*/ 2470 h 888295"/>
                <a:gd name="connsiteX3" fmla="*/ 3070435 w 3084594"/>
                <a:gd name="connsiteY3" fmla="*/ 790575 h 888295"/>
                <a:gd name="connsiteX4" fmla="*/ 147640 w 3084594"/>
                <a:gd name="connsiteY4" fmla="*/ 888295 h 888295"/>
                <a:gd name="connsiteX5" fmla="*/ 0 w 3084594"/>
                <a:gd name="connsiteY5" fmla="*/ 740655 h 888295"/>
                <a:gd name="connsiteX0" fmla="*/ 0 w 3144432"/>
                <a:gd name="connsiteY0" fmla="*/ 740655 h 888295"/>
                <a:gd name="connsiteX1" fmla="*/ 4765 w 3144432"/>
                <a:gd name="connsiteY1" fmla="*/ 2470 h 888295"/>
                <a:gd name="connsiteX2" fmla="*/ 1300160 w 3144432"/>
                <a:gd name="connsiteY2" fmla="*/ 2470 h 888295"/>
                <a:gd name="connsiteX3" fmla="*/ 2188968 w 3144432"/>
                <a:gd name="connsiteY3" fmla="*/ 361950 h 888295"/>
                <a:gd name="connsiteX4" fmla="*/ 3070435 w 3144432"/>
                <a:gd name="connsiteY4" fmla="*/ 790575 h 888295"/>
                <a:gd name="connsiteX5" fmla="*/ 147640 w 3144432"/>
                <a:gd name="connsiteY5" fmla="*/ 888295 h 888295"/>
                <a:gd name="connsiteX6" fmla="*/ 0 w 3144432"/>
                <a:gd name="connsiteY6" fmla="*/ 740655 h 888295"/>
                <a:gd name="connsiteX0" fmla="*/ 0 w 3097420"/>
                <a:gd name="connsiteY0" fmla="*/ 740655 h 888295"/>
                <a:gd name="connsiteX1" fmla="*/ 4765 w 3097420"/>
                <a:gd name="connsiteY1" fmla="*/ 2470 h 888295"/>
                <a:gd name="connsiteX2" fmla="*/ 1300160 w 3097420"/>
                <a:gd name="connsiteY2" fmla="*/ 2470 h 888295"/>
                <a:gd name="connsiteX3" fmla="*/ 132212 w 3097420"/>
                <a:gd name="connsiteY3" fmla="*/ 466725 h 888295"/>
                <a:gd name="connsiteX4" fmla="*/ 3070435 w 3097420"/>
                <a:gd name="connsiteY4" fmla="*/ 790575 h 888295"/>
                <a:gd name="connsiteX5" fmla="*/ 147640 w 3097420"/>
                <a:gd name="connsiteY5" fmla="*/ 888295 h 888295"/>
                <a:gd name="connsiteX6" fmla="*/ 0 w 3097420"/>
                <a:gd name="connsiteY6" fmla="*/ 740655 h 888295"/>
                <a:gd name="connsiteX0" fmla="*/ 223015 w 3320435"/>
                <a:gd name="connsiteY0" fmla="*/ 789796 h 937436"/>
                <a:gd name="connsiteX1" fmla="*/ 227780 w 3320435"/>
                <a:gd name="connsiteY1" fmla="*/ 51611 h 937436"/>
                <a:gd name="connsiteX2" fmla="*/ 3286108 w 3320435"/>
                <a:gd name="connsiteY2" fmla="*/ 61136 h 937436"/>
                <a:gd name="connsiteX3" fmla="*/ 355227 w 3320435"/>
                <a:gd name="connsiteY3" fmla="*/ 515866 h 937436"/>
                <a:gd name="connsiteX4" fmla="*/ 3293450 w 3320435"/>
                <a:gd name="connsiteY4" fmla="*/ 839716 h 937436"/>
                <a:gd name="connsiteX5" fmla="*/ 370655 w 3320435"/>
                <a:gd name="connsiteY5" fmla="*/ 937436 h 937436"/>
                <a:gd name="connsiteX6" fmla="*/ 223015 w 3320435"/>
                <a:gd name="connsiteY6" fmla="*/ 789796 h 937436"/>
                <a:gd name="connsiteX0" fmla="*/ 223015 w 3320435"/>
                <a:gd name="connsiteY0" fmla="*/ 738185 h 885825"/>
                <a:gd name="connsiteX1" fmla="*/ 227780 w 3320435"/>
                <a:gd name="connsiteY1" fmla="*/ 0 h 885825"/>
                <a:gd name="connsiteX2" fmla="*/ 3286108 w 3320435"/>
                <a:gd name="connsiteY2" fmla="*/ 9525 h 885825"/>
                <a:gd name="connsiteX3" fmla="*/ 355227 w 3320435"/>
                <a:gd name="connsiteY3" fmla="*/ 464255 h 885825"/>
                <a:gd name="connsiteX4" fmla="*/ 3293450 w 3320435"/>
                <a:gd name="connsiteY4" fmla="*/ 788105 h 885825"/>
                <a:gd name="connsiteX5" fmla="*/ 370655 w 3320435"/>
                <a:gd name="connsiteY5" fmla="*/ 885825 h 885825"/>
                <a:gd name="connsiteX6" fmla="*/ 223015 w 3320435"/>
                <a:gd name="connsiteY6" fmla="*/ 738185 h 885825"/>
                <a:gd name="connsiteX0" fmla="*/ 223015 w 3312069"/>
                <a:gd name="connsiteY0" fmla="*/ 738185 h 939125"/>
                <a:gd name="connsiteX1" fmla="*/ 227780 w 3312069"/>
                <a:gd name="connsiteY1" fmla="*/ 0 h 939125"/>
                <a:gd name="connsiteX2" fmla="*/ 3286108 w 3312069"/>
                <a:gd name="connsiteY2" fmla="*/ 9525 h 939125"/>
                <a:gd name="connsiteX3" fmla="*/ 355227 w 3312069"/>
                <a:gd name="connsiteY3" fmla="*/ 464255 h 939125"/>
                <a:gd name="connsiteX4" fmla="*/ 3058392 w 3312069"/>
                <a:gd name="connsiteY4" fmla="*/ 911930 h 939125"/>
                <a:gd name="connsiteX5" fmla="*/ 370655 w 3312069"/>
                <a:gd name="connsiteY5" fmla="*/ 885825 h 939125"/>
                <a:gd name="connsiteX6" fmla="*/ 223015 w 3312069"/>
                <a:gd name="connsiteY6" fmla="*/ 738185 h 939125"/>
                <a:gd name="connsiteX0" fmla="*/ 223015 w 3312069"/>
                <a:gd name="connsiteY0" fmla="*/ 738185 h 911930"/>
                <a:gd name="connsiteX1" fmla="*/ 227780 w 3312069"/>
                <a:gd name="connsiteY1" fmla="*/ 0 h 911930"/>
                <a:gd name="connsiteX2" fmla="*/ 3286108 w 3312069"/>
                <a:gd name="connsiteY2" fmla="*/ 9525 h 911930"/>
                <a:gd name="connsiteX3" fmla="*/ 355227 w 3312069"/>
                <a:gd name="connsiteY3" fmla="*/ 464255 h 911930"/>
                <a:gd name="connsiteX4" fmla="*/ 3058392 w 3312069"/>
                <a:gd name="connsiteY4" fmla="*/ 911930 h 911930"/>
                <a:gd name="connsiteX5" fmla="*/ 370655 w 3312069"/>
                <a:gd name="connsiteY5" fmla="*/ 885825 h 911930"/>
                <a:gd name="connsiteX6" fmla="*/ 223015 w 3312069"/>
                <a:gd name="connsiteY6" fmla="*/ 738185 h 911930"/>
                <a:gd name="connsiteX0" fmla="*/ 223015 w 3286108"/>
                <a:gd name="connsiteY0" fmla="*/ 738185 h 911930"/>
                <a:gd name="connsiteX1" fmla="*/ 227780 w 3286108"/>
                <a:gd name="connsiteY1" fmla="*/ 0 h 911930"/>
                <a:gd name="connsiteX2" fmla="*/ 3286108 w 3286108"/>
                <a:gd name="connsiteY2" fmla="*/ 9525 h 911930"/>
                <a:gd name="connsiteX3" fmla="*/ 355227 w 3286108"/>
                <a:gd name="connsiteY3" fmla="*/ 464255 h 911930"/>
                <a:gd name="connsiteX4" fmla="*/ 3058392 w 3286108"/>
                <a:gd name="connsiteY4" fmla="*/ 911930 h 911930"/>
                <a:gd name="connsiteX5" fmla="*/ 370655 w 3286108"/>
                <a:gd name="connsiteY5" fmla="*/ 885825 h 911930"/>
                <a:gd name="connsiteX6" fmla="*/ 223015 w 3286108"/>
                <a:gd name="connsiteY6" fmla="*/ 738185 h 911930"/>
                <a:gd name="connsiteX0" fmla="*/ 223015 w 3286108"/>
                <a:gd name="connsiteY0" fmla="*/ 738185 h 911930"/>
                <a:gd name="connsiteX1" fmla="*/ 227780 w 3286108"/>
                <a:gd name="connsiteY1" fmla="*/ 0 h 911930"/>
                <a:gd name="connsiteX2" fmla="*/ 3286108 w 3286108"/>
                <a:gd name="connsiteY2" fmla="*/ 9525 h 911930"/>
                <a:gd name="connsiteX3" fmla="*/ 355227 w 3286108"/>
                <a:gd name="connsiteY3" fmla="*/ 464255 h 911930"/>
                <a:gd name="connsiteX4" fmla="*/ 3058392 w 3286108"/>
                <a:gd name="connsiteY4" fmla="*/ 911930 h 911930"/>
                <a:gd name="connsiteX5" fmla="*/ 370655 w 3286108"/>
                <a:gd name="connsiteY5" fmla="*/ 885825 h 911930"/>
                <a:gd name="connsiteX6" fmla="*/ 223015 w 3286108"/>
                <a:gd name="connsiteY6" fmla="*/ 738185 h 911930"/>
                <a:gd name="connsiteX0" fmla="*/ 0 w 3063093"/>
                <a:gd name="connsiteY0" fmla="*/ 738185 h 911930"/>
                <a:gd name="connsiteX1" fmla="*/ 4765 w 3063093"/>
                <a:gd name="connsiteY1" fmla="*/ 0 h 911930"/>
                <a:gd name="connsiteX2" fmla="*/ 3063093 w 3063093"/>
                <a:gd name="connsiteY2" fmla="*/ 9525 h 911930"/>
                <a:gd name="connsiteX3" fmla="*/ 132212 w 3063093"/>
                <a:gd name="connsiteY3" fmla="*/ 464255 h 911930"/>
                <a:gd name="connsiteX4" fmla="*/ 2835377 w 3063093"/>
                <a:gd name="connsiteY4" fmla="*/ 911930 h 911930"/>
                <a:gd name="connsiteX5" fmla="*/ 147640 w 3063093"/>
                <a:gd name="connsiteY5" fmla="*/ 885825 h 911930"/>
                <a:gd name="connsiteX6" fmla="*/ 0 w 3063093"/>
                <a:gd name="connsiteY6" fmla="*/ 738185 h 911930"/>
                <a:gd name="connsiteX0" fmla="*/ 439217 w 3354670"/>
                <a:gd name="connsiteY0" fmla="*/ 949022 h 975127"/>
                <a:gd name="connsiteX1" fmla="*/ 296342 w 3354670"/>
                <a:gd name="connsiteY1" fmla="*/ 63197 h 975127"/>
                <a:gd name="connsiteX2" fmla="*/ 3354670 w 3354670"/>
                <a:gd name="connsiteY2" fmla="*/ 72722 h 975127"/>
                <a:gd name="connsiteX3" fmla="*/ 423789 w 3354670"/>
                <a:gd name="connsiteY3" fmla="*/ 527452 h 975127"/>
                <a:gd name="connsiteX4" fmla="*/ 3126954 w 3354670"/>
                <a:gd name="connsiteY4" fmla="*/ 975127 h 975127"/>
                <a:gd name="connsiteX5" fmla="*/ 439217 w 3354670"/>
                <a:gd name="connsiteY5" fmla="*/ 949022 h 975127"/>
                <a:gd name="connsiteX0" fmla="*/ 142878 w 3058331"/>
                <a:gd name="connsiteY0" fmla="*/ 949022 h 975127"/>
                <a:gd name="connsiteX1" fmla="*/ 3 w 3058331"/>
                <a:gd name="connsiteY1" fmla="*/ 63197 h 975127"/>
                <a:gd name="connsiteX2" fmla="*/ 3058331 w 3058331"/>
                <a:gd name="connsiteY2" fmla="*/ 72722 h 975127"/>
                <a:gd name="connsiteX3" fmla="*/ 127450 w 3058331"/>
                <a:gd name="connsiteY3" fmla="*/ 527452 h 975127"/>
                <a:gd name="connsiteX4" fmla="*/ 2830615 w 3058331"/>
                <a:gd name="connsiteY4" fmla="*/ 975127 h 975127"/>
                <a:gd name="connsiteX5" fmla="*/ 142878 w 3058331"/>
                <a:gd name="connsiteY5" fmla="*/ 949022 h 975127"/>
                <a:gd name="connsiteX0" fmla="*/ 142878 w 3058331"/>
                <a:gd name="connsiteY0" fmla="*/ 885825 h 911930"/>
                <a:gd name="connsiteX1" fmla="*/ 3 w 3058331"/>
                <a:gd name="connsiteY1" fmla="*/ 0 h 911930"/>
                <a:gd name="connsiteX2" fmla="*/ 3058331 w 3058331"/>
                <a:gd name="connsiteY2" fmla="*/ 9525 h 911930"/>
                <a:gd name="connsiteX3" fmla="*/ 127450 w 3058331"/>
                <a:gd name="connsiteY3" fmla="*/ 464255 h 911930"/>
                <a:gd name="connsiteX4" fmla="*/ 2830615 w 3058331"/>
                <a:gd name="connsiteY4" fmla="*/ 911930 h 911930"/>
                <a:gd name="connsiteX5" fmla="*/ 142878 w 3058331"/>
                <a:gd name="connsiteY5" fmla="*/ 885825 h 911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58331" h="911930">
                  <a:moveTo>
                    <a:pt x="142878" y="885825"/>
                  </a:moveTo>
                  <a:lnTo>
                    <a:pt x="3" y="0"/>
                  </a:lnTo>
                  <a:lnTo>
                    <a:pt x="3058331" y="9525"/>
                  </a:lnTo>
                  <a:lnTo>
                    <a:pt x="127450" y="464255"/>
                  </a:lnTo>
                  <a:lnTo>
                    <a:pt x="2830615" y="911930"/>
                  </a:lnTo>
                  <a:lnTo>
                    <a:pt x="142878" y="88582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49000">
                  <a:schemeClr val="accent1">
                    <a:shade val="94000"/>
                    <a:satMod val="135000"/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33824" y="4262735"/>
              <a:ext cx="3305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You can replace this text</a:t>
              </a:r>
            </a:p>
          </p:txBody>
        </p:sp>
      </p:grpSp>
      <p:grpSp>
        <p:nvGrpSpPr>
          <p:cNvPr id="8" name="Group 32"/>
          <p:cNvGrpSpPr/>
          <p:nvPr/>
        </p:nvGrpSpPr>
        <p:grpSpPr>
          <a:xfrm>
            <a:off x="304800" y="1666876"/>
            <a:ext cx="6096000" cy="1371600"/>
            <a:chOff x="685800" y="1905000"/>
            <a:chExt cx="4876800" cy="1219200"/>
          </a:xfrm>
        </p:grpSpPr>
        <p:sp>
          <p:nvSpPr>
            <p:cNvPr id="3" name="Up Ribbon 2"/>
            <p:cNvSpPr/>
            <p:nvPr/>
          </p:nvSpPr>
          <p:spPr>
            <a:xfrm>
              <a:off x="685800" y="1905000"/>
              <a:ext cx="4876800" cy="1219200"/>
            </a:xfrm>
            <a:prstGeom prst="ribbon2">
              <a:avLst>
                <a:gd name="adj1" fmla="val 16667"/>
                <a:gd name="adj2" fmla="val 71484"/>
              </a:avLst>
            </a:prstGeom>
            <a:gradFill flip="none"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1"/>
              <a:tileRect/>
            </a:gradFill>
            <a:effectLst>
              <a:outerShdw blurRad="127000" dist="38100" dir="5400000" sx="103000" sy="103000" algn="t" rotWithShape="0">
                <a:prstClr val="black">
                  <a:alpha val="5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524000" y="1981200"/>
              <a:ext cx="327660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24000" y="2819400"/>
              <a:ext cx="327660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876800" y="2209800"/>
              <a:ext cx="45720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876800" y="3009900"/>
              <a:ext cx="45720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14400" y="2190750"/>
              <a:ext cx="45720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90600" y="2971800"/>
              <a:ext cx="381000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ounded Rectangle 16"/>
            <p:cNvSpPr/>
            <p:nvPr/>
          </p:nvSpPr>
          <p:spPr>
            <a:xfrm>
              <a:off x="1390651" y="1914525"/>
              <a:ext cx="1047750" cy="888295"/>
            </a:xfrm>
            <a:custGeom>
              <a:avLst/>
              <a:gdLst>
                <a:gd name="connsiteX0" fmla="*/ 0 w 1447800"/>
                <a:gd name="connsiteY0" fmla="*/ 147640 h 885825"/>
                <a:gd name="connsiteX1" fmla="*/ 147640 w 1447800"/>
                <a:gd name="connsiteY1" fmla="*/ 0 h 885825"/>
                <a:gd name="connsiteX2" fmla="*/ 1300160 w 1447800"/>
                <a:gd name="connsiteY2" fmla="*/ 0 h 885825"/>
                <a:gd name="connsiteX3" fmla="*/ 1447800 w 1447800"/>
                <a:gd name="connsiteY3" fmla="*/ 147640 h 885825"/>
                <a:gd name="connsiteX4" fmla="*/ 1447800 w 1447800"/>
                <a:gd name="connsiteY4" fmla="*/ 738185 h 885825"/>
                <a:gd name="connsiteX5" fmla="*/ 1300160 w 1447800"/>
                <a:gd name="connsiteY5" fmla="*/ 885825 h 885825"/>
                <a:gd name="connsiteX6" fmla="*/ 147640 w 1447800"/>
                <a:gd name="connsiteY6" fmla="*/ 885825 h 885825"/>
                <a:gd name="connsiteX7" fmla="*/ 0 w 1447800"/>
                <a:gd name="connsiteY7" fmla="*/ 738185 h 885825"/>
                <a:gd name="connsiteX8" fmla="*/ 0 w 1447800"/>
                <a:gd name="connsiteY8" fmla="*/ 147640 h 885825"/>
                <a:gd name="connsiteX0" fmla="*/ 0 w 1447800"/>
                <a:gd name="connsiteY0" fmla="*/ 147640 h 885825"/>
                <a:gd name="connsiteX1" fmla="*/ 147640 w 1447800"/>
                <a:gd name="connsiteY1" fmla="*/ 0 h 885825"/>
                <a:gd name="connsiteX2" fmla="*/ 1300160 w 1447800"/>
                <a:gd name="connsiteY2" fmla="*/ 0 h 885825"/>
                <a:gd name="connsiteX3" fmla="*/ 1447800 w 1447800"/>
                <a:gd name="connsiteY3" fmla="*/ 147640 h 885825"/>
                <a:gd name="connsiteX4" fmla="*/ 1300160 w 1447800"/>
                <a:gd name="connsiteY4" fmla="*/ 885825 h 885825"/>
                <a:gd name="connsiteX5" fmla="*/ 147640 w 1447800"/>
                <a:gd name="connsiteY5" fmla="*/ 885825 h 885825"/>
                <a:gd name="connsiteX6" fmla="*/ 0 w 1447800"/>
                <a:gd name="connsiteY6" fmla="*/ 738185 h 885825"/>
                <a:gd name="connsiteX7" fmla="*/ 0 w 1447800"/>
                <a:gd name="connsiteY7" fmla="*/ 147640 h 885825"/>
                <a:gd name="connsiteX0" fmla="*/ 0 w 1300160"/>
                <a:gd name="connsiteY0" fmla="*/ 147640 h 885825"/>
                <a:gd name="connsiteX1" fmla="*/ 147640 w 1300160"/>
                <a:gd name="connsiteY1" fmla="*/ 0 h 885825"/>
                <a:gd name="connsiteX2" fmla="*/ 1300160 w 1300160"/>
                <a:gd name="connsiteY2" fmla="*/ 0 h 885825"/>
                <a:gd name="connsiteX3" fmla="*/ 1300160 w 1300160"/>
                <a:gd name="connsiteY3" fmla="*/ 885825 h 885825"/>
                <a:gd name="connsiteX4" fmla="*/ 147640 w 1300160"/>
                <a:gd name="connsiteY4" fmla="*/ 885825 h 885825"/>
                <a:gd name="connsiteX5" fmla="*/ 0 w 1300160"/>
                <a:gd name="connsiteY5" fmla="*/ 738185 h 885825"/>
                <a:gd name="connsiteX6" fmla="*/ 0 w 1300160"/>
                <a:gd name="connsiteY6" fmla="*/ 147640 h 885825"/>
                <a:gd name="connsiteX0" fmla="*/ 0 w 1300160"/>
                <a:gd name="connsiteY0" fmla="*/ 147640 h 885825"/>
                <a:gd name="connsiteX1" fmla="*/ 147640 w 1300160"/>
                <a:gd name="connsiteY1" fmla="*/ 0 h 885825"/>
                <a:gd name="connsiteX2" fmla="*/ 1300160 w 1300160"/>
                <a:gd name="connsiteY2" fmla="*/ 0 h 885825"/>
                <a:gd name="connsiteX3" fmla="*/ 147640 w 1300160"/>
                <a:gd name="connsiteY3" fmla="*/ 885825 h 885825"/>
                <a:gd name="connsiteX4" fmla="*/ 0 w 1300160"/>
                <a:gd name="connsiteY4" fmla="*/ 738185 h 885825"/>
                <a:gd name="connsiteX5" fmla="*/ 0 w 1300160"/>
                <a:gd name="connsiteY5" fmla="*/ 147640 h 885825"/>
                <a:gd name="connsiteX0" fmla="*/ 0 w 1300160"/>
                <a:gd name="connsiteY0" fmla="*/ 147640 h 885825"/>
                <a:gd name="connsiteX1" fmla="*/ 147640 w 1300160"/>
                <a:gd name="connsiteY1" fmla="*/ 0 h 885825"/>
                <a:gd name="connsiteX2" fmla="*/ 1300160 w 1300160"/>
                <a:gd name="connsiteY2" fmla="*/ 0 h 885825"/>
                <a:gd name="connsiteX3" fmla="*/ 147640 w 1300160"/>
                <a:gd name="connsiteY3" fmla="*/ 885825 h 885825"/>
                <a:gd name="connsiteX4" fmla="*/ 0 w 1300160"/>
                <a:gd name="connsiteY4" fmla="*/ 738185 h 885825"/>
                <a:gd name="connsiteX5" fmla="*/ 0 w 1300160"/>
                <a:gd name="connsiteY5" fmla="*/ 147640 h 885825"/>
                <a:gd name="connsiteX0" fmla="*/ 9165 w 1309325"/>
                <a:gd name="connsiteY0" fmla="*/ 147640 h 885825"/>
                <a:gd name="connsiteX1" fmla="*/ 52030 w 1309325"/>
                <a:gd name="connsiteY1" fmla="*/ 0 h 885825"/>
                <a:gd name="connsiteX2" fmla="*/ 1309325 w 1309325"/>
                <a:gd name="connsiteY2" fmla="*/ 0 h 885825"/>
                <a:gd name="connsiteX3" fmla="*/ 156805 w 1309325"/>
                <a:gd name="connsiteY3" fmla="*/ 885825 h 885825"/>
                <a:gd name="connsiteX4" fmla="*/ 9165 w 1309325"/>
                <a:gd name="connsiteY4" fmla="*/ 738185 h 885825"/>
                <a:gd name="connsiteX5" fmla="*/ 9165 w 1309325"/>
                <a:gd name="connsiteY5" fmla="*/ 147640 h 885825"/>
                <a:gd name="connsiteX0" fmla="*/ 71743 w 1362378"/>
                <a:gd name="connsiteY0" fmla="*/ 45629 h 898114"/>
                <a:gd name="connsiteX1" fmla="*/ 105083 w 1362378"/>
                <a:gd name="connsiteY1" fmla="*/ 12289 h 898114"/>
                <a:gd name="connsiteX2" fmla="*/ 1362378 w 1362378"/>
                <a:gd name="connsiteY2" fmla="*/ 12289 h 898114"/>
                <a:gd name="connsiteX3" fmla="*/ 209858 w 1362378"/>
                <a:gd name="connsiteY3" fmla="*/ 898114 h 898114"/>
                <a:gd name="connsiteX4" fmla="*/ 62218 w 1362378"/>
                <a:gd name="connsiteY4" fmla="*/ 750474 h 898114"/>
                <a:gd name="connsiteX5" fmla="*/ 71743 w 1362378"/>
                <a:gd name="connsiteY5" fmla="*/ 45629 h 898114"/>
                <a:gd name="connsiteX0" fmla="*/ 0 w 1300160"/>
                <a:gd name="connsiteY0" fmla="*/ 740655 h 888295"/>
                <a:gd name="connsiteX1" fmla="*/ 42865 w 1300160"/>
                <a:gd name="connsiteY1" fmla="*/ 2470 h 888295"/>
                <a:gd name="connsiteX2" fmla="*/ 1300160 w 1300160"/>
                <a:gd name="connsiteY2" fmla="*/ 2470 h 888295"/>
                <a:gd name="connsiteX3" fmla="*/ 147640 w 1300160"/>
                <a:gd name="connsiteY3" fmla="*/ 888295 h 888295"/>
                <a:gd name="connsiteX4" fmla="*/ 0 w 1300160"/>
                <a:gd name="connsiteY4" fmla="*/ 740655 h 888295"/>
                <a:gd name="connsiteX0" fmla="*/ 0 w 1300160"/>
                <a:gd name="connsiteY0" fmla="*/ 740655 h 888295"/>
                <a:gd name="connsiteX1" fmla="*/ 4765 w 1300160"/>
                <a:gd name="connsiteY1" fmla="*/ 2470 h 888295"/>
                <a:gd name="connsiteX2" fmla="*/ 1300160 w 1300160"/>
                <a:gd name="connsiteY2" fmla="*/ 2470 h 888295"/>
                <a:gd name="connsiteX3" fmla="*/ 147640 w 1300160"/>
                <a:gd name="connsiteY3" fmla="*/ 888295 h 888295"/>
                <a:gd name="connsiteX4" fmla="*/ 0 w 1300160"/>
                <a:gd name="connsiteY4" fmla="*/ 740655 h 888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0160" h="888295">
                  <a:moveTo>
                    <a:pt x="0" y="740655"/>
                  </a:moveTo>
                  <a:cubicBezTo>
                    <a:pt x="1588" y="494593"/>
                    <a:pt x="3177" y="248532"/>
                    <a:pt x="4765" y="2470"/>
                  </a:cubicBezTo>
                  <a:cubicBezTo>
                    <a:pt x="219871" y="-3087"/>
                    <a:pt x="881062" y="2470"/>
                    <a:pt x="1300160" y="2470"/>
                  </a:cubicBezTo>
                  <a:cubicBezTo>
                    <a:pt x="1300160" y="150107"/>
                    <a:pt x="364333" y="765264"/>
                    <a:pt x="147640" y="888295"/>
                  </a:cubicBezTo>
                  <a:cubicBezTo>
                    <a:pt x="66101" y="888295"/>
                    <a:pt x="0" y="822194"/>
                    <a:pt x="0" y="74065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75000"/>
                  </a:schemeClr>
                </a:gs>
                <a:gs pos="49000">
                  <a:schemeClr val="accent1">
                    <a:shade val="94000"/>
                    <a:satMod val="135000"/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8761" y="2176008"/>
              <a:ext cx="3276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You can replace this text</a:t>
              </a:r>
            </a:p>
          </p:txBody>
        </p:sp>
        <p:sp>
          <p:nvSpPr>
            <p:cNvPr id="32" name="Rounded Rectangle 16"/>
            <p:cNvSpPr/>
            <p:nvPr/>
          </p:nvSpPr>
          <p:spPr>
            <a:xfrm rot="60000">
              <a:off x="4865662" y="2154542"/>
              <a:ext cx="582581" cy="911930"/>
            </a:xfrm>
            <a:custGeom>
              <a:avLst/>
              <a:gdLst>
                <a:gd name="connsiteX0" fmla="*/ 0 w 1447800"/>
                <a:gd name="connsiteY0" fmla="*/ 147640 h 885825"/>
                <a:gd name="connsiteX1" fmla="*/ 147640 w 1447800"/>
                <a:gd name="connsiteY1" fmla="*/ 0 h 885825"/>
                <a:gd name="connsiteX2" fmla="*/ 1300160 w 1447800"/>
                <a:gd name="connsiteY2" fmla="*/ 0 h 885825"/>
                <a:gd name="connsiteX3" fmla="*/ 1447800 w 1447800"/>
                <a:gd name="connsiteY3" fmla="*/ 147640 h 885825"/>
                <a:gd name="connsiteX4" fmla="*/ 1447800 w 1447800"/>
                <a:gd name="connsiteY4" fmla="*/ 738185 h 885825"/>
                <a:gd name="connsiteX5" fmla="*/ 1300160 w 1447800"/>
                <a:gd name="connsiteY5" fmla="*/ 885825 h 885825"/>
                <a:gd name="connsiteX6" fmla="*/ 147640 w 1447800"/>
                <a:gd name="connsiteY6" fmla="*/ 885825 h 885825"/>
                <a:gd name="connsiteX7" fmla="*/ 0 w 1447800"/>
                <a:gd name="connsiteY7" fmla="*/ 738185 h 885825"/>
                <a:gd name="connsiteX8" fmla="*/ 0 w 1447800"/>
                <a:gd name="connsiteY8" fmla="*/ 147640 h 885825"/>
                <a:gd name="connsiteX0" fmla="*/ 0 w 1447800"/>
                <a:gd name="connsiteY0" fmla="*/ 147640 h 885825"/>
                <a:gd name="connsiteX1" fmla="*/ 147640 w 1447800"/>
                <a:gd name="connsiteY1" fmla="*/ 0 h 885825"/>
                <a:gd name="connsiteX2" fmla="*/ 1300160 w 1447800"/>
                <a:gd name="connsiteY2" fmla="*/ 0 h 885825"/>
                <a:gd name="connsiteX3" fmla="*/ 1447800 w 1447800"/>
                <a:gd name="connsiteY3" fmla="*/ 147640 h 885825"/>
                <a:gd name="connsiteX4" fmla="*/ 1300160 w 1447800"/>
                <a:gd name="connsiteY4" fmla="*/ 885825 h 885825"/>
                <a:gd name="connsiteX5" fmla="*/ 147640 w 1447800"/>
                <a:gd name="connsiteY5" fmla="*/ 885825 h 885825"/>
                <a:gd name="connsiteX6" fmla="*/ 0 w 1447800"/>
                <a:gd name="connsiteY6" fmla="*/ 738185 h 885825"/>
                <a:gd name="connsiteX7" fmla="*/ 0 w 1447800"/>
                <a:gd name="connsiteY7" fmla="*/ 147640 h 885825"/>
                <a:gd name="connsiteX0" fmla="*/ 0 w 1300160"/>
                <a:gd name="connsiteY0" fmla="*/ 147640 h 885825"/>
                <a:gd name="connsiteX1" fmla="*/ 147640 w 1300160"/>
                <a:gd name="connsiteY1" fmla="*/ 0 h 885825"/>
                <a:gd name="connsiteX2" fmla="*/ 1300160 w 1300160"/>
                <a:gd name="connsiteY2" fmla="*/ 0 h 885825"/>
                <a:gd name="connsiteX3" fmla="*/ 1300160 w 1300160"/>
                <a:gd name="connsiteY3" fmla="*/ 885825 h 885825"/>
                <a:gd name="connsiteX4" fmla="*/ 147640 w 1300160"/>
                <a:gd name="connsiteY4" fmla="*/ 885825 h 885825"/>
                <a:gd name="connsiteX5" fmla="*/ 0 w 1300160"/>
                <a:gd name="connsiteY5" fmla="*/ 738185 h 885825"/>
                <a:gd name="connsiteX6" fmla="*/ 0 w 1300160"/>
                <a:gd name="connsiteY6" fmla="*/ 147640 h 885825"/>
                <a:gd name="connsiteX0" fmla="*/ 0 w 1300160"/>
                <a:gd name="connsiteY0" fmla="*/ 147640 h 885825"/>
                <a:gd name="connsiteX1" fmla="*/ 147640 w 1300160"/>
                <a:gd name="connsiteY1" fmla="*/ 0 h 885825"/>
                <a:gd name="connsiteX2" fmla="*/ 1300160 w 1300160"/>
                <a:gd name="connsiteY2" fmla="*/ 0 h 885825"/>
                <a:gd name="connsiteX3" fmla="*/ 147640 w 1300160"/>
                <a:gd name="connsiteY3" fmla="*/ 885825 h 885825"/>
                <a:gd name="connsiteX4" fmla="*/ 0 w 1300160"/>
                <a:gd name="connsiteY4" fmla="*/ 738185 h 885825"/>
                <a:gd name="connsiteX5" fmla="*/ 0 w 1300160"/>
                <a:gd name="connsiteY5" fmla="*/ 147640 h 885825"/>
                <a:gd name="connsiteX0" fmla="*/ 0 w 1300160"/>
                <a:gd name="connsiteY0" fmla="*/ 147640 h 885825"/>
                <a:gd name="connsiteX1" fmla="*/ 147640 w 1300160"/>
                <a:gd name="connsiteY1" fmla="*/ 0 h 885825"/>
                <a:gd name="connsiteX2" fmla="*/ 1300160 w 1300160"/>
                <a:gd name="connsiteY2" fmla="*/ 0 h 885825"/>
                <a:gd name="connsiteX3" fmla="*/ 147640 w 1300160"/>
                <a:gd name="connsiteY3" fmla="*/ 885825 h 885825"/>
                <a:gd name="connsiteX4" fmla="*/ 0 w 1300160"/>
                <a:gd name="connsiteY4" fmla="*/ 738185 h 885825"/>
                <a:gd name="connsiteX5" fmla="*/ 0 w 1300160"/>
                <a:gd name="connsiteY5" fmla="*/ 147640 h 885825"/>
                <a:gd name="connsiteX0" fmla="*/ 9165 w 1309325"/>
                <a:gd name="connsiteY0" fmla="*/ 147640 h 885825"/>
                <a:gd name="connsiteX1" fmla="*/ 52030 w 1309325"/>
                <a:gd name="connsiteY1" fmla="*/ 0 h 885825"/>
                <a:gd name="connsiteX2" fmla="*/ 1309325 w 1309325"/>
                <a:gd name="connsiteY2" fmla="*/ 0 h 885825"/>
                <a:gd name="connsiteX3" fmla="*/ 156805 w 1309325"/>
                <a:gd name="connsiteY3" fmla="*/ 885825 h 885825"/>
                <a:gd name="connsiteX4" fmla="*/ 9165 w 1309325"/>
                <a:gd name="connsiteY4" fmla="*/ 738185 h 885825"/>
                <a:gd name="connsiteX5" fmla="*/ 9165 w 1309325"/>
                <a:gd name="connsiteY5" fmla="*/ 147640 h 885825"/>
                <a:gd name="connsiteX0" fmla="*/ 71743 w 1362378"/>
                <a:gd name="connsiteY0" fmla="*/ 45629 h 898114"/>
                <a:gd name="connsiteX1" fmla="*/ 105083 w 1362378"/>
                <a:gd name="connsiteY1" fmla="*/ 12289 h 898114"/>
                <a:gd name="connsiteX2" fmla="*/ 1362378 w 1362378"/>
                <a:gd name="connsiteY2" fmla="*/ 12289 h 898114"/>
                <a:gd name="connsiteX3" fmla="*/ 209858 w 1362378"/>
                <a:gd name="connsiteY3" fmla="*/ 898114 h 898114"/>
                <a:gd name="connsiteX4" fmla="*/ 62218 w 1362378"/>
                <a:gd name="connsiteY4" fmla="*/ 750474 h 898114"/>
                <a:gd name="connsiteX5" fmla="*/ 71743 w 1362378"/>
                <a:gd name="connsiteY5" fmla="*/ 45629 h 898114"/>
                <a:gd name="connsiteX0" fmla="*/ 0 w 1300160"/>
                <a:gd name="connsiteY0" fmla="*/ 740655 h 888295"/>
                <a:gd name="connsiteX1" fmla="*/ 42865 w 1300160"/>
                <a:gd name="connsiteY1" fmla="*/ 2470 h 888295"/>
                <a:gd name="connsiteX2" fmla="*/ 1300160 w 1300160"/>
                <a:gd name="connsiteY2" fmla="*/ 2470 h 888295"/>
                <a:gd name="connsiteX3" fmla="*/ 147640 w 1300160"/>
                <a:gd name="connsiteY3" fmla="*/ 888295 h 888295"/>
                <a:gd name="connsiteX4" fmla="*/ 0 w 1300160"/>
                <a:gd name="connsiteY4" fmla="*/ 740655 h 888295"/>
                <a:gd name="connsiteX0" fmla="*/ 0 w 1300160"/>
                <a:gd name="connsiteY0" fmla="*/ 740655 h 888295"/>
                <a:gd name="connsiteX1" fmla="*/ 4765 w 1300160"/>
                <a:gd name="connsiteY1" fmla="*/ 2470 h 888295"/>
                <a:gd name="connsiteX2" fmla="*/ 1300160 w 1300160"/>
                <a:gd name="connsiteY2" fmla="*/ 2470 h 888295"/>
                <a:gd name="connsiteX3" fmla="*/ 147640 w 1300160"/>
                <a:gd name="connsiteY3" fmla="*/ 888295 h 888295"/>
                <a:gd name="connsiteX4" fmla="*/ 0 w 1300160"/>
                <a:gd name="connsiteY4" fmla="*/ 740655 h 888295"/>
                <a:gd name="connsiteX0" fmla="*/ 0 w 1328305"/>
                <a:gd name="connsiteY0" fmla="*/ 740655 h 888295"/>
                <a:gd name="connsiteX1" fmla="*/ 4765 w 1328305"/>
                <a:gd name="connsiteY1" fmla="*/ 2470 h 888295"/>
                <a:gd name="connsiteX2" fmla="*/ 1300160 w 1328305"/>
                <a:gd name="connsiteY2" fmla="*/ 2470 h 888295"/>
                <a:gd name="connsiteX3" fmla="*/ 837386 w 1328305"/>
                <a:gd name="connsiteY3" fmla="*/ 485775 h 888295"/>
                <a:gd name="connsiteX4" fmla="*/ 147640 w 1328305"/>
                <a:gd name="connsiteY4" fmla="*/ 888295 h 888295"/>
                <a:gd name="connsiteX5" fmla="*/ 0 w 1328305"/>
                <a:gd name="connsiteY5" fmla="*/ 740655 h 888295"/>
                <a:gd name="connsiteX0" fmla="*/ 0 w 1342205"/>
                <a:gd name="connsiteY0" fmla="*/ 740655 h 888295"/>
                <a:gd name="connsiteX1" fmla="*/ 4765 w 1342205"/>
                <a:gd name="connsiteY1" fmla="*/ 2470 h 888295"/>
                <a:gd name="connsiteX2" fmla="*/ 1300160 w 1342205"/>
                <a:gd name="connsiteY2" fmla="*/ 2470 h 888295"/>
                <a:gd name="connsiteX3" fmla="*/ 1013679 w 1342205"/>
                <a:gd name="connsiteY3" fmla="*/ 762000 h 888295"/>
                <a:gd name="connsiteX4" fmla="*/ 147640 w 1342205"/>
                <a:gd name="connsiteY4" fmla="*/ 888295 h 888295"/>
                <a:gd name="connsiteX5" fmla="*/ 0 w 1342205"/>
                <a:gd name="connsiteY5" fmla="*/ 740655 h 888295"/>
                <a:gd name="connsiteX0" fmla="*/ 0 w 3084594"/>
                <a:gd name="connsiteY0" fmla="*/ 740655 h 888295"/>
                <a:gd name="connsiteX1" fmla="*/ 4765 w 3084594"/>
                <a:gd name="connsiteY1" fmla="*/ 2470 h 888295"/>
                <a:gd name="connsiteX2" fmla="*/ 1300160 w 3084594"/>
                <a:gd name="connsiteY2" fmla="*/ 2470 h 888295"/>
                <a:gd name="connsiteX3" fmla="*/ 3070435 w 3084594"/>
                <a:gd name="connsiteY3" fmla="*/ 790575 h 888295"/>
                <a:gd name="connsiteX4" fmla="*/ 147640 w 3084594"/>
                <a:gd name="connsiteY4" fmla="*/ 888295 h 888295"/>
                <a:gd name="connsiteX5" fmla="*/ 0 w 3084594"/>
                <a:gd name="connsiteY5" fmla="*/ 740655 h 888295"/>
                <a:gd name="connsiteX0" fmla="*/ 0 w 3144432"/>
                <a:gd name="connsiteY0" fmla="*/ 740655 h 888295"/>
                <a:gd name="connsiteX1" fmla="*/ 4765 w 3144432"/>
                <a:gd name="connsiteY1" fmla="*/ 2470 h 888295"/>
                <a:gd name="connsiteX2" fmla="*/ 1300160 w 3144432"/>
                <a:gd name="connsiteY2" fmla="*/ 2470 h 888295"/>
                <a:gd name="connsiteX3" fmla="*/ 2188968 w 3144432"/>
                <a:gd name="connsiteY3" fmla="*/ 361950 h 888295"/>
                <a:gd name="connsiteX4" fmla="*/ 3070435 w 3144432"/>
                <a:gd name="connsiteY4" fmla="*/ 790575 h 888295"/>
                <a:gd name="connsiteX5" fmla="*/ 147640 w 3144432"/>
                <a:gd name="connsiteY5" fmla="*/ 888295 h 888295"/>
                <a:gd name="connsiteX6" fmla="*/ 0 w 3144432"/>
                <a:gd name="connsiteY6" fmla="*/ 740655 h 888295"/>
                <a:gd name="connsiteX0" fmla="*/ 0 w 3097420"/>
                <a:gd name="connsiteY0" fmla="*/ 740655 h 888295"/>
                <a:gd name="connsiteX1" fmla="*/ 4765 w 3097420"/>
                <a:gd name="connsiteY1" fmla="*/ 2470 h 888295"/>
                <a:gd name="connsiteX2" fmla="*/ 1300160 w 3097420"/>
                <a:gd name="connsiteY2" fmla="*/ 2470 h 888295"/>
                <a:gd name="connsiteX3" fmla="*/ 132212 w 3097420"/>
                <a:gd name="connsiteY3" fmla="*/ 466725 h 888295"/>
                <a:gd name="connsiteX4" fmla="*/ 3070435 w 3097420"/>
                <a:gd name="connsiteY4" fmla="*/ 790575 h 888295"/>
                <a:gd name="connsiteX5" fmla="*/ 147640 w 3097420"/>
                <a:gd name="connsiteY5" fmla="*/ 888295 h 888295"/>
                <a:gd name="connsiteX6" fmla="*/ 0 w 3097420"/>
                <a:gd name="connsiteY6" fmla="*/ 740655 h 888295"/>
                <a:gd name="connsiteX0" fmla="*/ 223015 w 3320435"/>
                <a:gd name="connsiteY0" fmla="*/ 789796 h 937436"/>
                <a:gd name="connsiteX1" fmla="*/ 227780 w 3320435"/>
                <a:gd name="connsiteY1" fmla="*/ 51611 h 937436"/>
                <a:gd name="connsiteX2" fmla="*/ 3286108 w 3320435"/>
                <a:gd name="connsiteY2" fmla="*/ 61136 h 937436"/>
                <a:gd name="connsiteX3" fmla="*/ 355227 w 3320435"/>
                <a:gd name="connsiteY3" fmla="*/ 515866 h 937436"/>
                <a:gd name="connsiteX4" fmla="*/ 3293450 w 3320435"/>
                <a:gd name="connsiteY4" fmla="*/ 839716 h 937436"/>
                <a:gd name="connsiteX5" fmla="*/ 370655 w 3320435"/>
                <a:gd name="connsiteY5" fmla="*/ 937436 h 937436"/>
                <a:gd name="connsiteX6" fmla="*/ 223015 w 3320435"/>
                <a:gd name="connsiteY6" fmla="*/ 789796 h 937436"/>
                <a:gd name="connsiteX0" fmla="*/ 223015 w 3320435"/>
                <a:gd name="connsiteY0" fmla="*/ 738185 h 885825"/>
                <a:gd name="connsiteX1" fmla="*/ 227780 w 3320435"/>
                <a:gd name="connsiteY1" fmla="*/ 0 h 885825"/>
                <a:gd name="connsiteX2" fmla="*/ 3286108 w 3320435"/>
                <a:gd name="connsiteY2" fmla="*/ 9525 h 885825"/>
                <a:gd name="connsiteX3" fmla="*/ 355227 w 3320435"/>
                <a:gd name="connsiteY3" fmla="*/ 464255 h 885825"/>
                <a:gd name="connsiteX4" fmla="*/ 3293450 w 3320435"/>
                <a:gd name="connsiteY4" fmla="*/ 788105 h 885825"/>
                <a:gd name="connsiteX5" fmla="*/ 370655 w 3320435"/>
                <a:gd name="connsiteY5" fmla="*/ 885825 h 885825"/>
                <a:gd name="connsiteX6" fmla="*/ 223015 w 3320435"/>
                <a:gd name="connsiteY6" fmla="*/ 738185 h 885825"/>
                <a:gd name="connsiteX0" fmla="*/ 223015 w 3312069"/>
                <a:gd name="connsiteY0" fmla="*/ 738185 h 939125"/>
                <a:gd name="connsiteX1" fmla="*/ 227780 w 3312069"/>
                <a:gd name="connsiteY1" fmla="*/ 0 h 939125"/>
                <a:gd name="connsiteX2" fmla="*/ 3286108 w 3312069"/>
                <a:gd name="connsiteY2" fmla="*/ 9525 h 939125"/>
                <a:gd name="connsiteX3" fmla="*/ 355227 w 3312069"/>
                <a:gd name="connsiteY3" fmla="*/ 464255 h 939125"/>
                <a:gd name="connsiteX4" fmla="*/ 3058392 w 3312069"/>
                <a:gd name="connsiteY4" fmla="*/ 911930 h 939125"/>
                <a:gd name="connsiteX5" fmla="*/ 370655 w 3312069"/>
                <a:gd name="connsiteY5" fmla="*/ 885825 h 939125"/>
                <a:gd name="connsiteX6" fmla="*/ 223015 w 3312069"/>
                <a:gd name="connsiteY6" fmla="*/ 738185 h 939125"/>
                <a:gd name="connsiteX0" fmla="*/ 223015 w 3312069"/>
                <a:gd name="connsiteY0" fmla="*/ 738185 h 911930"/>
                <a:gd name="connsiteX1" fmla="*/ 227780 w 3312069"/>
                <a:gd name="connsiteY1" fmla="*/ 0 h 911930"/>
                <a:gd name="connsiteX2" fmla="*/ 3286108 w 3312069"/>
                <a:gd name="connsiteY2" fmla="*/ 9525 h 911930"/>
                <a:gd name="connsiteX3" fmla="*/ 355227 w 3312069"/>
                <a:gd name="connsiteY3" fmla="*/ 464255 h 911930"/>
                <a:gd name="connsiteX4" fmla="*/ 3058392 w 3312069"/>
                <a:gd name="connsiteY4" fmla="*/ 911930 h 911930"/>
                <a:gd name="connsiteX5" fmla="*/ 370655 w 3312069"/>
                <a:gd name="connsiteY5" fmla="*/ 885825 h 911930"/>
                <a:gd name="connsiteX6" fmla="*/ 223015 w 3312069"/>
                <a:gd name="connsiteY6" fmla="*/ 738185 h 911930"/>
                <a:gd name="connsiteX0" fmla="*/ 223015 w 3286108"/>
                <a:gd name="connsiteY0" fmla="*/ 738185 h 911930"/>
                <a:gd name="connsiteX1" fmla="*/ 227780 w 3286108"/>
                <a:gd name="connsiteY1" fmla="*/ 0 h 911930"/>
                <a:gd name="connsiteX2" fmla="*/ 3286108 w 3286108"/>
                <a:gd name="connsiteY2" fmla="*/ 9525 h 911930"/>
                <a:gd name="connsiteX3" fmla="*/ 355227 w 3286108"/>
                <a:gd name="connsiteY3" fmla="*/ 464255 h 911930"/>
                <a:gd name="connsiteX4" fmla="*/ 3058392 w 3286108"/>
                <a:gd name="connsiteY4" fmla="*/ 911930 h 911930"/>
                <a:gd name="connsiteX5" fmla="*/ 370655 w 3286108"/>
                <a:gd name="connsiteY5" fmla="*/ 885825 h 911930"/>
                <a:gd name="connsiteX6" fmla="*/ 223015 w 3286108"/>
                <a:gd name="connsiteY6" fmla="*/ 738185 h 911930"/>
                <a:gd name="connsiteX0" fmla="*/ 223015 w 3286108"/>
                <a:gd name="connsiteY0" fmla="*/ 738185 h 911930"/>
                <a:gd name="connsiteX1" fmla="*/ 227780 w 3286108"/>
                <a:gd name="connsiteY1" fmla="*/ 0 h 911930"/>
                <a:gd name="connsiteX2" fmla="*/ 3286108 w 3286108"/>
                <a:gd name="connsiteY2" fmla="*/ 9525 h 911930"/>
                <a:gd name="connsiteX3" fmla="*/ 355227 w 3286108"/>
                <a:gd name="connsiteY3" fmla="*/ 464255 h 911930"/>
                <a:gd name="connsiteX4" fmla="*/ 3058392 w 3286108"/>
                <a:gd name="connsiteY4" fmla="*/ 911930 h 911930"/>
                <a:gd name="connsiteX5" fmla="*/ 370655 w 3286108"/>
                <a:gd name="connsiteY5" fmla="*/ 885825 h 911930"/>
                <a:gd name="connsiteX6" fmla="*/ 223015 w 3286108"/>
                <a:gd name="connsiteY6" fmla="*/ 738185 h 911930"/>
                <a:gd name="connsiteX0" fmla="*/ 0 w 3063093"/>
                <a:gd name="connsiteY0" fmla="*/ 738185 h 911930"/>
                <a:gd name="connsiteX1" fmla="*/ 4765 w 3063093"/>
                <a:gd name="connsiteY1" fmla="*/ 0 h 911930"/>
                <a:gd name="connsiteX2" fmla="*/ 3063093 w 3063093"/>
                <a:gd name="connsiteY2" fmla="*/ 9525 h 911930"/>
                <a:gd name="connsiteX3" fmla="*/ 132212 w 3063093"/>
                <a:gd name="connsiteY3" fmla="*/ 464255 h 911930"/>
                <a:gd name="connsiteX4" fmla="*/ 2835377 w 3063093"/>
                <a:gd name="connsiteY4" fmla="*/ 911930 h 911930"/>
                <a:gd name="connsiteX5" fmla="*/ 147640 w 3063093"/>
                <a:gd name="connsiteY5" fmla="*/ 885825 h 911930"/>
                <a:gd name="connsiteX6" fmla="*/ 0 w 3063093"/>
                <a:gd name="connsiteY6" fmla="*/ 738185 h 911930"/>
                <a:gd name="connsiteX0" fmla="*/ 439217 w 3354670"/>
                <a:gd name="connsiteY0" fmla="*/ 949022 h 975127"/>
                <a:gd name="connsiteX1" fmla="*/ 296342 w 3354670"/>
                <a:gd name="connsiteY1" fmla="*/ 63197 h 975127"/>
                <a:gd name="connsiteX2" fmla="*/ 3354670 w 3354670"/>
                <a:gd name="connsiteY2" fmla="*/ 72722 h 975127"/>
                <a:gd name="connsiteX3" fmla="*/ 423789 w 3354670"/>
                <a:gd name="connsiteY3" fmla="*/ 527452 h 975127"/>
                <a:gd name="connsiteX4" fmla="*/ 3126954 w 3354670"/>
                <a:gd name="connsiteY4" fmla="*/ 975127 h 975127"/>
                <a:gd name="connsiteX5" fmla="*/ 439217 w 3354670"/>
                <a:gd name="connsiteY5" fmla="*/ 949022 h 975127"/>
                <a:gd name="connsiteX0" fmla="*/ 142878 w 3058331"/>
                <a:gd name="connsiteY0" fmla="*/ 949022 h 975127"/>
                <a:gd name="connsiteX1" fmla="*/ 3 w 3058331"/>
                <a:gd name="connsiteY1" fmla="*/ 63197 h 975127"/>
                <a:gd name="connsiteX2" fmla="*/ 3058331 w 3058331"/>
                <a:gd name="connsiteY2" fmla="*/ 72722 h 975127"/>
                <a:gd name="connsiteX3" fmla="*/ 127450 w 3058331"/>
                <a:gd name="connsiteY3" fmla="*/ 527452 h 975127"/>
                <a:gd name="connsiteX4" fmla="*/ 2830615 w 3058331"/>
                <a:gd name="connsiteY4" fmla="*/ 975127 h 975127"/>
                <a:gd name="connsiteX5" fmla="*/ 142878 w 3058331"/>
                <a:gd name="connsiteY5" fmla="*/ 949022 h 975127"/>
                <a:gd name="connsiteX0" fmla="*/ 142878 w 3058331"/>
                <a:gd name="connsiteY0" fmla="*/ 885825 h 911930"/>
                <a:gd name="connsiteX1" fmla="*/ 3 w 3058331"/>
                <a:gd name="connsiteY1" fmla="*/ 0 h 911930"/>
                <a:gd name="connsiteX2" fmla="*/ 3058331 w 3058331"/>
                <a:gd name="connsiteY2" fmla="*/ 9525 h 911930"/>
                <a:gd name="connsiteX3" fmla="*/ 127450 w 3058331"/>
                <a:gd name="connsiteY3" fmla="*/ 464255 h 911930"/>
                <a:gd name="connsiteX4" fmla="*/ 2830615 w 3058331"/>
                <a:gd name="connsiteY4" fmla="*/ 911930 h 911930"/>
                <a:gd name="connsiteX5" fmla="*/ 142878 w 3058331"/>
                <a:gd name="connsiteY5" fmla="*/ 885825 h 911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58331" h="911930">
                  <a:moveTo>
                    <a:pt x="142878" y="885825"/>
                  </a:moveTo>
                  <a:lnTo>
                    <a:pt x="3" y="0"/>
                  </a:lnTo>
                  <a:lnTo>
                    <a:pt x="3058331" y="9525"/>
                  </a:lnTo>
                  <a:lnTo>
                    <a:pt x="127450" y="464255"/>
                  </a:lnTo>
                  <a:lnTo>
                    <a:pt x="2830615" y="911930"/>
                  </a:lnTo>
                  <a:lnTo>
                    <a:pt x="142878" y="88582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75000"/>
                  </a:schemeClr>
                </a:gs>
                <a:gs pos="49000">
                  <a:schemeClr val="accent1">
                    <a:shade val="94000"/>
                    <a:satMod val="135000"/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05688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e3a1cf56a5a4a9275d2ee6fb5b81e67f6ee1e015"/>
</p:tagLst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amgopal">
      <a:majorFont>
        <a:latin typeface="Tw Cen MT Condensed Extra Bol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435</TotalTime>
  <Words>245</Words>
  <Application>Microsoft Office PowerPoint</Application>
  <PresentationFormat>Widescreen</PresentationFormat>
  <Paragraphs>65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Franklin Gothic Medium Cond</vt:lpstr>
      <vt:lpstr>Tw Cen MT Condensed Extra Bold</vt:lpstr>
      <vt:lpstr>blank</vt:lpstr>
      <vt:lpstr>Office Theme</vt:lpstr>
      <vt:lpstr>Office Theme</vt:lpstr>
      <vt:lpstr>Serial Lights</vt:lpstr>
      <vt:lpstr>PowerPoint Presentation</vt:lpstr>
      <vt:lpstr>PowerPoint Presentation</vt:lpstr>
      <vt:lpstr>PowerPoint Presentation</vt:lpstr>
      <vt:lpstr>Starburst Animation</vt:lpstr>
      <vt:lpstr>Stylish 3D call outs</vt:lpstr>
      <vt:lpstr>Dialog Boxes</vt:lpstr>
      <vt:lpstr>Star bursts</vt:lpstr>
      <vt:lpstr>Ribbons</vt:lpstr>
      <vt:lpstr>Peeled back stickers</vt:lpstr>
      <vt:lpstr>Board Magnets</vt:lpstr>
      <vt:lpstr>Tags</vt:lpstr>
      <vt:lpstr>Target Market </vt:lpstr>
      <vt:lpstr>Note paper</vt:lpstr>
      <vt:lpstr>Bulletin board</vt:lpstr>
      <vt:lpstr>Page Curls, Thank You</vt:lpstr>
      <vt:lpstr>Page Curls, Thank You</vt:lpstr>
      <vt:lpstr>Page Curls, Thank You</vt:lpstr>
      <vt:lpstr>Page Curls, Thank You</vt:lpstr>
      <vt:lpstr>Page Curls,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3D diagrams bundle - 14800 &gt;&gt; A collection of 3D diagrams that can be used for creatively representing &gt;&gt; textual content &gt;&gt;</dc:title>
  <dc:creator>Arte R</dc:creator>
  <cp:lastModifiedBy>Arte Ramgopal</cp:lastModifiedBy>
  <cp:revision>242</cp:revision>
  <dcterms:created xsi:type="dcterms:W3CDTF">2011-08-25T05:54:28Z</dcterms:created>
  <dcterms:modified xsi:type="dcterms:W3CDTF">2021-01-31T09:26:52Z</dcterms:modified>
</cp:coreProperties>
</file>