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923" r:id="rId2"/>
  </p:sldMasterIdLst>
  <p:notesMasterIdLst>
    <p:notesMasterId r:id="rId9"/>
  </p:notesMasterIdLst>
  <p:sldIdLst>
    <p:sldId id="3258" r:id="rId3"/>
    <p:sldId id="3259" r:id="rId4"/>
    <p:sldId id="3260" r:id="rId5"/>
    <p:sldId id="3261" r:id="rId6"/>
    <p:sldId id="3262" r:id="rId7"/>
    <p:sldId id="3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67B21-57E1-4AC2-891C-7B350E303FA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B876-4BF0-4234-933E-8BA2A4953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1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2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5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7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38" y="248289"/>
            <a:ext cx="8237537" cy="614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338" y="1518082"/>
            <a:ext cx="7189787" cy="4183371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EC7F503-6BF0-40DF-9D84-1C6BBF04997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31-01-2021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9B2B4AD-C900-488F-9005-78C923D587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61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38" y="248289"/>
            <a:ext cx="8237537" cy="614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338" y="1518082"/>
            <a:ext cx="7189787" cy="4183371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F503-6BF0-40DF-9D84-1C6BBF04997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31-01-2021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2B4AD-C900-488F-9005-78C923D5875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77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38" y="248289"/>
            <a:ext cx="8237537" cy="614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338" y="1518082"/>
            <a:ext cx="7189787" cy="4183371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5CF15F5-DAAC-46DE-8C1D-1340918248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31-Jan-21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9B2B4AD-C900-488F-9005-78C923D587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1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38" y="248289"/>
            <a:ext cx="8237537" cy="614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338" y="1518082"/>
            <a:ext cx="7189787" cy="4183371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6FD1D-0A4B-442E-9158-BBDEDC9A5E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31-Jan-21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2B4AD-C900-488F-9005-78C923D5875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718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9F76-5F89-4548-AF1D-19D27F0DB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7A7A5-4AEA-41CB-B082-7B98500FC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6373-D6B2-486C-B297-AF4DF04B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E2C6-F451-4415-9ECC-CF0ED1E0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24168-33DF-4C4C-802A-8B7527F2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1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870E-DB84-4B17-9EEB-CFA3C95B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D717-705D-4B51-AED4-0EAB3643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C0A5-52EF-4153-A6D2-E5D5BA80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B26B-89D7-4FDE-8C55-DA01DF7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F8AE-E75E-40EC-9043-CDFAD52E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83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DDFB-0AA5-445B-893D-3BB07CA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76A94-775B-4083-B7A1-347326D4D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8FBC-081E-4736-A3DF-AE599840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1B3D-4511-45F2-B3D2-F7C8CB11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87AED-63A3-48A8-8A6D-006DF129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57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5C04-BB08-4A89-B3C1-13A97F80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B528-D00A-49A3-B13E-F8D1EBD8D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364F-5EB7-4D54-9DC1-ABB1DA6DB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3C1BF-41D5-4F26-8483-DF6C55CB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F49F5-B518-4C26-8ACE-C48E664E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5C0C8-D0BD-4074-9BDB-1D43FD78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42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0A1A-4DDD-4ACF-8B8B-4BB4C6D6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B19C-BFC5-48AF-B60E-6F7BD0EBA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9CD21-E6EA-4BC6-B99D-0B7CDFFEF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E65A0-3F0B-4BDC-B1F8-FC2E103E9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99D6-7FF6-426C-AA26-973F01FF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8168B-F077-40BE-AFCB-634ECA5D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10BB1-4DD3-4C12-9832-08B14DBD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E200B-889D-4A72-B912-1999CBF9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3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E04B-F597-4E65-9EC5-DAC25848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E247B-D609-43FC-B7C9-489DFE66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725FA-64E3-4A98-AEC7-AFA1EB63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B31F9-2F71-4335-9A35-4561D93A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73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22D8B-0BD1-420A-8F0D-5A7F80C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0FAF2-0FBA-49C1-BFF2-36E3BE0B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5AA87-1E06-45C8-B416-866FDB65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04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DDA-7582-49CA-B0F6-47785E02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85BC-2AFA-49E2-9EF4-F5654A3BA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0B8D8-E34B-4581-9AA6-0C7841214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4CE2-13FC-448C-A28E-98BFEF5F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752F-413C-42B2-A26D-83E0230A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8C712-5829-40A1-983E-DAA85F6C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724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8323-237B-4FC8-887E-2FB0CAF2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39AF8-FBCD-4435-A8D7-19B399899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DC704-0824-4520-9916-358056FA8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9F9A0-85D9-47C3-974F-F15F0817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332FD-B96D-4B11-9A42-BFEAFC0A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F393B-8FBF-4D6E-BB84-856E6CB0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27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B816-0C1C-47D0-AD5B-BE1340A8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FF43C-59C1-4CA2-AEE0-554BEBEE9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BF33-EA41-47E9-8286-1895DD02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DBC1-D72C-4CB2-9C4B-77473E7B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90316-4DF8-4FCC-A7A5-8CE01B35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806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F089B-2723-45C7-996E-A9393F1A0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7BE68-317B-4EFD-AF49-5E216646A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EF07-6BFE-4B9C-AE3A-1BE8D9A1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0271-A30A-4E3C-8646-908B6C2A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4DBE-B11F-42E6-8FDB-EADB25B0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1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5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8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697" r:id="rId14"/>
    <p:sldLayoutId id="214748369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BEFD7-7BEC-484E-80EA-502DD790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6230A-9194-4FBD-94C8-67369DEB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7C3D-64A4-4EF0-B2E1-1DB441754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A952-1304-4DA1-BAD0-6A6826FA2F08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1607-EEA7-46D8-9E9A-8FCED32BC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A669B-0C4B-4ED8-BFC4-95DEFC377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17D3-C0E3-4F97-895E-6ECCC170B6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7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1.xml"/><Relationship Id="rId6" Type="http://schemas.openxmlformats.org/officeDocument/2006/relationships/slide" Target="slide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7AFFBD7A-5EE5-47F5-8867-76BB0C6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5 Points Revealed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BD489-EBA9-4BAC-826D-DD6C7012379B}"/>
              </a:ext>
            </a:extLst>
          </p:cNvPr>
          <p:cNvSpPr txBox="1"/>
          <p:nvPr/>
        </p:nvSpPr>
        <p:spPr>
          <a:xfrm>
            <a:off x="6781600" y="1838325"/>
            <a:ext cx="4572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sample text with your own text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sample text with your own text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sample text with your own text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sample text with your own text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sample text with your own text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6529E-3EDC-4F83-A906-6115D5E85F75}"/>
              </a:ext>
            </a:extLst>
          </p:cNvPr>
          <p:cNvCxnSpPr>
            <a:cxnSpLocks/>
          </p:cNvCxnSpPr>
          <p:nvPr/>
        </p:nvCxnSpPr>
        <p:spPr>
          <a:xfrm flipH="1">
            <a:off x="7362825" y="1295400"/>
            <a:ext cx="4829176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1A8A28-695B-4E4E-9FE1-C9C7E65A3ED4}"/>
              </a:ext>
            </a:extLst>
          </p:cNvPr>
          <p:cNvGrpSpPr/>
          <p:nvPr/>
        </p:nvGrpSpPr>
        <p:grpSpPr>
          <a:xfrm>
            <a:off x="5019040" y="0"/>
            <a:ext cx="2000250" cy="6858000"/>
            <a:chOff x="5029200" y="0"/>
            <a:chExt cx="2000250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DBBAAA-F5F8-4210-BDED-632EDD211A50}"/>
                </a:ext>
              </a:extLst>
            </p:cNvPr>
            <p:cNvSpPr/>
            <p:nvPr/>
          </p:nvSpPr>
          <p:spPr>
            <a:xfrm>
              <a:off x="5029200" y="0"/>
              <a:ext cx="2000250" cy="6858000"/>
            </a:xfrm>
            <a:custGeom>
              <a:avLst/>
              <a:gdLst>
                <a:gd name="connsiteX0" fmla="*/ 0 w 2000250"/>
                <a:gd name="connsiteY0" fmla="*/ 0 h 6858000"/>
                <a:gd name="connsiteX1" fmla="*/ 1162050 w 2000250"/>
                <a:gd name="connsiteY1" fmla="*/ 0 h 6858000"/>
                <a:gd name="connsiteX2" fmla="*/ 1162050 w 2000250"/>
                <a:gd name="connsiteY2" fmla="*/ 4941957 h 6858000"/>
                <a:gd name="connsiteX3" fmla="*/ 2000250 w 2000250"/>
                <a:gd name="connsiteY3" fmla="*/ 5484882 h 6858000"/>
                <a:gd name="connsiteX4" fmla="*/ 1162050 w 2000250"/>
                <a:gd name="connsiteY4" fmla="*/ 6027807 h 6858000"/>
                <a:gd name="connsiteX5" fmla="*/ 1162050 w 2000250"/>
                <a:gd name="connsiteY5" fmla="*/ 6858000 h 6858000"/>
                <a:gd name="connsiteX6" fmla="*/ 0 w 20002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6858000">
                  <a:moveTo>
                    <a:pt x="0" y="0"/>
                  </a:moveTo>
                  <a:lnTo>
                    <a:pt x="1162050" y="0"/>
                  </a:lnTo>
                  <a:lnTo>
                    <a:pt x="1162050" y="4941957"/>
                  </a:lnTo>
                  <a:lnTo>
                    <a:pt x="2000250" y="5484882"/>
                  </a:lnTo>
                  <a:lnTo>
                    <a:pt x="1162050" y="6027807"/>
                  </a:lnTo>
                  <a:lnTo>
                    <a:pt x="116205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15000">
                  <a:srgbClr val="615930"/>
                </a:gs>
                <a:gs pos="0">
                  <a:schemeClr val="bg2">
                    <a:lumMod val="10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" action="ppaction://hlinksldjump"/>
              <a:extLst>
                <a:ext uri="{FF2B5EF4-FFF2-40B4-BE49-F238E27FC236}">
                  <a16:creationId xmlns:a16="http://schemas.microsoft.com/office/drawing/2014/main" id="{87DFE65F-5BC7-4739-AB9A-602037B20963}"/>
                </a:ext>
              </a:extLst>
            </p:cNvPr>
            <p:cNvSpPr txBox="1"/>
            <p:nvPr/>
          </p:nvSpPr>
          <p:spPr>
            <a:xfrm>
              <a:off x="6133645" y="5008424"/>
              <a:ext cx="486030" cy="83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5</a:t>
              </a: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EBCBD0-02BD-4B7A-9740-E16873F4FCE6}"/>
              </a:ext>
            </a:extLst>
          </p:cNvPr>
          <p:cNvGrpSpPr/>
          <p:nvPr/>
        </p:nvGrpSpPr>
        <p:grpSpPr>
          <a:xfrm>
            <a:off x="3861751" y="0"/>
            <a:ext cx="1995489" cy="6858000"/>
            <a:chOff x="3871911" y="0"/>
            <a:chExt cx="1995489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932BE-6DB5-4DEF-AF8E-7A18147D241C}"/>
                </a:ext>
              </a:extLst>
            </p:cNvPr>
            <p:cNvSpPr/>
            <p:nvPr/>
          </p:nvSpPr>
          <p:spPr>
            <a:xfrm>
              <a:off x="3871911" y="0"/>
              <a:ext cx="1995489" cy="6858000"/>
            </a:xfrm>
            <a:custGeom>
              <a:avLst/>
              <a:gdLst>
                <a:gd name="connsiteX0" fmla="*/ 0 w 1995489"/>
                <a:gd name="connsiteY0" fmla="*/ 0 h 6858000"/>
                <a:gd name="connsiteX1" fmla="*/ 1162050 w 1995489"/>
                <a:gd name="connsiteY1" fmla="*/ 0 h 6858000"/>
                <a:gd name="connsiteX2" fmla="*/ 1162050 w 1995489"/>
                <a:gd name="connsiteY2" fmla="*/ 3917100 h 6858000"/>
                <a:gd name="connsiteX3" fmla="*/ 1995489 w 1995489"/>
                <a:gd name="connsiteY3" fmla="*/ 4456941 h 6858000"/>
                <a:gd name="connsiteX4" fmla="*/ 1162050 w 1995489"/>
                <a:gd name="connsiteY4" fmla="*/ 4996782 h 6858000"/>
                <a:gd name="connsiteX5" fmla="*/ 1162050 w 1995489"/>
                <a:gd name="connsiteY5" fmla="*/ 6858000 h 6858000"/>
                <a:gd name="connsiteX6" fmla="*/ 0 w 1995489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5489" h="6858000">
                  <a:moveTo>
                    <a:pt x="0" y="0"/>
                  </a:moveTo>
                  <a:lnTo>
                    <a:pt x="1162050" y="0"/>
                  </a:lnTo>
                  <a:lnTo>
                    <a:pt x="1162050" y="3917100"/>
                  </a:lnTo>
                  <a:lnTo>
                    <a:pt x="1995489" y="4456941"/>
                  </a:lnTo>
                  <a:lnTo>
                    <a:pt x="1162050" y="4996782"/>
                  </a:lnTo>
                  <a:lnTo>
                    <a:pt x="116205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165667"/>
                </a:gs>
                <a:gs pos="0">
                  <a:srgbClr val="112F37"/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hlinkClick r:id="rId3" action="ppaction://hlinksldjump"/>
              <a:extLst>
                <a:ext uri="{FF2B5EF4-FFF2-40B4-BE49-F238E27FC236}">
                  <a16:creationId xmlns:a16="http://schemas.microsoft.com/office/drawing/2014/main" id="{EB41F363-3D36-4816-8229-C5714A46AC70}"/>
                </a:ext>
              </a:extLst>
            </p:cNvPr>
            <p:cNvSpPr txBox="1"/>
            <p:nvPr/>
          </p:nvSpPr>
          <p:spPr>
            <a:xfrm>
              <a:off x="4976430" y="3991502"/>
              <a:ext cx="486030" cy="831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4</a:t>
              </a: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0907F5-DD3F-4BBB-A31E-DD09305D602B}"/>
              </a:ext>
            </a:extLst>
          </p:cNvPr>
          <p:cNvGrpSpPr/>
          <p:nvPr/>
        </p:nvGrpSpPr>
        <p:grpSpPr>
          <a:xfrm>
            <a:off x="2705099" y="0"/>
            <a:ext cx="2000251" cy="6858000"/>
            <a:chOff x="2705099" y="0"/>
            <a:chExt cx="2000251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8750D5-E5CB-430D-9505-A1989115D250}"/>
                </a:ext>
              </a:extLst>
            </p:cNvPr>
            <p:cNvSpPr/>
            <p:nvPr/>
          </p:nvSpPr>
          <p:spPr>
            <a:xfrm>
              <a:off x="2705099" y="0"/>
              <a:ext cx="2000251" cy="6858000"/>
            </a:xfrm>
            <a:custGeom>
              <a:avLst/>
              <a:gdLst>
                <a:gd name="connsiteX0" fmla="*/ 1162051 w 2000251"/>
                <a:gd name="connsiteY0" fmla="*/ 2886075 h 6858000"/>
                <a:gd name="connsiteX1" fmla="*/ 2000251 w 2000251"/>
                <a:gd name="connsiteY1" fmla="*/ 3429000 h 6858000"/>
                <a:gd name="connsiteX2" fmla="*/ 1162051 w 2000251"/>
                <a:gd name="connsiteY2" fmla="*/ 3971925 h 6858000"/>
                <a:gd name="connsiteX3" fmla="*/ 0 w 2000251"/>
                <a:gd name="connsiteY3" fmla="*/ 0 h 6858000"/>
                <a:gd name="connsiteX4" fmla="*/ 1162050 w 2000251"/>
                <a:gd name="connsiteY4" fmla="*/ 0 h 6858000"/>
                <a:gd name="connsiteX5" fmla="*/ 1162050 w 2000251"/>
                <a:gd name="connsiteY5" fmla="*/ 6858000 h 6858000"/>
                <a:gd name="connsiteX6" fmla="*/ 0 w 2000251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1" h="6858000">
                  <a:moveTo>
                    <a:pt x="1162051" y="2886075"/>
                  </a:moveTo>
                  <a:lnTo>
                    <a:pt x="2000251" y="3429000"/>
                  </a:lnTo>
                  <a:lnTo>
                    <a:pt x="1162051" y="3971925"/>
                  </a:lnTo>
                  <a:close/>
                  <a:moveTo>
                    <a:pt x="0" y="0"/>
                  </a:moveTo>
                  <a:lnTo>
                    <a:pt x="1162050" y="0"/>
                  </a:lnTo>
                  <a:lnTo>
                    <a:pt x="116205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4B601F"/>
                </a:gs>
                <a:gs pos="0">
                  <a:srgbClr val="283214"/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C0E46F19-A9C2-4290-A268-0039D8977339}"/>
                </a:ext>
              </a:extLst>
            </p:cNvPr>
            <p:cNvSpPr txBox="1"/>
            <p:nvPr/>
          </p:nvSpPr>
          <p:spPr>
            <a:xfrm>
              <a:off x="3814380" y="2970694"/>
              <a:ext cx="486030" cy="83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3</a:t>
              </a: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6AB8E6-29BB-40CE-BF5E-1616E1DE9417}"/>
              </a:ext>
            </a:extLst>
          </p:cNvPr>
          <p:cNvGrpSpPr/>
          <p:nvPr/>
        </p:nvGrpSpPr>
        <p:grpSpPr>
          <a:xfrm>
            <a:off x="1547812" y="0"/>
            <a:ext cx="1995488" cy="6858000"/>
            <a:chOff x="1547812" y="0"/>
            <a:chExt cx="1995488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3BBFBC-9FAD-48F4-85C7-19AA62555EE1}"/>
                </a:ext>
              </a:extLst>
            </p:cNvPr>
            <p:cNvSpPr/>
            <p:nvPr/>
          </p:nvSpPr>
          <p:spPr>
            <a:xfrm>
              <a:off x="1547812" y="0"/>
              <a:ext cx="1995488" cy="6858000"/>
            </a:xfrm>
            <a:custGeom>
              <a:avLst/>
              <a:gdLst>
                <a:gd name="connsiteX0" fmla="*/ 0 w 1995488"/>
                <a:gd name="connsiteY0" fmla="*/ 0 h 6858000"/>
                <a:gd name="connsiteX1" fmla="*/ 1162050 w 1995488"/>
                <a:gd name="connsiteY1" fmla="*/ 0 h 6858000"/>
                <a:gd name="connsiteX2" fmla="*/ 1162050 w 1995488"/>
                <a:gd name="connsiteY2" fmla="*/ 1861219 h 6858000"/>
                <a:gd name="connsiteX3" fmla="*/ 1995488 w 1995488"/>
                <a:gd name="connsiteY3" fmla="*/ 2401059 h 6858000"/>
                <a:gd name="connsiteX4" fmla="*/ 1162050 w 1995488"/>
                <a:gd name="connsiteY4" fmla="*/ 2940900 h 6858000"/>
                <a:gd name="connsiteX5" fmla="*/ 1162050 w 1995488"/>
                <a:gd name="connsiteY5" fmla="*/ 6858000 h 6858000"/>
                <a:gd name="connsiteX6" fmla="*/ 0 w 199548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5488" h="6858000">
                  <a:moveTo>
                    <a:pt x="0" y="0"/>
                  </a:moveTo>
                  <a:lnTo>
                    <a:pt x="1162050" y="0"/>
                  </a:lnTo>
                  <a:lnTo>
                    <a:pt x="1162050" y="1861219"/>
                  </a:lnTo>
                  <a:lnTo>
                    <a:pt x="1995488" y="2401059"/>
                  </a:lnTo>
                  <a:lnTo>
                    <a:pt x="1162050" y="2940900"/>
                  </a:lnTo>
                  <a:lnTo>
                    <a:pt x="116205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2A517F"/>
                </a:gs>
                <a:gs pos="0">
                  <a:schemeClr val="tx2">
                    <a:lumMod val="50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hlinkClick r:id="rId5" action="ppaction://hlinksldjump"/>
              <a:extLst>
                <a:ext uri="{FF2B5EF4-FFF2-40B4-BE49-F238E27FC236}">
                  <a16:creationId xmlns:a16="http://schemas.microsoft.com/office/drawing/2014/main" id="{04D0C223-1E1D-4281-AEB3-DD7F4D9363DB}"/>
                </a:ext>
              </a:extLst>
            </p:cNvPr>
            <p:cNvSpPr txBox="1"/>
            <p:nvPr/>
          </p:nvSpPr>
          <p:spPr>
            <a:xfrm>
              <a:off x="2604832" y="1949886"/>
              <a:ext cx="486030" cy="83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2</a:t>
              </a: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CFC055-9F10-45F4-A8EE-3C34525AA5A0}"/>
              </a:ext>
            </a:extLst>
          </p:cNvPr>
          <p:cNvGrpSpPr/>
          <p:nvPr/>
        </p:nvGrpSpPr>
        <p:grpSpPr>
          <a:xfrm>
            <a:off x="0" y="0"/>
            <a:ext cx="2381250" cy="6858000"/>
            <a:chOff x="0" y="0"/>
            <a:chExt cx="2381250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D516C0D-7000-4847-BCFC-C6F94AA85AA5}"/>
                </a:ext>
              </a:extLst>
            </p:cNvPr>
            <p:cNvSpPr/>
            <p:nvPr/>
          </p:nvSpPr>
          <p:spPr>
            <a:xfrm>
              <a:off x="0" y="0"/>
              <a:ext cx="2381250" cy="6858000"/>
            </a:xfrm>
            <a:custGeom>
              <a:avLst/>
              <a:gdLst>
                <a:gd name="connsiteX0" fmla="*/ 0 w 2381250"/>
                <a:gd name="connsiteY0" fmla="*/ 0 h 6858000"/>
                <a:gd name="connsiteX1" fmla="*/ 1543050 w 2381250"/>
                <a:gd name="connsiteY1" fmla="*/ 0 h 6858000"/>
                <a:gd name="connsiteX2" fmla="*/ 1543050 w 2381250"/>
                <a:gd name="connsiteY2" fmla="*/ 830193 h 6858000"/>
                <a:gd name="connsiteX3" fmla="*/ 2381250 w 2381250"/>
                <a:gd name="connsiteY3" fmla="*/ 1373118 h 6858000"/>
                <a:gd name="connsiteX4" fmla="*/ 1543050 w 2381250"/>
                <a:gd name="connsiteY4" fmla="*/ 1916043 h 6858000"/>
                <a:gd name="connsiteX5" fmla="*/ 1543050 w 2381250"/>
                <a:gd name="connsiteY5" fmla="*/ 6858000 h 6858000"/>
                <a:gd name="connsiteX6" fmla="*/ 0 w 238125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1250" h="6858000">
                  <a:moveTo>
                    <a:pt x="0" y="0"/>
                  </a:moveTo>
                  <a:lnTo>
                    <a:pt x="1543050" y="0"/>
                  </a:lnTo>
                  <a:lnTo>
                    <a:pt x="1543050" y="830193"/>
                  </a:lnTo>
                  <a:lnTo>
                    <a:pt x="2381250" y="1373118"/>
                  </a:lnTo>
                  <a:lnTo>
                    <a:pt x="1543050" y="1916043"/>
                  </a:lnTo>
                  <a:lnTo>
                    <a:pt x="15430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>
              <a:hlinkClick r:id="rId6" action="ppaction://hlinksldjump"/>
              <a:extLst>
                <a:ext uri="{FF2B5EF4-FFF2-40B4-BE49-F238E27FC236}">
                  <a16:creationId xmlns:a16="http://schemas.microsoft.com/office/drawing/2014/main" id="{4DFC70D7-B362-4E67-9609-3FCE4EB35B48}"/>
                </a:ext>
              </a:extLst>
            </p:cNvPr>
            <p:cNvSpPr txBox="1"/>
            <p:nvPr/>
          </p:nvSpPr>
          <p:spPr>
            <a:xfrm>
              <a:off x="1445163" y="929077"/>
              <a:ext cx="486030" cy="8354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1</a:t>
              </a:r>
              <a:endPara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138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7CD-597A-4E75-9748-5D2B53FE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Slide 1</a:t>
            </a:r>
            <a:endParaRPr lang="en-IN" sz="6600" dirty="0"/>
          </a:p>
        </p:txBody>
      </p:sp>
      <p:sp>
        <p:nvSpPr>
          <p:cNvPr id="6" name="Isosceles Triangle 5">
            <a:hlinkClick r:id="rId2" action="ppaction://hlinksldjump"/>
            <a:extLst>
              <a:ext uri="{FF2B5EF4-FFF2-40B4-BE49-F238E27FC236}">
                <a16:creationId xmlns:a16="http://schemas.microsoft.com/office/drawing/2014/main" id="{777F5244-1869-4FC7-8917-E64E7AC69A61}"/>
              </a:ext>
            </a:extLst>
          </p:cNvPr>
          <p:cNvSpPr/>
          <p:nvPr/>
        </p:nvSpPr>
        <p:spPr>
          <a:xfrm rot="5400000">
            <a:off x="11674504" y="6423001"/>
            <a:ext cx="293306" cy="2528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521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6D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7CD-597A-4E75-9748-5D2B53FE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Slide 2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6" name="Isosceles Triangle 5">
            <a:hlinkClick r:id="rId2" action="ppaction://hlinksldjump"/>
            <a:extLst>
              <a:ext uri="{FF2B5EF4-FFF2-40B4-BE49-F238E27FC236}">
                <a16:creationId xmlns:a16="http://schemas.microsoft.com/office/drawing/2014/main" id="{0D7D7CBB-460F-410A-BD02-1083F2D81D9C}"/>
              </a:ext>
            </a:extLst>
          </p:cNvPr>
          <p:cNvSpPr/>
          <p:nvPr/>
        </p:nvSpPr>
        <p:spPr>
          <a:xfrm rot="5400000">
            <a:off x="11674504" y="6423001"/>
            <a:ext cx="293306" cy="2528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14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83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7CD-597A-4E75-9748-5D2B53FE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Slide 3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6" name="Isosceles Triangle 5">
            <a:hlinkClick r:id="rId2" action="ppaction://hlinksldjump"/>
            <a:extLst>
              <a:ext uri="{FF2B5EF4-FFF2-40B4-BE49-F238E27FC236}">
                <a16:creationId xmlns:a16="http://schemas.microsoft.com/office/drawing/2014/main" id="{68C36083-798D-46BD-AEF4-D7E41716A8E7}"/>
              </a:ext>
            </a:extLst>
          </p:cNvPr>
          <p:cNvSpPr/>
          <p:nvPr/>
        </p:nvSpPr>
        <p:spPr>
          <a:xfrm rot="5400000">
            <a:off x="11674504" y="6423001"/>
            <a:ext cx="293306" cy="2528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20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77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7CD-597A-4E75-9748-5D2B53FE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Slide 4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6" name="Isosceles Triangle 5">
            <a:hlinkClick r:id="rId2" action="ppaction://hlinksldjump"/>
            <a:extLst>
              <a:ext uri="{FF2B5EF4-FFF2-40B4-BE49-F238E27FC236}">
                <a16:creationId xmlns:a16="http://schemas.microsoft.com/office/drawing/2014/main" id="{30DD6C1F-A2E1-424A-BBEE-BAA707DCA140}"/>
              </a:ext>
            </a:extLst>
          </p:cNvPr>
          <p:cNvSpPr/>
          <p:nvPr/>
        </p:nvSpPr>
        <p:spPr>
          <a:xfrm rot="5400000">
            <a:off x="11674504" y="6423001"/>
            <a:ext cx="293306" cy="2528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559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77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C7CD-597A-4E75-9748-5D2B53FE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Slide 5</a:t>
            </a:r>
            <a:endParaRPr lang="en-IN" sz="6600" dirty="0">
              <a:solidFill>
                <a:schemeClr val="bg1"/>
              </a:solidFill>
            </a:endParaRPr>
          </a:p>
        </p:txBody>
      </p:sp>
      <p:sp>
        <p:nvSpPr>
          <p:cNvPr id="6" name="Isosceles Triangle 5">
            <a:hlinkClick r:id="rId2" action="ppaction://hlinksldjump"/>
            <a:extLst>
              <a:ext uri="{FF2B5EF4-FFF2-40B4-BE49-F238E27FC236}">
                <a16:creationId xmlns:a16="http://schemas.microsoft.com/office/drawing/2014/main" id="{D6C8B1CB-B51F-4F24-9BB5-DA73F85970BF}"/>
              </a:ext>
            </a:extLst>
          </p:cNvPr>
          <p:cNvSpPr/>
          <p:nvPr/>
        </p:nvSpPr>
        <p:spPr>
          <a:xfrm rot="5400000">
            <a:off x="11674504" y="6423001"/>
            <a:ext cx="293306" cy="2528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898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_blan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Tw Cen MT Condensed Extra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00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mgopal">
      <a:majorFont>
        <a:latin typeface="Tw Cen MT Condensed Extra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Tw Cen MT Condensed Extra Bold</vt:lpstr>
      <vt:lpstr>5_blank</vt:lpstr>
      <vt:lpstr>1_Office Theme</vt:lpstr>
      <vt:lpstr>5 Points Revealed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Interesting List Animation in PowerPoint</dc:title>
  <dc:creator>Ram Gopal</dc:creator>
  <cp:lastModifiedBy>Arte Ramgopal</cp:lastModifiedBy>
  <cp:revision>28</cp:revision>
  <dcterms:created xsi:type="dcterms:W3CDTF">2020-12-16T07:00:49Z</dcterms:created>
  <dcterms:modified xsi:type="dcterms:W3CDTF">2021-01-31T09:28:50Z</dcterms:modified>
</cp:coreProperties>
</file>