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8" r:id="rId2"/>
    <p:sldId id="374" r:id="rId3"/>
    <p:sldId id="375" r:id="rId4"/>
    <p:sldId id="376" r:id="rId5"/>
    <p:sldId id="37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8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AA262-D330-49D6-8F8B-4F6A2B7DCD11}" type="datetimeFigureOut">
              <a:rPr lang="en-US" smtClean="0"/>
              <a:pPr/>
              <a:t>31-Jan-21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41AF9-1DFA-4929-86BF-7C0196DDB6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6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5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7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1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A5631-EA41-486E-95F2-332FFB12785D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A400D-6864-4DA5-BE9B-78CE65032386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F02A-4859-4FAD-9A5D-019940BC4921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F6C3-9522-4D12-9FC7-AF721B0EFB93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DE9-762E-4165-A67E-7129DE34AAC3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24EC-5F0A-4DF2-B3D6-B69B7C6D534A}" type="datetime1">
              <a:rPr lang="en-US" smtClean="0"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7A76B-00E2-4A83-8967-0DE63A30F089}" type="datetime1">
              <a:rPr lang="en-US" smtClean="0"/>
              <a:t>31-Jan-21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4B8BB-28D2-499C-AB2F-B9BF70F7E1DB}" type="datetime1">
              <a:rPr lang="en-US" smtClean="0"/>
              <a:t>31-Jan-21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5B6B-5FA4-48FB-9F0C-CA4065BEFF91}" type="datetime1">
              <a:rPr lang="en-US" smtClean="0"/>
              <a:t>31-Jan-21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E977-93A6-4AD0-8CD1-04DB19D03D15}" type="datetime1">
              <a:rPr lang="en-US" smtClean="0"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16EA-EDC6-4506-900A-8D2AA811BCE7}" type="datetime1">
              <a:rPr lang="en-US" smtClean="0"/>
              <a:t>31-Jan-21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A50A-AFDB-4717-90BB-98ACC9CAC6BB}" type="datetime1">
              <a:rPr lang="en-US" smtClean="0"/>
              <a:t>31-Jan-21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tabs – ( First Tab)</a:t>
            </a:r>
          </a:p>
        </p:txBody>
      </p:sp>
      <p:sp>
        <p:nvSpPr>
          <p:cNvPr id="20" name="Rectangle 4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4178301" y="0"/>
                </a:moveTo>
                <a:lnTo>
                  <a:pt x="4965699" y="0"/>
                </a:lnTo>
                <a:cubicBezTo>
                  <a:pt x="5000770" y="0"/>
                  <a:pt x="5029200" y="28430"/>
                  <a:pt x="5029200" y="63501"/>
                </a:cubicBez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4114800" y="381000"/>
                </a:lnTo>
                <a:lnTo>
                  <a:pt x="4114800" y="63501"/>
                </a:lnTo>
                <a:cubicBezTo>
                  <a:pt x="4114800" y="28430"/>
                  <a:pt x="4143230" y="0"/>
                  <a:pt x="41783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8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3149601" y="0"/>
                </a:moveTo>
                <a:lnTo>
                  <a:pt x="3936999" y="0"/>
                </a:lnTo>
                <a:cubicBezTo>
                  <a:pt x="3972070" y="0"/>
                  <a:pt x="4000500" y="28430"/>
                  <a:pt x="4000500" y="63501"/>
                </a:cubicBezTo>
                <a:lnTo>
                  <a:pt x="40005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3086100" y="381000"/>
                </a:lnTo>
                <a:lnTo>
                  <a:pt x="3086100" y="63501"/>
                </a:lnTo>
                <a:cubicBezTo>
                  <a:pt x="3086100" y="28430"/>
                  <a:pt x="3114530" y="0"/>
                  <a:pt x="31496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2120901" y="0"/>
                </a:moveTo>
                <a:lnTo>
                  <a:pt x="2908299" y="0"/>
                </a:lnTo>
                <a:cubicBezTo>
                  <a:pt x="2943370" y="0"/>
                  <a:pt x="2971800" y="28430"/>
                  <a:pt x="2971800" y="63501"/>
                </a:cubicBezTo>
                <a:lnTo>
                  <a:pt x="29718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2057400" y="381000"/>
                </a:lnTo>
                <a:lnTo>
                  <a:pt x="2057400" y="63501"/>
                </a:lnTo>
                <a:cubicBezTo>
                  <a:pt x="2057400" y="28430"/>
                  <a:pt x="2085830" y="0"/>
                  <a:pt x="2120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ame Side Corner Rectangle 6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1092201" y="0"/>
                </a:moveTo>
                <a:lnTo>
                  <a:pt x="1879599" y="0"/>
                </a:lnTo>
                <a:cubicBezTo>
                  <a:pt x="1914670" y="0"/>
                  <a:pt x="1943100" y="28430"/>
                  <a:pt x="1943100" y="63501"/>
                </a:cubicBezTo>
                <a:lnTo>
                  <a:pt x="19431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1028700" y="381000"/>
                </a:lnTo>
                <a:lnTo>
                  <a:pt x="1028700" y="63501"/>
                </a:lnTo>
                <a:cubicBezTo>
                  <a:pt x="1028700" y="28430"/>
                  <a:pt x="1057130" y="0"/>
                  <a:pt x="10922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63501" y="0"/>
                </a:moveTo>
                <a:lnTo>
                  <a:pt x="850899" y="0"/>
                </a:lnTo>
                <a:cubicBezTo>
                  <a:pt x="885970" y="0"/>
                  <a:pt x="914400" y="28430"/>
                  <a:pt x="914400" y="63501"/>
                </a:cubicBezTo>
                <a:lnTo>
                  <a:pt x="9144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0" y="63501"/>
                </a:lnTo>
                <a:cubicBezTo>
                  <a:pt x="0" y="28430"/>
                  <a:pt x="28430" y="0"/>
                  <a:pt x="635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10000"/>
                </a:schemeClr>
              </a:gs>
              <a:gs pos="50000">
                <a:schemeClr val="bg2">
                  <a:lumMod val="25000"/>
                </a:schemeClr>
              </a:gs>
              <a:gs pos="100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495800" y="3398838"/>
            <a:ext cx="5198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2722" y="265762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Sub-Heading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61" y="3119290"/>
            <a:ext cx="2286000" cy="1724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1905000" y="1561249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5940" y="150023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2862" y="149051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57706" y="150023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8450" y="149051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</p:spTree>
    <p:extLst>
      <p:ext uri="{BB962C8B-B14F-4D97-AF65-F5344CB8AC3E}">
        <p14:creationId xmlns:p14="http://schemas.microsoft.com/office/powerpoint/2010/main" val="24070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tabs – ( Second Tab)</a:t>
            </a:r>
          </a:p>
        </p:txBody>
      </p:sp>
      <p:sp>
        <p:nvSpPr>
          <p:cNvPr id="20" name="Rectangle 4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4178301" y="0"/>
                </a:moveTo>
                <a:lnTo>
                  <a:pt x="4965699" y="0"/>
                </a:lnTo>
                <a:cubicBezTo>
                  <a:pt x="5000770" y="0"/>
                  <a:pt x="5029200" y="28430"/>
                  <a:pt x="5029200" y="63501"/>
                </a:cubicBez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4114800" y="381000"/>
                </a:lnTo>
                <a:lnTo>
                  <a:pt x="4114800" y="63501"/>
                </a:lnTo>
                <a:cubicBezTo>
                  <a:pt x="4114800" y="28430"/>
                  <a:pt x="4143230" y="0"/>
                  <a:pt x="41783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8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3149601" y="0"/>
                </a:moveTo>
                <a:lnTo>
                  <a:pt x="3936999" y="0"/>
                </a:lnTo>
                <a:cubicBezTo>
                  <a:pt x="3972070" y="0"/>
                  <a:pt x="4000500" y="28430"/>
                  <a:pt x="4000500" y="63501"/>
                </a:cubicBezTo>
                <a:lnTo>
                  <a:pt x="40005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3086100" y="381000"/>
                </a:lnTo>
                <a:lnTo>
                  <a:pt x="3086100" y="63501"/>
                </a:lnTo>
                <a:cubicBezTo>
                  <a:pt x="3086100" y="28430"/>
                  <a:pt x="3114530" y="0"/>
                  <a:pt x="31496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2120901" y="0"/>
                </a:moveTo>
                <a:lnTo>
                  <a:pt x="2908299" y="0"/>
                </a:lnTo>
                <a:cubicBezTo>
                  <a:pt x="2943370" y="0"/>
                  <a:pt x="2971800" y="28430"/>
                  <a:pt x="2971800" y="63501"/>
                </a:cubicBezTo>
                <a:lnTo>
                  <a:pt x="29718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2057400" y="381000"/>
                </a:lnTo>
                <a:lnTo>
                  <a:pt x="2057400" y="63501"/>
                </a:lnTo>
                <a:cubicBezTo>
                  <a:pt x="2057400" y="28430"/>
                  <a:pt x="2085830" y="0"/>
                  <a:pt x="2120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ame Side Corner Rectangle 6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1092201" y="0"/>
                </a:moveTo>
                <a:lnTo>
                  <a:pt x="1879599" y="0"/>
                </a:lnTo>
                <a:cubicBezTo>
                  <a:pt x="1914670" y="0"/>
                  <a:pt x="1943100" y="28430"/>
                  <a:pt x="1943100" y="63501"/>
                </a:cubicBezTo>
                <a:lnTo>
                  <a:pt x="19431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1028700" y="381000"/>
                </a:lnTo>
                <a:lnTo>
                  <a:pt x="1028700" y="63501"/>
                </a:lnTo>
                <a:cubicBezTo>
                  <a:pt x="1028700" y="28430"/>
                  <a:pt x="1057130" y="0"/>
                  <a:pt x="10922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3398838"/>
            <a:ext cx="5198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2722" y="265762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Sub-Heading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61" y="3124052"/>
            <a:ext cx="22860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3505200" y="151122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2" name="Round Same Side Corner Rectangle 11"/>
          <p:cNvSpPr/>
          <p:nvPr/>
        </p:nvSpPr>
        <p:spPr>
          <a:xfrm>
            <a:off x="1905000" y="1437225"/>
            <a:ext cx="1419520" cy="58857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135944" y="1482986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04669" y="15095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57706" y="150023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8450" y="149051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</p:spTree>
    <p:extLst>
      <p:ext uri="{BB962C8B-B14F-4D97-AF65-F5344CB8AC3E}">
        <p14:creationId xmlns:p14="http://schemas.microsoft.com/office/powerpoint/2010/main" val="133060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tabs – ( Third Tab)</a:t>
            </a:r>
          </a:p>
        </p:txBody>
      </p:sp>
      <p:sp>
        <p:nvSpPr>
          <p:cNvPr id="20" name="Rectangle 4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4178301" y="0"/>
                </a:moveTo>
                <a:lnTo>
                  <a:pt x="4965699" y="0"/>
                </a:lnTo>
                <a:cubicBezTo>
                  <a:pt x="5000770" y="0"/>
                  <a:pt x="5029200" y="28430"/>
                  <a:pt x="5029200" y="63501"/>
                </a:cubicBez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4114800" y="381000"/>
                </a:lnTo>
                <a:lnTo>
                  <a:pt x="4114800" y="63501"/>
                </a:lnTo>
                <a:cubicBezTo>
                  <a:pt x="4114800" y="28430"/>
                  <a:pt x="4143230" y="0"/>
                  <a:pt x="41783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8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3149601" y="0"/>
                </a:moveTo>
                <a:lnTo>
                  <a:pt x="3936999" y="0"/>
                </a:lnTo>
                <a:cubicBezTo>
                  <a:pt x="3972070" y="0"/>
                  <a:pt x="4000500" y="28430"/>
                  <a:pt x="4000500" y="63501"/>
                </a:cubicBezTo>
                <a:lnTo>
                  <a:pt x="40005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3086100" y="381000"/>
                </a:lnTo>
                <a:lnTo>
                  <a:pt x="3086100" y="63501"/>
                </a:lnTo>
                <a:cubicBezTo>
                  <a:pt x="3086100" y="28430"/>
                  <a:pt x="3114530" y="0"/>
                  <a:pt x="31496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  <a:shade val="30000"/>
                  <a:satMod val="115000"/>
                </a:schemeClr>
              </a:gs>
              <a:gs pos="50000">
                <a:schemeClr val="accent6">
                  <a:lumMod val="50000"/>
                  <a:shade val="67500"/>
                  <a:satMod val="115000"/>
                </a:schemeClr>
              </a:gs>
              <a:gs pos="100000">
                <a:schemeClr val="accent6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2120901" y="0"/>
                </a:moveTo>
                <a:lnTo>
                  <a:pt x="2908299" y="0"/>
                </a:lnTo>
                <a:cubicBezTo>
                  <a:pt x="2943370" y="0"/>
                  <a:pt x="2971800" y="28430"/>
                  <a:pt x="2971800" y="63501"/>
                </a:cubicBezTo>
                <a:lnTo>
                  <a:pt x="29718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2057400" y="381000"/>
                </a:lnTo>
                <a:lnTo>
                  <a:pt x="2057400" y="63501"/>
                </a:lnTo>
                <a:cubicBezTo>
                  <a:pt x="2057400" y="28430"/>
                  <a:pt x="2085830" y="0"/>
                  <a:pt x="2120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3398838"/>
            <a:ext cx="5198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2722" y="265762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Sub-Heading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61" y="3124052"/>
            <a:ext cx="22860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5129360" y="149051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2" name="Round Same Side Corner Rectangle 11"/>
          <p:cNvSpPr/>
          <p:nvPr/>
        </p:nvSpPr>
        <p:spPr>
          <a:xfrm>
            <a:off x="1905000" y="1437225"/>
            <a:ext cx="1419520" cy="58857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3528840" y="1445133"/>
            <a:ext cx="1422000" cy="59040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15940" y="150023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4669" y="151966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57706" y="150023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8450" y="149051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</p:spTree>
    <p:extLst>
      <p:ext uri="{BB962C8B-B14F-4D97-AF65-F5344CB8AC3E}">
        <p14:creationId xmlns:p14="http://schemas.microsoft.com/office/powerpoint/2010/main" val="10592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tabs – (Fourth Tab)</a:t>
            </a:r>
          </a:p>
        </p:txBody>
      </p:sp>
      <p:sp>
        <p:nvSpPr>
          <p:cNvPr id="20" name="Rectangle 4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4178301" y="0"/>
                </a:moveTo>
                <a:lnTo>
                  <a:pt x="4965699" y="0"/>
                </a:lnTo>
                <a:cubicBezTo>
                  <a:pt x="5000770" y="0"/>
                  <a:pt x="5029200" y="28430"/>
                  <a:pt x="5029200" y="63501"/>
                </a:cubicBez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4114800" y="381000"/>
                </a:lnTo>
                <a:lnTo>
                  <a:pt x="4114800" y="63501"/>
                </a:lnTo>
                <a:cubicBezTo>
                  <a:pt x="4114800" y="28430"/>
                  <a:pt x="4143230" y="0"/>
                  <a:pt x="41783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  <a:shade val="30000"/>
                  <a:satMod val="115000"/>
                </a:schemeClr>
              </a:gs>
              <a:gs pos="50000">
                <a:schemeClr val="accent2">
                  <a:lumMod val="50000"/>
                  <a:shade val="67500"/>
                  <a:satMod val="115000"/>
                </a:schemeClr>
              </a:gs>
              <a:gs pos="100000">
                <a:schemeClr val="accent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Same Side Corner Rectangle 8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3149601" y="0"/>
                </a:moveTo>
                <a:lnTo>
                  <a:pt x="3936999" y="0"/>
                </a:lnTo>
                <a:cubicBezTo>
                  <a:pt x="3972070" y="0"/>
                  <a:pt x="4000500" y="28430"/>
                  <a:pt x="4000500" y="63501"/>
                </a:cubicBezTo>
                <a:lnTo>
                  <a:pt x="4000500" y="381000"/>
                </a:ln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3086100" y="381000"/>
                </a:lnTo>
                <a:lnTo>
                  <a:pt x="3086100" y="63501"/>
                </a:lnTo>
                <a:cubicBezTo>
                  <a:pt x="3086100" y="28430"/>
                  <a:pt x="3114530" y="0"/>
                  <a:pt x="31496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3398838"/>
            <a:ext cx="5198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2722" y="265762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Sub-Heading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61" y="3124052"/>
            <a:ext cx="22860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5129360" y="149051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2" name="Round Same Side Corner Rectangle 11"/>
          <p:cNvSpPr/>
          <p:nvPr/>
        </p:nvSpPr>
        <p:spPr>
          <a:xfrm>
            <a:off x="1905000" y="1437225"/>
            <a:ext cx="1419520" cy="58857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3528840" y="1445133"/>
            <a:ext cx="1422000" cy="59040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15940" y="150023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4669" y="151966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57706" y="150023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8450" y="149051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6" name="Round Same Side Corner Rectangle 15"/>
          <p:cNvSpPr/>
          <p:nvPr/>
        </p:nvSpPr>
        <p:spPr>
          <a:xfrm>
            <a:off x="5153134" y="1455473"/>
            <a:ext cx="1424026" cy="569717"/>
          </a:xfrm>
          <a:prstGeom prst="round2Same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35810" y="15095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</p:spTree>
    <p:extLst>
      <p:ext uri="{BB962C8B-B14F-4D97-AF65-F5344CB8AC3E}">
        <p14:creationId xmlns:p14="http://schemas.microsoft.com/office/powerpoint/2010/main" val="32177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Same Side Corner Rectangle 16"/>
          <p:cNvSpPr/>
          <p:nvPr/>
        </p:nvSpPr>
        <p:spPr>
          <a:xfrm>
            <a:off x="6785904" y="1445928"/>
            <a:ext cx="1419602" cy="579261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 tabs – (Fifth Tab)</a:t>
            </a:r>
          </a:p>
        </p:txBody>
      </p:sp>
      <p:sp>
        <p:nvSpPr>
          <p:cNvPr id="20" name="Rectangle 4"/>
          <p:cNvSpPr/>
          <p:nvPr/>
        </p:nvSpPr>
        <p:spPr>
          <a:xfrm>
            <a:off x="1905000" y="1417638"/>
            <a:ext cx="7924800" cy="4802909"/>
          </a:xfrm>
          <a:custGeom>
            <a:avLst/>
            <a:gdLst/>
            <a:ahLst/>
            <a:cxnLst/>
            <a:rect l="l" t="t" r="r" b="b"/>
            <a:pathLst>
              <a:path w="5029200" h="3048000">
                <a:moveTo>
                  <a:pt x="4178301" y="0"/>
                </a:moveTo>
                <a:lnTo>
                  <a:pt x="4965699" y="0"/>
                </a:lnTo>
                <a:cubicBezTo>
                  <a:pt x="5000770" y="0"/>
                  <a:pt x="5029200" y="28430"/>
                  <a:pt x="5029200" y="63501"/>
                </a:cubicBezTo>
                <a:lnTo>
                  <a:pt x="5029200" y="381000"/>
                </a:lnTo>
                <a:lnTo>
                  <a:pt x="5029200" y="3048000"/>
                </a:lnTo>
                <a:lnTo>
                  <a:pt x="0" y="3048000"/>
                </a:lnTo>
                <a:lnTo>
                  <a:pt x="0" y="381000"/>
                </a:lnTo>
                <a:lnTo>
                  <a:pt x="4114800" y="381000"/>
                </a:lnTo>
                <a:lnTo>
                  <a:pt x="4114800" y="63501"/>
                </a:lnTo>
                <a:cubicBezTo>
                  <a:pt x="4114800" y="28430"/>
                  <a:pt x="4143230" y="0"/>
                  <a:pt x="41783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95800" y="3398838"/>
            <a:ext cx="5198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can replace this text with yours. You can replace this text with yours. 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2722" y="2657625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Sub-Heading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61" y="3124052"/>
            <a:ext cx="2286000" cy="1714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5129360" y="149051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2" name="Round Same Side Corner Rectangle 11"/>
          <p:cNvSpPr/>
          <p:nvPr/>
        </p:nvSpPr>
        <p:spPr>
          <a:xfrm>
            <a:off x="1905000" y="1437225"/>
            <a:ext cx="1419520" cy="588571"/>
          </a:xfrm>
          <a:prstGeom prst="round2Same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ame Side Corner Rectangle 12"/>
          <p:cNvSpPr/>
          <p:nvPr/>
        </p:nvSpPr>
        <p:spPr>
          <a:xfrm>
            <a:off x="3528840" y="1445133"/>
            <a:ext cx="1422000" cy="590400"/>
          </a:xfrm>
          <a:prstGeom prst="round2Same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15940" y="1500232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4669" y="151966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57706" y="1500231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8450" y="1490517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gency FB" panose="020B0503020202020204" pitchFamily="34" charset="0"/>
              </a:rPr>
              <a:t>Tab Name</a:t>
            </a:r>
          </a:p>
        </p:txBody>
      </p:sp>
      <p:sp>
        <p:nvSpPr>
          <p:cNvPr id="16" name="Round Same Side Corner Rectangle 15"/>
          <p:cNvSpPr/>
          <p:nvPr/>
        </p:nvSpPr>
        <p:spPr>
          <a:xfrm>
            <a:off x="5153134" y="1455473"/>
            <a:ext cx="1424026" cy="569717"/>
          </a:xfrm>
          <a:prstGeom prst="round2Same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35810" y="15095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Tab Name</a:t>
            </a:r>
          </a:p>
        </p:txBody>
      </p:sp>
    </p:spTree>
    <p:extLst>
      <p:ext uri="{BB962C8B-B14F-4D97-AF65-F5344CB8AC3E}">
        <p14:creationId xmlns:p14="http://schemas.microsoft.com/office/powerpoint/2010/main" val="2516257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e3a1cf56a5a4a9275d2ee6fb5b81e67f6ee1e015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432</TotalTime>
  <Words>259</Words>
  <Application>Microsoft Office PowerPoint</Application>
  <PresentationFormat>Widescreen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Agency FB</vt:lpstr>
      <vt:lpstr>Arial</vt:lpstr>
      <vt:lpstr>Calibri</vt:lpstr>
      <vt:lpstr>Tw Cen MT Condensed Extra Bold</vt:lpstr>
      <vt:lpstr>blank</vt:lpstr>
      <vt:lpstr>Five tabs – ( First Tab)</vt:lpstr>
      <vt:lpstr>Five tabs – ( Second Tab)</vt:lpstr>
      <vt:lpstr>Five tabs – ( Third Tab)</vt:lpstr>
      <vt:lpstr>Five tabs – (Fourth Tab)</vt:lpstr>
      <vt:lpstr>Five tabs – (Fifth Tab)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3D diagrams bundle - 14800 &gt;&gt; A collection of 3D diagrams that can be used for creatively representing &gt;&gt; textual content &gt;&gt;</dc:title>
  <dc:creator>Arte R</dc:creator>
  <cp:lastModifiedBy>Arte Ramgopal</cp:lastModifiedBy>
  <cp:revision>237</cp:revision>
  <dcterms:created xsi:type="dcterms:W3CDTF">2011-08-25T05:54:28Z</dcterms:created>
  <dcterms:modified xsi:type="dcterms:W3CDTF">2021-01-31T09:22:00Z</dcterms:modified>
</cp:coreProperties>
</file>