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  <p:sldMasterId id="2147483699" r:id="rId2"/>
  </p:sldMasterIdLst>
  <p:notesMasterIdLst>
    <p:notesMasterId r:id="rId15"/>
  </p:notesMasterIdLst>
  <p:sldIdLst>
    <p:sldId id="1093" r:id="rId3"/>
    <p:sldId id="1094" r:id="rId4"/>
    <p:sldId id="258" r:id="rId5"/>
    <p:sldId id="1095" r:id="rId6"/>
    <p:sldId id="1096" r:id="rId7"/>
    <p:sldId id="1097" r:id="rId8"/>
    <p:sldId id="1098" r:id="rId9"/>
    <p:sldId id="1099" r:id="rId10"/>
    <p:sldId id="1100" r:id="rId11"/>
    <p:sldId id="1101" r:id="rId12"/>
    <p:sldId id="1102" r:id="rId13"/>
    <p:sldId id="11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6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67B21-57E1-4AC2-891C-7B350E303FAB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5B876-4BF0-4234-933E-8BA2A4953A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51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9D2F7-E665-4368-A8B2-4B70BB86D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09710-EF85-4122-94FD-2040929A4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EBF7E-C3BD-47A4-9343-3BE24B78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1A1CB-D379-47C3-86E0-21CD3945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061F2-026A-4734-94BD-88BA2F957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71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D59E-090C-4AEA-A9AC-CBDDB9774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831BD-FF4E-4AE8-9C0C-A032B8253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C773-F473-467C-B5C2-9358A21E7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A859-7503-4F4B-B62E-7A6722A7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CA7C6-91EA-47D8-9523-3F6E1978E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02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BAC4-E7ED-4997-9021-65BF476E24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9FE91-0D20-43AE-AAFA-EDC3AC74C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A875-41FB-470F-90F3-3D72A505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1D8DA-CB7C-4950-A683-264AF565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EBC02-4994-41E9-BFDF-478450E1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91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23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9692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423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5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61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47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4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819B9-C6EC-4557-B1A3-92D2C636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A053-305E-40F2-B7BC-84C525AB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660E1-C72C-490C-BA8C-E97A9278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B25E4-4B9E-4693-949E-911CAB38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41071-FC94-4F19-846A-1BDC58C9F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260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4851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854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1732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38" y="248289"/>
            <a:ext cx="8237537" cy="614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338" y="1518082"/>
            <a:ext cx="7189787" cy="4183371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EC7F503-6BF0-40DF-9D84-1C6BBF04997A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31-01-2021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9B2B4AD-C900-488F-9005-78C923D587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617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38" y="248289"/>
            <a:ext cx="8237537" cy="614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338" y="1518082"/>
            <a:ext cx="7189787" cy="4183371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C7F503-6BF0-40DF-9D84-1C6BBF04997A}" type="datetimeFigureOut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31-01-2021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2B4AD-C900-488F-9005-78C923D5875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9778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38" y="248289"/>
            <a:ext cx="8237537" cy="614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338" y="1518082"/>
            <a:ext cx="7189787" cy="4183371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85CF15F5-DAAC-46DE-8C1D-13409182485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31-Jan-21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fld id="{19B2B4AD-C900-488F-9005-78C923D58759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77175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338" y="248289"/>
            <a:ext cx="8237537" cy="614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0338" y="1518082"/>
            <a:ext cx="7189787" cy="4183371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6FD1D-0A4B-442E-9158-BBDEDC9A5EF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31-Jan-21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B2B4AD-C900-488F-9005-78C923D58759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71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60510-9C26-45A5-87D8-CEA1B7A3D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A30AB-93F6-4842-A587-8D75B2B1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8349E-F2E2-4FE0-AED1-11215CFE1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376E-9B21-49B4-8490-C6ED26F8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FC9C-E2BC-4811-BCC0-A8F0D36D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27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36B9-5DE7-4141-9077-D310D920B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D1CE2-29C3-484D-9589-EC73B3BE9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B8384-4241-4369-9718-7D1DCC9E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A47FE-748F-4058-8B80-4EB1AA28E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3AD7C-504E-41DD-A0D9-DED5F5A3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E3954D-FB85-4A76-9264-8ADA42B99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156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DB8E-4187-48BF-B908-F3F154F4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40563-0110-4B8B-A036-BBCB011A4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5DC93-CC8E-4072-8ACE-6733D429F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0A33C-0756-4A88-9782-12425C843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FC7B9-16B1-4B4B-A063-B5B11334ED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CF815-8425-46F6-BDC9-C4F066B02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881871-D178-4D14-8457-B1D41F20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252C7-7EFB-4621-A2DC-3A3B8361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16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3962E-6875-46A9-BA09-F9ACC20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E449B-E57D-49A7-9343-20C35F1A9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168D9C-3F1D-4CB0-8271-975D20BB2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16D2C3-5C02-4FB4-982A-17AB3FC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19AD5-D9CC-4ED1-9632-C9CA917E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5DD2F-65B8-4F4D-86D1-0E0BC77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99A49-9F89-4E51-943B-864E95AC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362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EB40-52BB-4244-B60A-756E7702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ADA0D-7487-41FD-9AEA-599FA76A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CB7B-18D2-498A-8C28-575BC25A7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37734-E21F-4F11-96F4-96D1768A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3C73D-B4FC-4B05-B607-497F119B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DFE9F-90C4-4CC6-96DA-1CDD3825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65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EC94-C6A2-4AC4-84DB-DF95EF47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3C6DD-7EB1-4FD1-882C-73039331C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CC645-5236-495F-AEDF-28D1FBDAF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BF8EC-FAF7-4D7D-B308-A620BAE9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D2F3A-1009-4A07-9AA0-5D3CB2F1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C0066-0A03-4811-BB81-9EEBEB5A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922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F7ACCE-C0DA-413C-AE5C-45E4EB2B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E7C39-268A-49ED-9B09-E9FF2A3E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C47A-5ED2-4656-ACA3-CCC46CBED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F1F3D-C84C-4347-A839-6E37818F2C14}" type="datetimeFigureOut">
              <a:rPr lang="en-IN" smtClean="0"/>
              <a:t>31-01-2021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E1CA4-2F09-4049-820E-0D4955073A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BB7C5-5601-4D3E-8E32-20A596EFC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F927-FA7B-4969-8786-125A7B7E29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080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B140-240B-4B11-970E-D617603030C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31-Jan-21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04E-6F37-408A-89FA-64C33C101676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281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697" r:id="rId14"/>
    <p:sldLayoutId id="2147483698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.png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68A70E-34EB-4B60-B6E0-1D9AC85CB54F}"/>
              </a:ext>
            </a:extLst>
          </p:cNvPr>
          <p:cNvSpPr/>
          <p:nvPr/>
        </p:nvSpPr>
        <p:spPr>
          <a:xfrm rot="20525547">
            <a:off x="2263612" y="4426069"/>
            <a:ext cx="2782641" cy="1130103"/>
          </a:xfrm>
          <a:custGeom>
            <a:avLst/>
            <a:gdLst>
              <a:gd name="connsiteX0" fmla="*/ 262590 w 2782641"/>
              <a:gd name="connsiteY0" fmla="*/ 250091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34679 w 2782641"/>
              <a:gd name="connsiteY3" fmla="*/ 397696 h 1130103"/>
              <a:gd name="connsiteX4" fmla="*/ 241772 w 2782641"/>
              <a:gd name="connsiteY4" fmla="*/ 472581 h 1130103"/>
              <a:gd name="connsiteX5" fmla="*/ 261701 w 2782641"/>
              <a:gd name="connsiteY5" fmla="*/ 542196 h 1130103"/>
              <a:gd name="connsiteX6" fmla="*/ 261701 w 2782641"/>
              <a:gd name="connsiteY6" fmla="*/ 542196 h 1130103"/>
              <a:gd name="connsiteX7" fmla="*/ 241772 w 2782641"/>
              <a:gd name="connsiteY7" fmla="*/ 472580 h 1130103"/>
              <a:gd name="connsiteX8" fmla="*/ 234679 w 2782641"/>
              <a:gd name="connsiteY8" fmla="*/ 397695 h 1130103"/>
              <a:gd name="connsiteX9" fmla="*/ 241772 w 2782641"/>
              <a:gd name="connsiteY9" fmla="*/ 322811 h 1130103"/>
              <a:gd name="connsiteX10" fmla="*/ 241772 w 2782641"/>
              <a:gd name="connsiteY10" fmla="*/ 322811 h 1130103"/>
              <a:gd name="connsiteX11" fmla="*/ 957805 w 2782641"/>
              <a:gd name="connsiteY11" fmla="*/ 108755 h 1130103"/>
              <a:gd name="connsiteX12" fmla="*/ 656588 w 2782641"/>
              <a:gd name="connsiteY12" fmla="*/ 296313 h 1130103"/>
              <a:gd name="connsiteX13" fmla="*/ 656588 w 2782641"/>
              <a:gd name="connsiteY13" fmla="*/ 296314 h 1130103"/>
              <a:gd name="connsiteX14" fmla="*/ 717803 w 2782641"/>
              <a:gd name="connsiteY14" fmla="*/ 360375 h 1130103"/>
              <a:gd name="connsiteX15" fmla="*/ 1620165 w 2782641"/>
              <a:gd name="connsiteY15" fmla="*/ 808494 h 1130103"/>
              <a:gd name="connsiteX16" fmla="*/ 2614750 w 2782641"/>
              <a:gd name="connsiteY16" fmla="*/ 831054 h 1130103"/>
              <a:gd name="connsiteX17" fmla="*/ 2782641 w 2782641"/>
              <a:gd name="connsiteY17" fmla="*/ 772863 h 1130103"/>
              <a:gd name="connsiteX18" fmla="*/ 2747690 w 2782641"/>
              <a:gd name="connsiteY18" fmla="*/ 807192 h 1130103"/>
              <a:gd name="connsiteX19" fmla="*/ 1608497 w 2782641"/>
              <a:gd name="connsiteY19" fmla="*/ 1130103 h 1130103"/>
              <a:gd name="connsiteX20" fmla="*/ 262589 w 2782641"/>
              <a:gd name="connsiteY20" fmla="*/ 545302 h 1130103"/>
              <a:gd name="connsiteX21" fmla="*/ 261701 w 2782641"/>
              <a:gd name="connsiteY21" fmla="*/ 542197 h 1130103"/>
              <a:gd name="connsiteX22" fmla="*/ 0 w 2782641"/>
              <a:gd name="connsiteY22" fmla="*/ 705150 h 1130103"/>
              <a:gd name="connsiteX23" fmla="*/ 225507 w 2782641"/>
              <a:gd name="connsiteY23" fmla="*/ 0 h 1130103"/>
              <a:gd name="connsiteX24" fmla="*/ 426849 w 2782641"/>
              <a:gd name="connsiteY24" fmla="*/ 29902 h 1130103"/>
              <a:gd name="connsiteX25" fmla="*/ 426849 w 2782641"/>
              <a:gd name="connsiteY25" fmla="*/ 29901 h 1130103"/>
              <a:gd name="connsiteX26" fmla="*/ 483129 w 2782641"/>
              <a:gd name="connsiteY26" fmla="*/ 38259 h 1130103"/>
              <a:gd name="connsiteX27" fmla="*/ 483130 w 2782641"/>
              <a:gd name="connsiteY27" fmla="*/ 38260 h 1130103"/>
              <a:gd name="connsiteX0" fmla="*/ 241772 w 2782641"/>
              <a:gd name="connsiteY0" fmla="*/ 322811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34679 w 2782641"/>
              <a:gd name="connsiteY3" fmla="*/ 397696 h 1130103"/>
              <a:gd name="connsiteX4" fmla="*/ 241772 w 2782641"/>
              <a:gd name="connsiteY4" fmla="*/ 472581 h 1130103"/>
              <a:gd name="connsiteX5" fmla="*/ 261701 w 2782641"/>
              <a:gd name="connsiteY5" fmla="*/ 542196 h 1130103"/>
              <a:gd name="connsiteX6" fmla="*/ 261701 w 2782641"/>
              <a:gd name="connsiteY6" fmla="*/ 542196 h 1130103"/>
              <a:gd name="connsiteX7" fmla="*/ 241772 w 2782641"/>
              <a:gd name="connsiteY7" fmla="*/ 472580 h 1130103"/>
              <a:gd name="connsiteX8" fmla="*/ 234679 w 2782641"/>
              <a:gd name="connsiteY8" fmla="*/ 397695 h 1130103"/>
              <a:gd name="connsiteX9" fmla="*/ 241772 w 2782641"/>
              <a:gd name="connsiteY9" fmla="*/ 322811 h 1130103"/>
              <a:gd name="connsiteX10" fmla="*/ 241772 w 2782641"/>
              <a:gd name="connsiteY10" fmla="*/ 322811 h 1130103"/>
              <a:gd name="connsiteX11" fmla="*/ 957805 w 2782641"/>
              <a:gd name="connsiteY11" fmla="*/ 108755 h 1130103"/>
              <a:gd name="connsiteX12" fmla="*/ 656588 w 2782641"/>
              <a:gd name="connsiteY12" fmla="*/ 296313 h 1130103"/>
              <a:gd name="connsiteX13" fmla="*/ 656588 w 2782641"/>
              <a:gd name="connsiteY13" fmla="*/ 296314 h 1130103"/>
              <a:gd name="connsiteX14" fmla="*/ 717803 w 2782641"/>
              <a:gd name="connsiteY14" fmla="*/ 360375 h 1130103"/>
              <a:gd name="connsiteX15" fmla="*/ 1620165 w 2782641"/>
              <a:gd name="connsiteY15" fmla="*/ 808494 h 1130103"/>
              <a:gd name="connsiteX16" fmla="*/ 2614750 w 2782641"/>
              <a:gd name="connsiteY16" fmla="*/ 831054 h 1130103"/>
              <a:gd name="connsiteX17" fmla="*/ 2782641 w 2782641"/>
              <a:gd name="connsiteY17" fmla="*/ 772863 h 1130103"/>
              <a:gd name="connsiteX18" fmla="*/ 2747690 w 2782641"/>
              <a:gd name="connsiteY18" fmla="*/ 807192 h 1130103"/>
              <a:gd name="connsiteX19" fmla="*/ 1608497 w 2782641"/>
              <a:gd name="connsiteY19" fmla="*/ 1130103 h 1130103"/>
              <a:gd name="connsiteX20" fmla="*/ 262589 w 2782641"/>
              <a:gd name="connsiteY20" fmla="*/ 545302 h 1130103"/>
              <a:gd name="connsiteX21" fmla="*/ 261701 w 2782641"/>
              <a:gd name="connsiteY21" fmla="*/ 542197 h 1130103"/>
              <a:gd name="connsiteX22" fmla="*/ 0 w 2782641"/>
              <a:gd name="connsiteY22" fmla="*/ 705150 h 1130103"/>
              <a:gd name="connsiteX23" fmla="*/ 225507 w 2782641"/>
              <a:gd name="connsiteY23" fmla="*/ 0 h 1130103"/>
              <a:gd name="connsiteX24" fmla="*/ 426849 w 2782641"/>
              <a:gd name="connsiteY24" fmla="*/ 29902 h 1130103"/>
              <a:gd name="connsiteX25" fmla="*/ 426849 w 2782641"/>
              <a:gd name="connsiteY25" fmla="*/ 29901 h 1130103"/>
              <a:gd name="connsiteX26" fmla="*/ 483129 w 2782641"/>
              <a:gd name="connsiteY26" fmla="*/ 38259 h 1130103"/>
              <a:gd name="connsiteX27" fmla="*/ 483130 w 2782641"/>
              <a:gd name="connsiteY27" fmla="*/ 38260 h 1130103"/>
              <a:gd name="connsiteX28" fmla="*/ 957805 w 2782641"/>
              <a:gd name="connsiteY28" fmla="*/ 108755 h 1130103"/>
              <a:gd name="connsiteX0" fmla="*/ 241772 w 2782641"/>
              <a:gd name="connsiteY0" fmla="*/ 322811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34679 w 2782641"/>
              <a:gd name="connsiteY3" fmla="*/ 397696 h 1130103"/>
              <a:gd name="connsiteX4" fmla="*/ 241772 w 2782641"/>
              <a:gd name="connsiteY4" fmla="*/ 472581 h 1130103"/>
              <a:gd name="connsiteX5" fmla="*/ 261701 w 2782641"/>
              <a:gd name="connsiteY5" fmla="*/ 542196 h 1130103"/>
              <a:gd name="connsiteX6" fmla="*/ 261701 w 2782641"/>
              <a:gd name="connsiteY6" fmla="*/ 542196 h 1130103"/>
              <a:gd name="connsiteX7" fmla="*/ 241772 w 2782641"/>
              <a:gd name="connsiteY7" fmla="*/ 472580 h 1130103"/>
              <a:gd name="connsiteX8" fmla="*/ 234679 w 2782641"/>
              <a:gd name="connsiteY8" fmla="*/ 397695 h 1130103"/>
              <a:gd name="connsiteX9" fmla="*/ 241772 w 2782641"/>
              <a:gd name="connsiteY9" fmla="*/ 322811 h 1130103"/>
              <a:gd name="connsiteX10" fmla="*/ 957805 w 2782641"/>
              <a:gd name="connsiteY10" fmla="*/ 108755 h 1130103"/>
              <a:gd name="connsiteX11" fmla="*/ 656588 w 2782641"/>
              <a:gd name="connsiteY11" fmla="*/ 296313 h 1130103"/>
              <a:gd name="connsiteX12" fmla="*/ 656588 w 2782641"/>
              <a:gd name="connsiteY12" fmla="*/ 296314 h 1130103"/>
              <a:gd name="connsiteX13" fmla="*/ 717803 w 2782641"/>
              <a:gd name="connsiteY13" fmla="*/ 360375 h 1130103"/>
              <a:gd name="connsiteX14" fmla="*/ 1620165 w 2782641"/>
              <a:gd name="connsiteY14" fmla="*/ 808494 h 1130103"/>
              <a:gd name="connsiteX15" fmla="*/ 2614750 w 2782641"/>
              <a:gd name="connsiteY15" fmla="*/ 831054 h 1130103"/>
              <a:gd name="connsiteX16" fmla="*/ 2782641 w 2782641"/>
              <a:gd name="connsiteY16" fmla="*/ 772863 h 1130103"/>
              <a:gd name="connsiteX17" fmla="*/ 2747690 w 2782641"/>
              <a:gd name="connsiteY17" fmla="*/ 807192 h 1130103"/>
              <a:gd name="connsiteX18" fmla="*/ 1608497 w 2782641"/>
              <a:gd name="connsiteY18" fmla="*/ 1130103 h 1130103"/>
              <a:gd name="connsiteX19" fmla="*/ 262589 w 2782641"/>
              <a:gd name="connsiteY19" fmla="*/ 545302 h 1130103"/>
              <a:gd name="connsiteX20" fmla="*/ 261701 w 2782641"/>
              <a:gd name="connsiteY20" fmla="*/ 542197 h 1130103"/>
              <a:gd name="connsiteX21" fmla="*/ 0 w 2782641"/>
              <a:gd name="connsiteY21" fmla="*/ 705150 h 1130103"/>
              <a:gd name="connsiteX22" fmla="*/ 225507 w 2782641"/>
              <a:gd name="connsiteY22" fmla="*/ 0 h 1130103"/>
              <a:gd name="connsiteX23" fmla="*/ 426849 w 2782641"/>
              <a:gd name="connsiteY23" fmla="*/ 29902 h 1130103"/>
              <a:gd name="connsiteX24" fmla="*/ 426849 w 2782641"/>
              <a:gd name="connsiteY24" fmla="*/ 29901 h 1130103"/>
              <a:gd name="connsiteX25" fmla="*/ 483129 w 2782641"/>
              <a:gd name="connsiteY25" fmla="*/ 38259 h 1130103"/>
              <a:gd name="connsiteX26" fmla="*/ 483130 w 2782641"/>
              <a:gd name="connsiteY26" fmla="*/ 38260 h 1130103"/>
              <a:gd name="connsiteX27" fmla="*/ 957805 w 2782641"/>
              <a:gd name="connsiteY27" fmla="*/ 108755 h 1130103"/>
              <a:gd name="connsiteX0" fmla="*/ 234679 w 2782641"/>
              <a:gd name="connsiteY0" fmla="*/ 397695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34679 w 2782641"/>
              <a:gd name="connsiteY3" fmla="*/ 397696 h 1130103"/>
              <a:gd name="connsiteX4" fmla="*/ 241772 w 2782641"/>
              <a:gd name="connsiteY4" fmla="*/ 472581 h 1130103"/>
              <a:gd name="connsiteX5" fmla="*/ 261701 w 2782641"/>
              <a:gd name="connsiteY5" fmla="*/ 542196 h 1130103"/>
              <a:gd name="connsiteX6" fmla="*/ 261701 w 2782641"/>
              <a:gd name="connsiteY6" fmla="*/ 542196 h 1130103"/>
              <a:gd name="connsiteX7" fmla="*/ 241772 w 2782641"/>
              <a:gd name="connsiteY7" fmla="*/ 472580 h 1130103"/>
              <a:gd name="connsiteX8" fmla="*/ 234679 w 2782641"/>
              <a:gd name="connsiteY8" fmla="*/ 397695 h 1130103"/>
              <a:gd name="connsiteX9" fmla="*/ 957805 w 2782641"/>
              <a:gd name="connsiteY9" fmla="*/ 108755 h 1130103"/>
              <a:gd name="connsiteX10" fmla="*/ 656588 w 2782641"/>
              <a:gd name="connsiteY10" fmla="*/ 296313 h 1130103"/>
              <a:gd name="connsiteX11" fmla="*/ 656588 w 2782641"/>
              <a:gd name="connsiteY11" fmla="*/ 296314 h 1130103"/>
              <a:gd name="connsiteX12" fmla="*/ 717803 w 2782641"/>
              <a:gd name="connsiteY12" fmla="*/ 360375 h 1130103"/>
              <a:gd name="connsiteX13" fmla="*/ 1620165 w 2782641"/>
              <a:gd name="connsiteY13" fmla="*/ 808494 h 1130103"/>
              <a:gd name="connsiteX14" fmla="*/ 2614750 w 2782641"/>
              <a:gd name="connsiteY14" fmla="*/ 831054 h 1130103"/>
              <a:gd name="connsiteX15" fmla="*/ 2782641 w 2782641"/>
              <a:gd name="connsiteY15" fmla="*/ 772863 h 1130103"/>
              <a:gd name="connsiteX16" fmla="*/ 2747690 w 2782641"/>
              <a:gd name="connsiteY16" fmla="*/ 807192 h 1130103"/>
              <a:gd name="connsiteX17" fmla="*/ 1608497 w 2782641"/>
              <a:gd name="connsiteY17" fmla="*/ 1130103 h 1130103"/>
              <a:gd name="connsiteX18" fmla="*/ 262589 w 2782641"/>
              <a:gd name="connsiteY18" fmla="*/ 545302 h 1130103"/>
              <a:gd name="connsiteX19" fmla="*/ 261701 w 2782641"/>
              <a:gd name="connsiteY19" fmla="*/ 542197 h 1130103"/>
              <a:gd name="connsiteX20" fmla="*/ 0 w 2782641"/>
              <a:gd name="connsiteY20" fmla="*/ 705150 h 1130103"/>
              <a:gd name="connsiteX21" fmla="*/ 225507 w 2782641"/>
              <a:gd name="connsiteY21" fmla="*/ 0 h 1130103"/>
              <a:gd name="connsiteX22" fmla="*/ 426849 w 2782641"/>
              <a:gd name="connsiteY22" fmla="*/ 29902 h 1130103"/>
              <a:gd name="connsiteX23" fmla="*/ 426849 w 2782641"/>
              <a:gd name="connsiteY23" fmla="*/ 29901 h 1130103"/>
              <a:gd name="connsiteX24" fmla="*/ 483129 w 2782641"/>
              <a:gd name="connsiteY24" fmla="*/ 38259 h 1130103"/>
              <a:gd name="connsiteX25" fmla="*/ 483130 w 2782641"/>
              <a:gd name="connsiteY25" fmla="*/ 38260 h 1130103"/>
              <a:gd name="connsiteX26" fmla="*/ 957805 w 2782641"/>
              <a:gd name="connsiteY26" fmla="*/ 108755 h 1130103"/>
              <a:gd name="connsiteX0" fmla="*/ 241772 w 2782641"/>
              <a:gd name="connsiteY0" fmla="*/ 472580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34679 w 2782641"/>
              <a:gd name="connsiteY3" fmla="*/ 397696 h 1130103"/>
              <a:gd name="connsiteX4" fmla="*/ 241772 w 2782641"/>
              <a:gd name="connsiteY4" fmla="*/ 472581 h 1130103"/>
              <a:gd name="connsiteX5" fmla="*/ 261701 w 2782641"/>
              <a:gd name="connsiteY5" fmla="*/ 542196 h 1130103"/>
              <a:gd name="connsiteX6" fmla="*/ 261701 w 2782641"/>
              <a:gd name="connsiteY6" fmla="*/ 542196 h 1130103"/>
              <a:gd name="connsiteX7" fmla="*/ 241772 w 2782641"/>
              <a:gd name="connsiteY7" fmla="*/ 472580 h 1130103"/>
              <a:gd name="connsiteX8" fmla="*/ 957805 w 2782641"/>
              <a:gd name="connsiteY8" fmla="*/ 108755 h 1130103"/>
              <a:gd name="connsiteX9" fmla="*/ 656588 w 2782641"/>
              <a:gd name="connsiteY9" fmla="*/ 296313 h 1130103"/>
              <a:gd name="connsiteX10" fmla="*/ 656588 w 2782641"/>
              <a:gd name="connsiteY10" fmla="*/ 296314 h 1130103"/>
              <a:gd name="connsiteX11" fmla="*/ 717803 w 2782641"/>
              <a:gd name="connsiteY11" fmla="*/ 360375 h 1130103"/>
              <a:gd name="connsiteX12" fmla="*/ 1620165 w 2782641"/>
              <a:gd name="connsiteY12" fmla="*/ 808494 h 1130103"/>
              <a:gd name="connsiteX13" fmla="*/ 2614750 w 2782641"/>
              <a:gd name="connsiteY13" fmla="*/ 831054 h 1130103"/>
              <a:gd name="connsiteX14" fmla="*/ 2782641 w 2782641"/>
              <a:gd name="connsiteY14" fmla="*/ 772863 h 1130103"/>
              <a:gd name="connsiteX15" fmla="*/ 2747690 w 2782641"/>
              <a:gd name="connsiteY15" fmla="*/ 807192 h 1130103"/>
              <a:gd name="connsiteX16" fmla="*/ 1608497 w 2782641"/>
              <a:gd name="connsiteY16" fmla="*/ 1130103 h 1130103"/>
              <a:gd name="connsiteX17" fmla="*/ 262589 w 2782641"/>
              <a:gd name="connsiteY17" fmla="*/ 545302 h 1130103"/>
              <a:gd name="connsiteX18" fmla="*/ 261701 w 2782641"/>
              <a:gd name="connsiteY18" fmla="*/ 542197 h 1130103"/>
              <a:gd name="connsiteX19" fmla="*/ 0 w 2782641"/>
              <a:gd name="connsiteY19" fmla="*/ 705150 h 1130103"/>
              <a:gd name="connsiteX20" fmla="*/ 225507 w 2782641"/>
              <a:gd name="connsiteY20" fmla="*/ 0 h 1130103"/>
              <a:gd name="connsiteX21" fmla="*/ 426849 w 2782641"/>
              <a:gd name="connsiteY21" fmla="*/ 29902 h 1130103"/>
              <a:gd name="connsiteX22" fmla="*/ 426849 w 2782641"/>
              <a:gd name="connsiteY22" fmla="*/ 29901 h 1130103"/>
              <a:gd name="connsiteX23" fmla="*/ 483129 w 2782641"/>
              <a:gd name="connsiteY23" fmla="*/ 38259 h 1130103"/>
              <a:gd name="connsiteX24" fmla="*/ 483130 w 2782641"/>
              <a:gd name="connsiteY24" fmla="*/ 38260 h 1130103"/>
              <a:gd name="connsiteX25" fmla="*/ 957805 w 2782641"/>
              <a:gd name="connsiteY25" fmla="*/ 108755 h 1130103"/>
              <a:gd name="connsiteX0" fmla="*/ 241772 w 2782641"/>
              <a:gd name="connsiteY0" fmla="*/ 472580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41772 w 2782641"/>
              <a:gd name="connsiteY3" fmla="*/ 472581 h 1130103"/>
              <a:gd name="connsiteX4" fmla="*/ 261701 w 2782641"/>
              <a:gd name="connsiteY4" fmla="*/ 542196 h 1130103"/>
              <a:gd name="connsiteX5" fmla="*/ 261701 w 2782641"/>
              <a:gd name="connsiteY5" fmla="*/ 542196 h 1130103"/>
              <a:gd name="connsiteX6" fmla="*/ 241772 w 2782641"/>
              <a:gd name="connsiteY6" fmla="*/ 472580 h 1130103"/>
              <a:gd name="connsiteX7" fmla="*/ 957805 w 2782641"/>
              <a:gd name="connsiteY7" fmla="*/ 108755 h 1130103"/>
              <a:gd name="connsiteX8" fmla="*/ 656588 w 2782641"/>
              <a:gd name="connsiteY8" fmla="*/ 296313 h 1130103"/>
              <a:gd name="connsiteX9" fmla="*/ 656588 w 2782641"/>
              <a:gd name="connsiteY9" fmla="*/ 296314 h 1130103"/>
              <a:gd name="connsiteX10" fmla="*/ 717803 w 2782641"/>
              <a:gd name="connsiteY10" fmla="*/ 360375 h 1130103"/>
              <a:gd name="connsiteX11" fmla="*/ 1620165 w 2782641"/>
              <a:gd name="connsiteY11" fmla="*/ 808494 h 1130103"/>
              <a:gd name="connsiteX12" fmla="*/ 2614750 w 2782641"/>
              <a:gd name="connsiteY12" fmla="*/ 831054 h 1130103"/>
              <a:gd name="connsiteX13" fmla="*/ 2782641 w 2782641"/>
              <a:gd name="connsiteY13" fmla="*/ 772863 h 1130103"/>
              <a:gd name="connsiteX14" fmla="*/ 2747690 w 2782641"/>
              <a:gd name="connsiteY14" fmla="*/ 807192 h 1130103"/>
              <a:gd name="connsiteX15" fmla="*/ 1608497 w 2782641"/>
              <a:gd name="connsiteY15" fmla="*/ 1130103 h 1130103"/>
              <a:gd name="connsiteX16" fmla="*/ 262589 w 2782641"/>
              <a:gd name="connsiteY16" fmla="*/ 545302 h 1130103"/>
              <a:gd name="connsiteX17" fmla="*/ 261701 w 2782641"/>
              <a:gd name="connsiteY17" fmla="*/ 542197 h 1130103"/>
              <a:gd name="connsiteX18" fmla="*/ 0 w 2782641"/>
              <a:gd name="connsiteY18" fmla="*/ 705150 h 1130103"/>
              <a:gd name="connsiteX19" fmla="*/ 225507 w 2782641"/>
              <a:gd name="connsiteY19" fmla="*/ 0 h 1130103"/>
              <a:gd name="connsiteX20" fmla="*/ 426849 w 2782641"/>
              <a:gd name="connsiteY20" fmla="*/ 29902 h 1130103"/>
              <a:gd name="connsiteX21" fmla="*/ 426849 w 2782641"/>
              <a:gd name="connsiteY21" fmla="*/ 29901 h 1130103"/>
              <a:gd name="connsiteX22" fmla="*/ 483129 w 2782641"/>
              <a:gd name="connsiteY22" fmla="*/ 38259 h 1130103"/>
              <a:gd name="connsiteX23" fmla="*/ 483130 w 2782641"/>
              <a:gd name="connsiteY23" fmla="*/ 38260 h 1130103"/>
              <a:gd name="connsiteX24" fmla="*/ 957805 w 2782641"/>
              <a:gd name="connsiteY24" fmla="*/ 108755 h 1130103"/>
              <a:gd name="connsiteX0" fmla="*/ 241772 w 2782641"/>
              <a:gd name="connsiteY0" fmla="*/ 472580 h 1130103"/>
              <a:gd name="connsiteX1" fmla="*/ 241772 w 2782641"/>
              <a:gd name="connsiteY1" fmla="*/ 322811 h 1130103"/>
              <a:gd name="connsiteX2" fmla="*/ 241772 w 2782641"/>
              <a:gd name="connsiteY2" fmla="*/ 472581 h 1130103"/>
              <a:gd name="connsiteX3" fmla="*/ 261701 w 2782641"/>
              <a:gd name="connsiteY3" fmla="*/ 542196 h 1130103"/>
              <a:gd name="connsiteX4" fmla="*/ 261701 w 2782641"/>
              <a:gd name="connsiteY4" fmla="*/ 542196 h 1130103"/>
              <a:gd name="connsiteX5" fmla="*/ 241772 w 2782641"/>
              <a:gd name="connsiteY5" fmla="*/ 472580 h 1130103"/>
              <a:gd name="connsiteX6" fmla="*/ 957805 w 2782641"/>
              <a:gd name="connsiteY6" fmla="*/ 108755 h 1130103"/>
              <a:gd name="connsiteX7" fmla="*/ 656588 w 2782641"/>
              <a:gd name="connsiteY7" fmla="*/ 296313 h 1130103"/>
              <a:gd name="connsiteX8" fmla="*/ 656588 w 2782641"/>
              <a:gd name="connsiteY8" fmla="*/ 296314 h 1130103"/>
              <a:gd name="connsiteX9" fmla="*/ 717803 w 2782641"/>
              <a:gd name="connsiteY9" fmla="*/ 360375 h 1130103"/>
              <a:gd name="connsiteX10" fmla="*/ 1620165 w 2782641"/>
              <a:gd name="connsiteY10" fmla="*/ 808494 h 1130103"/>
              <a:gd name="connsiteX11" fmla="*/ 2614750 w 2782641"/>
              <a:gd name="connsiteY11" fmla="*/ 831054 h 1130103"/>
              <a:gd name="connsiteX12" fmla="*/ 2782641 w 2782641"/>
              <a:gd name="connsiteY12" fmla="*/ 772863 h 1130103"/>
              <a:gd name="connsiteX13" fmla="*/ 2747690 w 2782641"/>
              <a:gd name="connsiteY13" fmla="*/ 807192 h 1130103"/>
              <a:gd name="connsiteX14" fmla="*/ 1608497 w 2782641"/>
              <a:gd name="connsiteY14" fmla="*/ 1130103 h 1130103"/>
              <a:gd name="connsiteX15" fmla="*/ 262589 w 2782641"/>
              <a:gd name="connsiteY15" fmla="*/ 545302 h 1130103"/>
              <a:gd name="connsiteX16" fmla="*/ 261701 w 2782641"/>
              <a:gd name="connsiteY16" fmla="*/ 542197 h 1130103"/>
              <a:gd name="connsiteX17" fmla="*/ 0 w 2782641"/>
              <a:gd name="connsiteY17" fmla="*/ 705150 h 1130103"/>
              <a:gd name="connsiteX18" fmla="*/ 225507 w 2782641"/>
              <a:gd name="connsiteY18" fmla="*/ 0 h 1130103"/>
              <a:gd name="connsiteX19" fmla="*/ 426849 w 2782641"/>
              <a:gd name="connsiteY19" fmla="*/ 29902 h 1130103"/>
              <a:gd name="connsiteX20" fmla="*/ 426849 w 2782641"/>
              <a:gd name="connsiteY20" fmla="*/ 29901 h 1130103"/>
              <a:gd name="connsiteX21" fmla="*/ 483129 w 2782641"/>
              <a:gd name="connsiteY21" fmla="*/ 38259 h 1130103"/>
              <a:gd name="connsiteX22" fmla="*/ 483130 w 2782641"/>
              <a:gd name="connsiteY22" fmla="*/ 38260 h 1130103"/>
              <a:gd name="connsiteX23" fmla="*/ 957805 w 2782641"/>
              <a:gd name="connsiteY23" fmla="*/ 108755 h 1130103"/>
              <a:gd name="connsiteX0" fmla="*/ 241772 w 2782641"/>
              <a:gd name="connsiteY0" fmla="*/ 472580 h 1130103"/>
              <a:gd name="connsiteX1" fmla="*/ 241772 w 2782641"/>
              <a:gd name="connsiteY1" fmla="*/ 472581 h 1130103"/>
              <a:gd name="connsiteX2" fmla="*/ 261701 w 2782641"/>
              <a:gd name="connsiteY2" fmla="*/ 542196 h 1130103"/>
              <a:gd name="connsiteX3" fmla="*/ 261701 w 2782641"/>
              <a:gd name="connsiteY3" fmla="*/ 542196 h 1130103"/>
              <a:gd name="connsiteX4" fmla="*/ 241772 w 2782641"/>
              <a:gd name="connsiteY4" fmla="*/ 472580 h 1130103"/>
              <a:gd name="connsiteX5" fmla="*/ 957805 w 2782641"/>
              <a:gd name="connsiteY5" fmla="*/ 108755 h 1130103"/>
              <a:gd name="connsiteX6" fmla="*/ 656588 w 2782641"/>
              <a:gd name="connsiteY6" fmla="*/ 296313 h 1130103"/>
              <a:gd name="connsiteX7" fmla="*/ 656588 w 2782641"/>
              <a:gd name="connsiteY7" fmla="*/ 296314 h 1130103"/>
              <a:gd name="connsiteX8" fmla="*/ 717803 w 2782641"/>
              <a:gd name="connsiteY8" fmla="*/ 360375 h 1130103"/>
              <a:gd name="connsiteX9" fmla="*/ 1620165 w 2782641"/>
              <a:gd name="connsiteY9" fmla="*/ 808494 h 1130103"/>
              <a:gd name="connsiteX10" fmla="*/ 2614750 w 2782641"/>
              <a:gd name="connsiteY10" fmla="*/ 831054 h 1130103"/>
              <a:gd name="connsiteX11" fmla="*/ 2782641 w 2782641"/>
              <a:gd name="connsiteY11" fmla="*/ 772863 h 1130103"/>
              <a:gd name="connsiteX12" fmla="*/ 2747690 w 2782641"/>
              <a:gd name="connsiteY12" fmla="*/ 807192 h 1130103"/>
              <a:gd name="connsiteX13" fmla="*/ 1608497 w 2782641"/>
              <a:gd name="connsiteY13" fmla="*/ 1130103 h 1130103"/>
              <a:gd name="connsiteX14" fmla="*/ 262589 w 2782641"/>
              <a:gd name="connsiteY14" fmla="*/ 545302 h 1130103"/>
              <a:gd name="connsiteX15" fmla="*/ 261701 w 2782641"/>
              <a:gd name="connsiteY15" fmla="*/ 542197 h 1130103"/>
              <a:gd name="connsiteX16" fmla="*/ 0 w 2782641"/>
              <a:gd name="connsiteY16" fmla="*/ 705150 h 1130103"/>
              <a:gd name="connsiteX17" fmla="*/ 225507 w 2782641"/>
              <a:gd name="connsiteY17" fmla="*/ 0 h 1130103"/>
              <a:gd name="connsiteX18" fmla="*/ 426849 w 2782641"/>
              <a:gd name="connsiteY18" fmla="*/ 29902 h 1130103"/>
              <a:gd name="connsiteX19" fmla="*/ 426849 w 2782641"/>
              <a:gd name="connsiteY19" fmla="*/ 29901 h 1130103"/>
              <a:gd name="connsiteX20" fmla="*/ 483129 w 2782641"/>
              <a:gd name="connsiteY20" fmla="*/ 38259 h 1130103"/>
              <a:gd name="connsiteX21" fmla="*/ 483130 w 2782641"/>
              <a:gd name="connsiteY21" fmla="*/ 38260 h 1130103"/>
              <a:gd name="connsiteX22" fmla="*/ 957805 w 2782641"/>
              <a:gd name="connsiteY22" fmla="*/ 108755 h 1130103"/>
              <a:gd name="connsiteX0" fmla="*/ 261701 w 2782641"/>
              <a:gd name="connsiteY0" fmla="*/ 542196 h 1130103"/>
              <a:gd name="connsiteX1" fmla="*/ 241772 w 2782641"/>
              <a:gd name="connsiteY1" fmla="*/ 472581 h 1130103"/>
              <a:gd name="connsiteX2" fmla="*/ 261701 w 2782641"/>
              <a:gd name="connsiteY2" fmla="*/ 542196 h 1130103"/>
              <a:gd name="connsiteX3" fmla="*/ 261701 w 2782641"/>
              <a:gd name="connsiteY3" fmla="*/ 542196 h 1130103"/>
              <a:gd name="connsiteX4" fmla="*/ 957805 w 2782641"/>
              <a:gd name="connsiteY4" fmla="*/ 108755 h 1130103"/>
              <a:gd name="connsiteX5" fmla="*/ 656588 w 2782641"/>
              <a:gd name="connsiteY5" fmla="*/ 296313 h 1130103"/>
              <a:gd name="connsiteX6" fmla="*/ 656588 w 2782641"/>
              <a:gd name="connsiteY6" fmla="*/ 296314 h 1130103"/>
              <a:gd name="connsiteX7" fmla="*/ 717803 w 2782641"/>
              <a:gd name="connsiteY7" fmla="*/ 360375 h 1130103"/>
              <a:gd name="connsiteX8" fmla="*/ 1620165 w 2782641"/>
              <a:gd name="connsiteY8" fmla="*/ 808494 h 1130103"/>
              <a:gd name="connsiteX9" fmla="*/ 2614750 w 2782641"/>
              <a:gd name="connsiteY9" fmla="*/ 831054 h 1130103"/>
              <a:gd name="connsiteX10" fmla="*/ 2782641 w 2782641"/>
              <a:gd name="connsiteY10" fmla="*/ 772863 h 1130103"/>
              <a:gd name="connsiteX11" fmla="*/ 2747690 w 2782641"/>
              <a:gd name="connsiteY11" fmla="*/ 807192 h 1130103"/>
              <a:gd name="connsiteX12" fmla="*/ 1608497 w 2782641"/>
              <a:gd name="connsiteY12" fmla="*/ 1130103 h 1130103"/>
              <a:gd name="connsiteX13" fmla="*/ 262589 w 2782641"/>
              <a:gd name="connsiteY13" fmla="*/ 545302 h 1130103"/>
              <a:gd name="connsiteX14" fmla="*/ 261701 w 2782641"/>
              <a:gd name="connsiteY14" fmla="*/ 542197 h 1130103"/>
              <a:gd name="connsiteX15" fmla="*/ 0 w 2782641"/>
              <a:gd name="connsiteY15" fmla="*/ 705150 h 1130103"/>
              <a:gd name="connsiteX16" fmla="*/ 225507 w 2782641"/>
              <a:gd name="connsiteY16" fmla="*/ 0 h 1130103"/>
              <a:gd name="connsiteX17" fmla="*/ 426849 w 2782641"/>
              <a:gd name="connsiteY17" fmla="*/ 29902 h 1130103"/>
              <a:gd name="connsiteX18" fmla="*/ 426849 w 2782641"/>
              <a:gd name="connsiteY18" fmla="*/ 29901 h 1130103"/>
              <a:gd name="connsiteX19" fmla="*/ 483129 w 2782641"/>
              <a:gd name="connsiteY19" fmla="*/ 38259 h 1130103"/>
              <a:gd name="connsiteX20" fmla="*/ 483130 w 2782641"/>
              <a:gd name="connsiteY20" fmla="*/ 38260 h 1130103"/>
              <a:gd name="connsiteX21" fmla="*/ 957805 w 2782641"/>
              <a:gd name="connsiteY21" fmla="*/ 108755 h 1130103"/>
              <a:gd name="connsiteX0" fmla="*/ 261701 w 2782641"/>
              <a:gd name="connsiteY0" fmla="*/ 542196 h 1130103"/>
              <a:gd name="connsiteX1" fmla="*/ 241772 w 2782641"/>
              <a:gd name="connsiteY1" fmla="*/ 472581 h 1130103"/>
              <a:gd name="connsiteX2" fmla="*/ 261701 w 2782641"/>
              <a:gd name="connsiteY2" fmla="*/ 542196 h 1130103"/>
              <a:gd name="connsiteX3" fmla="*/ 261701 w 2782641"/>
              <a:gd name="connsiteY3" fmla="*/ 542196 h 1130103"/>
              <a:gd name="connsiteX4" fmla="*/ 957805 w 2782641"/>
              <a:gd name="connsiteY4" fmla="*/ 108755 h 1130103"/>
              <a:gd name="connsiteX5" fmla="*/ 656588 w 2782641"/>
              <a:gd name="connsiteY5" fmla="*/ 296313 h 1130103"/>
              <a:gd name="connsiteX6" fmla="*/ 656588 w 2782641"/>
              <a:gd name="connsiteY6" fmla="*/ 296314 h 1130103"/>
              <a:gd name="connsiteX7" fmla="*/ 717803 w 2782641"/>
              <a:gd name="connsiteY7" fmla="*/ 360375 h 1130103"/>
              <a:gd name="connsiteX8" fmla="*/ 1620165 w 2782641"/>
              <a:gd name="connsiteY8" fmla="*/ 808494 h 1130103"/>
              <a:gd name="connsiteX9" fmla="*/ 2614750 w 2782641"/>
              <a:gd name="connsiteY9" fmla="*/ 831054 h 1130103"/>
              <a:gd name="connsiteX10" fmla="*/ 2782641 w 2782641"/>
              <a:gd name="connsiteY10" fmla="*/ 772863 h 1130103"/>
              <a:gd name="connsiteX11" fmla="*/ 2747690 w 2782641"/>
              <a:gd name="connsiteY11" fmla="*/ 807192 h 1130103"/>
              <a:gd name="connsiteX12" fmla="*/ 1608497 w 2782641"/>
              <a:gd name="connsiteY12" fmla="*/ 1130103 h 1130103"/>
              <a:gd name="connsiteX13" fmla="*/ 262589 w 2782641"/>
              <a:gd name="connsiteY13" fmla="*/ 545302 h 1130103"/>
              <a:gd name="connsiteX14" fmla="*/ 0 w 2782641"/>
              <a:gd name="connsiteY14" fmla="*/ 705150 h 1130103"/>
              <a:gd name="connsiteX15" fmla="*/ 225507 w 2782641"/>
              <a:gd name="connsiteY15" fmla="*/ 0 h 1130103"/>
              <a:gd name="connsiteX16" fmla="*/ 426849 w 2782641"/>
              <a:gd name="connsiteY16" fmla="*/ 29902 h 1130103"/>
              <a:gd name="connsiteX17" fmla="*/ 426849 w 2782641"/>
              <a:gd name="connsiteY17" fmla="*/ 29901 h 1130103"/>
              <a:gd name="connsiteX18" fmla="*/ 483129 w 2782641"/>
              <a:gd name="connsiteY18" fmla="*/ 38259 h 1130103"/>
              <a:gd name="connsiteX19" fmla="*/ 483130 w 2782641"/>
              <a:gd name="connsiteY19" fmla="*/ 38260 h 1130103"/>
              <a:gd name="connsiteX20" fmla="*/ 957805 w 2782641"/>
              <a:gd name="connsiteY20" fmla="*/ 108755 h 1130103"/>
              <a:gd name="connsiteX0" fmla="*/ 261701 w 2782641"/>
              <a:gd name="connsiteY0" fmla="*/ 542196 h 1130103"/>
              <a:gd name="connsiteX1" fmla="*/ 261701 w 2782641"/>
              <a:gd name="connsiteY1" fmla="*/ 542196 h 1130103"/>
              <a:gd name="connsiteX2" fmla="*/ 261701 w 2782641"/>
              <a:gd name="connsiteY2" fmla="*/ 542196 h 1130103"/>
              <a:gd name="connsiteX3" fmla="*/ 957805 w 2782641"/>
              <a:gd name="connsiteY3" fmla="*/ 108755 h 1130103"/>
              <a:gd name="connsiteX4" fmla="*/ 656588 w 2782641"/>
              <a:gd name="connsiteY4" fmla="*/ 296313 h 1130103"/>
              <a:gd name="connsiteX5" fmla="*/ 656588 w 2782641"/>
              <a:gd name="connsiteY5" fmla="*/ 296314 h 1130103"/>
              <a:gd name="connsiteX6" fmla="*/ 717803 w 2782641"/>
              <a:gd name="connsiteY6" fmla="*/ 360375 h 1130103"/>
              <a:gd name="connsiteX7" fmla="*/ 1620165 w 2782641"/>
              <a:gd name="connsiteY7" fmla="*/ 808494 h 1130103"/>
              <a:gd name="connsiteX8" fmla="*/ 2614750 w 2782641"/>
              <a:gd name="connsiteY8" fmla="*/ 831054 h 1130103"/>
              <a:gd name="connsiteX9" fmla="*/ 2782641 w 2782641"/>
              <a:gd name="connsiteY9" fmla="*/ 772863 h 1130103"/>
              <a:gd name="connsiteX10" fmla="*/ 2747690 w 2782641"/>
              <a:gd name="connsiteY10" fmla="*/ 807192 h 1130103"/>
              <a:gd name="connsiteX11" fmla="*/ 1608497 w 2782641"/>
              <a:gd name="connsiteY11" fmla="*/ 1130103 h 1130103"/>
              <a:gd name="connsiteX12" fmla="*/ 262589 w 2782641"/>
              <a:gd name="connsiteY12" fmla="*/ 545302 h 1130103"/>
              <a:gd name="connsiteX13" fmla="*/ 0 w 2782641"/>
              <a:gd name="connsiteY13" fmla="*/ 705150 h 1130103"/>
              <a:gd name="connsiteX14" fmla="*/ 225507 w 2782641"/>
              <a:gd name="connsiteY14" fmla="*/ 0 h 1130103"/>
              <a:gd name="connsiteX15" fmla="*/ 426849 w 2782641"/>
              <a:gd name="connsiteY15" fmla="*/ 29902 h 1130103"/>
              <a:gd name="connsiteX16" fmla="*/ 426849 w 2782641"/>
              <a:gd name="connsiteY16" fmla="*/ 29901 h 1130103"/>
              <a:gd name="connsiteX17" fmla="*/ 483129 w 2782641"/>
              <a:gd name="connsiteY17" fmla="*/ 38259 h 1130103"/>
              <a:gd name="connsiteX18" fmla="*/ 483130 w 2782641"/>
              <a:gd name="connsiteY18" fmla="*/ 38260 h 1130103"/>
              <a:gd name="connsiteX19" fmla="*/ 957805 w 2782641"/>
              <a:gd name="connsiteY19" fmla="*/ 108755 h 1130103"/>
              <a:gd name="connsiteX0" fmla="*/ 261701 w 2782641"/>
              <a:gd name="connsiteY0" fmla="*/ 542196 h 1130103"/>
              <a:gd name="connsiteX1" fmla="*/ 261701 w 2782641"/>
              <a:gd name="connsiteY1" fmla="*/ 542196 h 1130103"/>
              <a:gd name="connsiteX2" fmla="*/ 261701 w 2782641"/>
              <a:gd name="connsiteY2" fmla="*/ 542196 h 1130103"/>
              <a:gd name="connsiteX3" fmla="*/ 957805 w 2782641"/>
              <a:gd name="connsiteY3" fmla="*/ 108755 h 1130103"/>
              <a:gd name="connsiteX4" fmla="*/ 656588 w 2782641"/>
              <a:gd name="connsiteY4" fmla="*/ 296313 h 1130103"/>
              <a:gd name="connsiteX5" fmla="*/ 656588 w 2782641"/>
              <a:gd name="connsiteY5" fmla="*/ 296314 h 1130103"/>
              <a:gd name="connsiteX6" fmla="*/ 717803 w 2782641"/>
              <a:gd name="connsiteY6" fmla="*/ 360375 h 1130103"/>
              <a:gd name="connsiteX7" fmla="*/ 1620165 w 2782641"/>
              <a:gd name="connsiteY7" fmla="*/ 808494 h 1130103"/>
              <a:gd name="connsiteX8" fmla="*/ 2614750 w 2782641"/>
              <a:gd name="connsiteY8" fmla="*/ 831054 h 1130103"/>
              <a:gd name="connsiteX9" fmla="*/ 2782641 w 2782641"/>
              <a:gd name="connsiteY9" fmla="*/ 772863 h 1130103"/>
              <a:gd name="connsiteX10" fmla="*/ 2747690 w 2782641"/>
              <a:gd name="connsiteY10" fmla="*/ 807192 h 1130103"/>
              <a:gd name="connsiteX11" fmla="*/ 1608497 w 2782641"/>
              <a:gd name="connsiteY11" fmla="*/ 1130103 h 1130103"/>
              <a:gd name="connsiteX12" fmla="*/ 262589 w 2782641"/>
              <a:gd name="connsiteY12" fmla="*/ 545302 h 1130103"/>
              <a:gd name="connsiteX13" fmla="*/ 0 w 2782641"/>
              <a:gd name="connsiteY13" fmla="*/ 705150 h 1130103"/>
              <a:gd name="connsiteX14" fmla="*/ 225507 w 2782641"/>
              <a:gd name="connsiteY14" fmla="*/ 0 h 1130103"/>
              <a:gd name="connsiteX15" fmla="*/ 426849 w 2782641"/>
              <a:gd name="connsiteY15" fmla="*/ 29902 h 1130103"/>
              <a:gd name="connsiteX16" fmla="*/ 426849 w 2782641"/>
              <a:gd name="connsiteY16" fmla="*/ 29901 h 1130103"/>
              <a:gd name="connsiteX17" fmla="*/ 483129 w 2782641"/>
              <a:gd name="connsiteY17" fmla="*/ 38259 h 1130103"/>
              <a:gd name="connsiteX18" fmla="*/ 957805 w 2782641"/>
              <a:gd name="connsiteY18" fmla="*/ 108755 h 1130103"/>
              <a:gd name="connsiteX0" fmla="*/ 261701 w 2782641"/>
              <a:gd name="connsiteY0" fmla="*/ 542196 h 1130103"/>
              <a:gd name="connsiteX1" fmla="*/ 261701 w 2782641"/>
              <a:gd name="connsiteY1" fmla="*/ 542196 h 1130103"/>
              <a:gd name="connsiteX2" fmla="*/ 261701 w 2782641"/>
              <a:gd name="connsiteY2" fmla="*/ 542196 h 1130103"/>
              <a:gd name="connsiteX3" fmla="*/ 957805 w 2782641"/>
              <a:gd name="connsiteY3" fmla="*/ 108755 h 1130103"/>
              <a:gd name="connsiteX4" fmla="*/ 656588 w 2782641"/>
              <a:gd name="connsiteY4" fmla="*/ 296313 h 1130103"/>
              <a:gd name="connsiteX5" fmla="*/ 656588 w 2782641"/>
              <a:gd name="connsiteY5" fmla="*/ 296314 h 1130103"/>
              <a:gd name="connsiteX6" fmla="*/ 717803 w 2782641"/>
              <a:gd name="connsiteY6" fmla="*/ 360375 h 1130103"/>
              <a:gd name="connsiteX7" fmla="*/ 1620165 w 2782641"/>
              <a:gd name="connsiteY7" fmla="*/ 808494 h 1130103"/>
              <a:gd name="connsiteX8" fmla="*/ 2614750 w 2782641"/>
              <a:gd name="connsiteY8" fmla="*/ 831054 h 1130103"/>
              <a:gd name="connsiteX9" fmla="*/ 2782641 w 2782641"/>
              <a:gd name="connsiteY9" fmla="*/ 772863 h 1130103"/>
              <a:gd name="connsiteX10" fmla="*/ 2747690 w 2782641"/>
              <a:gd name="connsiteY10" fmla="*/ 807192 h 1130103"/>
              <a:gd name="connsiteX11" fmla="*/ 1608497 w 2782641"/>
              <a:gd name="connsiteY11" fmla="*/ 1130103 h 1130103"/>
              <a:gd name="connsiteX12" fmla="*/ 262589 w 2782641"/>
              <a:gd name="connsiteY12" fmla="*/ 545302 h 1130103"/>
              <a:gd name="connsiteX13" fmla="*/ 0 w 2782641"/>
              <a:gd name="connsiteY13" fmla="*/ 705150 h 1130103"/>
              <a:gd name="connsiteX14" fmla="*/ 225507 w 2782641"/>
              <a:gd name="connsiteY14" fmla="*/ 0 h 1130103"/>
              <a:gd name="connsiteX15" fmla="*/ 426849 w 2782641"/>
              <a:gd name="connsiteY15" fmla="*/ 29902 h 1130103"/>
              <a:gd name="connsiteX16" fmla="*/ 426849 w 2782641"/>
              <a:gd name="connsiteY16" fmla="*/ 29901 h 1130103"/>
              <a:gd name="connsiteX17" fmla="*/ 957805 w 2782641"/>
              <a:gd name="connsiteY17" fmla="*/ 108755 h 1130103"/>
              <a:gd name="connsiteX0" fmla="*/ 261701 w 2782641"/>
              <a:gd name="connsiteY0" fmla="*/ 542196 h 1130103"/>
              <a:gd name="connsiteX1" fmla="*/ 261701 w 2782641"/>
              <a:gd name="connsiteY1" fmla="*/ 542196 h 1130103"/>
              <a:gd name="connsiteX2" fmla="*/ 261701 w 2782641"/>
              <a:gd name="connsiteY2" fmla="*/ 542196 h 1130103"/>
              <a:gd name="connsiteX3" fmla="*/ 957805 w 2782641"/>
              <a:gd name="connsiteY3" fmla="*/ 108755 h 1130103"/>
              <a:gd name="connsiteX4" fmla="*/ 656588 w 2782641"/>
              <a:gd name="connsiteY4" fmla="*/ 296313 h 1130103"/>
              <a:gd name="connsiteX5" fmla="*/ 656588 w 2782641"/>
              <a:gd name="connsiteY5" fmla="*/ 296314 h 1130103"/>
              <a:gd name="connsiteX6" fmla="*/ 717803 w 2782641"/>
              <a:gd name="connsiteY6" fmla="*/ 360375 h 1130103"/>
              <a:gd name="connsiteX7" fmla="*/ 1620165 w 2782641"/>
              <a:gd name="connsiteY7" fmla="*/ 808494 h 1130103"/>
              <a:gd name="connsiteX8" fmla="*/ 2614750 w 2782641"/>
              <a:gd name="connsiteY8" fmla="*/ 831054 h 1130103"/>
              <a:gd name="connsiteX9" fmla="*/ 2782641 w 2782641"/>
              <a:gd name="connsiteY9" fmla="*/ 772863 h 1130103"/>
              <a:gd name="connsiteX10" fmla="*/ 2747690 w 2782641"/>
              <a:gd name="connsiteY10" fmla="*/ 807192 h 1130103"/>
              <a:gd name="connsiteX11" fmla="*/ 1608497 w 2782641"/>
              <a:gd name="connsiteY11" fmla="*/ 1130103 h 1130103"/>
              <a:gd name="connsiteX12" fmla="*/ 262589 w 2782641"/>
              <a:gd name="connsiteY12" fmla="*/ 545302 h 1130103"/>
              <a:gd name="connsiteX13" fmla="*/ 0 w 2782641"/>
              <a:gd name="connsiteY13" fmla="*/ 705150 h 1130103"/>
              <a:gd name="connsiteX14" fmla="*/ 225507 w 2782641"/>
              <a:gd name="connsiteY14" fmla="*/ 0 h 1130103"/>
              <a:gd name="connsiteX15" fmla="*/ 426849 w 2782641"/>
              <a:gd name="connsiteY15" fmla="*/ 29902 h 1130103"/>
              <a:gd name="connsiteX16" fmla="*/ 957805 w 2782641"/>
              <a:gd name="connsiteY16" fmla="*/ 108755 h 1130103"/>
              <a:gd name="connsiteX0" fmla="*/ 261701 w 2782641"/>
              <a:gd name="connsiteY0" fmla="*/ 542196 h 1130103"/>
              <a:gd name="connsiteX1" fmla="*/ 261701 w 2782641"/>
              <a:gd name="connsiteY1" fmla="*/ 542196 h 1130103"/>
              <a:gd name="connsiteX2" fmla="*/ 261701 w 2782641"/>
              <a:gd name="connsiteY2" fmla="*/ 542196 h 1130103"/>
              <a:gd name="connsiteX3" fmla="*/ 957805 w 2782641"/>
              <a:gd name="connsiteY3" fmla="*/ 108755 h 1130103"/>
              <a:gd name="connsiteX4" fmla="*/ 656588 w 2782641"/>
              <a:gd name="connsiteY4" fmla="*/ 296313 h 1130103"/>
              <a:gd name="connsiteX5" fmla="*/ 656588 w 2782641"/>
              <a:gd name="connsiteY5" fmla="*/ 296314 h 1130103"/>
              <a:gd name="connsiteX6" fmla="*/ 717803 w 2782641"/>
              <a:gd name="connsiteY6" fmla="*/ 360375 h 1130103"/>
              <a:gd name="connsiteX7" fmla="*/ 1620165 w 2782641"/>
              <a:gd name="connsiteY7" fmla="*/ 808494 h 1130103"/>
              <a:gd name="connsiteX8" fmla="*/ 2614750 w 2782641"/>
              <a:gd name="connsiteY8" fmla="*/ 831054 h 1130103"/>
              <a:gd name="connsiteX9" fmla="*/ 2782641 w 2782641"/>
              <a:gd name="connsiteY9" fmla="*/ 772863 h 1130103"/>
              <a:gd name="connsiteX10" fmla="*/ 2747690 w 2782641"/>
              <a:gd name="connsiteY10" fmla="*/ 807192 h 1130103"/>
              <a:gd name="connsiteX11" fmla="*/ 1608497 w 2782641"/>
              <a:gd name="connsiteY11" fmla="*/ 1130103 h 1130103"/>
              <a:gd name="connsiteX12" fmla="*/ 262589 w 2782641"/>
              <a:gd name="connsiteY12" fmla="*/ 545302 h 1130103"/>
              <a:gd name="connsiteX13" fmla="*/ 0 w 2782641"/>
              <a:gd name="connsiteY13" fmla="*/ 705150 h 1130103"/>
              <a:gd name="connsiteX14" fmla="*/ 225507 w 2782641"/>
              <a:gd name="connsiteY14" fmla="*/ 0 h 1130103"/>
              <a:gd name="connsiteX15" fmla="*/ 957805 w 2782641"/>
              <a:gd name="connsiteY15" fmla="*/ 108755 h 11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2641" h="1130103">
                <a:moveTo>
                  <a:pt x="261701" y="542196"/>
                </a:moveTo>
                <a:lnTo>
                  <a:pt x="261701" y="542196"/>
                </a:lnTo>
                <a:lnTo>
                  <a:pt x="261701" y="542196"/>
                </a:lnTo>
                <a:close/>
                <a:moveTo>
                  <a:pt x="957805" y="108755"/>
                </a:moveTo>
                <a:lnTo>
                  <a:pt x="656588" y="296313"/>
                </a:lnTo>
                <a:lnTo>
                  <a:pt x="656588" y="296314"/>
                </a:lnTo>
                <a:lnTo>
                  <a:pt x="717803" y="360375"/>
                </a:lnTo>
                <a:cubicBezTo>
                  <a:pt x="927745" y="551982"/>
                  <a:pt x="1245913" y="716903"/>
                  <a:pt x="1620165" y="808494"/>
                </a:cubicBezTo>
                <a:cubicBezTo>
                  <a:pt x="1988661" y="898677"/>
                  <a:pt x="2341756" y="900695"/>
                  <a:pt x="2614750" y="831054"/>
                </a:cubicBezTo>
                <a:lnTo>
                  <a:pt x="2782641" y="772863"/>
                </a:lnTo>
                <a:lnTo>
                  <a:pt x="2747690" y="807192"/>
                </a:lnTo>
                <a:cubicBezTo>
                  <a:pt x="2500805" y="1002013"/>
                  <a:pt x="2082710" y="1130103"/>
                  <a:pt x="1608497" y="1130103"/>
                </a:cubicBezTo>
                <a:cubicBezTo>
                  <a:pt x="944600" y="1130104"/>
                  <a:pt x="390693" y="879048"/>
                  <a:pt x="262589" y="545302"/>
                </a:cubicBezTo>
                <a:lnTo>
                  <a:pt x="0" y="705150"/>
                </a:lnTo>
                <a:lnTo>
                  <a:pt x="225507" y="0"/>
                </a:lnTo>
                <a:lnTo>
                  <a:pt x="957805" y="108755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1B81F-E798-407B-AFCE-7A515ABC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5218" y="1658504"/>
            <a:ext cx="7661179" cy="2810730"/>
          </a:xfrm>
        </p:spPr>
        <p:txBody>
          <a:bodyPr>
            <a:normAutofit/>
          </a:bodyPr>
          <a:lstStyle/>
          <a:p>
            <a:r>
              <a:rPr lang="en-US" sz="8000" dirty="0"/>
              <a:t>Sliding Navigation </a:t>
            </a:r>
            <a:r>
              <a:rPr lang="en-US" dirty="0">
                <a:latin typeface="Pacifico" panose="00000500000000000000" pitchFamily="2" charset="0"/>
              </a:rPr>
              <a:t>Menu in PowerPoint</a:t>
            </a:r>
            <a:endParaRPr lang="en-IN" dirty="0">
              <a:latin typeface="Pacifico" panose="00000500000000000000" pitchFamily="2" charset="0"/>
            </a:endParaRPr>
          </a:p>
        </p:txBody>
      </p:sp>
      <p:grpSp>
        <p:nvGrpSpPr>
          <p:cNvPr id="4" name="Slider Main">
            <a:extLst>
              <a:ext uri="{FF2B5EF4-FFF2-40B4-BE49-F238E27FC236}">
                <a16:creationId xmlns:a16="http://schemas.microsoft.com/office/drawing/2014/main" id="{D3BE6C28-9414-4CCD-A417-4B0CE65F9A3C}"/>
              </a:ext>
            </a:extLst>
          </p:cNvPr>
          <p:cNvGrpSpPr/>
          <p:nvPr/>
        </p:nvGrpSpPr>
        <p:grpSpPr>
          <a:xfrm>
            <a:off x="0" y="0"/>
            <a:ext cx="2802163" cy="6858000"/>
            <a:chOff x="-2183906" y="0"/>
            <a:chExt cx="2802163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6E26C7-DE34-41DE-A356-92AFDC2DC94C}"/>
                </a:ext>
              </a:extLst>
            </p:cNvPr>
            <p:cNvSpPr/>
            <p:nvPr/>
          </p:nvSpPr>
          <p:spPr>
            <a:xfrm>
              <a:off x="-2183906" y="0"/>
              <a:ext cx="2157273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>
              <a:hlinkClick r:id="" action="ppaction://noaction"/>
              <a:extLst>
                <a:ext uri="{FF2B5EF4-FFF2-40B4-BE49-F238E27FC236}">
                  <a16:creationId xmlns:a16="http://schemas.microsoft.com/office/drawing/2014/main" id="{4466E02C-E8C2-4614-9B07-C05B81D16E19}"/>
                </a:ext>
              </a:extLst>
            </p:cNvPr>
            <p:cNvSpPr/>
            <p:nvPr/>
          </p:nvSpPr>
          <p:spPr>
            <a:xfrm>
              <a:off x="-2064058" y="1233996"/>
              <a:ext cx="1917577" cy="5149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Section 1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Rectangle 6">
              <a:hlinkClick r:id="" action="ppaction://noaction"/>
              <a:extLst>
                <a:ext uri="{FF2B5EF4-FFF2-40B4-BE49-F238E27FC236}">
                  <a16:creationId xmlns:a16="http://schemas.microsoft.com/office/drawing/2014/main" id="{7FD69BD3-41BF-4243-A5CF-57FA12BE457B}"/>
                </a:ext>
              </a:extLst>
            </p:cNvPr>
            <p:cNvSpPr/>
            <p:nvPr/>
          </p:nvSpPr>
          <p:spPr>
            <a:xfrm>
              <a:off x="-2064058" y="1979721"/>
              <a:ext cx="1917577" cy="5149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Section 2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hlinkClick r:id="" action="ppaction://noaction"/>
              <a:extLst>
                <a:ext uri="{FF2B5EF4-FFF2-40B4-BE49-F238E27FC236}">
                  <a16:creationId xmlns:a16="http://schemas.microsoft.com/office/drawing/2014/main" id="{F95C54ED-9064-40AD-B822-75AD66CE5E5A}"/>
                </a:ext>
              </a:extLst>
            </p:cNvPr>
            <p:cNvSpPr/>
            <p:nvPr/>
          </p:nvSpPr>
          <p:spPr>
            <a:xfrm>
              <a:off x="-2064058" y="2725446"/>
              <a:ext cx="1917577" cy="5149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Section 3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Rectangle 8">
              <a:hlinkClick r:id="rId2" action="ppaction://hlinksldjump"/>
              <a:extLst>
                <a:ext uri="{FF2B5EF4-FFF2-40B4-BE49-F238E27FC236}">
                  <a16:creationId xmlns:a16="http://schemas.microsoft.com/office/drawing/2014/main" id="{592D12FB-9B1F-43B5-B8E2-A0125A5F47BC}"/>
                </a:ext>
              </a:extLst>
            </p:cNvPr>
            <p:cNvSpPr/>
            <p:nvPr/>
          </p:nvSpPr>
          <p:spPr>
            <a:xfrm>
              <a:off x="-2064058" y="3471171"/>
              <a:ext cx="1917577" cy="5149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Section 4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 9">
              <a:hlinkClick r:id="" action="ppaction://noaction"/>
              <a:extLst>
                <a:ext uri="{FF2B5EF4-FFF2-40B4-BE49-F238E27FC236}">
                  <a16:creationId xmlns:a16="http://schemas.microsoft.com/office/drawing/2014/main" id="{8FEE1869-009D-4410-BAE4-91A000508FF1}"/>
                </a:ext>
              </a:extLst>
            </p:cNvPr>
            <p:cNvSpPr/>
            <p:nvPr/>
          </p:nvSpPr>
          <p:spPr>
            <a:xfrm>
              <a:off x="-2064058" y="4216895"/>
              <a:ext cx="1917577" cy="5149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Section 5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6342F33-F51C-4146-9B90-BB8196880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2" y="171183"/>
              <a:ext cx="499915" cy="292633"/>
            </a:xfrm>
            <a:prstGeom prst="rect">
              <a:avLst/>
            </a:prstGeom>
          </p:spPr>
        </p:pic>
      </p:grp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C5191B-19EF-474D-9931-11076779E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92884">
            <a:off x="1753330" y="3668700"/>
            <a:ext cx="668114" cy="865573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0CAE384-D98C-4BAE-B87C-8A86D6BD61F0}"/>
              </a:ext>
            </a:extLst>
          </p:cNvPr>
          <p:cNvSpPr/>
          <p:nvPr/>
        </p:nvSpPr>
        <p:spPr>
          <a:xfrm rot="20525547">
            <a:off x="2444618" y="4262059"/>
            <a:ext cx="2782641" cy="1130103"/>
          </a:xfrm>
          <a:custGeom>
            <a:avLst/>
            <a:gdLst>
              <a:gd name="connsiteX0" fmla="*/ 262590 w 2782641"/>
              <a:gd name="connsiteY0" fmla="*/ 250091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34679 w 2782641"/>
              <a:gd name="connsiteY3" fmla="*/ 397696 h 1130103"/>
              <a:gd name="connsiteX4" fmla="*/ 241772 w 2782641"/>
              <a:gd name="connsiteY4" fmla="*/ 472581 h 1130103"/>
              <a:gd name="connsiteX5" fmla="*/ 261701 w 2782641"/>
              <a:gd name="connsiteY5" fmla="*/ 542196 h 1130103"/>
              <a:gd name="connsiteX6" fmla="*/ 261701 w 2782641"/>
              <a:gd name="connsiteY6" fmla="*/ 542196 h 1130103"/>
              <a:gd name="connsiteX7" fmla="*/ 241772 w 2782641"/>
              <a:gd name="connsiteY7" fmla="*/ 472580 h 1130103"/>
              <a:gd name="connsiteX8" fmla="*/ 234679 w 2782641"/>
              <a:gd name="connsiteY8" fmla="*/ 397695 h 1130103"/>
              <a:gd name="connsiteX9" fmla="*/ 241772 w 2782641"/>
              <a:gd name="connsiteY9" fmla="*/ 322811 h 1130103"/>
              <a:gd name="connsiteX10" fmla="*/ 241772 w 2782641"/>
              <a:gd name="connsiteY10" fmla="*/ 322811 h 1130103"/>
              <a:gd name="connsiteX11" fmla="*/ 957805 w 2782641"/>
              <a:gd name="connsiteY11" fmla="*/ 108755 h 1130103"/>
              <a:gd name="connsiteX12" fmla="*/ 656588 w 2782641"/>
              <a:gd name="connsiteY12" fmla="*/ 296313 h 1130103"/>
              <a:gd name="connsiteX13" fmla="*/ 656588 w 2782641"/>
              <a:gd name="connsiteY13" fmla="*/ 296314 h 1130103"/>
              <a:gd name="connsiteX14" fmla="*/ 717803 w 2782641"/>
              <a:gd name="connsiteY14" fmla="*/ 360375 h 1130103"/>
              <a:gd name="connsiteX15" fmla="*/ 1620165 w 2782641"/>
              <a:gd name="connsiteY15" fmla="*/ 808494 h 1130103"/>
              <a:gd name="connsiteX16" fmla="*/ 2614750 w 2782641"/>
              <a:gd name="connsiteY16" fmla="*/ 831054 h 1130103"/>
              <a:gd name="connsiteX17" fmla="*/ 2782641 w 2782641"/>
              <a:gd name="connsiteY17" fmla="*/ 772863 h 1130103"/>
              <a:gd name="connsiteX18" fmla="*/ 2747690 w 2782641"/>
              <a:gd name="connsiteY18" fmla="*/ 807192 h 1130103"/>
              <a:gd name="connsiteX19" fmla="*/ 1608497 w 2782641"/>
              <a:gd name="connsiteY19" fmla="*/ 1130103 h 1130103"/>
              <a:gd name="connsiteX20" fmla="*/ 262589 w 2782641"/>
              <a:gd name="connsiteY20" fmla="*/ 545302 h 1130103"/>
              <a:gd name="connsiteX21" fmla="*/ 261701 w 2782641"/>
              <a:gd name="connsiteY21" fmla="*/ 542197 h 1130103"/>
              <a:gd name="connsiteX22" fmla="*/ 0 w 2782641"/>
              <a:gd name="connsiteY22" fmla="*/ 705150 h 1130103"/>
              <a:gd name="connsiteX23" fmla="*/ 225507 w 2782641"/>
              <a:gd name="connsiteY23" fmla="*/ 0 h 1130103"/>
              <a:gd name="connsiteX24" fmla="*/ 426849 w 2782641"/>
              <a:gd name="connsiteY24" fmla="*/ 29902 h 1130103"/>
              <a:gd name="connsiteX25" fmla="*/ 426849 w 2782641"/>
              <a:gd name="connsiteY25" fmla="*/ 29901 h 1130103"/>
              <a:gd name="connsiteX26" fmla="*/ 483129 w 2782641"/>
              <a:gd name="connsiteY26" fmla="*/ 38259 h 1130103"/>
              <a:gd name="connsiteX27" fmla="*/ 483130 w 2782641"/>
              <a:gd name="connsiteY27" fmla="*/ 38260 h 1130103"/>
              <a:gd name="connsiteX0" fmla="*/ 241772 w 2782641"/>
              <a:gd name="connsiteY0" fmla="*/ 322811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34679 w 2782641"/>
              <a:gd name="connsiteY3" fmla="*/ 397696 h 1130103"/>
              <a:gd name="connsiteX4" fmla="*/ 241772 w 2782641"/>
              <a:gd name="connsiteY4" fmla="*/ 472581 h 1130103"/>
              <a:gd name="connsiteX5" fmla="*/ 261701 w 2782641"/>
              <a:gd name="connsiteY5" fmla="*/ 542196 h 1130103"/>
              <a:gd name="connsiteX6" fmla="*/ 261701 w 2782641"/>
              <a:gd name="connsiteY6" fmla="*/ 542196 h 1130103"/>
              <a:gd name="connsiteX7" fmla="*/ 241772 w 2782641"/>
              <a:gd name="connsiteY7" fmla="*/ 472580 h 1130103"/>
              <a:gd name="connsiteX8" fmla="*/ 234679 w 2782641"/>
              <a:gd name="connsiteY8" fmla="*/ 397695 h 1130103"/>
              <a:gd name="connsiteX9" fmla="*/ 241772 w 2782641"/>
              <a:gd name="connsiteY9" fmla="*/ 322811 h 1130103"/>
              <a:gd name="connsiteX10" fmla="*/ 241772 w 2782641"/>
              <a:gd name="connsiteY10" fmla="*/ 322811 h 1130103"/>
              <a:gd name="connsiteX11" fmla="*/ 957805 w 2782641"/>
              <a:gd name="connsiteY11" fmla="*/ 108755 h 1130103"/>
              <a:gd name="connsiteX12" fmla="*/ 656588 w 2782641"/>
              <a:gd name="connsiteY12" fmla="*/ 296313 h 1130103"/>
              <a:gd name="connsiteX13" fmla="*/ 656588 w 2782641"/>
              <a:gd name="connsiteY13" fmla="*/ 296314 h 1130103"/>
              <a:gd name="connsiteX14" fmla="*/ 717803 w 2782641"/>
              <a:gd name="connsiteY14" fmla="*/ 360375 h 1130103"/>
              <a:gd name="connsiteX15" fmla="*/ 1620165 w 2782641"/>
              <a:gd name="connsiteY15" fmla="*/ 808494 h 1130103"/>
              <a:gd name="connsiteX16" fmla="*/ 2614750 w 2782641"/>
              <a:gd name="connsiteY16" fmla="*/ 831054 h 1130103"/>
              <a:gd name="connsiteX17" fmla="*/ 2782641 w 2782641"/>
              <a:gd name="connsiteY17" fmla="*/ 772863 h 1130103"/>
              <a:gd name="connsiteX18" fmla="*/ 2747690 w 2782641"/>
              <a:gd name="connsiteY18" fmla="*/ 807192 h 1130103"/>
              <a:gd name="connsiteX19" fmla="*/ 1608497 w 2782641"/>
              <a:gd name="connsiteY19" fmla="*/ 1130103 h 1130103"/>
              <a:gd name="connsiteX20" fmla="*/ 262589 w 2782641"/>
              <a:gd name="connsiteY20" fmla="*/ 545302 h 1130103"/>
              <a:gd name="connsiteX21" fmla="*/ 261701 w 2782641"/>
              <a:gd name="connsiteY21" fmla="*/ 542197 h 1130103"/>
              <a:gd name="connsiteX22" fmla="*/ 0 w 2782641"/>
              <a:gd name="connsiteY22" fmla="*/ 705150 h 1130103"/>
              <a:gd name="connsiteX23" fmla="*/ 225507 w 2782641"/>
              <a:gd name="connsiteY23" fmla="*/ 0 h 1130103"/>
              <a:gd name="connsiteX24" fmla="*/ 426849 w 2782641"/>
              <a:gd name="connsiteY24" fmla="*/ 29902 h 1130103"/>
              <a:gd name="connsiteX25" fmla="*/ 426849 w 2782641"/>
              <a:gd name="connsiteY25" fmla="*/ 29901 h 1130103"/>
              <a:gd name="connsiteX26" fmla="*/ 483129 w 2782641"/>
              <a:gd name="connsiteY26" fmla="*/ 38259 h 1130103"/>
              <a:gd name="connsiteX27" fmla="*/ 483130 w 2782641"/>
              <a:gd name="connsiteY27" fmla="*/ 38260 h 1130103"/>
              <a:gd name="connsiteX28" fmla="*/ 957805 w 2782641"/>
              <a:gd name="connsiteY28" fmla="*/ 108755 h 1130103"/>
              <a:gd name="connsiteX0" fmla="*/ 241772 w 2782641"/>
              <a:gd name="connsiteY0" fmla="*/ 322811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34679 w 2782641"/>
              <a:gd name="connsiteY3" fmla="*/ 397696 h 1130103"/>
              <a:gd name="connsiteX4" fmla="*/ 241772 w 2782641"/>
              <a:gd name="connsiteY4" fmla="*/ 472581 h 1130103"/>
              <a:gd name="connsiteX5" fmla="*/ 261701 w 2782641"/>
              <a:gd name="connsiteY5" fmla="*/ 542196 h 1130103"/>
              <a:gd name="connsiteX6" fmla="*/ 261701 w 2782641"/>
              <a:gd name="connsiteY6" fmla="*/ 542196 h 1130103"/>
              <a:gd name="connsiteX7" fmla="*/ 241772 w 2782641"/>
              <a:gd name="connsiteY7" fmla="*/ 472580 h 1130103"/>
              <a:gd name="connsiteX8" fmla="*/ 234679 w 2782641"/>
              <a:gd name="connsiteY8" fmla="*/ 397695 h 1130103"/>
              <a:gd name="connsiteX9" fmla="*/ 241772 w 2782641"/>
              <a:gd name="connsiteY9" fmla="*/ 322811 h 1130103"/>
              <a:gd name="connsiteX10" fmla="*/ 957805 w 2782641"/>
              <a:gd name="connsiteY10" fmla="*/ 108755 h 1130103"/>
              <a:gd name="connsiteX11" fmla="*/ 656588 w 2782641"/>
              <a:gd name="connsiteY11" fmla="*/ 296313 h 1130103"/>
              <a:gd name="connsiteX12" fmla="*/ 656588 w 2782641"/>
              <a:gd name="connsiteY12" fmla="*/ 296314 h 1130103"/>
              <a:gd name="connsiteX13" fmla="*/ 717803 w 2782641"/>
              <a:gd name="connsiteY13" fmla="*/ 360375 h 1130103"/>
              <a:gd name="connsiteX14" fmla="*/ 1620165 w 2782641"/>
              <a:gd name="connsiteY14" fmla="*/ 808494 h 1130103"/>
              <a:gd name="connsiteX15" fmla="*/ 2614750 w 2782641"/>
              <a:gd name="connsiteY15" fmla="*/ 831054 h 1130103"/>
              <a:gd name="connsiteX16" fmla="*/ 2782641 w 2782641"/>
              <a:gd name="connsiteY16" fmla="*/ 772863 h 1130103"/>
              <a:gd name="connsiteX17" fmla="*/ 2747690 w 2782641"/>
              <a:gd name="connsiteY17" fmla="*/ 807192 h 1130103"/>
              <a:gd name="connsiteX18" fmla="*/ 1608497 w 2782641"/>
              <a:gd name="connsiteY18" fmla="*/ 1130103 h 1130103"/>
              <a:gd name="connsiteX19" fmla="*/ 262589 w 2782641"/>
              <a:gd name="connsiteY19" fmla="*/ 545302 h 1130103"/>
              <a:gd name="connsiteX20" fmla="*/ 261701 w 2782641"/>
              <a:gd name="connsiteY20" fmla="*/ 542197 h 1130103"/>
              <a:gd name="connsiteX21" fmla="*/ 0 w 2782641"/>
              <a:gd name="connsiteY21" fmla="*/ 705150 h 1130103"/>
              <a:gd name="connsiteX22" fmla="*/ 225507 w 2782641"/>
              <a:gd name="connsiteY22" fmla="*/ 0 h 1130103"/>
              <a:gd name="connsiteX23" fmla="*/ 426849 w 2782641"/>
              <a:gd name="connsiteY23" fmla="*/ 29902 h 1130103"/>
              <a:gd name="connsiteX24" fmla="*/ 426849 w 2782641"/>
              <a:gd name="connsiteY24" fmla="*/ 29901 h 1130103"/>
              <a:gd name="connsiteX25" fmla="*/ 483129 w 2782641"/>
              <a:gd name="connsiteY25" fmla="*/ 38259 h 1130103"/>
              <a:gd name="connsiteX26" fmla="*/ 483130 w 2782641"/>
              <a:gd name="connsiteY26" fmla="*/ 38260 h 1130103"/>
              <a:gd name="connsiteX27" fmla="*/ 957805 w 2782641"/>
              <a:gd name="connsiteY27" fmla="*/ 108755 h 1130103"/>
              <a:gd name="connsiteX0" fmla="*/ 234679 w 2782641"/>
              <a:gd name="connsiteY0" fmla="*/ 397695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34679 w 2782641"/>
              <a:gd name="connsiteY3" fmla="*/ 397696 h 1130103"/>
              <a:gd name="connsiteX4" fmla="*/ 241772 w 2782641"/>
              <a:gd name="connsiteY4" fmla="*/ 472581 h 1130103"/>
              <a:gd name="connsiteX5" fmla="*/ 261701 w 2782641"/>
              <a:gd name="connsiteY5" fmla="*/ 542196 h 1130103"/>
              <a:gd name="connsiteX6" fmla="*/ 261701 w 2782641"/>
              <a:gd name="connsiteY6" fmla="*/ 542196 h 1130103"/>
              <a:gd name="connsiteX7" fmla="*/ 241772 w 2782641"/>
              <a:gd name="connsiteY7" fmla="*/ 472580 h 1130103"/>
              <a:gd name="connsiteX8" fmla="*/ 234679 w 2782641"/>
              <a:gd name="connsiteY8" fmla="*/ 397695 h 1130103"/>
              <a:gd name="connsiteX9" fmla="*/ 957805 w 2782641"/>
              <a:gd name="connsiteY9" fmla="*/ 108755 h 1130103"/>
              <a:gd name="connsiteX10" fmla="*/ 656588 w 2782641"/>
              <a:gd name="connsiteY10" fmla="*/ 296313 h 1130103"/>
              <a:gd name="connsiteX11" fmla="*/ 656588 w 2782641"/>
              <a:gd name="connsiteY11" fmla="*/ 296314 h 1130103"/>
              <a:gd name="connsiteX12" fmla="*/ 717803 w 2782641"/>
              <a:gd name="connsiteY12" fmla="*/ 360375 h 1130103"/>
              <a:gd name="connsiteX13" fmla="*/ 1620165 w 2782641"/>
              <a:gd name="connsiteY13" fmla="*/ 808494 h 1130103"/>
              <a:gd name="connsiteX14" fmla="*/ 2614750 w 2782641"/>
              <a:gd name="connsiteY14" fmla="*/ 831054 h 1130103"/>
              <a:gd name="connsiteX15" fmla="*/ 2782641 w 2782641"/>
              <a:gd name="connsiteY15" fmla="*/ 772863 h 1130103"/>
              <a:gd name="connsiteX16" fmla="*/ 2747690 w 2782641"/>
              <a:gd name="connsiteY16" fmla="*/ 807192 h 1130103"/>
              <a:gd name="connsiteX17" fmla="*/ 1608497 w 2782641"/>
              <a:gd name="connsiteY17" fmla="*/ 1130103 h 1130103"/>
              <a:gd name="connsiteX18" fmla="*/ 262589 w 2782641"/>
              <a:gd name="connsiteY18" fmla="*/ 545302 h 1130103"/>
              <a:gd name="connsiteX19" fmla="*/ 261701 w 2782641"/>
              <a:gd name="connsiteY19" fmla="*/ 542197 h 1130103"/>
              <a:gd name="connsiteX20" fmla="*/ 0 w 2782641"/>
              <a:gd name="connsiteY20" fmla="*/ 705150 h 1130103"/>
              <a:gd name="connsiteX21" fmla="*/ 225507 w 2782641"/>
              <a:gd name="connsiteY21" fmla="*/ 0 h 1130103"/>
              <a:gd name="connsiteX22" fmla="*/ 426849 w 2782641"/>
              <a:gd name="connsiteY22" fmla="*/ 29902 h 1130103"/>
              <a:gd name="connsiteX23" fmla="*/ 426849 w 2782641"/>
              <a:gd name="connsiteY23" fmla="*/ 29901 h 1130103"/>
              <a:gd name="connsiteX24" fmla="*/ 483129 w 2782641"/>
              <a:gd name="connsiteY24" fmla="*/ 38259 h 1130103"/>
              <a:gd name="connsiteX25" fmla="*/ 483130 w 2782641"/>
              <a:gd name="connsiteY25" fmla="*/ 38260 h 1130103"/>
              <a:gd name="connsiteX26" fmla="*/ 957805 w 2782641"/>
              <a:gd name="connsiteY26" fmla="*/ 108755 h 1130103"/>
              <a:gd name="connsiteX0" fmla="*/ 241772 w 2782641"/>
              <a:gd name="connsiteY0" fmla="*/ 472580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34679 w 2782641"/>
              <a:gd name="connsiteY3" fmla="*/ 397696 h 1130103"/>
              <a:gd name="connsiteX4" fmla="*/ 241772 w 2782641"/>
              <a:gd name="connsiteY4" fmla="*/ 472581 h 1130103"/>
              <a:gd name="connsiteX5" fmla="*/ 261701 w 2782641"/>
              <a:gd name="connsiteY5" fmla="*/ 542196 h 1130103"/>
              <a:gd name="connsiteX6" fmla="*/ 261701 w 2782641"/>
              <a:gd name="connsiteY6" fmla="*/ 542196 h 1130103"/>
              <a:gd name="connsiteX7" fmla="*/ 241772 w 2782641"/>
              <a:gd name="connsiteY7" fmla="*/ 472580 h 1130103"/>
              <a:gd name="connsiteX8" fmla="*/ 957805 w 2782641"/>
              <a:gd name="connsiteY8" fmla="*/ 108755 h 1130103"/>
              <a:gd name="connsiteX9" fmla="*/ 656588 w 2782641"/>
              <a:gd name="connsiteY9" fmla="*/ 296313 h 1130103"/>
              <a:gd name="connsiteX10" fmla="*/ 656588 w 2782641"/>
              <a:gd name="connsiteY10" fmla="*/ 296314 h 1130103"/>
              <a:gd name="connsiteX11" fmla="*/ 717803 w 2782641"/>
              <a:gd name="connsiteY11" fmla="*/ 360375 h 1130103"/>
              <a:gd name="connsiteX12" fmla="*/ 1620165 w 2782641"/>
              <a:gd name="connsiteY12" fmla="*/ 808494 h 1130103"/>
              <a:gd name="connsiteX13" fmla="*/ 2614750 w 2782641"/>
              <a:gd name="connsiteY13" fmla="*/ 831054 h 1130103"/>
              <a:gd name="connsiteX14" fmla="*/ 2782641 w 2782641"/>
              <a:gd name="connsiteY14" fmla="*/ 772863 h 1130103"/>
              <a:gd name="connsiteX15" fmla="*/ 2747690 w 2782641"/>
              <a:gd name="connsiteY15" fmla="*/ 807192 h 1130103"/>
              <a:gd name="connsiteX16" fmla="*/ 1608497 w 2782641"/>
              <a:gd name="connsiteY16" fmla="*/ 1130103 h 1130103"/>
              <a:gd name="connsiteX17" fmla="*/ 262589 w 2782641"/>
              <a:gd name="connsiteY17" fmla="*/ 545302 h 1130103"/>
              <a:gd name="connsiteX18" fmla="*/ 261701 w 2782641"/>
              <a:gd name="connsiteY18" fmla="*/ 542197 h 1130103"/>
              <a:gd name="connsiteX19" fmla="*/ 0 w 2782641"/>
              <a:gd name="connsiteY19" fmla="*/ 705150 h 1130103"/>
              <a:gd name="connsiteX20" fmla="*/ 225507 w 2782641"/>
              <a:gd name="connsiteY20" fmla="*/ 0 h 1130103"/>
              <a:gd name="connsiteX21" fmla="*/ 426849 w 2782641"/>
              <a:gd name="connsiteY21" fmla="*/ 29902 h 1130103"/>
              <a:gd name="connsiteX22" fmla="*/ 426849 w 2782641"/>
              <a:gd name="connsiteY22" fmla="*/ 29901 h 1130103"/>
              <a:gd name="connsiteX23" fmla="*/ 483129 w 2782641"/>
              <a:gd name="connsiteY23" fmla="*/ 38259 h 1130103"/>
              <a:gd name="connsiteX24" fmla="*/ 483130 w 2782641"/>
              <a:gd name="connsiteY24" fmla="*/ 38260 h 1130103"/>
              <a:gd name="connsiteX25" fmla="*/ 957805 w 2782641"/>
              <a:gd name="connsiteY25" fmla="*/ 108755 h 1130103"/>
              <a:gd name="connsiteX0" fmla="*/ 241772 w 2782641"/>
              <a:gd name="connsiteY0" fmla="*/ 472580 h 1130103"/>
              <a:gd name="connsiteX1" fmla="*/ 241772 w 2782641"/>
              <a:gd name="connsiteY1" fmla="*/ 322811 h 1130103"/>
              <a:gd name="connsiteX2" fmla="*/ 241772 w 2782641"/>
              <a:gd name="connsiteY2" fmla="*/ 322812 h 1130103"/>
              <a:gd name="connsiteX3" fmla="*/ 241772 w 2782641"/>
              <a:gd name="connsiteY3" fmla="*/ 472581 h 1130103"/>
              <a:gd name="connsiteX4" fmla="*/ 261701 w 2782641"/>
              <a:gd name="connsiteY4" fmla="*/ 542196 h 1130103"/>
              <a:gd name="connsiteX5" fmla="*/ 261701 w 2782641"/>
              <a:gd name="connsiteY5" fmla="*/ 542196 h 1130103"/>
              <a:gd name="connsiteX6" fmla="*/ 241772 w 2782641"/>
              <a:gd name="connsiteY6" fmla="*/ 472580 h 1130103"/>
              <a:gd name="connsiteX7" fmla="*/ 957805 w 2782641"/>
              <a:gd name="connsiteY7" fmla="*/ 108755 h 1130103"/>
              <a:gd name="connsiteX8" fmla="*/ 656588 w 2782641"/>
              <a:gd name="connsiteY8" fmla="*/ 296313 h 1130103"/>
              <a:gd name="connsiteX9" fmla="*/ 656588 w 2782641"/>
              <a:gd name="connsiteY9" fmla="*/ 296314 h 1130103"/>
              <a:gd name="connsiteX10" fmla="*/ 717803 w 2782641"/>
              <a:gd name="connsiteY10" fmla="*/ 360375 h 1130103"/>
              <a:gd name="connsiteX11" fmla="*/ 1620165 w 2782641"/>
              <a:gd name="connsiteY11" fmla="*/ 808494 h 1130103"/>
              <a:gd name="connsiteX12" fmla="*/ 2614750 w 2782641"/>
              <a:gd name="connsiteY12" fmla="*/ 831054 h 1130103"/>
              <a:gd name="connsiteX13" fmla="*/ 2782641 w 2782641"/>
              <a:gd name="connsiteY13" fmla="*/ 772863 h 1130103"/>
              <a:gd name="connsiteX14" fmla="*/ 2747690 w 2782641"/>
              <a:gd name="connsiteY14" fmla="*/ 807192 h 1130103"/>
              <a:gd name="connsiteX15" fmla="*/ 1608497 w 2782641"/>
              <a:gd name="connsiteY15" fmla="*/ 1130103 h 1130103"/>
              <a:gd name="connsiteX16" fmla="*/ 262589 w 2782641"/>
              <a:gd name="connsiteY16" fmla="*/ 545302 h 1130103"/>
              <a:gd name="connsiteX17" fmla="*/ 261701 w 2782641"/>
              <a:gd name="connsiteY17" fmla="*/ 542197 h 1130103"/>
              <a:gd name="connsiteX18" fmla="*/ 0 w 2782641"/>
              <a:gd name="connsiteY18" fmla="*/ 705150 h 1130103"/>
              <a:gd name="connsiteX19" fmla="*/ 225507 w 2782641"/>
              <a:gd name="connsiteY19" fmla="*/ 0 h 1130103"/>
              <a:gd name="connsiteX20" fmla="*/ 426849 w 2782641"/>
              <a:gd name="connsiteY20" fmla="*/ 29902 h 1130103"/>
              <a:gd name="connsiteX21" fmla="*/ 426849 w 2782641"/>
              <a:gd name="connsiteY21" fmla="*/ 29901 h 1130103"/>
              <a:gd name="connsiteX22" fmla="*/ 483129 w 2782641"/>
              <a:gd name="connsiteY22" fmla="*/ 38259 h 1130103"/>
              <a:gd name="connsiteX23" fmla="*/ 483130 w 2782641"/>
              <a:gd name="connsiteY23" fmla="*/ 38260 h 1130103"/>
              <a:gd name="connsiteX24" fmla="*/ 957805 w 2782641"/>
              <a:gd name="connsiteY24" fmla="*/ 108755 h 1130103"/>
              <a:gd name="connsiteX0" fmla="*/ 241772 w 2782641"/>
              <a:gd name="connsiteY0" fmla="*/ 472580 h 1130103"/>
              <a:gd name="connsiteX1" fmla="*/ 241772 w 2782641"/>
              <a:gd name="connsiteY1" fmla="*/ 322811 h 1130103"/>
              <a:gd name="connsiteX2" fmla="*/ 241772 w 2782641"/>
              <a:gd name="connsiteY2" fmla="*/ 472581 h 1130103"/>
              <a:gd name="connsiteX3" fmla="*/ 261701 w 2782641"/>
              <a:gd name="connsiteY3" fmla="*/ 542196 h 1130103"/>
              <a:gd name="connsiteX4" fmla="*/ 261701 w 2782641"/>
              <a:gd name="connsiteY4" fmla="*/ 542196 h 1130103"/>
              <a:gd name="connsiteX5" fmla="*/ 241772 w 2782641"/>
              <a:gd name="connsiteY5" fmla="*/ 472580 h 1130103"/>
              <a:gd name="connsiteX6" fmla="*/ 957805 w 2782641"/>
              <a:gd name="connsiteY6" fmla="*/ 108755 h 1130103"/>
              <a:gd name="connsiteX7" fmla="*/ 656588 w 2782641"/>
              <a:gd name="connsiteY7" fmla="*/ 296313 h 1130103"/>
              <a:gd name="connsiteX8" fmla="*/ 656588 w 2782641"/>
              <a:gd name="connsiteY8" fmla="*/ 296314 h 1130103"/>
              <a:gd name="connsiteX9" fmla="*/ 717803 w 2782641"/>
              <a:gd name="connsiteY9" fmla="*/ 360375 h 1130103"/>
              <a:gd name="connsiteX10" fmla="*/ 1620165 w 2782641"/>
              <a:gd name="connsiteY10" fmla="*/ 808494 h 1130103"/>
              <a:gd name="connsiteX11" fmla="*/ 2614750 w 2782641"/>
              <a:gd name="connsiteY11" fmla="*/ 831054 h 1130103"/>
              <a:gd name="connsiteX12" fmla="*/ 2782641 w 2782641"/>
              <a:gd name="connsiteY12" fmla="*/ 772863 h 1130103"/>
              <a:gd name="connsiteX13" fmla="*/ 2747690 w 2782641"/>
              <a:gd name="connsiteY13" fmla="*/ 807192 h 1130103"/>
              <a:gd name="connsiteX14" fmla="*/ 1608497 w 2782641"/>
              <a:gd name="connsiteY14" fmla="*/ 1130103 h 1130103"/>
              <a:gd name="connsiteX15" fmla="*/ 262589 w 2782641"/>
              <a:gd name="connsiteY15" fmla="*/ 545302 h 1130103"/>
              <a:gd name="connsiteX16" fmla="*/ 261701 w 2782641"/>
              <a:gd name="connsiteY16" fmla="*/ 542197 h 1130103"/>
              <a:gd name="connsiteX17" fmla="*/ 0 w 2782641"/>
              <a:gd name="connsiteY17" fmla="*/ 705150 h 1130103"/>
              <a:gd name="connsiteX18" fmla="*/ 225507 w 2782641"/>
              <a:gd name="connsiteY18" fmla="*/ 0 h 1130103"/>
              <a:gd name="connsiteX19" fmla="*/ 426849 w 2782641"/>
              <a:gd name="connsiteY19" fmla="*/ 29902 h 1130103"/>
              <a:gd name="connsiteX20" fmla="*/ 426849 w 2782641"/>
              <a:gd name="connsiteY20" fmla="*/ 29901 h 1130103"/>
              <a:gd name="connsiteX21" fmla="*/ 483129 w 2782641"/>
              <a:gd name="connsiteY21" fmla="*/ 38259 h 1130103"/>
              <a:gd name="connsiteX22" fmla="*/ 483130 w 2782641"/>
              <a:gd name="connsiteY22" fmla="*/ 38260 h 1130103"/>
              <a:gd name="connsiteX23" fmla="*/ 957805 w 2782641"/>
              <a:gd name="connsiteY23" fmla="*/ 108755 h 1130103"/>
              <a:gd name="connsiteX0" fmla="*/ 241772 w 2782641"/>
              <a:gd name="connsiteY0" fmla="*/ 472580 h 1130103"/>
              <a:gd name="connsiteX1" fmla="*/ 241772 w 2782641"/>
              <a:gd name="connsiteY1" fmla="*/ 472581 h 1130103"/>
              <a:gd name="connsiteX2" fmla="*/ 261701 w 2782641"/>
              <a:gd name="connsiteY2" fmla="*/ 542196 h 1130103"/>
              <a:gd name="connsiteX3" fmla="*/ 261701 w 2782641"/>
              <a:gd name="connsiteY3" fmla="*/ 542196 h 1130103"/>
              <a:gd name="connsiteX4" fmla="*/ 241772 w 2782641"/>
              <a:gd name="connsiteY4" fmla="*/ 472580 h 1130103"/>
              <a:gd name="connsiteX5" fmla="*/ 957805 w 2782641"/>
              <a:gd name="connsiteY5" fmla="*/ 108755 h 1130103"/>
              <a:gd name="connsiteX6" fmla="*/ 656588 w 2782641"/>
              <a:gd name="connsiteY6" fmla="*/ 296313 h 1130103"/>
              <a:gd name="connsiteX7" fmla="*/ 656588 w 2782641"/>
              <a:gd name="connsiteY7" fmla="*/ 296314 h 1130103"/>
              <a:gd name="connsiteX8" fmla="*/ 717803 w 2782641"/>
              <a:gd name="connsiteY8" fmla="*/ 360375 h 1130103"/>
              <a:gd name="connsiteX9" fmla="*/ 1620165 w 2782641"/>
              <a:gd name="connsiteY9" fmla="*/ 808494 h 1130103"/>
              <a:gd name="connsiteX10" fmla="*/ 2614750 w 2782641"/>
              <a:gd name="connsiteY10" fmla="*/ 831054 h 1130103"/>
              <a:gd name="connsiteX11" fmla="*/ 2782641 w 2782641"/>
              <a:gd name="connsiteY11" fmla="*/ 772863 h 1130103"/>
              <a:gd name="connsiteX12" fmla="*/ 2747690 w 2782641"/>
              <a:gd name="connsiteY12" fmla="*/ 807192 h 1130103"/>
              <a:gd name="connsiteX13" fmla="*/ 1608497 w 2782641"/>
              <a:gd name="connsiteY13" fmla="*/ 1130103 h 1130103"/>
              <a:gd name="connsiteX14" fmla="*/ 262589 w 2782641"/>
              <a:gd name="connsiteY14" fmla="*/ 545302 h 1130103"/>
              <a:gd name="connsiteX15" fmla="*/ 261701 w 2782641"/>
              <a:gd name="connsiteY15" fmla="*/ 542197 h 1130103"/>
              <a:gd name="connsiteX16" fmla="*/ 0 w 2782641"/>
              <a:gd name="connsiteY16" fmla="*/ 705150 h 1130103"/>
              <a:gd name="connsiteX17" fmla="*/ 225507 w 2782641"/>
              <a:gd name="connsiteY17" fmla="*/ 0 h 1130103"/>
              <a:gd name="connsiteX18" fmla="*/ 426849 w 2782641"/>
              <a:gd name="connsiteY18" fmla="*/ 29902 h 1130103"/>
              <a:gd name="connsiteX19" fmla="*/ 426849 w 2782641"/>
              <a:gd name="connsiteY19" fmla="*/ 29901 h 1130103"/>
              <a:gd name="connsiteX20" fmla="*/ 483129 w 2782641"/>
              <a:gd name="connsiteY20" fmla="*/ 38259 h 1130103"/>
              <a:gd name="connsiteX21" fmla="*/ 483130 w 2782641"/>
              <a:gd name="connsiteY21" fmla="*/ 38260 h 1130103"/>
              <a:gd name="connsiteX22" fmla="*/ 957805 w 2782641"/>
              <a:gd name="connsiteY22" fmla="*/ 108755 h 1130103"/>
              <a:gd name="connsiteX0" fmla="*/ 261701 w 2782641"/>
              <a:gd name="connsiteY0" fmla="*/ 542196 h 1130103"/>
              <a:gd name="connsiteX1" fmla="*/ 241772 w 2782641"/>
              <a:gd name="connsiteY1" fmla="*/ 472581 h 1130103"/>
              <a:gd name="connsiteX2" fmla="*/ 261701 w 2782641"/>
              <a:gd name="connsiteY2" fmla="*/ 542196 h 1130103"/>
              <a:gd name="connsiteX3" fmla="*/ 261701 w 2782641"/>
              <a:gd name="connsiteY3" fmla="*/ 542196 h 1130103"/>
              <a:gd name="connsiteX4" fmla="*/ 957805 w 2782641"/>
              <a:gd name="connsiteY4" fmla="*/ 108755 h 1130103"/>
              <a:gd name="connsiteX5" fmla="*/ 656588 w 2782641"/>
              <a:gd name="connsiteY5" fmla="*/ 296313 h 1130103"/>
              <a:gd name="connsiteX6" fmla="*/ 656588 w 2782641"/>
              <a:gd name="connsiteY6" fmla="*/ 296314 h 1130103"/>
              <a:gd name="connsiteX7" fmla="*/ 717803 w 2782641"/>
              <a:gd name="connsiteY7" fmla="*/ 360375 h 1130103"/>
              <a:gd name="connsiteX8" fmla="*/ 1620165 w 2782641"/>
              <a:gd name="connsiteY8" fmla="*/ 808494 h 1130103"/>
              <a:gd name="connsiteX9" fmla="*/ 2614750 w 2782641"/>
              <a:gd name="connsiteY9" fmla="*/ 831054 h 1130103"/>
              <a:gd name="connsiteX10" fmla="*/ 2782641 w 2782641"/>
              <a:gd name="connsiteY10" fmla="*/ 772863 h 1130103"/>
              <a:gd name="connsiteX11" fmla="*/ 2747690 w 2782641"/>
              <a:gd name="connsiteY11" fmla="*/ 807192 h 1130103"/>
              <a:gd name="connsiteX12" fmla="*/ 1608497 w 2782641"/>
              <a:gd name="connsiteY12" fmla="*/ 1130103 h 1130103"/>
              <a:gd name="connsiteX13" fmla="*/ 262589 w 2782641"/>
              <a:gd name="connsiteY13" fmla="*/ 545302 h 1130103"/>
              <a:gd name="connsiteX14" fmla="*/ 261701 w 2782641"/>
              <a:gd name="connsiteY14" fmla="*/ 542197 h 1130103"/>
              <a:gd name="connsiteX15" fmla="*/ 0 w 2782641"/>
              <a:gd name="connsiteY15" fmla="*/ 705150 h 1130103"/>
              <a:gd name="connsiteX16" fmla="*/ 225507 w 2782641"/>
              <a:gd name="connsiteY16" fmla="*/ 0 h 1130103"/>
              <a:gd name="connsiteX17" fmla="*/ 426849 w 2782641"/>
              <a:gd name="connsiteY17" fmla="*/ 29902 h 1130103"/>
              <a:gd name="connsiteX18" fmla="*/ 426849 w 2782641"/>
              <a:gd name="connsiteY18" fmla="*/ 29901 h 1130103"/>
              <a:gd name="connsiteX19" fmla="*/ 483129 w 2782641"/>
              <a:gd name="connsiteY19" fmla="*/ 38259 h 1130103"/>
              <a:gd name="connsiteX20" fmla="*/ 483130 w 2782641"/>
              <a:gd name="connsiteY20" fmla="*/ 38260 h 1130103"/>
              <a:gd name="connsiteX21" fmla="*/ 957805 w 2782641"/>
              <a:gd name="connsiteY21" fmla="*/ 108755 h 1130103"/>
              <a:gd name="connsiteX0" fmla="*/ 261701 w 2782641"/>
              <a:gd name="connsiteY0" fmla="*/ 542196 h 1130103"/>
              <a:gd name="connsiteX1" fmla="*/ 241772 w 2782641"/>
              <a:gd name="connsiteY1" fmla="*/ 472581 h 1130103"/>
              <a:gd name="connsiteX2" fmla="*/ 261701 w 2782641"/>
              <a:gd name="connsiteY2" fmla="*/ 542196 h 1130103"/>
              <a:gd name="connsiteX3" fmla="*/ 261701 w 2782641"/>
              <a:gd name="connsiteY3" fmla="*/ 542196 h 1130103"/>
              <a:gd name="connsiteX4" fmla="*/ 957805 w 2782641"/>
              <a:gd name="connsiteY4" fmla="*/ 108755 h 1130103"/>
              <a:gd name="connsiteX5" fmla="*/ 656588 w 2782641"/>
              <a:gd name="connsiteY5" fmla="*/ 296313 h 1130103"/>
              <a:gd name="connsiteX6" fmla="*/ 656588 w 2782641"/>
              <a:gd name="connsiteY6" fmla="*/ 296314 h 1130103"/>
              <a:gd name="connsiteX7" fmla="*/ 717803 w 2782641"/>
              <a:gd name="connsiteY7" fmla="*/ 360375 h 1130103"/>
              <a:gd name="connsiteX8" fmla="*/ 1620165 w 2782641"/>
              <a:gd name="connsiteY8" fmla="*/ 808494 h 1130103"/>
              <a:gd name="connsiteX9" fmla="*/ 2614750 w 2782641"/>
              <a:gd name="connsiteY9" fmla="*/ 831054 h 1130103"/>
              <a:gd name="connsiteX10" fmla="*/ 2782641 w 2782641"/>
              <a:gd name="connsiteY10" fmla="*/ 772863 h 1130103"/>
              <a:gd name="connsiteX11" fmla="*/ 2747690 w 2782641"/>
              <a:gd name="connsiteY11" fmla="*/ 807192 h 1130103"/>
              <a:gd name="connsiteX12" fmla="*/ 1608497 w 2782641"/>
              <a:gd name="connsiteY12" fmla="*/ 1130103 h 1130103"/>
              <a:gd name="connsiteX13" fmla="*/ 262589 w 2782641"/>
              <a:gd name="connsiteY13" fmla="*/ 545302 h 1130103"/>
              <a:gd name="connsiteX14" fmla="*/ 0 w 2782641"/>
              <a:gd name="connsiteY14" fmla="*/ 705150 h 1130103"/>
              <a:gd name="connsiteX15" fmla="*/ 225507 w 2782641"/>
              <a:gd name="connsiteY15" fmla="*/ 0 h 1130103"/>
              <a:gd name="connsiteX16" fmla="*/ 426849 w 2782641"/>
              <a:gd name="connsiteY16" fmla="*/ 29902 h 1130103"/>
              <a:gd name="connsiteX17" fmla="*/ 426849 w 2782641"/>
              <a:gd name="connsiteY17" fmla="*/ 29901 h 1130103"/>
              <a:gd name="connsiteX18" fmla="*/ 483129 w 2782641"/>
              <a:gd name="connsiteY18" fmla="*/ 38259 h 1130103"/>
              <a:gd name="connsiteX19" fmla="*/ 483130 w 2782641"/>
              <a:gd name="connsiteY19" fmla="*/ 38260 h 1130103"/>
              <a:gd name="connsiteX20" fmla="*/ 957805 w 2782641"/>
              <a:gd name="connsiteY20" fmla="*/ 108755 h 1130103"/>
              <a:gd name="connsiteX0" fmla="*/ 261701 w 2782641"/>
              <a:gd name="connsiteY0" fmla="*/ 542196 h 1130103"/>
              <a:gd name="connsiteX1" fmla="*/ 261701 w 2782641"/>
              <a:gd name="connsiteY1" fmla="*/ 542196 h 1130103"/>
              <a:gd name="connsiteX2" fmla="*/ 261701 w 2782641"/>
              <a:gd name="connsiteY2" fmla="*/ 542196 h 1130103"/>
              <a:gd name="connsiteX3" fmla="*/ 957805 w 2782641"/>
              <a:gd name="connsiteY3" fmla="*/ 108755 h 1130103"/>
              <a:gd name="connsiteX4" fmla="*/ 656588 w 2782641"/>
              <a:gd name="connsiteY4" fmla="*/ 296313 h 1130103"/>
              <a:gd name="connsiteX5" fmla="*/ 656588 w 2782641"/>
              <a:gd name="connsiteY5" fmla="*/ 296314 h 1130103"/>
              <a:gd name="connsiteX6" fmla="*/ 717803 w 2782641"/>
              <a:gd name="connsiteY6" fmla="*/ 360375 h 1130103"/>
              <a:gd name="connsiteX7" fmla="*/ 1620165 w 2782641"/>
              <a:gd name="connsiteY7" fmla="*/ 808494 h 1130103"/>
              <a:gd name="connsiteX8" fmla="*/ 2614750 w 2782641"/>
              <a:gd name="connsiteY8" fmla="*/ 831054 h 1130103"/>
              <a:gd name="connsiteX9" fmla="*/ 2782641 w 2782641"/>
              <a:gd name="connsiteY9" fmla="*/ 772863 h 1130103"/>
              <a:gd name="connsiteX10" fmla="*/ 2747690 w 2782641"/>
              <a:gd name="connsiteY10" fmla="*/ 807192 h 1130103"/>
              <a:gd name="connsiteX11" fmla="*/ 1608497 w 2782641"/>
              <a:gd name="connsiteY11" fmla="*/ 1130103 h 1130103"/>
              <a:gd name="connsiteX12" fmla="*/ 262589 w 2782641"/>
              <a:gd name="connsiteY12" fmla="*/ 545302 h 1130103"/>
              <a:gd name="connsiteX13" fmla="*/ 0 w 2782641"/>
              <a:gd name="connsiteY13" fmla="*/ 705150 h 1130103"/>
              <a:gd name="connsiteX14" fmla="*/ 225507 w 2782641"/>
              <a:gd name="connsiteY14" fmla="*/ 0 h 1130103"/>
              <a:gd name="connsiteX15" fmla="*/ 426849 w 2782641"/>
              <a:gd name="connsiteY15" fmla="*/ 29902 h 1130103"/>
              <a:gd name="connsiteX16" fmla="*/ 426849 w 2782641"/>
              <a:gd name="connsiteY16" fmla="*/ 29901 h 1130103"/>
              <a:gd name="connsiteX17" fmla="*/ 483129 w 2782641"/>
              <a:gd name="connsiteY17" fmla="*/ 38259 h 1130103"/>
              <a:gd name="connsiteX18" fmla="*/ 483130 w 2782641"/>
              <a:gd name="connsiteY18" fmla="*/ 38260 h 1130103"/>
              <a:gd name="connsiteX19" fmla="*/ 957805 w 2782641"/>
              <a:gd name="connsiteY19" fmla="*/ 108755 h 1130103"/>
              <a:gd name="connsiteX0" fmla="*/ 261701 w 2782641"/>
              <a:gd name="connsiteY0" fmla="*/ 542196 h 1130103"/>
              <a:gd name="connsiteX1" fmla="*/ 261701 w 2782641"/>
              <a:gd name="connsiteY1" fmla="*/ 542196 h 1130103"/>
              <a:gd name="connsiteX2" fmla="*/ 261701 w 2782641"/>
              <a:gd name="connsiteY2" fmla="*/ 542196 h 1130103"/>
              <a:gd name="connsiteX3" fmla="*/ 957805 w 2782641"/>
              <a:gd name="connsiteY3" fmla="*/ 108755 h 1130103"/>
              <a:gd name="connsiteX4" fmla="*/ 656588 w 2782641"/>
              <a:gd name="connsiteY4" fmla="*/ 296313 h 1130103"/>
              <a:gd name="connsiteX5" fmla="*/ 656588 w 2782641"/>
              <a:gd name="connsiteY5" fmla="*/ 296314 h 1130103"/>
              <a:gd name="connsiteX6" fmla="*/ 717803 w 2782641"/>
              <a:gd name="connsiteY6" fmla="*/ 360375 h 1130103"/>
              <a:gd name="connsiteX7" fmla="*/ 1620165 w 2782641"/>
              <a:gd name="connsiteY7" fmla="*/ 808494 h 1130103"/>
              <a:gd name="connsiteX8" fmla="*/ 2614750 w 2782641"/>
              <a:gd name="connsiteY8" fmla="*/ 831054 h 1130103"/>
              <a:gd name="connsiteX9" fmla="*/ 2782641 w 2782641"/>
              <a:gd name="connsiteY9" fmla="*/ 772863 h 1130103"/>
              <a:gd name="connsiteX10" fmla="*/ 2747690 w 2782641"/>
              <a:gd name="connsiteY10" fmla="*/ 807192 h 1130103"/>
              <a:gd name="connsiteX11" fmla="*/ 1608497 w 2782641"/>
              <a:gd name="connsiteY11" fmla="*/ 1130103 h 1130103"/>
              <a:gd name="connsiteX12" fmla="*/ 262589 w 2782641"/>
              <a:gd name="connsiteY12" fmla="*/ 545302 h 1130103"/>
              <a:gd name="connsiteX13" fmla="*/ 0 w 2782641"/>
              <a:gd name="connsiteY13" fmla="*/ 705150 h 1130103"/>
              <a:gd name="connsiteX14" fmla="*/ 225507 w 2782641"/>
              <a:gd name="connsiteY14" fmla="*/ 0 h 1130103"/>
              <a:gd name="connsiteX15" fmla="*/ 426849 w 2782641"/>
              <a:gd name="connsiteY15" fmla="*/ 29902 h 1130103"/>
              <a:gd name="connsiteX16" fmla="*/ 426849 w 2782641"/>
              <a:gd name="connsiteY16" fmla="*/ 29901 h 1130103"/>
              <a:gd name="connsiteX17" fmla="*/ 483129 w 2782641"/>
              <a:gd name="connsiteY17" fmla="*/ 38259 h 1130103"/>
              <a:gd name="connsiteX18" fmla="*/ 957805 w 2782641"/>
              <a:gd name="connsiteY18" fmla="*/ 108755 h 1130103"/>
              <a:gd name="connsiteX0" fmla="*/ 261701 w 2782641"/>
              <a:gd name="connsiteY0" fmla="*/ 542196 h 1130103"/>
              <a:gd name="connsiteX1" fmla="*/ 261701 w 2782641"/>
              <a:gd name="connsiteY1" fmla="*/ 542196 h 1130103"/>
              <a:gd name="connsiteX2" fmla="*/ 261701 w 2782641"/>
              <a:gd name="connsiteY2" fmla="*/ 542196 h 1130103"/>
              <a:gd name="connsiteX3" fmla="*/ 957805 w 2782641"/>
              <a:gd name="connsiteY3" fmla="*/ 108755 h 1130103"/>
              <a:gd name="connsiteX4" fmla="*/ 656588 w 2782641"/>
              <a:gd name="connsiteY4" fmla="*/ 296313 h 1130103"/>
              <a:gd name="connsiteX5" fmla="*/ 656588 w 2782641"/>
              <a:gd name="connsiteY5" fmla="*/ 296314 h 1130103"/>
              <a:gd name="connsiteX6" fmla="*/ 717803 w 2782641"/>
              <a:gd name="connsiteY6" fmla="*/ 360375 h 1130103"/>
              <a:gd name="connsiteX7" fmla="*/ 1620165 w 2782641"/>
              <a:gd name="connsiteY7" fmla="*/ 808494 h 1130103"/>
              <a:gd name="connsiteX8" fmla="*/ 2614750 w 2782641"/>
              <a:gd name="connsiteY8" fmla="*/ 831054 h 1130103"/>
              <a:gd name="connsiteX9" fmla="*/ 2782641 w 2782641"/>
              <a:gd name="connsiteY9" fmla="*/ 772863 h 1130103"/>
              <a:gd name="connsiteX10" fmla="*/ 2747690 w 2782641"/>
              <a:gd name="connsiteY10" fmla="*/ 807192 h 1130103"/>
              <a:gd name="connsiteX11" fmla="*/ 1608497 w 2782641"/>
              <a:gd name="connsiteY11" fmla="*/ 1130103 h 1130103"/>
              <a:gd name="connsiteX12" fmla="*/ 262589 w 2782641"/>
              <a:gd name="connsiteY12" fmla="*/ 545302 h 1130103"/>
              <a:gd name="connsiteX13" fmla="*/ 0 w 2782641"/>
              <a:gd name="connsiteY13" fmla="*/ 705150 h 1130103"/>
              <a:gd name="connsiteX14" fmla="*/ 225507 w 2782641"/>
              <a:gd name="connsiteY14" fmla="*/ 0 h 1130103"/>
              <a:gd name="connsiteX15" fmla="*/ 426849 w 2782641"/>
              <a:gd name="connsiteY15" fmla="*/ 29902 h 1130103"/>
              <a:gd name="connsiteX16" fmla="*/ 426849 w 2782641"/>
              <a:gd name="connsiteY16" fmla="*/ 29901 h 1130103"/>
              <a:gd name="connsiteX17" fmla="*/ 957805 w 2782641"/>
              <a:gd name="connsiteY17" fmla="*/ 108755 h 1130103"/>
              <a:gd name="connsiteX0" fmla="*/ 261701 w 2782641"/>
              <a:gd name="connsiteY0" fmla="*/ 542196 h 1130103"/>
              <a:gd name="connsiteX1" fmla="*/ 261701 w 2782641"/>
              <a:gd name="connsiteY1" fmla="*/ 542196 h 1130103"/>
              <a:gd name="connsiteX2" fmla="*/ 261701 w 2782641"/>
              <a:gd name="connsiteY2" fmla="*/ 542196 h 1130103"/>
              <a:gd name="connsiteX3" fmla="*/ 957805 w 2782641"/>
              <a:gd name="connsiteY3" fmla="*/ 108755 h 1130103"/>
              <a:gd name="connsiteX4" fmla="*/ 656588 w 2782641"/>
              <a:gd name="connsiteY4" fmla="*/ 296313 h 1130103"/>
              <a:gd name="connsiteX5" fmla="*/ 656588 w 2782641"/>
              <a:gd name="connsiteY5" fmla="*/ 296314 h 1130103"/>
              <a:gd name="connsiteX6" fmla="*/ 717803 w 2782641"/>
              <a:gd name="connsiteY6" fmla="*/ 360375 h 1130103"/>
              <a:gd name="connsiteX7" fmla="*/ 1620165 w 2782641"/>
              <a:gd name="connsiteY7" fmla="*/ 808494 h 1130103"/>
              <a:gd name="connsiteX8" fmla="*/ 2614750 w 2782641"/>
              <a:gd name="connsiteY8" fmla="*/ 831054 h 1130103"/>
              <a:gd name="connsiteX9" fmla="*/ 2782641 w 2782641"/>
              <a:gd name="connsiteY9" fmla="*/ 772863 h 1130103"/>
              <a:gd name="connsiteX10" fmla="*/ 2747690 w 2782641"/>
              <a:gd name="connsiteY10" fmla="*/ 807192 h 1130103"/>
              <a:gd name="connsiteX11" fmla="*/ 1608497 w 2782641"/>
              <a:gd name="connsiteY11" fmla="*/ 1130103 h 1130103"/>
              <a:gd name="connsiteX12" fmla="*/ 262589 w 2782641"/>
              <a:gd name="connsiteY12" fmla="*/ 545302 h 1130103"/>
              <a:gd name="connsiteX13" fmla="*/ 0 w 2782641"/>
              <a:gd name="connsiteY13" fmla="*/ 705150 h 1130103"/>
              <a:gd name="connsiteX14" fmla="*/ 225507 w 2782641"/>
              <a:gd name="connsiteY14" fmla="*/ 0 h 1130103"/>
              <a:gd name="connsiteX15" fmla="*/ 426849 w 2782641"/>
              <a:gd name="connsiteY15" fmla="*/ 29902 h 1130103"/>
              <a:gd name="connsiteX16" fmla="*/ 957805 w 2782641"/>
              <a:gd name="connsiteY16" fmla="*/ 108755 h 1130103"/>
              <a:gd name="connsiteX0" fmla="*/ 261701 w 2782641"/>
              <a:gd name="connsiteY0" fmla="*/ 542196 h 1130103"/>
              <a:gd name="connsiteX1" fmla="*/ 261701 w 2782641"/>
              <a:gd name="connsiteY1" fmla="*/ 542196 h 1130103"/>
              <a:gd name="connsiteX2" fmla="*/ 261701 w 2782641"/>
              <a:gd name="connsiteY2" fmla="*/ 542196 h 1130103"/>
              <a:gd name="connsiteX3" fmla="*/ 957805 w 2782641"/>
              <a:gd name="connsiteY3" fmla="*/ 108755 h 1130103"/>
              <a:gd name="connsiteX4" fmla="*/ 656588 w 2782641"/>
              <a:gd name="connsiteY4" fmla="*/ 296313 h 1130103"/>
              <a:gd name="connsiteX5" fmla="*/ 656588 w 2782641"/>
              <a:gd name="connsiteY5" fmla="*/ 296314 h 1130103"/>
              <a:gd name="connsiteX6" fmla="*/ 717803 w 2782641"/>
              <a:gd name="connsiteY6" fmla="*/ 360375 h 1130103"/>
              <a:gd name="connsiteX7" fmla="*/ 1620165 w 2782641"/>
              <a:gd name="connsiteY7" fmla="*/ 808494 h 1130103"/>
              <a:gd name="connsiteX8" fmla="*/ 2614750 w 2782641"/>
              <a:gd name="connsiteY8" fmla="*/ 831054 h 1130103"/>
              <a:gd name="connsiteX9" fmla="*/ 2782641 w 2782641"/>
              <a:gd name="connsiteY9" fmla="*/ 772863 h 1130103"/>
              <a:gd name="connsiteX10" fmla="*/ 2747690 w 2782641"/>
              <a:gd name="connsiteY10" fmla="*/ 807192 h 1130103"/>
              <a:gd name="connsiteX11" fmla="*/ 1608497 w 2782641"/>
              <a:gd name="connsiteY11" fmla="*/ 1130103 h 1130103"/>
              <a:gd name="connsiteX12" fmla="*/ 262589 w 2782641"/>
              <a:gd name="connsiteY12" fmla="*/ 545302 h 1130103"/>
              <a:gd name="connsiteX13" fmla="*/ 0 w 2782641"/>
              <a:gd name="connsiteY13" fmla="*/ 705150 h 1130103"/>
              <a:gd name="connsiteX14" fmla="*/ 225507 w 2782641"/>
              <a:gd name="connsiteY14" fmla="*/ 0 h 1130103"/>
              <a:gd name="connsiteX15" fmla="*/ 957805 w 2782641"/>
              <a:gd name="connsiteY15" fmla="*/ 108755 h 1130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782641" h="1130103">
                <a:moveTo>
                  <a:pt x="261701" y="542196"/>
                </a:moveTo>
                <a:lnTo>
                  <a:pt x="261701" y="542196"/>
                </a:lnTo>
                <a:lnTo>
                  <a:pt x="261701" y="542196"/>
                </a:lnTo>
                <a:close/>
                <a:moveTo>
                  <a:pt x="957805" y="108755"/>
                </a:moveTo>
                <a:lnTo>
                  <a:pt x="656588" y="296313"/>
                </a:lnTo>
                <a:lnTo>
                  <a:pt x="656588" y="296314"/>
                </a:lnTo>
                <a:lnTo>
                  <a:pt x="717803" y="360375"/>
                </a:lnTo>
                <a:cubicBezTo>
                  <a:pt x="927745" y="551982"/>
                  <a:pt x="1245913" y="716903"/>
                  <a:pt x="1620165" y="808494"/>
                </a:cubicBezTo>
                <a:cubicBezTo>
                  <a:pt x="1988661" y="898677"/>
                  <a:pt x="2341756" y="900695"/>
                  <a:pt x="2614750" y="831054"/>
                </a:cubicBezTo>
                <a:lnTo>
                  <a:pt x="2782641" y="772863"/>
                </a:lnTo>
                <a:lnTo>
                  <a:pt x="2747690" y="807192"/>
                </a:lnTo>
                <a:cubicBezTo>
                  <a:pt x="2500805" y="1002013"/>
                  <a:pt x="2082710" y="1130103"/>
                  <a:pt x="1608497" y="1130103"/>
                </a:cubicBezTo>
                <a:cubicBezTo>
                  <a:pt x="944600" y="1130104"/>
                  <a:pt x="390693" y="879048"/>
                  <a:pt x="262589" y="545302"/>
                </a:cubicBezTo>
                <a:lnTo>
                  <a:pt x="0" y="705150"/>
                </a:lnTo>
                <a:lnTo>
                  <a:pt x="225507" y="0"/>
                </a:lnTo>
                <a:lnTo>
                  <a:pt x="957805" y="10875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017DF5BA-8A61-4471-A2EE-4E9C61C6A869}"/>
              </a:ext>
            </a:extLst>
          </p:cNvPr>
          <p:cNvGrpSpPr/>
          <p:nvPr/>
        </p:nvGrpSpPr>
        <p:grpSpPr>
          <a:xfrm>
            <a:off x="9595652" y="80546"/>
            <a:ext cx="2339173" cy="2284828"/>
            <a:chOff x="9595652" y="80546"/>
            <a:chExt cx="2339173" cy="2284828"/>
          </a:xfrm>
        </p:grpSpPr>
        <p:sp>
          <p:nvSpPr>
            <p:cNvPr id="34" name="Star: 32 Points 33">
              <a:extLst>
                <a:ext uri="{FF2B5EF4-FFF2-40B4-BE49-F238E27FC236}">
                  <a16:creationId xmlns:a16="http://schemas.microsoft.com/office/drawing/2014/main" id="{1EEC49E7-3D13-4A56-BFB0-6F9645147079}"/>
                </a:ext>
              </a:extLst>
            </p:cNvPr>
            <p:cNvSpPr/>
            <p:nvPr/>
          </p:nvSpPr>
          <p:spPr>
            <a:xfrm>
              <a:off x="9595652" y="203199"/>
              <a:ext cx="2162175" cy="2162175"/>
            </a:xfrm>
            <a:prstGeom prst="star32">
              <a:avLst>
                <a:gd name="adj" fmla="val 41905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1024" name="Star: 32 Points 1023">
              <a:extLst>
                <a:ext uri="{FF2B5EF4-FFF2-40B4-BE49-F238E27FC236}">
                  <a16:creationId xmlns:a16="http://schemas.microsoft.com/office/drawing/2014/main" id="{AA66F317-13D6-4018-9226-D5F961B8F7B5}"/>
                </a:ext>
              </a:extLst>
            </p:cNvPr>
            <p:cNvSpPr/>
            <p:nvPr/>
          </p:nvSpPr>
          <p:spPr>
            <a:xfrm>
              <a:off x="9772650" y="80546"/>
              <a:ext cx="2162175" cy="2162175"/>
            </a:xfrm>
            <a:prstGeom prst="star32">
              <a:avLst>
                <a:gd name="adj" fmla="val 41905"/>
              </a:avLst>
            </a:prstGeom>
            <a:solidFill>
              <a:srgbClr val="FFC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25" name="TextBox 1024">
            <a:extLst>
              <a:ext uri="{FF2B5EF4-FFF2-40B4-BE49-F238E27FC236}">
                <a16:creationId xmlns:a16="http://schemas.microsoft.com/office/drawing/2014/main" id="{4F3E04AD-1073-4227-BA81-94C3E2F18877}"/>
              </a:ext>
            </a:extLst>
          </p:cNvPr>
          <p:cNvSpPr txBox="1"/>
          <p:nvPr/>
        </p:nvSpPr>
        <p:spPr>
          <a:xfrm>
            <a:off x="9907994" y="671683"/>
            <a:ext cx="1938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Dancing Script" pitchFamily="2" charset="0"/>
              </a:rPr>
              <a:t>Your text here</a:t>
            </a:r>
            <a:endParaRPr lang="en-IN" sz="3200" b="1" dirty="0">
              <a:latin typeface="Dancing Scrip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91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lider Main">
            <a:extLst>
              <a:ext uri="{FF2B5EF4-FFF2-40B4-BE49-F238E27FC236}">
                <a16:creationId xmlns:a16="http://schemas.microsoft.com/office/drawing/2014/main" id="{F22B13EB-5CD7-475F-8493-D64BEB45D4E6}"/>
              </a:ext>
            </a:extLst>
          </p:cNvPr>
          <p:cNvGrpSpPr/>
          <p:nvPr/>
        </p:nvGrpSpPr>
        <p:grpSpPr>
          <a:xfrm>
            <a:off x="-2173967" y="0"/>
            <a:ext cx="2802163" cy="6858000"/>
            <a:chOff x="-2183906" y="0"/>
            <a:chExt cx="2802163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F140CC-8727-49BC-995C-1B797AB82FC1}"/>
                </a:ext>
              </a:extLst>
            </p:cNvPr>
            <p:cNvSpPr/>
            <p:nvPr/>
          </p:nvSpPr>
          <p:spPr>
            <a:xfrm>
              <a:off x="-2183906" y="0"/>
              <a:ext cx="2157273" cy="6858000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652F7-4155-4278-A854-60333CCA5044}"/>
                </a:ext>
              </a:extLst>
            </p:cNvPr>
            <p:cNvSpPr/>
            <p:nvPr/>
          </p:nvSpPr>
          <p:spPr>
            <a:xfrm>
              <a:off x="-2064058" y="1233996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1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841D-6173-48E4-91D7-CFDFDCC1E5D7}"/>
                </a:ext>
              </a:extLst>
            </p:cNvPr>
            <p:cNvSpPr/>
            <p:nvPr/>
          </p:nvSpPr>
          <p:spPr>
            <a:xfrm>
              <a:off x="-2064058" y="1979721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2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BB01E4-F17D-486F-B366-21368F6E48F6}"/>
                </a:ext>
              </a:extLst>
            </p:cNvPr>
            <p:cNvSpPr/>
            <p:nvPr/>
          </p:nvSpPr>
          <p:spPr>
            <a:xfrm>
              <a:off x="-2064058" y="2725446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3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2FCD2C-A5F7-40AC-B527-E5443B6C2772}"/>
                </a:ext>
              </a:extLst>
            </p:cNvPr>
            <p:cNvSpPr/>
            <p:nvPr/>
          </p:nvSpPr>
          <p:spPr>
            <a:xfrm>
              <a:off x="-2064058" y="3471171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4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1CA3D4-D697-4333-A887-E1BDED12DDBE}"/>
                </a:ext>
              </a:extLst>
            </p:cNvPr>
            <p:cNvSpPr/>
            <p:nvPr/>
          </p:nvSpPr>
          <p:spPr>
            <a:xfrm>
              <a:off x="-2064058" y="4216895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5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699C9D-77B0-4D4E-9875-E47ECED00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342" y="171183"/>
              <a:ext cx="499915" cy="292633"/>
            </a:xfrm>
            <a:prstGeom prst="rect">
              <a:avLst/>
            </a:prstGeom>
          </p:spPr>
        </p:pic>
      </p:grpSp>
      <p:sp>
        <p:nvSpPr>
          <p:cNvPr id="5" name="Arrow: Chevron 4">
            <a:hlinkClick r:id="rId3" action="ppaction://hlinksldjump"/>
            <a:extLst>
              <a:ext uri="{FF2B5EF4-FFF2-40B4-BE49-F238E27FC236}">
                <a16:creationId xmlns:a16="http://schemas.microsoft.com/office/drawing/2014/main" id="{075C4B0F-573C-45C7-B34C-FE89D68D75FB}"/>
              </a:ext>
            </a:extLst>
          </p:cNvPr>
          <p:cNvSpPr/>
          <p:nvPr/>
        </p:nvSpPr>
        <p:spPr>
          <a:xfrm flipH="1">
            <a:off x="11607800" y="6369316"/>
            <a:ext cx="406380" cy="292633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40584C-9AA8-48A4-A2E8-ED14FEA7169F}"/>
              </a:ext>
            </a:extLst>
          </p:cNvPr>
          <p:cNvGrpSpPr/>
          <p:nvPr/>
        </p:nvGrpSpPr>
        <p:grpSpPr>
          <a:xfrm>
            <a:off x="5302250" y="2040022"/>
            <a:ext cx="5543550" cy="2856898"/>
            <a:chOff x="5302250" y="2040022"/>
            <a:chExt cx="5543550" cy="28568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B1D239D-521F-4996-A2BD-DB4054408623}"/>
                </a:ext>
              </a:extLst>
            </p:cNvPr>
            <p:cNvSpPr txBox="1"/>
            <p:nvPr/>
          </p:nvSpPr>
          <p:spPr>
            <a:xfrm>
              <a:off x="5302250" y="2040022"/>
              <a:ext cx="3316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+mj-lt"/>
                </a:rPr>
                <a:t>Section 3</a:t>
              </a:r>
              <a:endParaRPr lang="en-IN" sz="7200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9202D27-4AF1-46DC-ACEB-BF45278B13B2}"/>
                </a:ext>
              </a:extLst>
            </p:cNvPr>
            <p:cNvSpPr txBox="1"/>
            <p:nvPr/>
          </p:nvSpPr>
          <p:spPr>
            <a:xfrm>
              <a:off x="5302250" y="3327260"/>
              <a:ext cx="55435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Dancing Script" pitchFamily="2" charset="0"/>
                </a:rPr>
                <a:t>You may write a brief outline about Section 3 here. You can replace this sample text with your own text</a:t>
              </a:r>
              <a:endParaRPr lang="en-IN" sz="3200" dirty="0">
                <a:latin typeface="Dancing Script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515738D-CBA6-42C7-B32D-B954E5AEF883}"/>
                </a:ext>
              </a:extLst>
            </p:cNvPr>
            <p:cNvCxnSpPr/>
            <p:nvPr/>
          </p:nvCxnSpPr>
          <p:spPr>
            <a:xfrm>
              <a:off x="5302250" y="3240351"/>
              <a:ext cx="5238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06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1769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95 0 L 1.25E-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lider Main">
            <a:extLst>
              <a:ext uri="{FF2B5EF4-FFF2-40B4-BE49-F238E27FC236}">
                <a16:creationId xmlns:a16="http://schemas.microsoft.com/office/drawing/2014/main" id="{F22B13EB-5CD7-475F-8493-D64BEB45D4E6}"/>
              </a:ext>
            </a:extLst>
          </p:cNvPr>
          <p:cNvGrpSpPr/>
          <p:nvPr/>
        </p:nvGrpSpPr>
        <p:grpSpPr>
          <a:xfrm>
            <a:off x="-2173967" y="0"/>
            <a:ext cx="2802163" cy="6858000"/>
            <a:chOff x="-2183906" y="0"/>
            <a:chExt cx="2802163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F140CC-8727-49BC-995C-1B797AB82FC1}"/>
                </a:ext>
              </a:extLst>
            </p:cNvPr>
            <p:cNvSpPr/>
            <p:nvPr/>
          </p:nvSpPr>
          <p:spPr>
            <a:xfrm>
              <a:off x="-2183906" y="0"/>
              <a:ext cx="2157273" cy="68580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652F7-4155-4278-A854-60333CCA5044}"/>
                </a:ext>
              </a:extLst>
            </p:cNvPr>
            <p:cNvSpPr/>
            <p:nvPr/>
          </p:nvSpPr>
          <p:spPr>
            <a:xfrm>
              <a:off x="-2064058" y="1233996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1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841D-6173-48E4-91D7-CFDFDCC1E5D7}"/>
                </a:ext>
              </a:extLst>
            </p:cNvPr>
            <p:cNvSpPr/>
            <p:nvPr/>
          </p:nvSpPr>
          <p:spPr>
            <a:xfrm>
              <a:off x="-2064058" y="1979721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2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BB01E4-F17D-486F-B366-21368F6E48F6}"/>
                </a:ext>
              </a:extLst>
            </p:cNvPr>
            <p:cNvSpPr/>
            <p:nvPr/>
          </p:nvSpPr>
          <p:spPr>
            <a:xfrm>
              <a:off x="-2064058" y="2725446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3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2FCD2C-A5F7-40AC-B527-E5443B6C2772}"/>
                </a:ext>
              </a:extLst>
            </p:cNvPr>
            <p:cNvSpPr/>
            <p:nvPr/>
          </p:nvSpPr>
          <p:spPr>
            <a:xfrm>
              <a:off x="-2064058" y="3471171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4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1CA3D4-D697-4333-A887-E1BDED12DDBE}"/>
                </a:ext>
              </a:extLst>
            </p:cNvPr>
            <p:cNvSpPr/>
            <p:nvPr/>
          </p:nvSpPr>
          <p:spPr>
            <a:xfrm>
              <a:off x="-2064058" y="4216895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5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699C9D-77B0-4D4E-9875-E47ECED00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342" y="171183"/>
              <a:ext cx="499915" cy="292633"/>
            </a:xfrm>
            <a:prstGeom prst="rect">
              <a:avLst/>
            </a:prstGeom>
          </p:spPr>
        </p:pic>
      </p:grpSp>
      <p:sp>
        <p:nvSpPr>
          <p:cNvPr id="5" name="Arrow: Chevron 4">
            <a:hlinkClick r:id="rId3" action="ppaction://hlinksldjump"/>
            <a:extLst>
              <a:ext uri="{FF2B5EF4-FFF2-40B4-BE49-F238E27FC236}">
                <a16:creationId xmlns:a16="http://schemas.microsoft.com/office/drawing/2014/main" id="{A14588F9-16EB-4CE9-8326-BFB074D50F2F}"/>
              </a:ext>
            </a:extLst>
          </p:cNvPr>
          <p:cNvSpPr/>
          <p:nvPr/>
        </p:nvSpPr>
        <p:spPr>
          <a:xfrm flipH="1">
            <a:off x="11607800" y="6369316"/>
            <a:ext cx="406380" cy="292633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D26D5C-ACC6-4CA9-BDA0-1046C7644EF8}"/>
              </a:ext>
            </a:extLst>
          </p:cNvPr>
          <p:cNvGrpSpPr/>
          <p:nvPr/>
        </p:nvGrpSpPr>
        <p:grpSpPr>
          <a:xfrm>
            <a:off x="5302250" y="2040022"/>
            <a:ext cx="5543550" cy="2856898"/>
            <a:chOff x="5302250" y="2040022"/>
            <a:chExt cx="5543550" cy="28568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560E1C-4A4C-43A1-938A-BE7BCED753F5}"/>
                </a:ext>
              </a:extLst>
            </p:cNvPr>
            <p:cNvSpPr txBox="1"/>
            <p:nvPr/>
          </p:nvSpPr>
          <p:spPr>
            <a:xfrm>
              <a:off x="5302250" y="2040022"/>
              <a:ext cx="3316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+mj-lt"/>
                </a:rPr>
                <a:t>Section 4</a:t>
              </a:r>
              <a:endParaRPr lang="en-IN" sz="7200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2DAD82-8D07-4E21-B0EF-A1D30BC0E98B}"/>
                </a:ext>
              </a:extLst>
            </p:cNvPr>
            <p:cNvSpPr txBox="1"/>
            <p:nvPr/>
          </p:nvSpPr>
          <p:spPr>
            <a:xfrm>
              <a:off x="5302250" y="3327260"/>
              <a:ext cx="55435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Dancing Script" pitchFamily="2" charset="0"/>
                </a:rPr>
                <a:t>You may write a brief outline about Section 4 here. You can replace this sample text with your own text</a:t>
              </a:r>
              <a:endParaRPr lang="en-IN" sz="3200" dirty="0">
                <a:latin typeface="Dancing Script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E93AF3-3A0F-48D7-9BC9-32DBFA8894CD}"/>
                </a:ext>
              </a:extLst>
            </p:cNvPr>
            <p:cNvCxnSpPr/>
            <p:nvPr/>
          </p:nvCxnSpPr>
          <p:spPr>
            <a:xfrm>
              <a:off x="5302250" y="3240351"/>
              <a:ext cx="5238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8919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1769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95 0 L 1.25E-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lider Main">
            <a:extLst>
              <a:ext uri="{FF2B5EF4-FFF2-40B4-BE49-F238E27FC236}">
                <a16:creationId xmlns:a16="http://schemas.microsoft.com/office/drawing/2014/main" id="{F22B13EB-5CD7-475F-8493-D64BEB45D4E6}"/>
              </a:ext>
            </a:extLst>
          </p:cNvPr>
          <p:cNvGrpSpPr/>
          <p:nvPr/>
        </p:nvGrpSpPr>
        <p:grpSpPr>
          <a:xfrm>
            <a:off x="-2173967" y="0"/>
            <a:ext cx="2802163" cy="6858000"/>
            <a:chOff x="-2183906" y="0"/>
            <a:chExt cx="2802163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F140CC-8727-49BC-995C-1B797AB82FC1}"/>
                </a:ext>
              </a:extLst>
            </p:cNvPr>
            <p:cNvSpPr/>
            <p:nvPr/>
          </p:nvSpPr>
          <p:spPr>
            <a:xfrm>
              <a:off x="-2183906" y="0"/>
              <a:ext cx="2157273" cy="68580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652F7-4155-4278-A854-60333CCA5044}"/>
                </a:ext>
              </a:extLst>
            </p:cNvPr>
            <p:cNvSpPr/>
            <p:nvPr/>
          </p:nvSpPr>
          <p:spPr>
            <a:xfrm>
              <a:off x="-2064058" y="1233996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1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841D-6173-48E4-91D7-CFDFDCC1E5D7}"/>
                </a:ext>
              </a:extLst>
            </p:cNvPr>
            <p:cNvSpPr/>
            <p:nvPr/>
          </p:nvSpPr>
          <p:spPr>
            <a:xfrm>
              <a:off x="-2064058" y="1979721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2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BB01E4-F17D-486F-B366-21368F6E48F6}"/>
                </a:ext>
              </a:extLst>
            </p:cNvPr>
            <p:cNvSpPr/>
            <p:nvPr/>
          </p:nvSpPr>
          <p:spPr>
            <a:xfrm>
              <a:off x="-2064058" y="2725446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3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2FCD2C-A5F7-40AC-B527-E5443B6C2772}"/>
                </a:ext>
              </a:extLst>
            </p:cNvPr>
            <p:cNvSpPr/>
            <p:nvPr/>
          </p:nvSpPr>
          <p:spPr>
            <a:xfrm>
              <a:off x="-2064058" y="3471171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4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1CA3D4-D697-4333-A887-E1BDED12DDBE}"/>
                </a:ext>
              </a:extLst>
            </p:cNvPr>
            <p:cNvSpPr/>
            <p:nvPr/>
          </p:nvSpPr>
          <p:spPr>
            <a:xfrm>
              <a:off x="-2064058" y="4216895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5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699C9D-77B0-4D4E-9875-E47ECED00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342" y="171183"/>
              <a:ext cx="499915" cy="292633"/>
            </a:xfrm>
            <a:prstGeom prst="rect">
              <a:avLst/>
            </a:prstGeom>
          </p:spPr>
        </p:pic>
      </p:grpSp>
      <p:sp>
        <p:nvSpPr>
          <p:cNvPr id="5" name="Arrow: Chevron 4">
            <a:hlinkClick r:id="rId3" action="ppaction://hlinksldjump"/>
            <a:extLst>
              <a:ext uri="{FF2B5EF4-FFF2-40B4-BE49-F238E27FC236}">
                <a16:creationId xmlns:a16="http://schemas.microsoft.com/office/drawing/2014/main" id="{7F7412F7-E262-482C-B636-D0540BC1EBE3}"/>
              </a:ext>
            </a:extLst>
          </p:cNvPr>
          <p:cNvSpPr/>
          <p:nvPr/>
        </p:nvSpPr>
        <p:spPr>
          <a:xfrm flipH="1">
            <a:off x="11607800" y="6369316"/>
            <a:ext cx="406380" cy="292633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95DF6D-F8B6-43A8-826B-5982E2CF8BAA}"/>
              </a:ext>
            </a:extLst>
          </p:cNvPr>
          <p:cNvGrpSpPr/>
          <p:nvPr/>
        </p:nvGrpSpPr>
        <p:grpSpPr>
          <a:xfrm>
            <a:off x="5302250" y="2040022"/>
            <a:ext cx="5543550" cy="2856898"/>
            <a:chOff x="5302250" y="2040022"/>
            <a:chExt cx="5543550" cy="28568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4E14981-7F98-4051-ABF2-F7464B10E39A}"/>
                </a:ext>
              </a:extLst>
            </p:cNvPr>
            <p:cNvSpPr txBox="1"/>
            <p:nvPr/>
          </p:nvSpPr>
          <p:spPr>
            <a:xfrm>
              <a:off x="5302250" y="2040022"/>
              <a:ext cx="3316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+mj-lt"/>
                </a:rPr>
                <a:t>Section 5</a:t>
              </a:r>
              <a:endParaRPr lang="en-IN" sz="7200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D82460-300C-4FE2-AAFD-E068AB33DC44}"/>
                </a:ext>
              </a:extLst>
            </p:cNvPr>
            <p:cNvSpPr txBox="1"/>
            <p:nvPr/>
          </p:nvSpPr>
          <p:spPr>
            <a:xfrm>
              <a:off x="5302250" y="3327260"/>
              <a:ext cx="55435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Dancing Script" pitchFamily="2" charset="0"/>
                </a:rPr>
                <a:t>You may write a brief outline about Section 5 here. You can replace this sample text with your own text</a:t>
              </a:r>
              <a:endParaRPr lang="en-IN" sz="3200" dirty="0">
                <a:latin typeface="Dancing Script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79A437-FF2C-4D70-B685-340B7AC38D3B}"/>
                </a:ext>
              </a:extLst>
            </p:cNvPr>
            <p:cNvCxnSpPr/>
            <p:nvPr/>
          </p:nvCxnSpPr>
          <p:spPr>
            <a:xfrm>
              <a:off x="5302250" y="3240351"/>
              <a:ext cx="5238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57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1769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95 0 L 1.25E-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lider Main">
            <a:extLst>
              <a:ext uri="{FF2B5EF4-FFF2-40B4-BE49-F238E27FC236}">
                <a16:creationId xmlns:a16="http://schemas.microsoft.com/office/drawing/2014/main" id="{F22B13EB-5CD7-475F-8493-D64BEB45D4E6}"/>
              </a:ext>
            </a:extLst>
          </p:cNvPr>
          <p:cNvGrpSpPr/>
          <p:nvPr/>
        </p:nvGrpSpPr>
        <p:grpSpPr>
          <a:xfrm>
            <a:off x="-2183906" y="0"/>
            <a:ext cx="2802163" cy="6858000"/>
            <a:chOff x="-2183906" y="0"/>
            <a:chExt cx="2802163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F140CC-8727-49BC-995C-1B797AB82FC1}"/>
                </a:ext>
              </a:extLst>
            </p:cNvPr>
            <p:cNvSpPr/>
            <p:nvPr/>
          </p:nvSpPr>
          <p:spPr>
            <a:xfrm>
              <a:off x="-2183906" y="0"/>
              <a:ext cx="2157273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hlinkClick r:id="" action="ppaction://noaction"/>
              <a:extLst>
                <a:ext uri="{FF2B5EF4-FFF2-40B4-BE49-F238E27FC236}">
                  <a16:creationId xmlns:a16="http://schemas.microsoft.com/office/drawing/2014/main" id="{2CB652F7-4155-4278-A854-60333CCA5044}"/>
                </a:ext>
              </a:extLst>
            </p:cNvPr>
            <p:cNvSpPr/>
            <p:nvPr/>
          </p:nvSpPr>
          <p:spPr>
            <a:xfrm>
              <a:off x="-2064058" y="1233996"/>
              <a:ext cx="1917577" cy="51490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Section 1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>
              <a:hlinkClick r:id="" action="ppaction://noaction"/>
              <a:extLst>
                <a:ext uri="{FF2B5EF4-FFF2-40B4-BE49-F238E27FC236}">
                  <a16:creationId xmlns:a16="http://schemas.microsoft.com/office/drawing/2014/main" id="{BFFB841D-6173-48E4-91D7-CFDFDCC1E5D7}"/>
                </a:ext>
              </a:extLst>
            </p:cNvPr>
            <p:cNvSpPr/>
            <p:nvPr/>
          </p:nvSpPr>
          <p:spPr>
            <a:xfrm>
              <a:off x="-2064058" y="1979721"/>
              <a:ext cx="1917577" cy="51490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Section 2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>
              <a:hlinkClick r:id="" action="ppaction://noaction"/>
              <a:extLst>
                <a:ext uri="{FF2B5EF4-FFF2-40B4-BE49-F238E27FC236}">
                  <a16:creationId xmlns:a16="http://schemas.microsoft.com/office/drawing/2014/main" id="{02BB01E4-F17D-486F-B366-21368F6E48F6}"/>
                </a:ext>
              </a:extLst>
            </p:cNvPr>
            <p:cNvSpPr/>
            <p:nvPr/>
          </p:nvSpPr>
          <p:spPr>
            <a:xfrm>
              <a:off x="-2064058" y="2725446"/>
              <a:ext cx="1917577" cy="51490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Section 3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>
              <a:hlinkClick r:id="rId2" action="ppaction://hlinksldjump"/>
              <a:extLst>
                <a:ext uri="{FF2B5EF4-FFF2-40B4-BE49-F238E27FC236}">
                  <a16:creationId xmlns:a16="http://schemas.microsoft.com/office/drawing/2014/main" id="{602FCD2C-A5F7-40AC-B527-E5443B6C2772}"/>
                </a:ext>
              </a:extLst>
            </p:cNvPr>
            <p:cNvSpPr/>
            <p:nvPr/>
          </p:nvSpPr>
          <p:spPr>
            <a:xfrm>
              <a:off x="-2064058" y="3471171"/>
              <a:ext cx="1917577" cy="51490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Section 4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>
              <a:hlinkClick r:id="" action="ppaction://noaction"/>
              <a:extLst>
                <a:ext uri="{FF2B5EF4-FFF2-40B4-BE49-F238E27FC236}">
                  <a16:creationId xmlns:a16="http://schemas.microsoft.com/office/drawing/2014/main" id="{F31CA3D4-D697-4333-A887-E1BDED12DDBE}"/>
                </a:ext>
              </a:extLst>
            </p:cNvPr>
            <p:cNvSpPr/>
            <p:nvPr/>
          </p:nvSpPr>
          <p:spPr>
            <a:xfrm>
              <a:off x="-2064058" y="4216895"/>
              <a:ext cx="1917577" cy="5149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Section 5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699C9D-77B0-4D4E-9875-E47ECED00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42" y="171183"/>
              <a:ext cx="499915" cy="292633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5356B40-5B3D-4E18-B18F-C39FFAD0EFFC}"/>
              </a:ext>
            </a:extLst>
          </p:cNvPr>
          <p:cNvGrpSpPr/>
          <p:nvPr/>
        </p:nvGrpSpPr>
        <p:grpSpPr>
          <a:xfrm>
            <a:off x="5302250" y="2040022"/>
            <a:ext cx="5543550" cy="2856898"/>
            <a:chOff x="5302250" y="2040022"/>
            <a:chExt cx="5543550" cy="285689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67FE3C-54CF-4D74-806C-28EFBAFB5C69}"/>
                </a:ext>
              </a:extLst>
            </p:cNvPr>
            <p:cNvSpPr txBox="1"/>
            <p:nvPr/>
          </p:nvSpPr>
          <p:spPr>
            <a:xfrm>
              <a:off x="5302250" y="2040022"/>
              <a:ext cx="393922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+mj-lt"/>
                </a:rPr>
                <a:t>Main Topic</a:t>
              </a:r>
              <a:endParaRPr lang="en-IN" sz="7200" dirty="0">
                <a:latin typeface="+mj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F603BA-7451-4C12-B900-385FBF1D657B}"/>
                </a:ext>
              </a:extLst>
            </p:cNvPr>
            <p:cNvSpPr txBox="1"/>
            <p:nvPr/>
          </p:nvSpPr>
          <p:spPr>
            <a:xfrm>
              <a:off x="5302250" y="3327260"/>
              <a:ext cx="55435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Dancing Script" pitchFamily="2" charset="0"/>
                </a:rPr>
                <a:t>You may write a brief outline about the Main topic here. You can replace this sample text with your own text</a:t>
              </a:r>
              <a:endParaRPr lang="en-IN" sz="3200" dirty="0">
                <a:latin typeface="Dancing Script" pitchFamily="2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7F1A1EB-12FB-4C2D-AFD0-DA8EFF29F2CD}"/>
                </a:ext>
              </a:extLst>
            </p:cNvPr>
            <p:cNvCxnSpPr/>
            <p:nvPr/>
          </p:nvCxnSpPr>
          <p:spPr>
            <a:xfrm>
              <a:off x="5302250" y="3240351"/>
              <a:ext cx="5238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0947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 L 0.1769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95 0 L 2.70833E-6 -2.25514E-1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lider Main">
            <a:extLst>
              <a:ext uri="{FF2B5EF4-FFF2-40B4-BE49-F238E27FC236}">
                <a16:creationId xmlns:a16="http://schemas.microsoft.com/office/drawing/2014/main" id="{F22B13EB-5CD7-475F-8493-D64BEB45D4E6}"/>
              </a:ext>
            </a:extLst>
          </p:cNvPr>
          <p:cNvGrpSpPr/>
          <p:nvPr/>
        </p:nvGrpSpPr>
        <p:grpSpPr>
          <a:xfrm>
            <a:off x="-2173967" y="0"/>
            <a:ext cx="2802163" cy="6858000"/>
            <a:chOff x="-2183906" y="0"/>
            <a:chExt cx="2802163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F140CC-8727-49BC-995C-1B797AB82FC1}"/>
                </a:ext>
              </a:extLst>
            </p:cNvPr>
            <p:cNvSpPr/>
            <p:nvPr/>
          </p:nvSpPr>
          <p:spPr>
            <a:xfrm>
              <a:off x="-2183906" y="0"/>
              <a:ext cx="2157273" cy="6858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hlinkClick r:id="rId2" action="ppaction://hlinksldjump"/>
              <a:extLst>
                <a:ext uri="{FF2B5EF4-FFF2-40B4-BE49-F238E27FC236}">
                  <a16:creationId xmlns:a16="http://schemas.microsoft.com/office/drawing/2014/main" id="{2CB652F7-4155-4278-A854-60333CCA5044}"/>
                </a:ext>
              </a:extLst>
            </p:cNvPr>
            <p:cNvSpPr/>
            <p:nvPr/>
          </p:nvSpPr>
          <p:spPr>
            <a:xfrm>
              <a:off x="-2064058" y="1233996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1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BFFB841D-6173-48E4-91D7-CFDFDCC1E5D7}"/>
                </a:ext>
              </a:extLst>
            </p:cNvPr>
            <p:cNvSpPr/>
            <p:nvPr/>
          </p:nvSpPr>
          <p:spPr>
            <a:xfrm>
              <a:off x="-2064058" y="1979721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2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>
              <a:hlinkClick r:id="" action="ppaction://noaction"/>
              <a:extLst>
                <a:ext uri="{FF2B5EF4-FFF2-40B4-BE49-F238E27FC236}">
                  <a16:creationId xmlns:a16="http://schemas.microsoft.com/office/drawing/2014/main" id="{02BB01E4-F17D-486F-B366-21368F6E48F6}"/>
                </a:ext>
              </a:extLst>
            </p:cNvPr>
            <p:cNvSpPr/>
            <p:nvPr/>
          </p:nvSpPr>
          <p:spPr>
            <a:xfrm>
              <a:off x="-2064058" y="2725446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3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602FCD2C-A5F7-40AC-B527-E5443B6C2772}"/>
                </a:ext>
              </a:extLst>
            </p:cNvPr>
            <p:cNvSpPr/>
            <p:nvPr/>
          </p:nvSpPr>
          <p:spPr>
            <a:xfrm>
              <a:off x="-2064058" y="3471171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4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>
              <a:hlinkClick r:id="" action="ppaction://noaction"/>
              <a:extLst>
                <a:ext uri="{FF2B5EF4-FFF2-40B4-BE49-F238E27FC236}">
                  <a16:creationId xmlns:a16="http://schemas.microsoft.com/office/drawing/2014/main" id="{F31CA3D4-D697-4333-A887-E1BDED12DDBE}"/>
                </a:ext>
              </a:extLst>
            </p:cNvPr>
            <p:cNvSpPr/>
            <p:nvPr/>
          </p:nvSpPr>
          <p:spPr>
            <a:xfrm>
              <a:off x="-2064058" y="4216895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5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699C9D-77B0-4D4E-9875-E47ECED00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342" y="171183"/>
              <a:ext cx="499915" cy="292633"/>
            </a:xfrm>
            <a:prstGeom prst="rect">
              <a:avLst/>
            </a:prstGeom>
          </p:spPr>
        </p:pic>
      </p:grpSp>
      <p:sp>
        <p:nvSpPr>
          <p:cNvPr id="6" name="Arrow: Chevron 5">
            <a:hlinkClick r:id="rId6" action="ppaction://hlinksldjump"/>
            <a:extLst>
              <a:ext uri="{FF2B5EF4-FFF2-40B4-BE49-F238E27FC236}">
                <a16:creationId xmlns:a16="http://schemas.microsoft.com/office/drawing/2014/main" id="{5677B746-AF4F-43BF-B56A-84FBA6DC418E}"/>
              </a:ext>
            </a:extLst>
          </p:cNvPr>
          <p:cNvSpPr/>
          <p:nvPr/>
        </p:nvSpPr>
        <p:spPr>
          <a:xfrm flipH="1">
            <a:off x="11607800" y="6369316"/>
            <a:ext cx="406380" cy="292633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BE819AE-4733-4759-B758-87E8AF40FD4B}"/>
              </a:ext>
            </a:extLst>
          </p:cNvPr>
          <p:cNvGrpSpPr/>
          <p:nvPr/>
        </p:nvGrpSpPr>
        <p:grpSpPr>
          <a:xfrm>
            <a:off x="5302250" y="2040022"/>
            <a:ext cx="5543550" cy="2856898"/>
            <a:chOff x="5302250" y="2040022"/>
            <a:chExt cx="5543550" cy="285689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A05A47E-6FA6-4338-ABB1-FD2963102515}"/>
                </a:ext>
              </a:extLst>
            </p:cNvPr>
            <p:cNvSpPr txBox="1"/>
            <p:nvPr/>
          </p:nvSpPr>
          <p:spPr>
            <a:xfrm>
              <a:off x="5302250" y="2040022"/>
              <a:ext cx="3316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+mj-lt"/>
                </a:rPr>
                <a:t>Section 1</a:t>
              </a:r>
              <a:endParaRPr lang="en-IN" sz="7200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24B3C0-E306-4B55-8306-59696B7D9381}"/>
                </a:ext>
              </a:extLst>
            </p:cNvPr>
            <p:cNvSpPr txBox="1"/>
            <p:nvPr/>
          </p:nvSpPr>
          <p:spPr>
            <a:xfrm>
              <a:off x="5302250" y="3327260"/>
              <a:ext cx="55435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Dancing Script" pitchFamily="2" charset="0"/>
                </a:rPr>
                <a:t>You may write a brief outline about Section 1 here. You can replace this sample text with your own text</a:t>
              </a:r>
              <a:endParaRPr lang="en-IN" sz="3200" dirty="0">
                <a:latin typeface="Dancing Script" pitchFamily="2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1843E9-784D-477C-B7B6-D380D07DEA99}"/>
                </a:ext>
              </a:extLst>
            </p:cNvPr>
            <p:cNvCxnSpPr/>
            <p:nvPr/>
          </p:nvCxnSpPr>
          <p:spPr>
            <a:xfrm>
              <a:off x="5302250" y="3240351"/>
              <a:ext cx="5238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3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1769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95 0 L 1.25E-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2B11AA-6AA5-400A-A5CD-097CA4CCC585}"/>
              </a:ext>
            </a:extLst>
          </p:cNvPr>
          <p:cNvSpPr/>
          <p:nvPr/>
        </p:nvSpPr>
        <p:spPr>
          <a:xfrm>
            <a:off x="0" y="365125"/>
            <a:ext cx="12192000" cy="12251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6EC5F-D6D2-4266-BE4B-D322BB81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Subtopic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8A32-78AE-472D-9209-7D5FF1AC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replace this text</a:t>
            </a:r>
          </a:p>
          <a:p>
            <a:r>
              <a:rPr lang="en-US" dirty="0"/>
              <a:t>Replace this sample text</a:t>
            </a:r>
          </a:p>
          <a:p>
            <a:r>
              <a:rPr lang="en-US" dirty="0"/>
              <a:t>Some more sample text</a:t>
            </a:r>
            <a:endParaRPr lang="en-IN" dirty="0"/>
          </a:p>
        </p:txBody>
      </p:sp>
      <p:sp>
        <p:nvSpPr>
          <p:cNvPr id="6" name="Arrow: Chevron 5">
            <a:hlinkClick r:id="rId2" action="ppaction://hlinksldjump"/>
            <a:extLst>
              <a:ext uri="{FF2B5EF4-FFF2-40B4-BE49-F238E27FC236}">
                <a16:creationId xmlns:a16="http://schemas.microsoft.com/office/drawing/2014/main" id="{48775D7B-794A-473A-B334-10AB7DDD2726}"/>
              </a:ext>
            </a:extLst>
          </p:cNvPr>
          <p:cNvSpPr/>
          <p:nvPr/>
        </p:nvSpPr>
        <p:spPr>
          <a:xfrm flipH="1">
            <a:off x="11607800" y="6369316"/>
            <a:ext cx="406380" cy="292633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51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CCB9E5-721B-46BD-BFC3-7774FC17C68C}"/>
              </a:ext>
            </a:extLst>
          </p:cNvPr>
          <p:cNvSpPr/>
          <p:nvPr/>
        </p:nvSpPr>
        <p:spPr>
          <a:xfrm>
            <a:off x="0" y="365125"/>
            <a:ext cx="12192000" cy="12251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6EC5F-D6D2-4266-BE4B-D322BB81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Subtopic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8A32-78AE-472D-9209-7D5FF1AC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replace this text</a:t>
            </a:r>
          </a:p>
          <a:p>
            <a:r>
              <a:rPr lang="en-US" dirty="0"/>
              <a:t>Replace this sample text</a:t>
            </a:r>
          </a:p>
          <a:p>
            <a:r>
              <a:rPr lang="en-US" dirty="0"/>
              <a:t>Some more sample text</a:t>
            </a:r>
            <a:endParaRPr lang="en-IN" dirty="0"/>
          </a:p>
        </p:txBody>
      </p:sp>
      <p:sp>
        <p:nvSpPr>
          <p:cNvPr id="7" name="Arrow: Chevron 6">
            <a:hlinkClick r:id="rId2" action="ppaction://hlinksldjump"/>
            <a:extLst>
              <a:ext uri="{FF2B5EF4-FFF2-40B4-BE49-F238E27FC236}">
                <a16:creationId xmlns:a16="http://schemas.microsoft.com/office/drawing/2014/main" id="{2F7CDD47-B051-4C7D-8FFE-6EC49448C833}"/>
              </a:ext>
            </a:extLst>
          </p:cNvPr>
          <p:cNvSpPr/>
          <p:nvPr/>
        </p:nvSpPr>
        <p:spPr>
          <a:xfrm flipH="1">
            <a:off x="11607800" y="6369316"/>
            <a:ext cx="406380" cy="292633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435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3957A17-B360-4D37-BBBF-8A99BCC76CAA}"/>
              </a:ext>
            </a:extLst>
          </p:cNvPr>
          <p:cNvSpPr/>
          <p:nvPr/>
        </p:nvSpPr>
        <p:spPr>
          <a:xfrm>
            <a:off x="0" y="365125"/>
            <a:ext cx="12192000" cy="12251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6EC5F-D6D2-4266-BE4B-D322BB81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Subtopic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8A32-78AE-472D-9209-7D5FF1AC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replace this text</a:t>
            </a:r>
          </a:p>
          <a:p>
            <a:r>
              <a:rPr lang="en-US" dirty="0"/>
              <a:t>Replace this sample text</a:t>
            </a:r>
          </a:p>
          <a:p>
            <a:r>
              <a:rPr lang="en-US" dirty="0"/>
              <a:t>Some more sample text</a:t>
            </a:r>
            <a:endParaRPr lang="en-IN" dirty="0"/>
          </a:p>
        </p:txBody>
      </p:sp>
      <p:sp>
        <p:nvSpPr>
          <p:cNvPr id="7" name="Arrow: Chevron 6">
            <a:hlinkClick r:id="rId2" action="ppaction://hlinksldjump"/>
            <a:extLst>
              <a:ext uri="{FF2B5EF4-FFF2-40B4-BE49-F238E27FC236}">
                <a16:creationId xmlns:a16="http://schemas.microsoft.com/office/drawing/2014/main" id="{0CE2898B-0E14-41DD-B6F7-A72CBDA8EB81}"/>
              </a:ext>
            </a:extLst>
          </p:cNvPr>
          <p:cNvSpPr/>
          <p:nvPr/>
        </p:nvSpPr>
        <p:spPr>
          <a:xfrm flipH="1">
            <a:off x="11607800" y="6369316"/>
            <a:ext cx="406380" cy="292633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80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8903A83-BA81-420E-9A80-8878E4656120}"/>
              </a:ext>
            </a:extLst>
          </p:cNvPr>
          <p:cNvSpPr/>
          <p:nvPr/>
        </p:nvSpPr>
        <p:spPr>
          <a:xfrm>
            <a:off x="0" y="365125"/>
            <a:ext cx="12192000" cy="12251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6EC5F-D6D2-4266-BE4B-D322BB81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Subtopic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8A32-78AE-472D-9209-7D5FF1AC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replace this text</a:t>
            </a:r>
          </a:p>
          <a:p>
            <a:r>
              <a:rPr lang="en-US" dirty="0"/>
              <a:t>Replace this sample text</a:t>
            </a:r>
          </a:p>
          <a:p>
            <a:r>
              <a:rPr lang="en-US" dirty="0"/>
              <a:t>Some more sample text</a:t>
            </a:r>
            <a:endParaRPr lang="en-IN" dirty="0"/>
          </a:p>
        </p:txBody>
      </p:sp>
      <p:sp>
        <p:nvSpPr>
          <p:cNvPr id="7" name="Arrow: Chevron 6">
            <a:hlinkClick r:id="rId2" action="ppaction://hlinksldjump"/>
            <a:extLst>
              <a:ext uri="{FF2B5EF4-FFF2-40B4-BE49-F238E27FC236}">
                <a16:creationId xmlns:a16="http://schemas.microsoft.com/office/drawing/2014/main" id="{8EC009DC-DDAD-4FFB-86A3-42204AA421D1}"/>
              </a:ext>
            </a:extLst>
          </p:cNvPr>
          <p:cNvSpPr/>
          <p:nvPr/>
        </p:nvSpPr>
        <p:spPr>
          <a:xfrm flipH="1">
            <a:off x="11607800" y="6369316"/>
            <a:ext cx="406380" cy="292633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53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DD884B-15DD-4F59-9CF8-69CD54D0B04A}"/>
              </a:ext>
            </a:extLst>
          </p:cNvPr>
          <p:cNvSpPr/>
          <p:nvPr/>
        </p:nvSpPr>
        <p:spPr>
          <a:xfrm>
            <a:off x="0" y="365125"/>
            <a:ext cx="12192000" cy="122513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46EC5F-D6D2-4266-BE4B-D322BB81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Subtopic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C8A32-78AE-472D-9209-7D5FF1AC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replace this text</a:t>
            </a:r>
          </a:p>
          <a:p>
            <a:r>
              <a:rPr lang="en-US" dirty="0"/>
              <a:t>Replace this sample text</a:t>
            </a:r>
          </a:p>
          <a:p>
            <a:r>
              <a:rPr lang="en-US" dirty="0"/>
              <a:t>Some more sample text</a:t>
            </a:r>
            <a:endParaRPr lang="en-IN" dirty="0"/>
          </a:p>
        </p:txBody>
      </p:sp>
      <p:sp>
        <p:nvSpPr>
          <p:cNvPr id="7" name="Arrow: Chevron 6">
            <a:hlinkClick r:id="rId2" action="ppaction://hlinksldjump"/>
            <a:extLst>
              <a:ext uri="{FF2B5EF4-FFF2-40B4-BE49-F238E27FC236}">
                <a16:creationId xmlns:a16="http://schemas.microsoft.com/office/drawing/2014/main" id="{5073F369-6989-4143-99E5-6BDA8698143E}"/>
              </a:ext>
            </a:extLst>
          </p:cNvPr>
          <p:cNvSpPr/>
          <p:nvPr/>
        </p:nvSpPr>
        <p:spPr>
          <a:xfrm flipH="1">
            <a:off x="11607800" y="6369316"/>
            <a:ext cx="406380" cy="292633"/>
          </a:xfrm>
          <a:prstGeom prst="chevr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20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Slider Main">
            <a:extLst>
              <a:ext uri="{FF2B5EF4-FFF2-40B4-BE49-F238E27FC236}">
                <a16:creationId xmlns:a16="http://schemas.microsoft.com/office/drawing/2014/main" id="{F22B13EB-5CD7-475F-8493-D64BEB45D4E6}"/>
              </a:ext>
            </a:extLst>
          </p:cNvPr>
          <p:cNvGrpSpPr/>
          <p:nvPr/>
        </p:nvGrpSpPr>
        <p:grpSpPr>
          <a:xfrm>
            <a:off x="-2173967" y="0"/>
            <a:ext cx="2802163" cy="6858000"/>
            <a:chOff x="-2183906" y="0"/>
            <a:chExt cx="2802163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F140CC-8727-49BC-995C-1B797AB82FC1}"/>
                </a:ext>
              </a:extLst>
            </p:cNvPr>
            <p:cNvSpPr/>
            <p:nvPr/>
          </p:nvSpPr>
          <p:spPr>
            <a:xfrm>
              <a:off x="-2183906" y="0"/>
              <a:ext cx="2157273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B652F7-4155-4278-A854-60333CCA5044}"/>
                </a:ext>
              </a:extLst>
            </p:cNvPr>
            <p:cNvSpPr/>
            <p:nvPr/>
          </p:nvSpPr>
          <p:spPr>
            <a:xfrm>
              <a:off x="-2064058" y="1233996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1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841D-6173-48E4-91D7-CFDFDCC1E5D7}"/>
                </a:ext>
              </a:extLst>
            </p:cNvPr>
            <p:cNvSpPr/>
            <p:nvPr/>
          </p:nvSpPr>
          <p:spPr>
            <a:xfrm>
              <a:off x="-2064058" y="1979721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2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2BB01E4-F17D-486F-B366-21368F6E48F6}"/>
                </a:ext>
              </a:extLst>
            </p:cNvPr>
            <p:cNvSpPr/>
            <p:nvPr/>
          </p:nvSpPr>
          <p:spPr>
            <a:xfrm>
              <a:off x="-2064058" y="2725446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3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2FCD2C-A5F7-40AC-B527-E5443B6C2772}"/>
                </a:ext>
              </a:extLst>
            </p:cNvPr>
            <p:cNvSpPr/>
            <p:nvPr/>
          </p:nvSpPr>
          <p:spPr>
            <a:xfrm>
              <a:off x="-2064058" y="3471171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4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1CA3D4-D697-4333-A887-E1BDED12DDBE}"/>
                </a:ext>
              </a:extLst>
            </p:cNvPr>
            <p:cNvSpPr/>
            <p:nvPr/>
          </p:nvSpPr>
          <p:spPr>
            <a:xfrm>
              <a:off x="-2064058" y="4216895"/>
              <a:ext cx="1917577" cy="51490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Subtopic 5</a:t>
              </a:r>
              <a:endParaRPr lang="en-IN" sz="2000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5699C9D-77B0-4D4E-9875-E47ECED00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342" y="171183"/>
              <a:ext cx="499915" cy="292633"/>
            </a:xfrm>
            <a:prstGeom prst="rect">
              <a:avLst/>
            </a:prstGeom>
          </p:spPr>
        </p:pic>
      </p:grpSp>
      <p:sp>
        <p:nvSpPr>
          <p:cNvPr id="5" name="Arrow: Chevron 4">
            <a:hlinkClick r:id="rId3" action="ppaction://hlinksldjump"/>
            <a:extLst>
              <a:ext uri="{FF2B5EF4-FFF2-40B4-BE49-F238E27FC236}">
                <a16:creationId xmlns:a16="http://schemas.microsoft.com/office/drawing/2014/main" id="{56EB21B5-E8A9-40F3-AAF2-4D292C50EA02}"/>
              </a:ext>
            </a:extLst>
          </p:cNvPr>
          <p:cNvSpPr/>
          <p:nvPr/>
        </p:nvSpPr>
        <p:spPr>
          <a:xfrm flipH="1">
            <a:off x="11607800" y="6369316"/>
            <a:ext cx="406380" cy="292633"/>
          </a:xfrm>
          <a:prstGeom prst="chevron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48A226-5E31-4B30-9369-48EF7C4E84A6}"/>
              </a:ext>
            </a:extLst>
          </p:cNvPr>
          <p:cNvGrpSpPr/>
          <p:nvPr/>
        </p:nvGrpSpPr>
        <p:grpSpPr>
          <a:xfrm>
            <a:off x="5302250" y="2040022"/>
            <a:ext cx="5543550" cy="2856898"/>
            <a:chOff x="5302250" y="2040022"/>
            <a:chExt cx="5543550" cy="285689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3D7D6E7-F0F2-4EA5-A561-240009253038}"/>
                </a:ext>
              </a:extLst>
            </p:cNvPr>
            <p:cNvSpPr txBox="1"/>
            <p:nvPr/>
          </p:nvSpPr>
          <p:spPr>
            <a:xfrm>
              <a:off x="5302250" y="2040022"/>
              <a:ext cx="33169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dirty="0">
                  <a:latin typeface="+mj-lt"/>
                </a:rPr>
                <a:t>Section 2</a:t>
              </a:r>
              <a:endParaRPr lang="en-IN" sz="7200" dirty="0">
                <a:latin typeface="+mj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439F27-6325-46FA-9B07-9E5B73A2FDF2}"/>
                </a:ext>
              </a:extLst>
            </p:cNvPr>
            <p:cNvSpPr txBox="1"/>
            <p:nvPr/>
          </p:nvSpPr>
          <p:spPr>
            <a:xfrm>
              <a:off x="5302250" y="3327260"/>
              <a:ext cx="55435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latin typeface="Dancing Script" pitchFamily="2" charset="0"/>
                </a:rPr>
                <a:t>You may write a brief outline about Section 2 here. You can replace this sample text with your own text</a:t>
              </a:r>
              <a:endParaRPr lang="en-IN" sz="3200" dirty="0">
                <a:latin typeface="Dancing Script" pitchFamily="2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ABC4EF-B72A-4DB8-9973-0CB4E65F4079}"/>
                </a:ext>
              </a:extLst>
            </p:cNvPr>
            <p:cNvCxnSpPr/>
            <p:nvPr/>
          </p:nvCxnSpPr>
          <p:spPr>
            <a:xfrm>
              <a:off x="5302250" y="3240351"/>
              <a:ext cx="52387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868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0 L 0.1769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695 0 L 1.25E-6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mgopal">
      <a:majorFont>
        <a:latin typeface="Tw Cen MT Condensed Extra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blank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4">
      <a:majorFont>
        <a:latin typeface="Tw Cen MT Condensed Extra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00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round/>
              <a:headEnd/>
              <a:tailEnd/>
            </a14:hiddenLine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algn="l">
          <a:defRPr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292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Dancing Script</vt:lpstr>
      <vt:lpstr>Pacifico</vt:lpstr>
      <vt:lpstr>Tw Cen MT Condensed Extra Bold</vt:lpstr>
      <vt:lpstr>Office Theme</vt:lpstr>
      <vt:lpstr>5_blank</vt:lpstr>
      <vt:lpstr>Sliding Navigation Menu in PowerPoint</vt:lpstr>
      <vt:lpstr>PowerPoint Presentation</vt:lpstr>
      <vt:lpstr>PowerPoint Presentation</vt:lpstr>
      <vt:lpstr>Subtopic 1</vt:lpstr>
      <vt:lpstr>Subtopic 2</vt:lpstr>
      <vt:lpstr>Subtopic 3</vt:lpstr>
      <vt:lpstr>Subtopic 4</vt:lpstr>
      <vt:lpstr>Subtopic 5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Interesting List Animation in PowerPoint</dc:title>
  <dc:creator>Ram Gopal</dc:creator>
  <cp:lastModifiedBy>Arte Ramgopal</cp:lastModifiedBy>
  <cp:revision>27</cp:revision>
  <dcterms:created xsi:type="dcterms:W3CDTF">2020-12-16T07:00:49Z</dcterms:created>
  <dcterms:modified xsi:type="dcterms:W3CDTF">2021-01-31T09:29:29Z</dcterms:modified>
</cp:coreProperties>
</file>