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987" r:id="rId2"/>
    <p:sldId id="347" r:id="rId3"/>
    <p:sldId id="3257" r:id="rId4"/>
    <p:sldId id="403" r:id="rId5"/>
    <p:sldId id="3411" r:id="rId6"/>
    <p:sldId id="3265" r:id="rId7"/>
    <p:sldId id="429" r:id="rId8"/>
    <p:sldId id="3409" r:id="rId9"/>
    <p:sldId id="391" r:id="rId10"/>
    <p:sldId id="388" r:id="rId11"/>
    <p:sldId id="409" r:id="rId12"/>
    <p:sldId id="324" r:id="rId13"/>
    <p:sldId id="3407" r:id="rId14"/>
    <p:sldId id="3408" r:id="rId15"/>
    <p:sldId id="389" r:id="rId16"/>
    <p:sldId id="349" r:id="rId17"/>
    <p:sldId id="392" r:id="rId18"/>
    <p:sldId id="337" r:id="rId19"/>
    <p:sldId id="463" r:id="rId20"/>
    <p:sldId id="418" r:id="rId21"/>
    <p:sldId id="375" r:id="rId22"/>
    <p:sldId id="457" r:id="rId23"/>
    <p:sldId id="348" r:id="rId24"/>
    <p:sldId id="338" r:id="rId25"/>
    <p:sldId id="390" r:id="rId26"/>
    <p:sldId id="334" r:id="rId27"/>
    <p:sldId id="386" r:id="rId28"/>
    <p:sldId id="385" r:id="rId29"/>
    <p:sldId id="432" r:id="rId30"/>
    <p:sldId id="3406" r:id="rId31"/>
    <p:sldId id="381" r:id="rId32"/>
    <p:sldId id="397" r:id="rId33"/>
    <p:sldId id="3412" r:id="rId34"/>
    <p:sldId id="3413" r:id="rId35"/>
    <p:sldId id="400" r:id="rId36"/>
    <p:sldId id="393" r:id="rId37"/>
    <p:sldId id="396" r:id="rId38"/>
    <p:sldId id="462" r:id="rId39"/>
    <p:sldId id="3415" r:id="rId40"/>
    <p:sldId id="376" r:id="rId41"/>
    <p:sldId id="398" r:id="rId42"/>
    <p:sldId id="378" r:id="rId43"/>
    <p:sldId id="377" r:id="rId44"/>
    <p:sldId id="431" r:id="rId45"/>
    <p:sldId id="401" r:id="rId46"/>
    <p:sldId id="402" r:id="rId47"/>
    <p:sldId id="367" r:id="rId48"/>
    <p:sldId id="280" r:id="rId49"/>
    <p:sldId id="384" r:id="rId50"/>
    <p:sldId id="368" r:id="rId51"/>
    <p:sldId id="288" r:id="rId52"/>
    <p:sldId id="369" r:id="rId53"/>
    <p:sldId id="382" r:id="rId54"/>
    <p:sldId id="495" r:id="rId55"/>
    <p:sldId id="387" r:id="rId56"/>
    <p:sldId id="3414" r:id="rId57"/>
    <p:sldId id="417" r:id="rId58"/>
    <p:sldId id="371" r:id="rId59"/>
    <p:sldId id="370" r:id="rId60"/>
    <p:sldId id="345" r:id="rId61"/>
    <p:sldId id="486" r:id="rId62"/>
    <p:sldId id="3410" r:id="rId63"/>
  </p:sldIdLst>
  <p:sldSz cx="12192000" cy="6858000"/>
  <p:notesSz cx="6858000" cy="9144000"/>
  <p:custDataLst>
    <p:tags r:id="rId6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 Cause and 1 Effect" id="{F764FDDC-6F6F-4486-B9B7-30DCCA66B1CD}">
          <p14:sldIdLst>
            <p14:sldId id="2987"/>
            <p14:sldId id="347"/>
          </p14:sldIdLst>
        </p14:section>
        <p14:section name="1 Cause 2 Effects" id="{BE68984E-78D0-4522-874C-8294A6561100}">
          <p14:sldIdLst>
            <p14:sldId id="3257"/>
            <p14:sldId id="403"/>
            <p14:sldId id="3411"/>
          </p14:sldIdLst>
        </p14:section>
        <p14:section name="1 Cause 3 Effects" id="{B2728F81-6DCB-47DB-8DC8-3C0D2DC4974D}">
          <p14:sldIdLst>
            <p14:sldId id="3265"/>
            <p14:sldId id="429"/>
            <p14:sldId id="3409"/>
            <p14:sldId id="391"/>
            <p14:sldId id="388"/>
            <p14:sldId id="409"/>
            <p14:sldId id="324"/>
          </p14:sldIdLst>
        </p14:section>
        <p14:section name="1 Cause 4 Effects" id="{E9CD3520-AF5E-47A1-870F-6265B490278C}">
          <p14:sldIdLst>
            <p14:sldId id="3407"/>
            <p14:sldId id="3408"/>
            <p14:sldId id="389"/>
            <p14:sldId id="349"/>
            <p14:sldId id="392"/>
            <p14:sldId id="337"/>
            <p14:sldId id="463"/>
            <p14:sldId id="418"/>
            <p14:sldId id="375"/>
            <p14:sldId id="457"/>
          </p14:sldIdLst>
        </p14:section>
        <p14:section name="1 Cause 5 Effects" id="{E4F0DAC5-E26B-486A-8BB9-1F5EA1E9C1A7}">
          <p14:sldIdLst>
            <p14:sldId id="348"/>
            <p14:sldId id="338"/>
            <p14:sldId id="390"/>
            <p14:sldId id="334"/>
          </p14:sldIdLst>
        </p14:section>
        <p14:section name="1 Cause 6 Effects and More" id="{53BE0493-9C09-49D2-A410-5F13EAD8A851}">
          <p14:sldIdLst>
            <p14:sldId id="386"/>
            <p14:sldId id="385"/>
            <p14:sldId id="432"/>
            <p14:sldId id="3406"/>
          </p14:sldIdLst>
        </p14:section>
        <p14:section name="Multiple Causes" id="{4C6BC97F-34B5-4296-B769-D6C170A5723A}">
          <p14:sldIdLst>
            <p14:sldId id="381"/>
            <p14:sldId id="397"/>
            <p14:sldId id="3412"/>
            <p14:sldId id="3413"/>
            <p14:sldId id="400"/>
            <p14:sldId id="393"/>
            <p14:sldId id="396"/>
            <p14:sldId id="462"/>
            <p14:sldId id="3415"/>
            <p14:sldId id="376"/>
            <p14:sldId id="398"/>
            <p14:sldId id="378"/>
            <p14:sldId id="377"/>
            <p14:sldId id="431"/>
            <p14:sldId id="401"/>
            <p14:sldId id="402"/>
          </p14:sldIdLst>
        </p14:section>
        <p14:section name="Domino Effect" id="{5612D1A0-2130-48F7-91D3-5CB72066DA9F}">
          <p14:sldIdLst>
            <p14:sldId id="367"/>
            <p14:sldId id="280"/>
            <p14:sldId id="384"/>
            <p14:sldId id="368"/>
          </p14:sldIdLst>
        </p14:section>
        <p14:section name="Ripple Effect" id="{13B17C3E-7FC5-4A9F-8A88-FAFA5C2B8613}">
          <p14:sldIdLst>
            <p14:sldId id="288"/>
            <p14:sldId id="369"/>
            <p14:sldId id="382"/>
            <p14:sldId id="495"/>
            <p14:sldId id="387"/>
            <p14:sldId id="3414"/>
            <p14:sldId id="417"/>
          </p14:sldIdLst>
        </p14:section>
        <p14:section name="Fishbone Diagram" id="{220DD335-9DBC-483E-B751-7C5DCB99CC98}">
          <p14:sldIdLst>
            <p14:sldId id="371"/>
            <p14:sldId id="370"/>
            <p14:sldId id="345"/>
            <p14:sldId id="486"/>
            <p14:sldId id="34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5007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0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EDB96-6867-407E-9464-CD0401E9004A}" type="datetimeFigureOut">
              <a:rPr lang="en-US" smtClean="0"/>
              <a:pPr/>
              <a:t>15-Feb-21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5E153-EF9B-429B-ADB0-B85272FD4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16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9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427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8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35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Keywords:</a:t>
            </a:r>
          </a:p>
          <a:p>
            <a:r>
              <a:rPr lang="en-US" dirty="0"/>
              <a:t>plant, sapling, benefit,</a:t>
            </a:r>
            <a:r>
              <a:rPr lang="en-US" baseline="0" dirty="0"/>
              <a:t> investment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00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43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40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25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sides, directions,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927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680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14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939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37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83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11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166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349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9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0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71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483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52419-DF8E-4331-8F72-EBD0C543157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82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12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315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words:</a:t>
            </a:r>
          </a:p>
          <a:p>
            <a:r>
              <a:rPr lang="en-US" dirty="0"/>
              <a:t>Different</a:t>
            </a:r>
            <a:r>
              <a:rPr lang="en-US" baseline="0" dirty="0"/>
              <a:t> views, four, 4, angles, approaches, arrows, converge, collect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88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105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026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D7B82-8006-4B98-81A7-5DCA7057EF5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363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725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644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79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words: </a:t>
            </a:r>
          </a:p>
          <a:p>
            <a:r>
              <a:rPr lang="en-US" dirty="0"/>
              <a:t>6, six, decision, impact, bullet point,</a:t>
            </a:r>
            <a:r>
              <a:rPr lang="en-US" baseline="0" dirty="0"/>
              <a:t> arrows, converge, ideas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501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01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16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366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41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962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198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338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F5585-2530-44CA-AC88-761E1598818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344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89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057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</a:t>
            </a:r>
            <a:r>
              <a:rPr lang="en-US" baseline="0" dirty="0"/>
              <a:t> of impact, 2 different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928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61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660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words: </a:t>
            </a:r>
          </a:p>
          <a:p>
            <a:r>
              <a:rPr lang="en-US" dirty="0"/>
              <a:t>Impact,</a:t>
            </a:r>
            <a:r>
              <a:rPr lang="en-US" baseline="0" dirty="0"/>
              <a:t> decision, different levels, parts, management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9847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89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028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647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52419-DF8E-4331-8F72-EBD0C543157D}" type="slidenum">
              <a:rPr lang="en-US" smtClean="0">
                <a:solidFill>
                  <a:prstClr val="black"/>
                </a:solidFill>
              </a:rPr>
              <a:pPr/>
              <a:t>61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4522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052419-DF8E-4331-8F72-EBD0C543157D}" type="slidenum">
              <a:rPr lang="en-US" smtClean="0">
                <a:solidFill>
                  <a:prstClr val="black"/>
                </a:solidFill>
              </a:rPr>
              <a:pPr/>
              <a:t>62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895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4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7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35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902142-A5B6-419A-9472-1EECB105E0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295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B79D-160D-4A31-BF80-5FF974BFEC7E}" type="datetime1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0CE4-98B5-4A94-8612-8A00F94230CE}" type="datetime1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A2DE3-1F0A-4982-9E34-0589D1794FB9}" type="datetime1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04952-7F3F-44C9-8254-35634ECAAEA3}" type="datetime1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DDB01-5C8F-45B4-AA64-6CD7887DDA79}" type="datetime1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6AB6-348F-4BCD-A859-5D99948DD457}" type="datetime1">
              <a:rPr lang="en-US" smtClean="0"/>
              <a:t>15-Feb-21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41063-CFD9-4413-BCE0-6B68F2C054F0}" type="datetime1">
              <a:rPr lang="en-US" smtClean="0"/>
              <a:t>15-Feb-21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27E6F-2F53-4892-8DF7-06046932951D}" type="datetime1">
              <a:rPr lang="en-US" smtClean="0"/>
              <a:t>15-Feb-21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FB116-5C20-4F6D-8964-1C27791ACC68}" type="datetime1">
              <a:rPr lang="en-US" smtClean="0"/>
              <a:t>15-Feb-21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9C7BB-4FCE-490D-A873-D23E78623781}" type="datetime1">
              <a:rPr lang="en-US" smtClean="0"/>
              <a:t>15-Feb-21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D2A47-408C-4778-B8DC-CCEA6776C328}" type="datetime1">
              <a:rPr lang="en-US" smtClean="0"/>
              <a:t>15-Feb-21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C6BB0-3F60-4268-8421-6EE6DADDF8C7}" type="datetime1">
              <a:rPr lang="en-US" smtClean="0"/>
              <a:t>15-Feb-21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w Cen MT Condensed Extra Bold" panose="020B0803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D9F324-CEF8-4969-9AF7-5F4AF65AF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EB33E28-FCDB-4522-A8ED-4308E600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057400"/>
            <a:ext cx="8458200" cy="2362200"/>
          </a:xfrm>
        </p:spPr>
        <p:txBody>
          <a:bodyPr>
            <a:normAutofit/>
          </a:bodyPr>
          <a:lstStyle/>
          <a:p>
            <a:r>
              <a:rPr lang="en-US" sz="11500">
                <a:solidFill>
                  <a:schemeClr val="bg1"/>
                </a:solidFill>
              </a:rPr>
              <a:t>Cause Effect</a:t>
            </a:r>
            <a:endParaRPr lang="en-US" sz="115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2926A7-1ED5-430C-82F6-93CB7A50E42E}"/>
              </a:ext>
            </a:extLst>
          </p:cNvPr>
          <p:cNvSpPr/>
          <p:nvPr/>
        </p:nvSpPr>
        <p:spPr>
          <a:xfrm>
            <a:off x="609600" y="533400"/>
            <a:ext cx="10972800" cy="57912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AD27580-48A5-4756-B458-86A78B874B48}"/>
              </a:ext>
            </a:extLst>
          </p:cNvPr>
          <p:cNvSpPr/>
          <p:nvPr/>
        </p:nvSpPr>
        <p:spPr>
          <a:xfrm>
            <a:off x="0" y="3612119"/>
            <a:ext cx="12192000" cy="32597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000"/>
                </a:schemeClr>
              </a:gs>
              <a:gs pos="46000">
                <a:schemeClr val="bg1">
                  <a:lumMod val="75000"/>
                  <a:alpha val="6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Cause 3 Effects</a:t>
            </a:r>
            <a:endParaRPr lang="en-US" sz="4000" dirty="0"/>
          </a:p>
        </p:txBody>
      </p:sp>
      <p:grpSp>
        <p:nvGrpSpPr>
          <p:cNvPr id="4" name="Group 11"/>
          <p:cNvGrpSpPr/>
          <p:nvPr/>
        </p:nvGrpSpPr>
        <p:grpSpPr>
          <a:xfrm>
            <a:off x="3575384" y="2133600"/>
            <a:ext cx="5041232" cy="5033748"/>
            <a:chOff x="2351598" y="1981200"/>
            <a:chExt cx="4442234" cy="4435640"/>
          </a:xfrm>
          <a:effectLst>
            <a:outerShdw blurRad="190500" dist="38100" dir="5400000" sx="105000" sy="105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threePt" dir="t"/>
          </a:scene3d>
        </p:grpSpPr>
        <p:sp>
          <p:nvSpPr>
            <p:cNvPr id="7" name="Pie 6"/>
            <p:cNvSpPr/>
            <p:nvPr/>
          </p:nvSpPr>
          <p:spPr>
            <a:xfrm>
              <a:off x="2362200" y="1981200"/>
              <a:ext cx="4419600" cy="4419600"/>
            </a:xfrm>
            <a:prstGeom prst="pie">
              <a:avLst>
                <a:gd name="adj1" fmla="val 10815138"/>
                <a:gd name="adj2" fmla="val 34724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sp3d prstMaterial="dk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Block Arc 8"/>
            <p:cNvSpPr/>
            <p:nvPr/>
          </p:nvSpPr>
          <p:spPr>
            <a:xfrm>
              <a:off x="2351598" y="1981200"/>
              <a:ext cx="4419600" cy="4419600"/>
            </a:xfrm>
            <a:prstGeom prst="blockArc">
              <a:avLst>
                <a:gd name="adj1" fmla="val 10800000"/>
                <a:gd name="adj2" fmla="val 14189487"/>
                <a:gd name="adj3" fmla="val 14412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sp3d z="317500" extrusionH="3175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Block Arc 9"/>
            <p:cNvSpPr/>
            <p:nvPr/>
          </p:nvSpPr>
          <p:spPr>
            <a:xfrm>
              <a:off x="2374232" y="1997240"/>
              <a:ext cx="4419600" cy="4419600"/>
            </a:xfrm>
            <a:prstGeom prst="blockArc">
              <a:avLst>
                <a:gd name="adj1" fmla="val 18530106"/>
                <a:gd name="adj2" fmla="val 51756"/>
                <a:gd name="adj3" fmla="val 13834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  <a:sp3d z="317500" extrusionH="3175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>
              <a:off x="2366208" y="1981200"/>
              <a:ext cx="4419600" cy="4419600"/>
            </a:xfrm>
            <a:prstGeom prst="blockArc">
              <a:avLst>
                <a:gd name="adj1" fmla="val 14190741"/>
                <a:gd name="adj2" fmla="val 18621543"/>
                <a:gd name="adj3" fmla="val 139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sp3d z="317500" extrusionH="3175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Down Arrow 12"/>
          <p:cNvSpPr/>
          <p:nvPr/>
        </p:nvSpPr>
        <p:spPr>
          <a:xfrm flipV="1">
            <a:off x="5448300" y="3252134"/>
            <a:ext cx="1295400" cy="2615242"/>
          </a:xfrm>
          <a:prstGeom prst="downArrow">
            <a:avLst/>
          </a:prstGeom>
          <a:effectLst>
            <a:outerShdw blurRad="127000" dist="38100" dir="5400000" sx="105000" sy="105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soft" dir="t"/>
          </a:scene3d>
          <a:sp3d extrusionH="254000" prstMaterial="dkEdge">
            <a:bevelT w="139700" prst="cross"/>
            <a:extrusionClr>
              <a:schemeClr val="bg1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-3300000" flipV="1">
            <a:off x="4825998" y="3207727"/>
            <a:ext cx="519851" cy="1049511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perspectiveRelaxed">
              <a:rot lat="19169900" lon="21347526" rev="20655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 rot="3300000" flipH="1" flipV="1">
            <a:off x="6739520" y="3244950"/>
            <a:ext cx="519851" cy="1049511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perspectiveRelaxed">
              <a:rot lat="19216253" lon="925254" rev="21043324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 flipV="1">
            <a:off x="5875121" y="3086100"/>
            <a:ext cx="475573" cy="685800"/>
          </a:xfrm>
          <a:prstGeom prst="downArrow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28"/>
          <p:cNvGrpSpPr/>
          <p:nvPr/>
        </p:nvGrpSpPr>
        <p:grpSpPr>
          <a:xfrm>
            <a:off x="5126279" y="1676400"/>
            <a:ext cx="1939442" cy="974560"/>
            <a:chOff x="3581400" y="1676400"/>
            <a:chExt cx="1939442" cy="974560"/>
          </a:xfrm>
        </p:grpSpPr>
        <p:cxnSp>
          <p:nvCxnSpPr>
            <p:cNvPr id="32" name="Straight Connector 31"/>
            <p:cNvCxnSpPr/>
            <p:nvPr/>
          </p:nvCxnSpPr>
          <p:spPr>
            <a:xfrm rot="5400000" flipH="1" flipV="1">
              <a:off x="4349822" y="2323306"/>
              <a:ext cx="381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581400" y="167640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419600" y="2422360"/>
              <a:ext cx="2286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27"/>
          <p:cNvGrpSpPr/>
          <p:nvPr/>
        </p:nvGrpSpPr>
        <p:grpSpPr>
          <a:xfrm>
            <a:off x="1982854" y="2286000"/>
            <a:ext cx="2362200" cy="914400"/>
            <a:chOff x="304800" y="2286000"/>
            <a:chExt cx="2362200" cy="914400"/>
          </a:xfrm>
        </p:grpSpPr>
        <p:sp>
          <p:nvSpPr>
            <p:cNvPr id="18" name="TextBox 17"/>
            <p:cNvSpPr txBox="1"/>
            <p:nvPr/>
          </p:nvSpPr>
          <p:spPr>
            <a:xfrm>
              <a:off x="304800" y="228600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  <p:cxnSp>
          <p:nvCxnSpPr>
            <p:cNvPr id="25" name="Straight Connector 24"/>
            <p:cNvCxnSpPr>
              <a:stCxn id="21" idx="1"/>
            </p:cNvCxnSpPr>
            <p:nvPr/>
          </p:nvCxnSpPr>
          <p:spPr>
            <a:xfrm rot="16200000" flipV="1">
              <a:off x="2133600" y="2667000"/>
              <a:ext cx="338278" cy="3382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438400" y="2971800"/>
              <a:ext cx="2286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29"/>
          <p:cNvGrpSpPr/>
          <p:nvPr/>
        </p:nvGrpSpPr>
        <p:grpSpPr>
          <a:xfrm>
            <a:off x="7926454" y="2438400"/>
            <a:ext cx="2665346" cy="838200"/>
            <a:chOff x="6248400" y="2438400"/>
            <a:chExt cx="2665346" cy="838200"/>
          </a:xfrm>
        </p:grpSpPr>
        <p:sp>
          <p:nvSpPr>
            <p:cNvPr id="20" name="TextBox 19"/>
            <p:cNvSpPr txBox="1"/>
            <p:nvPr/>
          </p:nvSpPr>
          <p:spPr>
            <a:xfrm>
              <a:off x="6974304" y="243840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V="1">
              <a:off x="6364704" y="2727160"/>
              <a:ext cx="53340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6248400" y="3048000"/>
              <a:ext cx="228600" cy="228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4768874" y="5857534"/>
            <a:ext cx="2654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Details about Cause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Cause 3 Effects</a:t>
            </a:r>
          </a:p>
        </p:txBody>
      </p:sp>
      <p:sp>
        <p:nvSpPr>
          <p:cNvPr id="3" name="Freeform 42"/>
          <p:cNvSpPr>
            <a:spLocks/>
          </p:cNvSpPr>
          <p:nvPr/>
        </p:nvSpPr>
        <p:spPr bwMode="auto">
          <a:xfrm rot="10800000">
            <a:off x="6781802" y="4648200"/>
            <a:ext cx="918369" cy="775970"/>
          </a:xfrm>
          <a:custGeom>
            <a:avLst/>
            <a:gdLst/>
            <a:ahLst/>
            <a:cxnLst>
              <a:cxn ang="0">
                <a:pos x="445" y="0"/>
              </a:cxn>
              <a:cxn ang="0">
                <a:pos x="0" y="0"/>
              </a:cxn>
              <a:cxn ang="0">
                <a:pos x="218" y="376"/>
              </a:cxn>
              <a:cxn ang="0">
                <a:pos x="218" y="376"/>
              </a:cxn>
              <a:cxn ang="0">
                <a:pos x="222" y="345"/>
              </a:cxn>
              <a:cxn ang="0">
                <a:pos x="227" y="317"/>
              </a:cxn>
              <a:cxn ang="0">
                <a:pos x="234" y="289"/>
              </a:cxn>
              <a:cxn ang="0">
                <a:pos x="241" y="262"/>
              </a:cxn>
              <a:cxn ang="0">
                <a:pos x="252" y="236"/>
              </a:cxn>
              <a:cxn ang="0">
                <a:pos x="262" y="209"/>
              </a:cxn>
              <a:cxn ang="0">
                <a:pos x="277" y="184"/>
              </a:cxn>
              <a:cxn ang="0">
                <a:pos x="291" y="160"/>
              </a:cxn>
              <a:cxn ang="0">
                <a:pos x="305" y="136"/>
              </a:cxn>
              <a:cxn ang="0">
                <a:pos x="323" y="113"/>
              </a:cxn>
              <a:cxn ang="0">
                <a:pos x="340" y="92"/>
              </a:cxn>
              <a:cxn ang="0">
                <a:pos x="358" y="71"/>
              </a:cxn>
              <a:cxn ang="0">
                <a:pos x="379" y="52"/>
              </a:cxn>
              <a:cxn ang="0">
                <a:pos x="400" y="34"/>
              </a:cxn>
              <a:cxn ang="0">
                <a:pos x="422" y="16"/>
              </a:cxn>
              <a:cxn ang="0">
                <a:pos x="445" y="0"/>
              </a:cxn>
              <a:cxn ang="0">
                <a:pos x="445" y="0"/>
              </a:cxn>
            </a:cxnLst>
            <a:rect l="0" t="0" r="r" b="b"/>
            <a:pathLst>
              <a:path w="445" h="376">
                <a:moveTo>
                  <a:pt x="445" y="0"/>
                </a:moveTo>
                <a:lnTo>
                  <a:pt x="0" y="0"/>
                </a:lnTo>
                <a:lnTo>
                  <a:pt x="218" y="376"/>
                </a:lnTo>
                <a:lnTo>
                  <a:pt x="218" y="376"/>
                </a:lnTo>
                <a:lnTo>
                  <a:pt x="222" y="345"/>
                </a:lnTo>
                <a:lnTo>
                  <a:pt x="227" y="317"/>
                </a:lnTo>
                <a:lnTo>
                  <a:pt x="234" y="289"/>
                </a:lnTo>
                <a:lnTo>
                  <a:pt x="241" y="262"/>
                </a:lnTo>
                <a:lnTo>
                  <a:pt x="252" y="236"/>
                </a:lnTo>
                <a:lnTo>
                  <a:pt x="262" y="209"/>
                </a:lnTo>
                <a:lnTo>
                  <a:pt x="277" y="184"/>
                </a:lnTo>
                <a:lnTo>
                  <a:pt x="291" y="160"/>
                </a:lnTo>
                <a:lnTo>
                  <a:pt x="305" y="136"/>
                </a:lnTo>
                <a:lnTo>
                  <a:pt x="323" y="113"/>
                </a:lnTo>
                <a:lnTo>
                  <a:pt x="340" y="92"/>
                </a:lnTo>
                <a:lnTo>
                  <a:pt x="358" y="71"/>
                </a:lnTo>
                <a:lnTo>
                  <a:pt x="379" y="52"/>
                </a:lnTo>
                <a:lnTo>
                  <a:pt x="400" y="34"/>
                </a:lnTo>
                <a:lnTo>
                  <a:pt x="422" y="16"/>
                </a:lnTo>
                <a:lnTo>
                  <a:pt x="445" y="0"/>
                </a:lnTo>
                <a:lnTo>
                  <a:pt x="445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7">
            <a:noFill/>
            <a:prstDash val="solid"/>
            <a:round/>
            <a:headEnd/>
            <a:tailEnd/>
          </a:ln>
          <a:scene3d>
            <a:camera prst="orthographicFront"/>
            <a:lightRig rig="threePt" dir="t"/>
          </a:scene3d>
          <a:sp3d prstMaterial="dkEdge">
            <a:bevelT w="139700" h="139700" prst="divot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" name="Freeform 43"/>
          <p:cNvSpPr>
            <a:spLocks/>
          </p:cNvSpPr>
          <p:nvPr/>
        </p:nvSpPr>
        <p:spPr bwMode="auto">
          <a:xfrm rot="10800000">
            <a:off x="5638801" y="2680972"/>
            <a:ext cx="918369" cy="806927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218" y="391"/>
              </a:cxn>
              <a:cxn ang="0">
                <a:pos x="445" y="0"/>
              </a:cxn>
              <a:cxn ang="0">
                <a:pos x="445" y="0"/>
              </a:cxn>
              <a:cxn ang="0">
                <a:pos x="418" y="14"/>
              </a:cxn>
              <a:cxn ang="0">
                <a:pos x="390" y="24"/>
              </a:cxn>
              <a:cxn ang="0">
                <a:pos x="362" y="35"/>
              </a:cxn>
              <a:cxn ang="0">
                <a:pos x="331" y="42"/>
              </a:cxn>
              <a:cxn ang="0">
                <a:pos x="303" y="49"/>
              </a:cxn>
              <a:cxn ang="0">
                <a:pos x="271" y="55"/>
              </a:cxn>
              <a:cxn ang="0">
                <a:pos x="241" y="56"/>
              </a:cxn>
              <a:cxn ang="0">
                <a:pos x="209" y="58"/>
              </a:cxn>
              <a:cxn ang="0">
                <a:pos x="209" y="58"/>
              </a:cxn>
              <a:cxn ang="0">
                <a:pos x="181" y="56"/>
              </a:cxn>
              <a:cxn ang="0">
                <a:pos x="154" y="55"/>
              </a:cxn>
              <a:cxn ang="0">
                <a:pos x="128" y="51"/>
              </a:cxn>
              <a:cxn ang="0">
                <a:pos x="101" y="46"/>
              </a:cxn>
              <a:cxn ang="0">
                <a:pos x="75" y="40"/>
              </a:cxn>
              <a:cxn ang="0">
                <a:pos x="48" y="32"/>
              </a:cxn>
              <a:cxn ang="0">
                <a:pos x="23" y="23"/>
              </a:cxn>
              <a:cxn ang="0">
                <a:pos x="0" y="12"/>
              </a:cxn>
              <a:cxn ang="0">
                <a:pos x="0" y="12"/>
              </a:cxn>
            </a:cxnLst>
            <a:rect l="0" t="0" r="r" b="b"/>
            <a:pathLst>
              <a:path w="445" h="391">
                <a:moveTo>
                  <a:pt x="0" y="12"/>
                </a:moveTo>
                <a:lnTo>
                  <a:pt x="218" y="391"/>
                </a:lnTo>
                <a:lnTo>
                  <a:pt x="445" y="0"/>
                </a:lnTo>
                <a:lnTo>
                  <a:pt x="445" y="0"/>
                </a:lnTo>
                <a:lnTo>
                  <a:pt x="418" y="14"/>
                </a:lnTo>
                <a:lnTo>
                  <a:pt x="390" y="24"/>
                </a:lnTo>
                <a:lnTo>
                  <a:pt x="362" y="35"/>
                </a:lnTo>
                <a:lnTo>
                  <a:pt x="331" y="42"/>
                </a:lnTo>
                <a:lnTo>
                  <a:pt x="303" y="49"/>
                </a:lnTo>
                <a:lnTo>
                  <a:pt x="271" y="55"/>
                </a:lnTo>
                <a:lnTo>
                  <a:pt x="241" y="56"/>
                </a:lnTo>
                <a:lnTo>
                  <a:pt x="209" y="58"/>
                </a:lnTo>
                <a:lnTo>
                  <a:pt x="209" y="58"/>
                </a:lnTo>
                <a:lnTo>
                  <a:pt x="181" y="56"/>
                </a:lnTo>
                <a:lnTo>
                  <a:pt x="154" y="55"/>
                </a:lnTo>
                <a:lnTo>
                  <a:pt x="128" y="51"/>
                </a:lnTo>
                <a:lnTo>
                  <a:pt x="101" y="46"/>
                </a:lnTo>
                <a:lnTo>
                  <a:pt x="75" y="40"/>
                </a:lnTo>
                <a:lnTo>
                  <a:pt x="48" y="32"/>
                </a:lnTo>
                <a:lnTo>
                  <a:pt x="23" y="23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7">
            <a:noFill/>
            <a:prstDash val="solid"/>
            <a:round/>
            <a:headEnd/>
            <a:tailEnd/>
          </a:ln>
          <a:scene3d>
            <a:camera prst="orthographicFront"/>
            <a:lightRig rig="threePt" dir="t"/>
          </a:scene3d>
          <a:sp3d prstMaterial="dkEdge">
            <a:bevelT w="139700" h="139700" prst="divot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" name="Freeform 44"/>
          <p:cNvSpPr>
            <a:spLocks/>
          </p:cNvSpPr>
          <p:nvPr/>
        </p:nvSpPr>
        <p:spPr bwMode="auto">
          <a:xfrm rot="10800000">
            <a:off x="4541202" y="4590417"/>
            <a:ext cx="945198" cy="833755"/>
          </a:xfrm>
          <a:custGeom>
            <a:avLst/>
            <a:gdLst/>
            <a:ahLst/>
            <a:cxnLst>
              <a:cxn ang="0">
                <a:pos x="228" y="404"/>
              </a:cxn>
              <a:cxn ang="0">
                <a:pos x="458" y="7"/>
              </a:cxn>
              <a:cxn ang="0">
                <a:pos x="458" y="7"/>
              </a:cxn>
              <a:cxn ang="0">
                <a:pos x="453" y="0"/>
              </a:cxn>
              <a:cxn ang="0">
                <a:pos x="0" y="0"/>
              </a:cxn>
              <a:cxn ang="0">
                <a:pos x="0" y="0"/>
              </a:cxn>
              <a:cxn ang="0">
                <a:pos x="25" y="18"/>
              </a:cxn>
              <a:cxn ang="0">
                <a:pos x="48" y="36"/>
              </a:cxn>
              <a:cxn ang="0">
                <a:pos x="69" y="55"/>
              </a:cxn>
              <a:cxn ang="0">
                <a:pos x="90" y="76"/>
              </a:cxn>
              <a:cxn ang="0">
                <a:pos x="110" y="98"/>
              </a:cxn>
              <a:cxn ang="0">
                <a:pos x="129" y="122"/>
              </a:cxn>
              <a:cxn ang="0">
                <a:pos x="145" y="145"/>
              </a:cxn>
              <a:cxn ang="0">
                <a:pos x="161" y="172"/>
              </a:cxn>
              <a:cxn ang="0">
                <a:pos x="175" y="197"/>
              </a:cxn>
              <a:cxn ang="0">
                <a:pos x="189" y="225"/>
              </a:cxn>
              <a:cxn ang="0">
                <a:pos x="200" y="253"/>
              </a:cxn>
              <a:cxn ang="0">
                <a:pos x="209" y="282"/>
              </a:cxn>
              <a:cxn ang="0">
                <a:pos x="216" y="312"/>
              </a:cxn>
              <a:cxn ang="0">
                <a:pos x="223" y="342"/>
              </a:cxn>
              <a:cxn ang="0">
                <a:pos x="227" y="372"/>
              </a:cxn>
              <a:cxn ang="0">
                <a:pos x="228" y="404"/>
              </a:cxn>
              <a:cxn ang="0">
                <a:pos x="228" y="404"/>
              </a:cxn>
            </a:cxnLst>
            <a:rect l="0" t="0" r="r" b="b"/>
            <a:pathLst>
              <a:path w="458" h="404">
                <a:moveTo>
                  <a:pt x="228" y="404"/>
                </a:moveTo>
                <a:lnTo>
                  <a:pt x="458" y="7"/>
                </a:lnTo>
                <a:lnTo>
                  <a:pt x="458" y="7"/>
                </a:lnTo>
                <a:lnTo>
                  <a:pt x="453" y="0"/>
                </a:lnTo>
                <a:lnTo>
                  <a:pt x="0" y="0"/>
                </a:lnTo>
                <a:lnTo>
                  <a:pt x="0" y="0"/>
                </a:lnTo>
                <a:lnTo>
                  <a:pt x="25" y="18"/>
                </a:lnTo>
                <a:lnTo>
                  <a:pt x="48" y="36"/>
                </a:lnTo>
                <a:lnTo>
                  <a:pt x="69" y="55"/>
                </a:lnTo>
                <a:lnTo>
                  <a:pt x="90" y="76"/>
                </a:lnTo>
                <a:lnTo>
                  <a:pt x="110" y="98"/>
                </a:lnTo>
                <a:lnTo>
                  <a:pt x="129" y="122"/>
                </a:lnTo>
                <a:lnTo>
                  <a:pt x="145" y="145"/>
                </a:lnTo>
                <a:lnTo>
                  <a:pt x="161" y="172"/>
                </a:lnTo>
                <a:lnTo>
                  <a:pt x="175" y="197"/>
                </a:lnTo>
                <a:lnTo>
                  <a:pt x="189" y="225"/>
                </a:lnTo>
                <a:lnTo>
                  <a:pt x="200" y="253"/>
                </a:lnTo>
                <a:lnTo>
                  <a:pt x="209" y="282"/>
                </a:lnTo>
                <a:lnTo>
                  <a:pt x="216" y="312"/>
                </a:lnTo>
                <a:lnTo>
                  <a:pt x="223" y="342"/>
                </a:lnTo>
                <a:lnTo>
                  <a:pt x="227" y="372"/>
                </a:lnTo>
                <a:lnTo>
                  <a:pt x="228" y="404"/>
                </a:lnTo>
                <a:lnTo>
                  <a:pt x="228" y="40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7">
            <a:noFill/>
            <a:prstDash val="solid"/>
            <a:round/>
            <a:headEnd/>
            <a:tailEnd/>
          </a:ln>
          <a:scene3d>
            <a:camera prst="orthographicFront"/>
            <a:lightRig rig="threePt" dir="t"/>
          </a:scene3d>
          <a:sp3d prstMaterial="dkEdge">
            <a:bevelT w="139700" h="139700" prst="divot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772400" y="5424171"/>
            <a:ext cx="2590800" cy="859573"/>
            <a:chOff x="6248400" y="2181224"/>
            <a:chExt cx="2590800" cy="859573"/>
          </a:xfrm>
        </p:grpSpPr>
        <p:sp>
          <p:nvSpPr>
            <p:cNvPr id="9" name="TextBox 8"/>
            <p:cNvSpPr txBox="1"/>
            <p:nvPr/>
          </p:nvSpPr>
          <p:spPr>
            <a:xfrm>
              <a:off x="6248400" y="2209800"/>
              <a:ext cx="2590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replace this text with yours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5400000">
              <a:off x="5834857" y="2594768"/>
              <a:ext cx="828675" cy="1588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2181225"/>
              <a:ext cx="2438400" cy="1588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784417" y="1447800"/>
            <a:ext cx="2606983" cy="931139"/>
            <a:chOff x="3195330" y="5450611"/>
            <a:chExt cx="2606983" cy="931139"/>
          </a:xfrm>
        </p:grpSpPr>
        <p:grpSp>
          <p:nvGrpSpPr>
            <p:cNvPr id="13" name="Group 16"/>
            <p:cNvGrpSpPr/>
            <p:nvPr/>
          </p:nvGrpSpPr>
          <p:grpSpPr>
            <a:xfrm>
              <a:off x="3195330" y="5450611"/>
              <a:ext cx="2595870" cy="923202"/>
              <a:chOff x="5767080" y="2145436"/>
              <a:chExt cx="2595870" cy="92320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767080" y="2145436"/>
                <a:ext cx="258603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Calibri" pitchFamily="34" charset="0"/>
                  </a:rPr>
                  <a:t>You can replace this text with yours</a:t>
                </a: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5924550" y="3067050"/>
                <a:ext cx="2438400" cy="1588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rot="5400000">
              <a:off x="5344319" y="5923756"/>
              <a:ext cx="914400" cy="1588"/>
            </a:xfrm>
            <a:prstGeom prst="line">
              <a:avLst/>
            </a:prstGeom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7"/>
          <p:cNvGrpSpPr/>
          <p:nvPr/>
        </p:nvGrpSpPr>
        <p:grpSpPr>
          <a:xfrm>
            <a:off x="1816019" y="5424171"/>
            <a:ext cx="2640013" cy="859574"/>
            <a:chOff x="6048375" y="2181223"/>
            <a:chExt cx="2640013" cy="859574"/>
          </a:xfrm>
        </p:grpSpPr>
        <p:sp>
          <p:nvSpPr>
            <p:cNvPr id="19" name="TextBox 18"/>
            <p:cNvSpPr txBox="1"/>
            <p:nvPr/>
          </p:nvSpPr>
          <p:spPr>
            <a:xfrm>
              <a:off x="6048375" y="2209800"/>
              <a:ext cx="2590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alibri" pitchFamily="34" charset="0"/>
                </a:rPr>
                <a:t>You can replace this text with yours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8273256" y="2594767"/>
              <a:ext cx="828675" cy="1588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248400" y="2181225"/>
              <a:ext cx="2438400" cy="1588"/>
            </a:xfrm>
            <a:prstGeom prst="line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22"/>
          <p:cNvGrpSpPr/>
          <p:nvPr/>
        </p:nvGrpSpPr>
        <p:grpSpPr>
          <a:xfrm>
            <a:off x="5105400" y="3442972"/>
            <a:ext cx="2086452" cy="1925479"/>
            <a:chOff x="3694111" y="3279041"/>
            <a:chExt cx="1604963" cy="1481138"/>
          </a:xfrm>
        </p:grpSpPr>
        <p:sp>
          <p:nvSpPr>
            <p:cNvPr id="6" name="Freeform 45"/>
            <p:cNvSpPr>
              <a:spLocks/>
            </p:cNvSpPr>
            <p:nvPr/>
          </p:nvSpPr>
          <p:spPr bwMode="auto">
            <a:xfrm rot="10800000">
              <a:off x="3694111" y="3279041"/>
              <a:ext cx="1604963" cy="1481138"/>
            </a:xfrm>
            <a:custGeom>
              <a:avLst/>
              <a:gdLst/>
              <a:ahLst/>
              <a:cxnLst>
                <a:cxn ang="0">
                  <a:pos x="782" y="0"/>
                </a:cxn>
                <a:cxn ang="0">
                  <a:pos x="513" y="0"/>
                </a:cxn>
                <a:cxn ang="0">
                  <a:pos x="226" y="0"/>
                </a:cxn>
                <a:cxn ang="0">
                  <a:pos x="226" y="0"/>
                </a:cxn>
                <a:cxn ang="0">
                  <a:pos x="203" y="16"/>
                </a:cxn>
                <a:cxn ang="0">
                  <a:pos x="182" y="34"/>
                </a:cxn>
                <a:cxn ang="0">
                  <a:pos x="161" y="52"/>
                </a:cxn>
                <a:cxn ang="0">
                  <a:pos x="140" y="71"/>
                </a:cxn>
                <a:cxn ang="0">
                  <a:pos x="122" y="92"/>
                </a:cxn>
                <a:cxn ang="0">
                  <a:pos x="104" y="113"/>
                </a:cxn>
                <a:cxn ang="0">
                  <a:pos x="87" y="136"/>
                </a:cxn>
                <a:cxn ang="0">
                  <a:pos x="72" y="160"/>
                </a:cxn>
                <a:cxn ang="0">
                  <a:pos x="58" y="184"/>
                </a:cxn>
                <a:cxn ang="0">
                  <a:pos x="44" y="209"/>
                </a:cxn>
                <a:cxn ang="0">
                  <a:pos x="33" y="236"/>
                </a:cxn>
                <a:cxn ang="0">
                  <a:pos x="23" y="262"/>
                </a:cxn>
                <a:cxn ang="0">
                  <a:pos x="16" y="289"/>
                </a:cxn>
                <a:cxn ang="0">
                  <a:pos x="9" y="317"/>
                </a:cxn>
                <a:cxn ang="0">
                  <a:pos x="3" y="345"/>
                </a:cxn>
                <a:cxn ang="0">
                  <a:pos x="0" y="376"/>
                </a:cxn>
                <a:cxn ang="0">
                  <a:pos x="148" y="634"/>
                </a:cxn>
                <a:cxn ang="0">
                  <a:pos x="295" y="887"/>
                </a:cxn>
                <a:cxn ang="0">
                  <a:pos x="295" y="887"/>
                </a:cxn>
                <a:cxn ang="0">
                  <a:pos x="318" y="898"/>
                </a:cxn>
                <a:cxn ang="0">
                  <a:pos x="343" y="907"/>
                </a:cxn>
                <a:cxn ang="0">
                  <a:pos x="370" y="916"/>
                </a:cxn>
                <a:cxn ang="0">
                  <a:pos x="396" y="921"/>
                </a:cxn>
                <a:cxn ang="0">
                  <a:pos x="423" y="926"/>
                </a:cxn>
                <a:cxn ang="0">
                  <a:pos x="449" y="930"/>
                </a:cxn>
                <a:cxn ang="0">
                  <a:pos x="476" y="931"/>
                </a:cxn>
                <a:cxn ang="0">
                  <a:pos x="504" y="933"/>
                </a:cxn>
                <a:cxn ang="0">
                  <a:pos x="504" y="933"/>
                </a:cxn>
                <a:cxn ang="0">
                  <a:pos x="536" y="931"/>
                </a:cxn>
                <a:cxn ang="0">
                  <a:pos x="566" y="930"/>
                </a:cxn>
                <a:cxn ang="0">
                  <a:pos x="598" y="924"/>
                </a:cxn>
                <a:cxn ang="0">
                  <a:pos x="626" y="917"/>
                </a:cxn>
                <a:cxn ang="0">
                  <a:pos x="657" y="910"/>
                </a:cxn>
                <a:cxn ang="0">
                  <a:pos x="685" y="900"/>
                </a:cxn>
                <a:cxn ang="0">
                  <a:pos x="713" y="889"/>
                </a:cxn>
                <a:cxn ang="0">
                  <a:pos x="740" y="875"/>
                </a:cxn>
                <a:cxn ang="0">
                  <a:pos x="880" y="634"/>
                </a:cxn>
                <a:cxn ang="0">
                  <a:pos x="1011" y="404"/>
                </a:cxn>
                <a:cxn ang="0">
                  <a:pos x="1011" y="404"/>
                </a:cxn>
                <a:cxn ang="0">
                  <a:pos x="1009" y="372"/>
                </a:cxn>
                <a:cxn ang="0">
                  <a:pos x="1005" y="342"/>
                </a:cxn>
                <a:cxn ang="0">
                  <a:pos x="998" y="312"/>
                </a:cxn>
                <a:cxn ang="0">
                  <a:pos x="991" y="282"/>
                </a:cxn>
                <a:cxn ang="0">
                  <a:pos x="982" y="253"/>
                </a:cxn>
                <a:cxn ang="0">
                  <a:pos x="972" y="225"/>
                </a:cxn>
                <a:cxn ang="0">
                  <a:pos x="958" y="197"/>
                </a:cxn>
                <a:cxn ang="0">
                  <a:pos x="943" y="172"/>
                </a:cxn>
                <a:cxn ang="0">
                  <a:pos x="927" y="145"/>
                </a:cxn>
                <a:cxn ang="0">
                  <a:pos x="912" y="122"/>
                </a:cxn>
                <a:cxn ang="0">
                  <a:pos x="892" y="98"/>
                </a:cxn>
                <a:cxn ang="0">
                  <a:pos x="873" y="76"/>
                </a:cxn>
                <a:cxn ang="0">
                  <a:pos x="851" y="55"/>
                </a:cxn>
                <a:cxn ang="0">
                  <a:pos x="830" y="36"/>
                </a:cxn>
                <a:cxn ang="0">
                  <a:pos x="807" y="18"/>
                </a:cxn>
                <a:cxn ang="0">
                  <a:pos x="782" y="0"/>
                </a:cxn>
                <a:cxn ang="0">
                  <a:pos x="782" y="0"/>
                </a:cxn>
              </a:cxnLst>
              <a:rect l="0" t="0" r="r" b="b"/>
              <a:pathLst>
                <a:path w="1011" h="933">
                  <a:moveTo>
                    <a:pt x="782" y="0"/>
                  </a:moveTo>
                  <a:lnTo>
                    <a:pt x="513" y="0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03" y="16"/>
                  </a:lnTo>
                  <a:lnTo>
                    <a:pt x="182" y="34"/>
                  </a:lnTo>
                  <a:lnTo>
                    <a:pt x="161" y="52"/>
                  </a:lnTo>
                  <a:lnTo>
                    <a:pt x="140" y="71"/>
                  </a:lnTo>
                  <a:lnTo>
                    <a:pt x="122" y="92"/>
                  </a:lnTo>
                  <a:lnTo>
                    <a:pt x="104" y="113"/>
                  </a:lnTo>
                  <a:lnTo>
                    <a:pt x="87" y="136"/>
                  </a:lnTo>
                  <a:lnTo>
                    <a:pt x="72" y="160"/>
                  </a:lnTo>
                  <a:lnTo>
                    <a:pt x="58" y="184"/>
                  </a:lnTo>
                  <a:lnTo>
                    <a:pt x="44" y="209"/>
                  </a:lnTo>
                  <a:lnTo>
                    <a:pt x="33" y="236"/>
                  </a:lnTo>
                  <a:lnTo>
                    <a:pt x="23" y="262"/>
                  </a:lnTo>
                  <a:lnTo>
                    <a:pt x="16" y="289"/>
                  </a:lnTo>
                  <a:lnTo>
                    <a:pt x="9" y="317"/>
                  </a:lnTo>
                  <a:lnTo>
                    <a:pt x="3" y="345"/>
                  </a:lnTo>
                  <a:lnTo>
                    <a:pt x="0" y="376"/>
                  </a:lnTo>
                  <a:lnTo>
                    <a:pt x="148" y="634"/>
                  </a:lnTo>
                  <a:lnTo>
                    <a:pt x="295" y="887"/>
                  </a:lnTo>
                  <a:lnTo>
                    <a:pt x="295" y="887"/>
                  </a:lnTo>
                  <a:lnTo>
                    <a:pt x="318" y="898"/>
                  </a:lnTo>
                  <a:lnTo>
                    <a:pt x="343" y="907"/>
                  </a:lnTo>
                  <a:lnTo>
                    <a:pt x="370" y="916"/>
                  </a:lnTo>
                  <a:lnTo>
                    <a:pt x="396" y="921"/>
                  </a:lnTo>
                  <a:lnTo>
                    <a:pt x="423" y="926"/>
                  </a:lnTo>
                  <a:lnTo>
                    <a:pt x="449" y="930"/>
                  </a:lnTo>
                  <a:lnTo>
                    <a:pt x="476" y="931"/>
                  </a:lnTo>
                  <a:lnTo>
                    <a:pt x="504" y="933"/>
                  </a:lnTo>
                  <a:lnTo>
                    <a:pt x="504" y="933"/>
                  </a:lnTo>
                  <a:lnTo>
                    <a:pt x="536" y="931"/>
                  </a:lnTo>
                  <a:lnTo>
                    <a:pt x="566" y="930"/>
                  </a:lnTo>
                  <a:lnTo>
                    <a:pt x="598" y="924"/>
                  </a:lnTo>
                  <a:lnTo>
                    <a:pt x="626" y="917"/>
                  </a:lnTo>
                  <a:lnTo>
                    <a:pt x="657" y="910"/>
                  </a:lnTo>
                  <a:lnTo>
                    <a:pt x="685" y="900"/>
                  </a:lnTo>
                  <a:lnTo>
                    <a:pt x="713" y="889"/>
                  </a:lnTo>
                  <a:lnTo>
                    <a:pt x="740" y="875"/>
                  </a:lnTo>
                  <a:lnTo>
                    <a:pt x="880" y="634"/>
                  </a:lnTo>
                  <a:lnTo>
                    <a:pt x="1011" y="404"/>
                  </a:lnTo>
                  <a:lnTo>
                    <a:pt x="1011" y="404"/>
                  </a:lnTo>
                  <a:lnTo>
                    <a:pt x="1009" y="372"/>
                  </a:lnTo>
                  <a:lnTo>
                    <a:pt x="1005" y="342"/>
                  </a:lnTo>
                  <a:lnTo>
                    <a:pt x="998" y="312"/>
                  </a:lnTo>
                  <a:lnTo>
                    <a:pt x="991" y="282"/>
                  </a:lnTo>
                  <a:lnTo>
                    <a:pt x="982" y="253"/>
                  </a:lnTo>
                  <a:lnTo>
                    <a:pt x="972" y="225"/>
                  </a:lnTo>
                  <a:lnTo>
                    <a:pt x="958" y="197"/>
                  </a:lnTo>
                  <a:lnTo>
                    <a:pt x="943" y="172"/>
                  </a:lnTo>
                  <a:lnTo>
                    <a:pt x="927" y="145"/>
                  </a:lnTo>
                  <a:lnTo>
                    <a:pt x="912" y="122"/>
                  </a:lnTo>
                  <a:lnTo>
                    <a:pt x="892" y="98"/>
                  </a:lnTo>
                  <a:lnTo>
                    <a:pt x="873" y="76"/>
                  </a:lnTo>
                  <a:lnTo>
                    <a:pt x="851" y="55"/>
                  </a:lnTo>
                  <a:lnTo>
                    <a:pt x="830" y="36"/>
                  </a:lnTo>
                  <a:lnTo>
                    <a:pt x="807" y="18"/>
                  </a:lnTo>
                  <a:lnTo>
                    <a:pt x="782" y="0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7">
              <a:noFill/>
              <a:prstDash val="solid"/>
              <a:round/>
              <a:headEnd/>
              <a:tailEnd/>
            </a:ln>
            <a:scene3d>
              <a:camera prst="orthographicFront"/>
              <a:lightRig rig="threePt" dir="t"/>
            </a:scene3d>
            <a:sp3d prstMaterial="dkEdge">
              <a:bevelT w="139700" h="139700" prst="divot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25092" y="3731630"/>
              <a:ext cx="1143000" cy="639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Your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377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Cause 3 Effects</a:t>
            </a:r>
          </a:p>
        </p:txBody>
      </p:sp>
      <p:pic>
        <p:nvPicPr>
          <p:cNvPr id="3" name="Picture 2" descr="Classy circles.jpg"/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 l="41152" t="25556" b="35555"/>
          <a:stretch>
            <a:fillRect/>
          </a:stretch>
        </p:blipFill>
        <p:spPr>
          <a:xfrm>
            <a:off x="4419600" y="1913659"/>
            <a:ext cx="2971800" cy="3030682"/>
          </a:xfrm>
          <a:prstGeom prst="rect">
            <a:avLst/>
          </a:prstGeom>
          <a:effectLst/>
        </p:spPr>
      </p:pic>
      <p:sp>
        <p:nvSpPr>
          <p:cNvPr id="6" name="Freeform 43"/>
          <p:cNvSpPr>
            <a:spLocks/>
          </p:cNvSpPr>
          <p:nvPr/>
        </p:nvSpPr>
        <p:spPr bwMode="auto">
          <a:xfrm>
            <a:off x="5695950" y="4504460"/>
            <a:ext cx="706438" cy="620713"/>
          </a:xfrm>
          <a:custGeom>
            <a:avLst/>
            <a:gdLst/>
            <a:ahLst/>
            <a:cxnLst>
              <a:cxn ang="0">
                <a:pos x="0" y="12"/>
              </a:cxn>
              <a:cxn ang="0">
                <a:pos x="218" y="391"/>
              </a:cxn>
              <a:cxn ang="0">
                <a:pos x="445" y="0"/>
              </a:cxn>
              <a:cxn ang="0">
                <a:pos x="445" y="0"/>
              </a:cxn>
              <a:cxn ang="0">
                <a:pos x="418" y="14"/>
              </a:cxn>
              <a:cxn ang="0">
                <a:pos x="390" y="24"/>
              </a:cxn>
              <a:cxn ang="0">
                <a:pos x="362" y="35"/>
              </a:cxn>
              <a:cxn ang="0">
                <a:pos x="331" y="42"/>
              </a:cxn>
              <a:cxn ang="0">
                <a:pos x="303" y="49"/>
              </a:cxn>
              <a:cxn ang="0">
                <a:pos x="271" y="55"/>
              </a:cxn>
              <a:cxn ang="0">
                <a:pos x="241" y="56"/>
              </a:cxn>
              <a:cxn ang="0">
                <a:pos x="209" y="58"/>
              </a:cxn>
              <a:cxn ang="0">
                <a:pos x="209" y="58"/>
              </a:cxn>
              <a:cxn ang="0">
                <a:pos x="181" y="56"/>
              </a:cxn>
              <a:cxn ang="0">
                <a:pos x="154" y="55"/>
              </a:cxn>
              <a:cxn ang="0">
                <a:pos x="128" y="51"/>
              </a:cxn>
              <a:cxn ang="0">
                <a:pos x="101" y="46"/>
              </a:cxn>
              <a:cxn ang="0">
                <a:pos x="75" y="40"/>
              </a:cxn>
              <a:cxn ang="0">
                <a:pos x="48" y="32"/>
              </a:cxn>
              <a:cxn ang="0">
                <a:pos x="23" y="23"/>
              </a:cxn>
              <a:cxn ang="0">
                <a:pos x="0" y="12"/>
              </a:cxn>
              <a:cxn ang="0">
                <a:pos x="0" y="12"/>
              </a:cxn>
            </a:cxnLst>
            <a:rect l="0" t="0" r="r" b="b"/>
            <a:pathLst>
              <a:path w="445" h="391">
                <a:moveTo>
                  <a:pt x="0" y="12"/>
                </a:moveTo>
                <a:lnTo>
                  <a:pt x="218" y="391"/>
                </a:lnTo>
                <a:lnTo>
                  <a:pt x="445" y="0"/>
                </a:lnTo>
                <a:lnTo>
                  <a:pt x="445" y="0"/>
                </a:lnTo>
                <a:lnTo>
                  <a:pt x="418" y="14"/>
                </a:lnTo>
                <a:lnTo>
                  <a:pt x="390" y="24"/>
                </a:lnTo>
                <a:lnTo>
                  <a:pt x="362" y="35"/>
                </a:lnTo>
                <a:lnTo>
                  <a:pt x="331" y="42"/>
                </a:lnTo>
                <a:lnTo>
                  <a:pt x="303" y="49"/>
                </a:lnTo>
                <a:lnTo>
                  <a:pt x="271" y="55"/>
                </a:lnTo>
                <a:lnTo>
                  <a:pt x="241" y="56"/>
                </a:lnTo>
                <a:lnTo>
                  <a:pt x="209" y="58"/>
                </a:lnTo>
                <a:lnTo>
                  <a:pt x="209" y="58"/>
                </a:lnTo>
                <a:lnTo>
                  <a:pt x="181" y="56"/>
                </a:lnTo>
                <a:lnTo>
                  <a:pt x="154" y="55"/>
                </a:lnTo>
                <a:lnTo>
                  <a:pt x="128" y="51"/>
                </a:lnTo>
                <a:lnTo>
                  <a:pt x="101" y="46"/>
                </a:lnTo>
                <a:lnTo>
                  <a:pt x="75" y="40"/>
                </a:lnTo>
                <a:lnTo>
                  <a:pt x="48" y="32"/>
                </a:lnTo>
                <a:lnTo>
                  <a:pt x="23" y="23"/>
                </a:lnTo>
                <a:lnTo>
                  <a:pt x="0" y="12"/>
                </a:lnTo>
                <a:lnTo>
                  <a:pt x="0" y="12"/>
                </a:lnTo>
                <a:close/>
              </a:path>
            </a:pathLst>
          </a:custGeom>
          <a:solidFill>
            <a:schemeClr val="accent1"/>
          </a:solidFill>
          <a:ln w="7">
            <a:noFill/>
            <a:prstDash val="solid"/>
            <a:round/>
            <a:headEnd/>
            <a:tailEnd/>
          </a:ln>
          <a:scene3d>
            <a:camera prst="orthographicFront"/>
            <a:lightRig rig="soft" dir="t"/>
          </a:scene3d>
          <a:sp3d prstMaterial="dkEdge">
            <a:bevelT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" name="Freeform 44"/>
          <p:cNvSpPr>
            <a:spLocks/>
          </p:cNvSpPr>
          <p:nvPr/>
        </p:nvSpPr>
        <p:spPr bwMode="auto">
          <a:xfrm>
            <a:off x="6705601" y="2675659"/>
            <a:ext cx="727075" cy="641350"/>
          </a:xfrm>
          <a:custGeom>
            <a:avLst/>
            <a:gdLst/>
            <a:ahLst/>
            <a:cxnLst>
              <a:cxn ang="0">
                <a:pos x="228" y="404"/>
              </a:cxn>
              <a:cxn ang="0">
                <a:pos x="458" y="7"/>
              </a:cxn>
              <a:cxn ang="0">
                <a:pos x="458" y="7"/>
              </a:cxn>
              <a:cxn ang="0">
                <a:pos x="453" y="0"/>
              </a:cxn>
              <a:cxn ang="0">
                <a:pos x="0" y="0"/>
              </a:cxn>
              <a:cxn ang="0">
                <a:pos x="0" y="0"/>
              </a:cxn>
              <a:cxn ang="0">
                <a:pos x="25" y="18"/>
              </a:cxn>
              <a:cxn ang="0">
                <a:pos x="48" y="36"/>
              </a:cxn>
              <a:cxn ang="0">
                <a:pos x="69" y="55"/>
              </a:cxn>
              <a:cxn ang="0">
                <a:pos x="90" y="76"/>
              </a:cxn>
              <a:cxn ang="0">
                <a:pos x="110" y="98"/>
              </a:cxn>
              <a:cxn ang="0">
                <a:pos x="129" y="122"/>
              </a:cxn>
              <a:cxn ang="0">
                <a:pos x="145" y="145"/>
              </a:cxn>
              <a:cxn ang="0">
                <a:pos x="161" y="172"/>
              </a:cxn>
              <a:cxn ang="0">
                <a:pos x="175" y="197"/>
              </a:cxn>
              <a:cxn ang="0">
                <a:pos x="189" y="225"/>
              </a:cxn>
              <a:cxn ang="0">
                <a:pos x="200" y="253"/>
              </a:cxn>
              <a:cxn ang="0">
                <a:pos x="209" y="282"/>
              </a:cxn>
              <a:cxn ang="0">
                <a:pos x="216" y="312"/>
              </a:cxn>
              <a:cxn ang="0">
                <a:pos x="223" y="342"/>
              </a:cxn>
              <a:cxn ang="0">
                <a:pos x="227" y="372"/>
              </a:cxn>
              <a:cxn ang="0">
                <a:pos x="228" y="404"/>
              </a:cxn>
              <a:cxn ang="0">
                <a:pos x="228" y="404"/>
              </a:cxn>
            </a:cxnLst>
            <a:rect l="0" t="0" r="r" b="b"/>
            <a:pathLst>
              <a:path w="458" h="404">
                <a:moveTo>
                  <a:pt x="228" y="404"/>
                </a:moveTo>
                <a:lnTo>
                  <a:pt x="458" y="7"/>
                </a:lnTo>
                <a:lnTo>
                  <a:pt x="458" y="7"/>
                </a:lnTo>
                <a:lnTo>
                  <a:pt x="453" y="0"/>
                </a:lnTo>
                <a:lnTo>
                  <a:pt x="0" y="0"/>
                </a:lnTo>
                <a:lnTo>
                  <a:pt x="0" y="0"/>
                </a:lnTo>
                <a:lnTo>
                  <a:pt x="25" y="18"/>
                </a:lnTo>
                <a:lnTo>
                  <a:pt x="48" y="36"/>
                </a:lnTo>
                <a:lnTo>
                  <a:pt x="69" y="55"/>
                </a:lnTo>
                <a:lnTo>
                  <a:pt x="90" y="76"/>
                </a:lnTo>
                <a:lnTo>
                  <a:pt x="110" y="98"/>
                </a:lnTo>
                <a:lnTo>
                  <a:pt x="129" y="122"/>
                </a:lnTo>
                <a:lnTo>
                  <a:pt x="145" y="145"/>
                </a:lnTo>
                <a:lnTo>
                  <a:pt x="161" y="172"/>
                </a:lnTo>
                <a:lnTo>
                  <a:pt x="175" y="197"/>
                </a:lnTo>
                <a:lnTo>
                  <a:pt x="189" y="225"/>
                </a:lnTo>
                <a:lnTo>
                  <a:pt x="200" y="253"/>
                </a:lnTo>
                <a:lnTo>
                  <a:pt x="209" y="282"/>
                </a:lnTo>
                <a:lnTo>
                  <a:pt x="216" y="312"/>
                </a:lnTo>
                <a:lnTo>
                  <a:pt x="223" y="342"/>
                </a:lnTo>
                <a:lnTo>
                  <a:pt x="227" y="372"/>
                </a:lnTo>
                <a:lnTo>
                  <a:pt x="228" y="404"/>
                </a:lnTo>
                <a:lnTo>
                  <a:pt x="228" y="404"/>
                </a:lnTo>
                <a:close/>
              </a:path>
            </a:pathLst>
          </a:custGeom>
          <a:solidFill>
            <a:schemeClr val="accent1"/>
          </a:solidFill>
          <a:ln w="7">
            <a:noFill/>
            <a:prstDash val="solid"/>
            <a:round/>
            <a:headEnd/>
            <a:tailEnd/>
          </a:ln>
          <a:scene3d>
            <a:camera prst="orthographicFront"/>
            <a:lightRig rig="soft" dir="t"/>
          </a:scene3d>
          <a:sp3d prstMaterial="dkEdge">
            <a:bevelT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" name="Freeform 44"/>
          <p:cNvSpPr>
            <a:spLocks/>
          </p:cNvSpPr>
          <p:nvPr/>
        </p:nvSpPr>
        <p:spPr bwMode="auto">
          <a:xfrm flipH="1">
            <a:off x="4495801" y="2675659"/>
            <a:ext cx="727075" cy="641350"/>
          </a:xfrm>
          <a:custGeom>
            <a:avLst/>
            <a:gdLst/>
            <a:ahLst/>
            <a:cxnLst>
              <a:cxn ang="0">
                <a:pos x="228" y="404"/>
              </a:cxn>
              <a:cxn ang="0">
                <a:pos x="458" y="7"/>
              </a:cxn>
              <a:cxn ang="0">
                <a:pos x="458" y="7"/>
              </a:cxn>
              <a:cxn ang="0">
                <a:pos x="453" y="0"/>
              </a:cxn>
              <a:cxn ang="0">
                <a:pos x="0" y="0"/>
              </a:cxn>
              <a:cxn ang="0">
                <a:pos x="0" y="0"/>
              </a:cxn>
              <a:cxn ang="0">
                <a:pos x="25" y="18"/>
              </a:cxn>
              <a:cxn ang="0">
                <a:pos x="48" y="36"/>
              </a:cxn>
              <a:cxn ang="0">
                <a:pos x="69" y="55"/>
              </a:cxn>
              <a:cxn ang="0">
                <a:pos x="90" y="76"/>
              </a:cxn>
              <a:cxn ang="0">
                <a:pos x="110" y="98"/>
              </a:cxn>
              <a:cxn ang="0">
                <a:pos x="129" y="122"/>
              </a:cxn>
              <a:cxn ang="0">
                <a:pos x="145" y="145"/>
              </a:cxn>
              <a:cxn ang="0">
                <a:pos x="161" y="172"/>
              </a:cxn>
              <a:cxn ang="0">
                <a:pos x="175" y="197"/>
              </a:cxn>
              <a:cxn ang="0">
                <a:pos x="189" y="225"/>
              </a:cxn>
              <a:cxn ang="0">
                <a:pos x="200" y="253"/>
              </a:cxn>
              <a:cxn ang="0">
                <a:pos x="209" y="282"/>
              </a:cxn>
              <a:cxn ang="0">
                <a:pos x="216" y="312"/>
              </a:cxn>
              <a:cxn ang="0">
                <a:pos x="223" y="342"/>
              </a:cxn>
              <a:cxn ang="0">
                <a:pos x="227" y="372"/>
              </a:cxn>
              <a:cxn ang="0">
                <a:pos x="228" y="404"/>
              </a:cxn>
              <a:cxn ang="0">
                <a:pos x="228" y="404"/>
              </a:cxn>
            </a:cxnLst>
            <a:rect l="0" t="0" r="r" b="b"/>
            <a:pathLst>
              <a:path w="458" h="404">
                <a:moveTo>
                  <a:pt x="228" y="404"/>
                </a:moveTo>
                <a:lnTo>
                  <a:pt x="458" y="7"/>
                </a:lnTo>
                <a:lnTo>
                  <a:pt x="458" y="7"/>
                </a:lnTo>
                <a:lnTo>
                  <a:pt x="453" y="0"/>
                </a:lnTo>
                <a:lnTo>
                  <a:pt x="0" y="0"/>
                </a:lnTo>
                <a:lnTo>
                  <a:pt x="0" y="0"/>
                </a:lnTo>
                <a:lnTo>
                  <a:pt x="25" y="18"/>
                </a:lnTo>
                <a:lnTo>
                  <a:pt x="48" y="36"/>
                </a:lnTo>
                <a:lnTo>
                  <a:pt x="69" y="55"/>
                </a:lnTo>
                <a:lnTo>
                  <a:pt x="90" y="76"/>
                </a:lnTo>
                <a:lnTo>
                  <a:pt x="110" y="98"/>
                </a:lnTo>
                <a:lnTo>
                  <a:pt x="129" y="122"/>
                </a:lnTo>
                <a:lnTo>
                  <a:pt x="145" y="145"/>
                </a:lnTo>
                <a:lnTo>
                  <a:pt x="161" y="172"/>
                </a:lnTo>
                <a:lnTo>
                  <a:pt x="175" y="197"/>
                </a:lnTo>
                <a:lnTo>
                  <a:pt x="189" y="225"/>
                </a:lnTo>
                <a:lnTo>
                  <a:pt x="200" y="253"/>
                </a:lnTo>
                <a:lnTo>
                  <a:pt x="209" y="282"/>
                </a:lnTo>
                <a:lnTo>
                  <a:pt x="216" y="312"/>
                </a:lnTo>
                <a:lnTo>
                  <a:pt x="223" y="342"/>
                </a:lnTo>
                <a:lnTo>
                  <a:pt x="227" y="372"/>
                </a:lnTo>
                <a:lnTo>
                  <a:pt x="228" y="404"/>
                </a:lnTo>
                <a:lnTo>
                  <a:pt x="228" y="404"/>
                </a:lnTo>
                <a:close/>
              </a:path>
            </a:pathLst>
          </a:custGeom>
          <a:solidFill>
            <a:schemeClr val="accent1"/>
          </a:solidFill>
          <a:ln w="7">
            <a:noFill/>
            <a:prstDash val="solid"/>
            <a:round/>
            <a:headEnd/>
            <a:tailEnd/>
          </a:ln>
          <a:scene3d>
            <a:camera prst="orthographicFront"/>
            <a:lightRig rig="soft" dir="t"/>
          </a:scene3d>
          <a:sp3d prstMaterial="dkEdge">
            <a:bevelT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22876" y="2904260"/>
            <a:ext cx="1482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</a:rPr>
              <a:t>Your text about Cause </a:t>
            </a:r>
          </a:p>
        </p:txBody>
      </p:sp>
      <p:grpSp>
        <p:nvGrpSpPr>
          <p:cNvPr id="4" name="Group 20"/>
          <p:cNvGrpSpPr/>
          <p:nvPr/>
        </p:nvGrpSpPr>
        <p:grpSpPr>
          <a:xfrm>
            <a:off x="1676400" y="1989859"/>
            <a:ext cx="2591594" cy="915194"/>
            <a:chOff x="6096000" y="2181225"/>
            <a:chExt cx="2591594" cy="915194"/>
          </a:xfrm>
        </p:grpSpPr>
        <p:sp>
          <p:nvSpPr>
            <p:cNvPr id="22" name="TextBox 21"/>
            <p:cNvSpPr txBox="1"/>
            <p:nvPr/>
          </p:nvSpPr>
          <p:spPr>
            <a:xfrm>
              <a:off x="6096000" y="2209800"/>
              <a:ext cx="2590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alibri" pitchFamily="34" charset="0"/>
                </a:rPr>
                <a:t>You can replace this text with yours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rot="5400000">
              <a:off x="8229600" y="2638425"/>
              <a:ext cx="914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248400" y="2181225"/>
              <a:ext cx="2438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6"/>
          <p:cNvGrpSpPr/>
          <p:nvPr/>
        </p:nvGrpSpPr>
        <p:grpSpPr>
          <a:xfrm>
            <a:off x="7772400" y="2218460"/>
            <a:ext cx="2590800" cy="1524000"/>
            <a:chOff x="6248400" y="2181225"/>
            <a:chExt cx="2590800" cy="1524000"/>
          </a:xfrm>
        </p:grpSpPr>
        <p:sp>
          <p:nvSpPr>
            <p:cNvPr id="28" name="TextBox 27"/>
            <p:cNvSpPr txBox="1"/>
            <p:nvPr/>
          </p:nvSpPr>
          <p:spPr>
            <a:xfrm>
              <a:off x="6248400" y="2209800"/>
              <a:ext cx="2590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replace this text with yours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 rot="5400000">
              <a:off x="5487194" y="2942431"/>
              <a:ext cx="15240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248400" y="2181225"/>
              <a:ext cx="2438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6"/>
          <p:cNvGrpSpPr/>
          <p:nvPr/>
        </p:nvGrpSpPr>
        <p:grpSpPr>
          <a:xfrm>
            <a:off x="4800600" y="5266459"/>
            <a:ext cx="2590800" cy="859572"/>
            <a:chOff x="5848350" y="2181225"/>
            <a:chExt cx="2590800" cy="859572"/>
          </a:xfrm>
        </p:grpSpPr>
        <p:sp>
          <p:nvSpPr>
            <p:cNvPr id="18" name="TextBox 17"/>
            <p:cNvSpPr txBox="1"/>
            <p:nvPr/>
          </p:nvSpPr>
          <p:spPr>
            <a:xfrm>
              <a:off x="5848350" y="2209800"/>
              <a:ext cx="2590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You can replace this text with yours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943600" y="2181225"/>
              <a:ext cx="24384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7440F27F-AAD7-4F03-B0D1-B699E50C16FF}"/>
              </a:ext>
            </a:extLst>
          </p:cNvPr>
          <p:cNvSpPr/>
          <p:nvPr/>
        </p:nvSpPr>
        <p:spPr>
          <a:xfrm>
            <a:off x="0" y="5107701"/>
            <a:ext cx="12192000" cy="17641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000"/>
                </a:schemeClr>
              </a:gs>
              <a:gs pos="46000">
                <a:schemeClr val="bg1">
                  <a:lumMod val="75000"/>
                  <a:alpha val="6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1"/>
          <p:cNvGrpSpPr>
            <a:grpSpLocks noChangeAspect="1"/>
          </p:cNvGrpSpPr>
          <p:nvPr/>
        </p:nvGrpSpPr>
        <p:grpSpPr bwMode="auto">
          <a:xfrm>
            <a:off x="7203281" y="2970105"/>
            <a:ext cx="4081850" cy="2037178"/>
            <a:chOff x="5638802" y="2118948"/>
            <a:chExt cx="5831215" cy="2910253"/>
          </a:xfrm>
        </p:grpSpPr>
        <p:grpSp>
          <p:nvGrpSpPr>
            <p:cNvPr id="3" name="Group 27"/>
            <p:cNvGrpSpPr>
              <a:grpSpLocks/>
            </p:cNvGrpSpPr>
            <p:nvPr/>
          </p:nvGrpSpPr>
          <p:grpSpPr bwMode="auto">
            <a:xfrm>
              <a:off x="6786558" y="3000375"/>
              <a:ext cx="1902857" cy="1902856"/>
              <a:chOff x="6929454" y="1500174"/>
              <a:chExt cx="1902872" cy="190287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929454" y="1500174"/>
                <a:ext cx="1902872" cy="1902870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40000">
                    <a:schemeClr val="accent3">
                      <a:lumMod val="5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</a:gra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dirty="0">
                  <a:latin typeface="Calibri" pitchFamily="34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7006172" y="1576890"/>
                <a:ext cx="1749437" cy="174943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dirty="0">
                  <a:latin typeface="Calibri" pitchFamily="34" charset="0"/>
                </a:endParaRPr>
              </a:p>
            </p:txBody>
          </p:sp>
        </p:grpSp>
        <p:cxnSp>
          <p:nvCxnSpPr>
            <p:cNvPr id="155" name="Straight Connector 154"/>
            <p:cNvCxnSpPr>
              <a:stCxn id="22" idx="3"/>
            </p:cNvCxnSpPr>
            <p:nvPr/>
          </p:nvCxnSpPr>
          <p:spPr>
            <a:xfrm flipH="1">
              <a:off x="5638802" y="4624564"/>
              <a:ext cx="1426423" cy="40463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30" name="TextBox 163"/>
            <p:cNvSpPr txBox="1">
              <a:spLocks noChangeArrowheads="1"/>
            </p:cNvSpPr>
            <p:nvPr/>
          </p:nvSpPr>
          <p:spPr bwMode="auto">
            <a:xfrm>
              <a:off x="8204302" y="2118948"/>
              <a:ext cx="3265715" cy="1714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Tw Cen MT Condensed Extra Bold" panose="020B0803020202020204" pitchFamily="34" charset="0"/>
                </a:rPr>
                <a:t>Subtitle text here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You can replace this text</a:t>
              </a:r>
            </a:p>
          </p:txBody>
        </p:sp>
      </p:grpSp>
      <p:grpSp>
        <p:nvGrpSpPr>
          <p:cNvPr id="4" name="Group 30"/>
          <p:cNvGrpSpPr>
            <a:grpSpLocks noChangeAspect="1"/>
          </p:cNvGrpSpPr>
          <p:nvPr/>
        </p:nvGrpSpPr>
        <p:grpSpPr bwMode="auto">
          <a:xfrm>
            <a:off x="6317567" y="1567079"/>
            <a:ext cx="2286000" cy="3104923"/>
            <a:chOff x="4551747" y="702452"/>
            <a:chExt cx="3265715" cy="4435606"/>
          </a:xfrm>
        </p:grpSpPr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4714873" y="2428875"/>
              <a:ext cx="1902857" cy="1902858"/>
              <a:chOff x="4786314" y="1500174"/>
              <a:chExt cx="1902871" cy="190287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786314" y="1500174"/>
                <a:ext cx="1902871" cy="1902872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40000">
                    <a:schemeClr val="accent3">
                      <a:lumMod val="5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</a:gra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dirty="0">
                  <a:latin typeface="Calibri" pitchFamily="34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863032" y="1576892"/>
                <a:ext cx="1749437" cy="174943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dirty="0">
                  <a:latin typeface="Calibri" pitchFamily="34" charset="0"/>
                </a:endParaRPr>
              </a:p>
            </p:txBody>
          </p:sp>
        </p:grpSp>
        <p:cxnSp>
          <p:nvCxnSpPr>
            <p:cNvPr id="152" name="Straight Connector 151"/>
            <p:cNvCxnSpPr/>
            <p:nvPr/>
          </p:nvCxnSpPr>
          <p:spPr>
            <a:xfrm rot="5400000">
              <a:off x="4742771" y="4546828"/>
              <a:ext cx="794657" cy="3878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38" name="TextBox 162"/>
            <p:cNvSpPr txBox="1">
              <a:spLocks noChangeArrowheads="1"/>
            </p:cNvSpPr>
            <p:nvPr/>
          </p:nvSpPr>
          <p:spPr bwMode="auto">
            <a:xfrm>
              <a:off x="4551747" y="702452"/>
              <a:ext cx="3265715" cy="1714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Tw Cen MT Condensed Extra Bold" panose="020B0803020202020204" pitchFamily="34" charset="0"/>
                </a:rPr>
                <a:t>Subtitle text here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You can replace this text</a:t>
              </a:r>
            </a:p>
          </p:txBody>
        </p:sp>
      </p:grpSp>
      <p:grpSp>
        <p:nvGrpSpPr>
          <p:cNvPr id="8" name="Group 29"/>
          <p:cNvGrpSpPr>
            <a:grpSpLocks noChangeAspect="1"/>
          </p:cNvGrpSpPr>
          <p:nvPr/>
        </p:nvGrpSpPr>
        <p:grpSpPr bwMode="auto">
          <a:xfrm>
            <a:off x="3606514" y="1536209"/>
            <a:ext cx="2172195" cy="3135793"/>
            <a:chOff x="1597297" y="655631"/>
            <a:chExt cx="3103135" cy="4479703"/>
          </a:xfrm>
        </p:grpSpPr>
        <p:grpSp>
          <p:nvGrpSpPr>
            <p:cNvPr id="11" name="Group 25"/>
            <p:cNvGrpSpPr>
              <a:grpSpLocks/>
            </p:cNvGrpSpPr>
            <p:nvPr/>
          </p:nvGrpSpPr>
          <p:grpSpPr bwMode="auto">
            <a:xfrm>
              <a:off x="2571750" y="2343374"/>
              <a:ext cx="1902857" cy="1902857"/>
              <a:chOff x="2643174" y="1486111"/>
              <a:chExt cx="1902870" cy="190287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2643174" y="1486111"/>
                <a:ext cx="1902870" cy="1902870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40000">
                    <a:schemeClr val="accent3">
                      <a:lumMod val="50000"/>
                    </a:schemeClr>
                  </a:gs>
                  <a:gs pos="100000">
                    <a:schemeClr val="accent3">
                      <a:lumMod val="75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002">
                <a:schemeClr val="dk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dirty="0">
                  <a:latin typeface="Calibri" pitchFamily="34" charset="0"/>
                </a:endParaRP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720317" y="1563254"/>
                <a:ext cx="1748583" cy="17485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2400" dirty="0">
                  <a:latin typeface="Calibri" pitchFamily="34" charset="0"/>
                </a:endParaRPr>
              </a:p>
            </p:txBody>
          </p:sp>
        </p:grpSp>
        <p:cxnSp>
          <p:nvCxnSpPr>
            <p:cNvPr id="150" name="Straight Connector 149"/>
            <p:cNvCxnSpPr/>
            <p:nvPr/>
          </p:nvCxnSpPr>
          <p:spPr>
            <a:xfrm rot="16200000" flipH="1">
              <a:off x="3578682" y="4482194"/>
              <a:ext cx="870854" cy="4354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46" name="TextBox 161"/>
            <p:cNvSpPr txBox="1">
              <a:spLocks noChangeArrowheads="1"/>
            </p:cNvSpPr>
            <p:nvPr/>
          </p:nvSpPr>
          <p:spPr bwMode="auto">
            <a:xfrm>
              <a:off x="1597297" y="655631"/>
              <a:ext cx="3103135" cy="1714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Tw Cen MT Condensed Extra Bold" panose="020B0803020202020204" pitchFamily="34" charset="0"/>
                </a:rPr>
                <a:t>Subtitle text here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You can replace this text</a:t>
              </a:r>
            </a:p>
          </p:txBody>
        </p:sp>
      </p:grpSp>
      <p:grpSp>
        <p:nvGrpSpPr>
          <p:cNvPr id="14" name="Group 28"/>
          <p:cNvGrpSpPr>
            <a:grpSpLocks noChangeAspect="1"/>
          </p:cNvGrpSpPr>
          <p:nvPr/>
        </p:nvGrpSpPr>
        <p:grpSpPr bwMode="auto">
          <a:xfrm>
            <a:off x="1221214" y="2884458"/>
            <a:ext cx="3740835" cy="2302776"/>
            <a:chOff x="-1762648" y="1756427"/>
            <a:chExt cx="5344048" cy="3289679"/>
          </a:xfrm>
        </p:grpSpPr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428625" y="3143250"/>
              <a:ext cx="3152775" cy="1902856"/>
              <a:chOff x="428625" y="3143250"/>
              <a:chExt cx="3152775" cy="1902856"/>
            </a:xfrm>
          </p:grpSpPr>
          <p:grpSp>
            <p:nvGrpSpPr>
              <p:cNvPr id="16" name="Group 24"/>
              <p:cNvGrpSpPr>
                <a:grpSpLocks/>
              </p:cNvGrpSpPr>
              <p:nvPr/>
            </p:nvGrpSpPr>
            <p:grpSpPr bwMode="auto">
              <a:xfrm>
                <a:off x="428625" y="3143250"/>
                <a:ext cx="1902855" cy="1902856"/>
                <a:chOff x="428596" y="2000240"/>
                <a:chExt cx="1902869" cy="1902869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428596" y="2000240"/>
                  <a:ext cx="1902869" cy="1902869"/>
                </a:xfrm>
                <a:prstGeom prst="ellipse">
                  <a:avLst/>
                </a:prstGeom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40000">
                      <a:schemeClr val="accent3">
                        <a:lumMod val="50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</a:gradFill>
                <a:ln>
                  <a:noFill/>
                </a:ln>
                <a:effectLst>
                  <a:outerShdw blurRad="76200" dir="13500000" sy="23000" kx="12000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002">
                  <a:schemeClr val="dk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2400" dirty="0">
                    <a:latin typeface="Calibri" pitchFamily="34" charset="0"/>
                  </a:endParaRPr>
                </a:p>
              </p:txBody>
            </p:sp>
            <p:sp>
              <p:nvSpPr>
                <p:cNvPr id="5" name="Oval 4"/>
                <p:cNvSpPr/>
                <p:nvPr/>
              </p:nvSpPr>
              <p:spPr>
                <a:xfrm>
                  <a:off x="500948" y="2072900"/>
                  <a:ext cx="1749437" cy="174858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2400" dirty="0">
                    <a:latin typeface="Calibri" pitchFamily="34" charset="0"/>
                  </a:endParaRPr>
                </a:p>
              </p:txBody>
            </p:sp>
          </p:grpSp>
          <p:cxnSp>
            <p:nvCxnSpPr>
              <p:cNvPr id="148" name="Straight Connector 147"/>
              <p:cNvCxnSpPr/>
              <p:nvPr/>
            </p:nvCxnSpPr>
            <p:spPr>
              <a:xfrm>
                <a:off x="2286000" y="4572000"/>
                <a:ext cx="1295400" cy="4572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153" name="TextBox 160"/>
            <p:cNvSpPr txBox="1">
              <a:spLocks noChangeArrowheads="1"/>
            </p:cNvSpPr>
            <p:nvPr/>
          </p:nvSpPr>
          <p:spPr bwMode="auto">
            <a:xfrm>
              <a:off x="-1762648" y="1756427"/>
              <a:ext cx="3318898" cy="1714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Tw Cen MT Condensed Extra Bold" panose="020B0803020202020204" pitchFamily="34" charset="0"/>
                </a:rPr>
                <a:t>Subtitle text here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You can replace this text</a:t>
              </a:r>
            </a:p>
          </p:txBody>
        </p:sp>
      </p:grpSp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Cause 4 Effects with Icons</a:t>
            </a:r>
            <a:endParaRPr lang="en-US" b="1" dirty="0">
              <a:latin typeface="Arial Narrow" pitchFamily="34" charset="0"/>
            </a:endParaRPr>
          </a:p>
        </p:txBody>
      </p:sp>
      <p:sp>
        <p:nvSpPr>
          <p:cNvPr id="146" name="Rounded Rectangle 145"/>
          <p:cNvSpPr/>
          <p:nvPr/>
        </p:nvSpPr>
        <p:spPr>
          <a:xfrm>
            <a:off x="4988711" y="4724400"/>
            <a:ext cx="2214578" cy="857256"/>
          </a:xfrm>
          <a:prstGeom prst="roundRect">
            <a:avLst>
              <a:gd name="adj" fmla="val 33290"/>
            </a:avLst>
          </a:prstGeom>
          <a:solidFill>
            <a:schemeClr val="bg1"/>
          </a:solidFill>
          <a:ln w="57150">
            <a:solidFill>
              <a:schemeClr val="accent3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convex"/>
          </a:sp3d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1"/>
                </a:solidFill>
                <a:latin typeface="Calibri" pitchFamily="34" charset="0"/>
              </a:rPr>
              <a:t>ONE STOP SOLUTION</a:t>
            </a:r>
          </a:p>
        </p:txBody>
      </p:sp>
      <p:pic>
        <p:nvPicPr>
          <p:cNvPr id="18" name="Graphic 17" descr="Rain">
            <a:extLst>
              <a:ext uri="{FF2B5EF4-FFF2-40B4-BE49-F238E27FC236}">
                <a16:creationId xmlns:a16="http://schemas.microsoft.com/office/drawing/2014/main" id="{9DC03760-FE54-4458-95D9-CB8DDF0F0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1777" y="3813187"/>
            <a:ext cx="914400" cy="914400"/>
          </a:xfrm>
          <a:prstGeom prst="rect">
            <a:avLst/>
          </a:prstGeom>
        </p:spPr>
      </p:pic>
      <p:pic>
        <p:nvPicPr>
          <p:cNvPr id="20" name="Graphic 19" descr="Thermometer">
            <a:extLst>
              <a:ext uri="{FF2B5EF4-FFF2-40B4-BE49-F238E27FC236}">
                <a16:creationId xmlns:a16="http://schemas.microsoft.com/office/drawing/2014/main" id="{EDB11FCC-D18B-4319-953D-ABE9C08C9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24671" y="2979798"/>
            <a:ext cx="914400" cy="914400"/>
          </a:xfrm>
          <a:prstGeom prst="rect">
            <a:avLst/>
          </a:prstGeom>
        </p:spPr>
      </p:pic>
      <p:pic>
        <p:nvPicPr>
          <p:cNvPr id="24" name="Graphic 23" descr="Snowflake">
            <a:extLst>
              <a:ext uri="{FF2B5EF4-FFF2-40B4-BE49-F238E27FC236}">
                <a16:creationId xmlns:a16="http://schemas.microsoft.com/office/drawing/2014/main" id="{18A9F809-F0AD-41AD-AE58-9FA7E00285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6132" y="2946489"/>
            <a:ext cx="914400" cy="914400"/>
          </a:xfrm>
          <a:prstGeom prst="rect">
            <a:avLst/>
          </a:prstGeom>
        </p:spPr>
      </p:pic>
      <p:pic>
        <p:nvPicPr>
          <p:cNvPr id="26" name="Graphic 25" descr="Plant">
            <a:extLst>
              <a:ext uri="{FF2B5EF4-FFF2-40B4-BE49-F238E27FC236}">
                <a16:creationId xmlns:a16="http://schemas.microsoft.com/office/drawing/2014/main" id="{41A0E629-EBF9-4F79-A287-DC865C5153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43564" y="4036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>
          <a:xfrm>
            <a:off x="6934200" y="1600200"/>
            <a:ext cx="3276600" cy="1600200"/>
            <a:chOff x="5410200" y="1371600"/>
            <a:chExt cx="3276600" cy="1600200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5410200" y="2057400"/>
              <a:ext cx="838200" cy="7620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5449094" y="2170906"/>
              <a:ext cx="16002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6324600" y="1371600"/>
              <a:ext cx="2362200" cy="1524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324600" y="16002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replace this with your own text</a:t>
              </a:r>
            </a:p>
          </p:txBody>
        </p:sp>
      </p:grpSp>
      <p:grpSp>
        <p:nvGrpSpPr>
          <p:cNvPr id="3" name="Group 45"/>
          <p:cNvGrpSpPr/>
          <p:nvPr/>
        </p:nvGrpSpPr>
        <p:grpSpPr>
          <a:xfrm>
            <a:off x="6934200" y="4419600"/>
            <a:ext cx="3276600" cy="1600200"/>
            <a:chOff x="5410200" y="4191000"/>
            <a:chExt cx="3276600" cy="16002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10200" y="4343400"/>
              <a:ext cx="838200" cy="7620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5449094" y="4990306"/>
              <a:ext cx="16002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324600" y="4191000"/>
              <a:ext cx="2362200" cy="1524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324600" y="4419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replace this with your own text</a:t>
              </a:r>
            </a:p>
          </p:txBody>
        </p:sp>
      </p:grpSp>
      <p:grpSp>
        <p:nvGrpSpPr>
          <p:cNvPr id="4" name="Group 47"/>
          <p:cNvGrpSpPr/>
          <p:nvPr/>
        </p:nvGrpSpPr>
        <p:grpSpPr>
          <a:xfrm>
            <a:off x="1828800" y="1600200"/>
            <a:ext cx="3276600" cy="1600200"/>
            <a:chOff x="304800" y="1371600"/>
            <a:chExt cx="3276600" cy="16002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2743200" y="2057400"/>
              <a:ext cx="838200" cy="7620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1943894" y="2170906"/>
              <a:ext cx="16002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304800" y="1371600"/>
              <a:ext cx="2362200" cy="1524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04800" y="16002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alibri" pitchFamily="34" charset="0"/>
                </a:rPr>
                <a:t>You can replace this with your own text </a:t>
              </a:r>
            </a:p>
          </p:txBody>
        </p:sp>
      </p:grpSp>
      <p:grpSp>
        <p:nvGrpSpPr>
          <p:cNvPr id="5" name="Group 46"/>
          <p:cNvGrpSpPr/>
          <p:nvPr/>
        </p:nvGrpSpPr>
        <p:grpSpPr>
          <a:xfrm>
            <a:off x="1828800" y="4419600"/>
            <a:ext cx="3276600" cy="1600200"/>
            <a:chOff x="304800" y="4191000"/>
            <a:chExt cx="3276600" cy="1600200"/>
          </a:xfrm>
        </p:grpSpPr>
        <p:cxnSp>
          <p:nvCxnSpPr>
            <p:cNvPr id="20" name="Straight Connector 19"/>
            <p:cNvCxnSpPr/>
            <p:nvPr/>
          </p:nvCxnSpPr>
          <p:spPr>
            <a:xfrm flipH="1">
              <a:off x="2743200" y="4343400"/>
              <a:ext cx="838200" cy="7620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1943894" y="4990306"/>
              <a:ext cx="1600200" cy="1588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304800" y="4191000"/>
              <a:ext cx="2362200" cy="15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itchFamily="34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04800" y="4419600"/>
              <a:ext cx="2286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alibri" pitchFamily="34" charset="0"/>
                </a:rPr>
                <a:t>You can replace this with your own text </a:t>
              </a:r>
            </a:p>
          </p:txBody>
        </p: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Cause 4 Effects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2701366"/>
            <a:ext cx="2064868" cy="206486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90500" cap="rnd">
            <a:noFill/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440A110F-180D-46B7-B6A9-9143DF9B1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2034" y="3200400"/>
            <a:ext cx="1219200" cy="1219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FA5A07B-F706-4243-AC90-B0F7A51422FC}"/>
              </a:ext>
            </a:extLst>
          </p:cNvPr>
          <p:cNvSpPr txBox="1"/>
          <p:nvPr/>
        </p:nvSpPr>
        <p:spPr>
          <a:xfrm>
            <a:off x="4835533" y="4918634"/>
            <a:ext cx="25177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w Cen MT Condensed Extra Bold" panose="020B0803020202020204" pitchFamily="34" charset="0"/>
              </a:rPr>
              <a:t>Text About Cause</a:t>
            </a:r>
          </a:p>
          <a:p>
            <a:pPr algn="ctr"/>
            <a:r>
              <a:rPr lang="en-US" sz="2400" dirty="0">
                <a:latin typeface="Calibri" pitchFamily="34" charset="0"/>
              </a:rPr>
              <a:t>You can replace this text</a:t>
            </a:r>
          </a:p>
        </p:txBody>
      </p:sp>
    </p:spTree>
    <p:extLst>
      <p:ext uri="{BB962C8B-B14F-4D97-AF65-F5344CB8AC3E}">
        <p14:creationId xmlns:p14="http://schemas.microsoft.com/office/powerpoint/2010/main" val="58251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1CE4F77-6514-4822-AD3F-AEEF1027F910}"/>
              </a:ext>
            </a:extLst>
          </p:cNvPr>
          <p:cNvSpPr/>
          <p:nvPr/>
        </p:nvSpPr>
        <p:spPr>
          <a:xfrm>
            <a:off x="0" y="4360397"/>
            <a:ext cx="12192000" cy="251142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000"/>
                </a:schemeClr>
              </a:gs>
              <a:gs pos="46000">
                <a:schemeClr val="bg1">
                  <a:lumMod val="75000"/>
                  <a:alpha val="6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Cause 4 Effects</a:t>
            </a:r>
          </a:p>
        </p:txBody>
      </p:sp>
      <p:grpSp>
        <p:nvGrpSpPr>
          <p:cNvPr id="3" name="Group 7"/>
          <p:cNvGrpSpPr/>
          <p:nvPr/>
        </p:nvGrpSpPr>
        <p:grpSpPr>
          <a:xfrm>
            <a:off x="3151815" y="914400"/>
            <a:ext cx="5486400" cy="5181600"/>
            <a:chOff x="2133600" y="1752600"/>
            <a:chExt cx="4419600" cy="4419600"/>
          </a:xfrm>
          <a:effectLst>
            <a:outerShdw blurRad="190500" dist="38100" dir="5400000" sx="103000" sy="103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threePt" dir="t">
              <a:rot lat="0" lon="0" rev="3000000"/>
            </a:lightRig>
          </a:scene3d>
        </p:grpSpPr>
        <p:sp>
          <p:nvSpPr>
            <p:cNvPr id="4" name="Bent Arrow 3"/>
            <p:cNvSpPr/>
            <p:nvPr/>
          </p:nvSpPr>
          <p:spPr>
            <a:xfrm>
              <a:off x="3390899" y="1752600"/>
              <a:ext cx="1905000" cy="1828800"/>
            </a:xfrm>
            <a:prstGeom prst="bentArrow">
              <a:avLst>
                <a:gd name="adj1" fmla="val 15698"/>
                <a:gd name="adj2" fmla="val 15407"/>
                <a:gd name="adj3" fmla="val 25000"/>
                <a:gd name="adj4" fmla="val 79167"/>
              </a:avLst>
            </a:prstGeom>
            <a:ln>
              <a:noFill/>
            </a:ln>
            <a:sp3d extrusionH="254000" prstMaterial="dkEdge">
              <a:bevelT w="88900" h="57150" prst="cross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Bent Arrow 4"/>
            <p:cNvSpPr/>
            <p:nvPr/>
          </p:nvSpPr>
          <p:spPr>
            <a:xfrm rot="16200000">
              <a:off x="2095500" y="3048000"/>
              <a:ext cx="1905000" cy="1828800"/>
            </a:xfrm>
            <a:prstGeom prst="bentArrow">
              <a:avLst>
                <a:gd name="adj1" fmla="val 15698"/>
                <a:gd name="adj2" fmla="val 15407"/>
                <a:gd name="adj3" fmla="val 25000"/>
                <a:gd name="adj4" fmla="val 79167"/>
              </a:avLst>
            </a:prstGeom>
            <a:ln>
              <a:noFill/>
            </a:ln>
            <a:sp3d extrusionH="254000" prstMaterial="dkEdge">
              <a:bevelT w="88900" h="57150" prst="cross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Bent Arrow 5"/>
            <p:cNvSpPr/>
            <p:nvPr/>
          </p:nvSpPr>
          <p:spPr>
            <a:xfrm rot="10800000">
              <a:off x="3390900" y="4343400"/>
              <a:ext cx="1905000" cy="1828800"/>
            </a:xfrm>
            <a:prstGeom prst="bentArrow">
              <a:avLst>
                <a:gd name="adj1" fmla="val 15698"/>
                <a:gd name="adj2" fmla="val 15407"/>
                <a:gd name="adj3" fmla="val 25000"/>
                <a:gd name="adj4" fmla="val 79167"/>
              </a:avLst>
            </a:prstGeom>
            <a:ln>
              <a:noFill/>
            </a:ln>
            <a:sp3d extrusionH="254000" prstMaterial="dkEdge">
              <a:bevelT w="88900" h="57150" prst="cross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ent Arrow 6"/>
            <p:cNvSpPr/>
            <p:nvPr/>
          </p:nvSpPr>
          <p:spPr>
            <a:xfrm rot="5400000">
              <a:off x="4686300" y="3047999"/>
              <a:ext cx="1905000" cy="1828800"/>
            </a:xfrm>
            <a:prstGeom prst="bentArrow">
              <a:avLst>
                <a:gd name="adj1" fmla="val 15698"/>
                <a:gd name="adj2" fmla="val 15407"/>
                <a:gd name="adj3" fmla="val 25000"/>
                <a:gd name="adj4" fmla="val 79167"/>
              </a:avLst>
            </a:prstGeom>
            <a:ln>
              <a:noFill/>
            </a:ln>
            <a:sp3d extrusionH="254000" prstMaterial="dkEdge">
              <a:bevelT w="88900" h="57150" prst="cross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521486" y="1645929"/>
            <a:ext cx="2364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w Cen MT Condensed Extra Bold" panose="020B0803020202020204" pitchFamily="34" charset="0"/>
              </a:rPr>
              <a:t>Subtitle text here</a:t>
            </a:r>
          </a:p>
          <a:p>
            <a:pPr algn="ctr"/>
            <a:r>
              <a:rPr lang="en-US" sz="2400" dirty="0">
                <a:latin typeface="Calibri" pitchFamily="34" charset="0"/>
              </a:rPr>
              <a:t>You can replace this text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63507" y="4665232"/>
            <a:ext cx="2364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w Cen MT Condensed Extra Bold" panose="020B0803020202020204" pitchFamily="34" charset="0"/>
              </a:rPr>
              <a:t>Subtitle text here</a:t>
            </a:r>
          </a:p>
          <a:p>
            <a:pPr algn="ctr"/>
            <a:r>
              <a:rPr lang="en-US" sz="2400" dirty="0">
                <a:latin typeface="Calibri" pitchFamily="34" charset="0"/>
              </a:rPr>
              <a:t>You can replace this text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03713" y="1762032"/>
            <a:ext cx="2364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w Cen MT Condensed Extra Bold" panose="020B0803020202020204" pitchFamily="34" charset="0"/>
              </a:rPr>
              <a:t>Subtitle text here</a:t>
            </a:r>
          </a:p>
          <a:p>
            <a:pPr algn="ctr"/>
            <a:r>
              <a:rPr lang="en-US" sz="2400" dirty="0">
                <a:latin typeface="Calibri" pitchFamily="34" charset="0"/>
              </a:rPr>
              <a:t>You can replace this text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61693" y="4546545"/>
            <a:ext cx="2364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w Cen MT Condensed Extra Bold" panose="020B0803020202020204" pitchFamily="34" charset="0"/>
              </a:rPr>
              <a:t>Subtitle text here</a:t>
            </a:r>
          </a:p>
          <a:p>
            <a:pPr algn="ctr"/>
            <a:r>
              <a:rPr lang="en-US" sz="2400" dirty="0">
                <a:latin typeface="Calibri" pitchFamily="34" charset="0"/>
              </a:rPr>
              <a:t>You can replace this text</a:t>
            </a:r>
          </a:p>
        </p:txBody>
      </p:sp>
      <p:sp>
        <p:nvSpPr>
          <p:cNvPr id="15" name="Oval 14"/>
          <p:cNvSpPr/>
          <p:nvPr/>
        </p:nvSpPr>
        <p:spPr>
          <a:xfrm>
            <a:off x="5241114" y="2909771"/>
            <a:ext cx="1428303" cy="1428303"/>
          </a:xfrm>
          <a:prstGeom prst="ellipse">
            <a:avLst/>
          </a:prstGeom>
          <a:ln>
            <a:noFill/>
          </a:ln>
          <a:effectLst>
            <a:outerShdw blurRad="114300" dist="38100" dir="5400000" sx="103000" sy="103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threePt" dir="t"/>
          </a:scene3d>
          <a:sp3d extrusionH="127000" prstMaterial="dkEdge">
            <a:extrusionClr>
              <a:schemeClr val="bg1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57800" y="2932094"/>
            <a:ext cx="1447800" cy="1384995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2800" dirty="0"/>
              <a:t>Your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4038600" y="6096000"/>
            <a:ext cx="4191000" cy="685800"/>
          </a:xfrm>
          <a:prstGeom prst="ellipse">
            <a:avLst/>
          </a:prstGeom>
          <a:gradFill flip="none" rotWithShape="1">
            <a:gsLst>
              <a:gs pos="0">
                <a:srgbClr val="996633"/>
              </a:gs>
              <a:gs pos="68000">
                <a:srgbClr val="996633"/>
              </a:gs>
              <a:gs pos="100000">
                <a:srgbClr val="996633">
                  <a:alpha val="2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grpSp>
        <p:nvGrpSpPr>
          <p:cNvPr id="4" name="Group 26"/>
          <p:cNvGrpSpPr/>
          <p:nvPr/>
        </p:nvGrpSpPr>
        <p:grpSpPr>
          <a:xfrm>
            <a:off x="6781800" y="3810000"/>
            <a:ext cx="2133600" cy="990600"/>
            <a:chOff x="5410200" y="4191000"/>
            <a:chExt cx="2133600" cy="990600"/>
          </a:xfr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Round Diagonal Corner Rectangle 19"/>
            <p:cNvSpPr/>
            <p:nvPr/>
          </p:nvSpPr>
          <p:spPr>
            <a:xfrm>
              <a:off x="5410200" y="4191000"/>
              <a:ext cx="2133600" cy="990600"/>
            </a:xfrm>
            <a:prstGeom prst="round2DiagRect">
              <a:avLst>
                <a:gd name="adj1" fmla="val 46518"/>
                <a:gd name="adj2" fmla="val 0"/>
              </a:avLst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 flipH="1">
              <a:off x="5638800" y="4343400"/>
              <a:ext cx="18288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Sub point</a:t>
              </a:r>
            </a:p>
          </p:txBody>
        </p:sp>
      </p:grpSp>
      <p:grpSp>
        <p:nvGrpSpPr>
          <p:cNvPr id="5" name="Group 24"/>
          <p:cNvGrpSpPr/>
          <p:nvPr/>
        </p:nvGrpSpPr>
        <p:grpSpPr>
          <a:xfrm>
            <a:off x="6705600" y="1545454"/>
            <a:ext cx="3276600" cy="1600200"/>
            <a:chOff x="5334000" y="1844566"/>
            <a:chExt cx="3276600" cy="1600200"/>
          </a:xfr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3" name="Round Diagonal Corner Rectangle 2"/>
            <p:cNvSpPr/>
            <p:nvPr/>
          </p:nvSpPr>
          <p:spPr>
            <a:xfrm>
              <a:off x="5334000" y="1844566"/>
              <a:ext cx="3276600" cy="1600200"/>
            </a:xfrm>
            <a:prstGeom prst="round2DiagRect">
              <a:avLst>
                <a:gd name="adj1" fmla="val 46518"/>
                <a:gd name="adj2" fmla="val 0"/>
              </a:avLst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715000" y="2133600"/>
              <a:ext cx="26670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Main benefit from this investment</a:t>
              </a:r>
            </a:p>
          </p:txBody>
        </p:sp>
      </p:grpSp>
      <p:grpSp>
        <p:nvGrpSpPr>
          <p:cNvPr id="6" name="Group 23"/>
          <p:cNvGrpSpPr/>
          <p:nvPr/>
        </p:nvGrpSpPr>
        <p:grpSpPr>
          <a:xfrm>
            <a:off x="1872016" y="1431880"/>
            <a:ext cx="3276600" cy="1600200"/>
            <a:chOff x="762000" y="1828800"/>
            <a:chExt cx="3276600" cy="1600200"/>
          </a:xfr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1" name="Round Diagonal Corner Rectangle 10"/>
            <p:cNvSpPr/>
            <p:nvPr/>
          </p:nvSpPr>
          <p:spPr>
            <a:xfrm flipH="1">
              <a:off x="762000" y="1828800"/>
              <a:ext cx="3276600" cy="1600200"/>
            </a:xfrm>
            <a:prstGeom prst="round2DiagRect">
              <a:avLst>
                <a:gd name="adj1" fmla="val 46518"/>
                <a:gd name="adj2" fmla="val 0"/>
              </a:avLst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90600" y="2133600"/>
              <a:ext cx="25908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Main benefit from this investment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79102"/>
            <a:ext cx="8229600" cy="918240"/>
          </a:xfrm>
        </p:spPr>
        <p:txBody>
          <a:bodyPr>
            <a:normAutofit/>
          </a:bodyPr>
          <a:lstStyle/>
          <a:p>
            <a:r>
              <a:rPr lang="en-US" dirty="0"/>
              <a:t>1 Cause 4 Effects</a:t>
            </a:r>
          </a:p>
        </p:txBody>
      </p:sp>
      <p:sp>
        <p:nvSpPr>
          <p:cNvPr id="14" name="Freeform 13"/>
          <p:cNvSpPr/>
          <p:nvPr/>
        </p:nvSpPr>
        <p:spPr>
          <a:xfrm>
            <a:off x="5994622" y="2665485"/>
            <a:ext cx="1734563" cy="1212755"/>
          </a:xfrm>
          <a:custGeom>
            <a:avLst/>
            <a:gdLst>
              <a:gd name="connsiteX0" fmla="*/ 46383 w 2739225"/>
              <a:gd name="connsiteY0" fmla="*/ 1497496 h 1705555"/>
              <a:gd name="connsiteX1" fmla="*/ 936929 w 2739225"/>
              <a:gd name="connsiteY1" fmla="*/ 734170 h 1705555"/>
              <a:gd name="connsiteX2" fmla="*/ 1644595 w 2739225"/>
              <a:gd name="connsiteY2" fmla="*/ 296849 h 1705555"/>
              <a:gd name="connsiteX3" fmla="*/ 2630557 w 2739225"/>
              <a:gd name="connsiteY3" fmla="*/ 26504 h 1705555"/>
              <a:gd name="connsiteX4" fmla="*/ 2296602 w 2739225"/>
              <a:gd name="connsiteY4" fmla="*/ 137823 h 1705555"/>
              <a:gd name="connsiteX5" fmla="*/ 1732059 w 2739225"/>
              <a:gd name="connsiteY5" fmla="*/ 296849 h 1705555"/>
              <a:gd name="connsiteX6" fmla="*/ 1064150 w 2739225"/>
              <a:gd name="connsiteY6" fmla="*/ 702365 h 1705555"/>
              <a:gd name="connsiteX7" fmla="*/ 539364 w 2739225"/>
              <a:gd name="connsiteY7" fmla="*/ 1123784 h 1705555"/>
              <a:gd name="connsiteX8" fmla="*/ 173604 w 2739225"/>
              <a:gd name="connsiteY8" fmla="*/ 1481593 h 1705555"/>
              <a:gd name="connsiteX9" fmla="*/ 94090 w 2739225"/>
              <a:gd name="connsiteY9" fmla="*/ 1696278 h 1705555"/>
              <a:gd name="connsiteX10" fmla="*/ 6626 w 2739225"/>
              <a:gd name="connsiteY10" fmla="*/ 1537252 h 1705555"/>
              <a:gd name="connsiteX11" fmla="*/ 133847 w 2739225"/>
              <a:gd name="connsiteY11" fmla="*/ 1457739 h 1705555"/>
              <a:gd name="connsiteX12" fmla="*/ 133847 w 2739225"/>
              <a:gd name="connsiteY12" fmla="*/ 1457739 h 170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39225" h="1705555">
                <a:moveTo>
                  <a:pt x="46383" y="1497496"/>
                </a:moveTo>
                <a:cubicBezTo>
                  <a:pt x="358472" y="1215887"/>
                  <a:pt x="670561" y="934278"/>
                  <a:pt x="936929" y="734170"/>
                </a:cubicBezTo>
                <a:cubicBezTo>
                  <a:pt x="1203297" y="534062"/>
                  <a:pt x="1362324" y="414793"/>
                  <a:pt x="1644595" y="296849"/>
                </a:cubicBezTo>
                <a:cubicBezTo>
                  <a:pt x="1926866" y="178905"/>
                  <a:pt x="2521889" y="53008"/>
                  <a:pt x="2630557" y="26504"/>
                </a:cubicBezTo>
                <a:cubicBezTo>
                  <a:pt x="2739225" y="0"/>
                  <a:pt x="2446352" y="92766"/>
                  <a:pt x="2296602" y="137823"/>
                </a:cubicBezTo>
                <a:cubicBezTo>
                  <a:pt x="2146852" y="182880"/>
                  <a:pt x="1937468" y="202759"/>
                  <a:pt x="1732059" y="296849"/>
                </a:cubicBezTo>
                <a:cubicBezTo>
                  <a:pt x="1526650" y="390939"/>
                  <a:pt x="1262933" y="564542"/>
                  <a:pt x="1064150" y="702365"/>
                </a:cubicBezTo>
                <a:cubicBezTo>
                  <a:pt x="865367" y="840188"/>
                  <a:pt x="687788" y="993913"/>
                  <a:pt x="539364" y="1123784"/>
                </a:cubicBezTo>
                <a:cubicBezTo>
                  <a:pt x="390940" y="1253655"/>
                  <a:pt x="247816" y="1386177"/>
                  <a:pt x="173604" y="1481593"/>
                </a:cubicBezTo>
                <a:cubicBezTo>
                  <a:pt x="99392" y="1577009"/>
                  <a:pt x="121920" y="1687001"/>
                  <a:pt x="94090" y="1696278"/>
                </a:cubicBezTo>
                <a:cubicBezTo>
                  <a:pt x="66260" y="1705555"/>
                  <a:pt x="0" y="1577009"/>
                  <a:pt x="6626" y="1537252"/>
                </a:cubicBezTo>
                <a:cubicBezTo>
                  <a:pt x="13252" y="1497496"/>
                  <a:pt x="133847" y="1457739"/>
                  <a:pt x="133847" y="1457739"/>
                </a:cubicBezTo>
                <a:lnTo>
                  <a:pt x="133847" y="1457739"/>
                </a:lnTo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4464781" y="2583597"/>
            <a:ext cx="2020103" cy="3893403"/>
          </a:xfrm>
          <a:custGeom>
            <a:avLst/>
            <a:gdLst>
              <a:gd name="connsiteX0" fmla="*/ 1792014 w 2522483"/>
              <a:gd name="connsiteY0" fmla="*/ 4180490 h 4322380"/>
              <a:gd name="connsiteX1" fmla="*/ 1870842 w 2522483"/>
              <a:gd name="connsiteY1" fmla="*/ 3928242 h 4322380"/>
              <a:gd name="connsiteX2" fmla="*/ 1981201 w 2522483"/>
              <a:gd name="connsiteY2" fmla="*/ 2383221 h 4322380"/>
              <a:gd name="connsiteX3" fmla="*/ 1918139 w 2522483"/>
              <a:gd name="connsiteY3" fmla="*/ 1705304 h 4322380"/>
              <a:gd name="connsiteX4" fmla="*/ 1760483 w 2522483"/>
              <a:gd name="connsiteY4" fmla="*/ 1295401 h 4322380"/>
              <a:gd name="connsiteX5" fmla="*/ 1240221 w 2522483"/>
              <a:gd name="connsiteY5" fmla="*/ 759373 h 4322380"/>
              <a:gd name="connsiteX6" fmla="*/ 436180 w 2522483"/>
              <a:gd name="connsiteY6" fmla="*/ 191814 h 4322380"/>
              <a:gd name="connsiteX7" fmla="*/ 26276 w 2522483"/>
              <a:gd name="connsiteY7" fmla="*/ 2628 h 4322380"/>
              <a:gd name="connsiteX8" fmla="*/ 593835 w 2522483"/>
              <a:gd name="connsiteY8" fmla="*/ 207580 h 4322380"/>
              <a:gd name="connsiteX9" fmla="*/ 1208690 w 2522483"/>
              <a:gd name="connsiteY9" fmla="*/ 649014 h 4322380"/>
              <a:gd name="connsiteX10" fmla="*/ 1870842 w 2522483"/>
              <a:gd name="connsiteY10" fmla="*/ 1185042 h 4322380"/>
              <a:gd name="connsiteX11" fmla="*/ 2123090 w 2522483"/>
              <a:gd name="connsiteY11" fmla="*/ 1673773 h 4322380"/>
              <a:gd name="connsiteX12" fmla="*/ 2201918 w 2522483"/>
              <a:gd name="connsiteY12" fmla="*/ 2225566 h 4322380"/>
              <a:gd name="connsiteX13" fmla="*/ 2233449 w 2522483"/>
              <a:gd name="connsiteY13" fmla="*/ 2966546 h 4322380"/>
              <a:gd name="connsiteX14" fmla="*/ 2249214 w 2522483"/>
              <a:gd name="connsiteY14" fmla="*/ 3392214 h 4322380"/>
              <a:gd name="connsiteX15" fmla="*/ 2485697 w 2522483"/>
              <a:gd name="connsiteY15" fmla="*/ 4101663 h 4322380"/>
              <a:gd name="connsiteX16" fmla="*/ 2028497 w 2522483"/>
              <a:gd name="connsiteY16" fmla="*/ 4306614 h 4322380"/>
              <a:gd name="connsiteX17" fmla="*/ 1792014 w 2522483"/>
              <a:gd name="connsiteY17" fmla="*/ 4180490 h 432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522483" h="4322380">
                <a:moveTo>
                  <a:pt x="1792014" y="4180490"/>
                </a:moveTo>
                <a:cubicBezTo>
                  <a:pt x="1765738" y="4117428"/>
                  <a:pt x="1839311" y="4227787"/>
                  <a:pt x="1870842" y="3928242"/>
                </a:cubicBezTo>
                <a:cubicBezTo>
                  <a:pt x="1902373" y="3628697"/>
                  <a:pt x="1973318" y="2753711"/>
                  <a:pt x="1981201" y="2383221"/>
                </a:cubicBezTo>
                <a:cubicBezTo>
                  <a:pt x="1989084" y="2012731"/>
                  <a:pt x="1954925" y="1886607"/>
                  <a:pt x="1918139" y="1705304"/>
                </a:cubicBezTo>
                <a:cubicBezTo>
                  <a:pt x="1881353" y="1524001"/>
                  <a:pt x="1873469" y="1453056"/>
                  <a:pt x="1760483" y="1295401"/>
                </a:cubicBezTo>
                <a:cubicBezTo>
                  <a:pt x="1647497" y="1137746"/>
                  <a:pt x="1460938" y="943304"/>
                  <a:pt x="1240221" y="759373"/>
                </a:cubicBezTo>
                <a:cubicBezTo>
                  <a:pt x="1019504" y="575442"/>
                  <a:pt x="638504" y="317938"/>
                  <a:pt x="436180" y="191814"/>
                </a:cubicBezTo>
                <a:cubicBezTo>
                  <a:pt x="233856" y="65690"/>
                  <a:pt x="0" y="0"/>
                  <a:pt x="26276" y="2628"/>
                </a:cubicBezTo>
                <a:cubicBezTo>
                  <a:pt x="52552" y="5256"/>
                  <a:pt x="396766" y="99849"/>
                  <a:pt x="593835" y="207580"/>
                </a:cubicBezTo>
                <a:cubicBezTo>
                  <a:pt x="790904" y="315311"/>
                  <a:pt x="995856" y="486104"/>
                  <a:pt x="1208690" y="649014"/>
                </a:cubicBezTo>
                <a:cubicBezTo>
                  <a:pt x="1421524" y="811924"/>
                  <a:pt x="1718442" y="1014249"/>
                  <a:pt x="1870842" y="1185042"/>
                </a:cubicBezTo>
                <a:cubicBezTo>
                  <a:pt x="2023242" y="1355835"/>
                  <a:pt x="2067911" y="1500352"/>
                  <a:pt x="2123090" y="1673773"/>
                </a:cubicBezTo>
                <a:cubicBezTo>
                  <a:pt x="2178269" y="1847194"/>
                  <a:pt x="2183525" y="2010104"/>
                  <a:pt x="2201918" y="2225566"/>
                </a:cubicBezTo>
                <a:cubicBezTo>
                  <a:pt x="2220311" y="2441028"/>
                  <a:pt x="2225566" y="2772105"/>
                  <a:pt x="2233449" y="2966546"/>
                </a:cubicBezTo>
                <a:cubicBezTo>
                  <a:pt x="2241332" y="3160987"/>
                  <a:pt x="2207173" y="3203028"/>
                  <a:pt x="2249214" y="3392214"/>
                </a:cubicBezTo>
                <a:cubicBezTo>
                  <a:pt x="2291255" y="3581400"/>
                  <a:pt x="2522483" y="3949263"/>
                  <a:pt x="2485697" y="4101663"/>
                </a:cubicBezTo>
                <a:cubicBezTo>
                  <a:pt x="2448911" y="4254063"/>
                  <a:pt x="2146738" y="4290849"/>
                  <a:pt x="2028497" y="4306614"/>
                </a:cubicBezTo>
                <a:cubicBezTo>
                  <a:pt x="1910256" y="4322380"/>
                  <a:pt x="1818290" y="4243552"/>
                  <a:pt x="1792014" y="4180490"/>
                </a:cubicBez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grpSp>
        <p:nvGrpSpPr>
          <p:cNvPr id="7" name="Group 25"/>
          <p:cNvGrpSpPr/>
          <p:nvPr/>
        </p:nvGrpSpPr>
        <p:grpSpPr>
          <a:xfrm>
            <a:off x="3155732" y="3573862"/>
            <a:ext cx="2133600" cy="990600"/>
            <a:chOff x="1752600" y="3886200"/>
            <a:chExt cx="2133600" cy="990600"/>
          </a:xfr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Round Diagonal Corner Rectangle 14"/>
            <p:cNvSpPr/>
            <p:nvPr/>
          </p:nvSpPr>
          <p:spPr>
            <a:xfrm flipH="1">
              <a:off x="1752600" y="3886200"/>
              <a:ext cx="2133600" cy="990600"/>
            </a:xfrm>
            <a:prstGeom prst="round2DiagRect">
              <a:avLst>
                <a:gd name="adj1" fmla="val 46518"/>
                <a:gd name="adj2" fmla="val 0"/>
              </a:avLst>
            </a:pr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28800" y="4038600"/>
              <a:ext cx="18288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Sub point</a:t>
              </a:r>
            </a:p>
          </p:txBody>
        </p:sp>
      </p:grpSp>
      <p:sp>
        <p:nvSpPr>
          <p:cNvPr id="21" name="Freeform 20"/>
          <p:cNvSpPr/>
          <p:nvPr/>
        </p:nvSpPr>
        <p:spPr>
          <a:xfrm>
            <a:off x="6205184" y="4495800"/>
            <a:ext cx="1524000" cy="998138"/>
          </a:xfrm>
          <a:custGeom>
            <a:avLst/>
            <a:gdLst>
              <a:gd name="connsiteX0" fmla="*/ 46383 w 2739225"/>
              <a:gd name="connsiteY0" fmla="*/ 1497496 h 1705555"/>
              <a:gd name="connsiteX1" fmla="*/ 936929 w 2739225"/>
              <a:gd name="connsiteY1" fmla="*/ 734170 h 1705555"/>
              <a:gd name="connsiteX2" fmla="*/ 1644595 w 2739225"/>
              <a:gd name="connsiteY2" fmla="*/ 296849 h 1705555"/>
              <a:gd name="connsiteX3" fmla="*/ 2630557 w 2739225"/>
              <a:gd name="connsiteY3" fmla="*/ 26504 h 1705555"/>
              <a:gd name="connsiteX4" fmla="*/ 2296602 w 2739225"/>
              <a:gd name="connsiteY4" fmla="*/ 137823 h 1705555"/>
              <a:gd name="connsiteX5" fmla="*/ 1732059 w 2739225"/>
              <a:gd name="connsiteY5" fmla="*/ 296849 h 1705555"/>
              <a:gd name="connsiteX6" fmla="*/ 1064150 w 2739225"/>
              <a:gd name="connsiteY6" fmla="*/ 702365 h 1705555"/>
              <a:gd name="connsiteX7" fmla="*/ 539364 w 2739225"/>
              <a:gd name="connsiteY7" fmla="*/ 1123784 h 1705555"/>
              <a:gd name="connsiteX8" fmla="*/ 173604 w 2739225"/>
              <a:gd name="connsiteY8" fmla="*/ 1481593 h 1705555"/>
              <a:gd name="connsiteX9" fmla="*/ 94090 w 2739225"/>
              <a:gd name="connsiteY9" fmla="*/ 1696278 h 1705555"/>
              <a:gd name="connsiteX10" fmla="*/ 6626 w 2739225"/>
              <a:gd name="connsiteY10" fmla="*/ 1537252 h 1705555"/>
              <a:gd name="connsiteX11" fmla="*/ 133847 w 2739225"/>
              <a:gd name="connsiteY11" fmla="*/ 1457739 h 1705555"/>
              <a:gd name="connsiteX12" fmla="*/ 133847 w 2739225"/>
              <a:gd name="connsiteY12" fmla="*/ 1457739 h 170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39225" h="1705555">
                <a:moveTo>
                  <a:pt x="46383" y="1497496"/>
                </a:moveTo>
                <a:cubicBezTo>
                  <a:pt x="358472" y="1215887"/>
                  <a:pt x="670561" y="934278"/>
                  <a:pt x="936929" y="734170"/>
                </a:cubicBezTo>
                <a:cubicBezTo>
                  <a:pt x="1203297" y="534062"/>
                  <a:pt x="1362324" y="414793"/>
                  <a:pt x="1644595" y="296849"/>
                </a:cubicBezTo>
                <a:cubicBezTo>
                  <a:pt x="1926866" y="178905"/>
                  <a:pt x="2521889" y="53008"/>
                  <a:pt x="2630557" y="26504"/>
                </a:cubicBezTo>
                <a:cubicBezTo>
                  <a:pt x="2739225" y="0"/>
                  <a:pt x="2446352" y="92766"/>
                  <a:pt x="2296602" y="137823"/>
                </a:cubicBezTo>
                <a:cubicBezTo>
                  <a:pt x="2146852" y="182880"/>
                  <a:pt x="1937468" y="202759"/>
                  <a:pt x="1732059" y="296849"/>
                </a:cubicBezTo>
                <a:cubicBezTo>
                  <a:pt x="1526650" y="390939"/>
                  <a:pt x="1262933" y="564542"/>
                  <a:pt x="1064150" y="702365"/>
                </a:cubicBezTo>
                <a:cubicBezTo>
                  <a:pt x="865367" y="840188"/>
                  <a:pt x="687788" y="993913"/>
                  <a:pt x="539364" y="1123784"/>
                </a:cubicBezTo>
                <a:cubicBezTo>
                  <a:pt x="390940" y="1253655"/>
                  <a:pt x="247816" y="1386177"/>
                  <a:pt x="173604" y="1481593"/>
                </a:cubicBezTo>
                <a:cubicBezTo>
                  <a:pt x="99392" y="1577009"/>
                  <a:pt x="121920" y="1687001"/>
                  <a:pt x="94090" y="1696278"/>
                </a:cubicBezTo>
                <a:cubicBezTo>
                  <a:pt x="66260" y="1705555"/>
                  <a:pt x="0" y="1577009"/>
                  <a:pt x="6626" y="1537252"/>
                </a:cubicBezTo>
                <a:cubicBezTo>
                  <a:pt x="13252" y="1497496"/>
                  <a:pt x="133847" y="1457739"/>
                  <a:pt x="133847" y="1457739"/>
                </a:cubicBezTo>
                <a:lnTo>
                  <a:pt x="133847" y="1457739"/>
                </a:lnTo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12" name="Freeform 11"/>
          <p:cNvSpPr/>
          <p:nvPr/>
        </p:nvSpPr>
        <p:spPr>
          <a:xfrm flipH="1">
            <a:off x="4546668" y="4273310"/>
            <a:ext cx="1524000" cy="998138"/>
          </a:xfrm>
          <a:custGeom>
            <a:avLst/>
            <a:gdLst>
              <a:gd name="connsiteX0" fmla="*/ 46383 w 2739225"/>
              <a:gd name="connsiteY0" fmla="*/ 1497496 h 1705555"/>
              <a:gd name="connsiteX1" fmla="*/ 936929 w 2739225"/>
              <a:gd name="connsiteY1" fmla="*/ 734170 h 1705555"/>
              <a:gd name="connsiteX2" fmla="*/ 1644595 w 2739225"/>
              <a:gd name="connsiteY2" fmla="*/ 296849 h 1705555"/>
              <a:gd name="connsiteX3" fmla="*/ 2630557 w 2739225"/>
              <a:gd name="connsiteY3" fmla="*/ 26504 h 1705555"/>
              <a:gd name="connsiteX4" fmla="*/ 2296602 w 2739225"/>
              <a:gd name="connsiteY4" fmla="*/ 137823 h 1705555"/>
              <a:gd name="connsiteX5" fmla="*/ 1732059 w 2739225"/>
              <a:gd name="connsiteY5" fmla="*/ 296849 h 1705555"/>
              <a:gd name="connsiteX6" fmla="*/ 1064150 w 2739225"/>
              <a:gd name="connsiteY6" fmla="*/ 702365 h 1705555"/>
              <a:gd name="connsiteX7" fmla="*/ 539364 w 2739225"/>
              <a:gd name="connsiteY7" fmla="*/ 1123784 h 1705555"/>
              <a:gd name="connsiteX8" fmla="*/ 173604 w 2739225"/>
              <a:gd name="connsiteY8" fmla="*/ 1481593 h 1705555"/>
              <a:gd name="connsiteX9" fmla="*/ 94090 w 2739225"/>
              <a:gd name="connsiteY9" fmla="*/ 1696278 h 1705555"/>
              <a:gd name="connsiteX10" fmla="*/ 6626 w 2739225"/>
              <a:gd name="connsiteY10" fmla="*/ 1537252 h 1705555"/>
              <a:gd name="connsiteX11" fmla="*/ 133847 w 2739225"/>
              <a:gd name="connsiteY11" fmla="*/ 1457739 h 1705555"/>
              <a:gd name="connsiteX12" fmla="*/ 133847 w 2739225"/>
              <a:gd name="connsiteY12" fmla="*/ 1457739 h 1705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39225" h="1705555">
                <a:moveTo>
                  <a:pt x="46383" y="1497496"/>
                </a:moveTo>
                <a:cubicBezTo>
                  <a:pt x="358472" y="1215887"/>
                  <a:pt x="670561" y="934278"/>
                  <a:pt x="936929" y="734170"/>
                </a:cubicBezTo>
                <a:cubicBezTo>
                  <a:pt x="1203297" y="534062"/>
                  <a:pt x="1362324" y="414793"/>
                  <a:pt x="1644595" y="296849"/>
                </a:cubicBezTo>
                <a:cubicBezTo>
                  <a:pt x="1926866" y="178905"/>
                  <a:pt x="2521889" y="53008"/>
                  <a:pt x="2630557" y="26504"/>
                </a:cubicBezTo>
                <a:cubicBezTo>
                  <a:pt x="2739225" y="0"/>
                  <a:pt x="2446352" y="92766"/>
                  <a:pt x="2296602" y="137823"/>
                </a:cubicBezTo>
                <a:cubicBezTo>
                  <a:pt x="2146852" y="182880"/>
                  <a:pt x="1937468" y="202759"/>
                  <a:pt x="1732059" y="296849"/>
                </a:cubicBezTo>
                <a:cubicBezTo>
                  <a:pt x="1526650" y="390939"/>
                  <a:pt x="1262933" y="564542"/>
                  <a:pt x="1064150" y="702365"/>
                </a:cubicBezTo>
                <a:cubicBezTo>
                  <a:pt x="865367" y="840188"/>
                  <a:pt x="687788" y="993913"/>
                  <a:pt x="539364" y="1123784"/>
                </a:cubicBezTo>
                <a:cubicBezTo>
                  <a:pt x="390940" y="1253655"/>
                  <a:pt x="247816" y="1386177"/>
                  <a:pt x="173604" y="1481593"/>
                </a:cubicBezTo>
                <a:cubicBezTo>
                  <a:pt x="99392" y="1577009"/>
                  <a:pt x="121920" y="1687001"/>
                  <a:pt x="94090" y="1696278"/>
                </a:cubicBezTo>
                <a:cubicBezTo>
                  <a:pt x="66260" y="1705555"/>
                  <a:pt x="0" y="1577009"/>
                  <a:pt x="6626" y="1537252"/>
                </a:cubicBezTo>
                <a:cubicBezTo>
                  <a:pt x="13252" y="1497496"/>
                  <a:pt x="133847" y="1457739"/>
                  <a:pt x="133847" y="1457739"/>
                </a:cubicBezTo>
                <a:lnTo>
                  <a:pt x="133847" y="1457739"/>
                </a:lnTo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30970C-2FF0-46F1-8C7E-B47023761303}"/>
              </a:ext>
            </a:extLst>
          </p:cNvPr>
          <p:cNvSpPr txBox="1"/>
          <p:nvPr/>
        </p:nvSpPr>
        <p:spPr>
          <a:xfrm>
            <a:off x="8209280" y="5933939"/>
            <a:ext cx="22621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can replace this text with yours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1 Cause 4 Effects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3905533" y="1620791"/>
            <a:ext cx="4572000" cy="4648200"/>
            <a:chOff x="2755900" y="1612900"/>
            <a:chExt cx="3632201" cy="3632201"/>
          </a:xfrm>
          <a:solidFill>
            <a:schemeClr val="accent3">
              <a:lumMod val="75000"/>
            </a:schemeClr>
          </a:solidFill>
          <a:effectLst>
            <a:outerShdw blurRad="190500" dist="38100" dir="5400000" sx="104000" sy="104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threePt" dir="t"/>
          </a:scene3d>
        </p:grpSpPr>
        <p:sp>
          <p:nvSpPr>
            <p:cNvPr id="3078" name="Freeform 6"/>
            <p:cNvSpPr>
              <a:spLocks/>
            </p:cNvSpPr>
            <p:nvPr/>
          </p:nvSpPr>
          <p:spPr bwMode="auto">
            <a:xfrm>
              <a:off x="5595938" y="2511425"/>
              <a:ext cx="792163" cy="1838325"/>
            </a:xfrm>
            <a:custGeom>
              <a:avLst/>
              <a:gdLst/>
              <a:ahLst/>
              <a:cxnLst>
                <a:cxn ang="0">
                  <a:pos x="248" y="295"/>
                </a:cxn>
                <a:cxn ang="0">
                  <a:pos x="236" y="253"/>
                </a:cxn>
                <a:cxn ang="0">
                  <a:pos x="225" y="213"/>
                </a:cxn>
                <a:cxn ang="0">
                  <a:pos x="211" y="170"/>
                </a:cxn>
                <a:cxn ang="0">
                  <a:pos x="196" y="128"/>
                </a:cxn>
                <a:cxn ang="0">
                  <a:pos x="177" y="88"/>
                </a:cxn>
                <a:cxn ang="0">
                  <a:pos x="158" y="46"/>
                </a:cxn>
                <a:cxn ang="0">
                  <a:pos x="137" y="6"/>
                </a:cxn>
                <a:cxn ang="0">
                  <a:pos x="188" y="63"/>
                </a:cxn>
                <a:cxn ang="0">
                  <a:pos x="246" y="134"/>
                </a:cxn>
                <a:cxn ang="0">
                  <a:pos x="301" y="207"/>
                </a:cxn>
                <a:cxn ang="0">
                  <a:pos x="351" y="280"/>
                </a:cxn>
                <a:cxn ang="0">
                  <a:pos x="392" y="351"/>
                </a:cxn>
                <a:cxn ang="0">
                  <a:pos x="430" y="424"/>
                </a:cxn>
                <a:cxn ang="0">
                  <a:pos x="464" y="496"/>
                </a:cxn>
                <a:cxn ang="0">
                  <a:pos x="495" y="569"/>
                </a:cxn>
                <a:cxn ang="0">
                  <a:pos x="472" y="644"/>
                </a:cxn>
                <a:cxn ang="0">
                  <a:pos x="438" y="717"/>
                </a:cxn>
                <a:cxn ang="0">
                  <a:pos x="401" y="790"/>
                </a:cxn>
                <a:cxn ang="0">
                  <a:pos x="363" y="861"/>
                </a:cxn>
                <a:cxn ang="0">
                  <a:pos x="315" y="936"/>
                </a:cxn>
                <a:cxn ang="0">
                  <a:pos x="261" y="1007"/>
                </a:cxn>
                <a:cxn ang="0">
                  <a:pos x="204" y="1078"/>
                </a:cxn>
                <a:cxn ang="0">
                  <a:pos x="142" y="1149"/>
                </a:cxn>
                <a:cxn ang="0">
                  <a:pos x="152" y="1122"/>
                </a:cxn>
                <a:cxn ang="0">
                  <a:pos x="173" y="1081"/>
                </a:cxn>
                <a:cxn ang="0">
                  <a:pos x="192" y="1041"/>
                </a:cxn>
                <a:cxn ang="0">
                  <a:pos x="207" y="997"/>
                </a:cxn>
                <a:cxn ang="0">
                  <a:pos x="223" y="957"/>
                </a:cxn>
                <a:cxn ang="0">
                  <a:pos x="234" y="917"/>
                </a:cxn>
                <a:cxn ang="0">
                  <a:pos x="246" y="874"/>
                </a:cxn>
                <a:cxn ang="0">
                  <a:pos x="255" y="832"/>
                </a:cxn>
                <a:cxn ang="0">
                  <a:pos x="229" y="826"/>
                </a:cxn>
                <a:cxn ang="0">
                  <a:pos x="196" y="826"/>
                </a:cxn>
                <a:cxn ang="0">
                  <a:pos x="165" y="826"/>
                </a:cxn>
                <a:cxn ang="0">
                  <a:pos x="133" y="826"/>
                </a:cxn>
                <a:cxn ang="0">
                  <a:pos x="100" y="826"/>
                </a:cxn>
                <a:cxn ang="0">
                  <a:pos x="69" y="826"/>
                </a:cxn>
                <a:cxn ang="0">
                  <a:pos x="37" y="826"/>
                </a:cxn>
                <a:cxn ang="0">
                  <a:pos x="6" y="826"/>
                </a:cxn>
                <a:cxn ang="0">
                  <a:pos x="10" y="773"/>
                </a:cxn>
                <a:cxn ang="0">
                  <a:pos x="18" y="711"/>
                </a:cxn>
                <a:cxn ang="0">
                  <a:pos x="21" y="648"/>
                </a:cxn>
                <a:cxn ang="0">
                  <a:pos x="23" y="587"/>
                </a:cxn>
                <a:cxn ang="0">
                  <a:pos x="23" y="525"/>
                </a:cxn>
                <a:cxn ang="0">
                  <a:pos x="18" y="464"/>
                </a:cxn>
                <a:cxn ang="0">
                  <a:pos x="12" y="403"/>
                </a:cxn>
                <a:cxn ang="0">
                  <a:pos x="2" y="339"/>
                </a:cxn>
                <a:cxn ang="0">
                  <a:pos x="29" y="332"/>
                </a:cxn>
                <a:cxn ang="0">
                  <a:pos x="62" y="332"/>
                </a:cxn>
                <a:cxn ang="0">
                  <a:pos x="92" y="332"/>
                </a:cxn>
                <a:cxn ang="0">
                  <a:pos x="125" y="332"/>
                </a:cxn>
                <a:cxn ang="0">
                  <a:pos x="156" y="332"/>
                </a:cxn>
                <a:cxn ang="0">
                  <a:pos x="188" y="332"/>
                </a:cxn>
                <a:cxn ang="0">
                  <a:pos x="221" y="332"/>
                </a:cxn>
                <a:cxn ang="0">
                  <a:pos x="252" y="332"/>
                </a:cxn>
              </a:cxnLst>
              <a:rect l="0" t="0" r="r" b="b"/>
              <a:pathLst>
                <a:path w="499" h="1158">
                  <a:moveTo>
                    <a:pt x="255" y="332"/>
                  </a:moveTo>
                  <a:lnTo>
                    <a:pt x="255" y="328"/>
                  </a:lnTo>
                  <a:lnTo>
                    <a:pt x="254" y="322"/>
                  </a:lnTo>
                  <a:lnTo>
                    <a:pt x="254" y="316"/>
                  </a:lnTo>
                  <a:lnTo>
                    <a:pt x="252" y="310"/>
                  </a:lnTo>
                  <a:lnTo>
                    <a:pt x="250" y="307"/>
                  </a:lnTo>
                  <a:lnTo>
                    <a:pt x="250" y="301"/>
                  </a:lnTo>
                  <a:lnTo>
                    <a:pt x="248" y="295"/>
                  </a:lnTo>
                  <a:lnTo>
                    <a:pt x="246" y="289"/>
                  </a:lnTo>
                  <a:lnTo>
                    <a:pt x="246" y="286"/>
                  </a:lnTo>
                  <a:lnTo>
                    <a:pt x="244" y="280"/>
                  </a:lnTo>
                  <a:lnTo>
                    <a:pt x="242" y="274"/>
                  </a:lnTo>
                  <a:lnTo>
                    <a:pt x="242" y="268"/>
                  </a:lnTo>
                  <a:lnTo>
                    <a:pt x="240" y="264"/>
                  </a:lnTo>
                  <a:lnTo>
                    <a:pt x="238" y="259"/>
                  </a:lnTo>
                  <a:lnTo>
                    <a:pt x="236" y="253"/>
                  </a:lnTo>
                  <a:lnTo>
                    <a:pt x="236" y="249"/>
                  </a:lnTo>
                  <a:lnTo>
                    <a:pt x="234" y="243"/>
                  </a:lnTo>
                  <a:lnTo>
                    <a:pt x="232" y="238"/>
                  </a:lnTo>
                  <a:lnTo>
                    <a:pt x="231" y="232"/>
                  </a:lnTo>
                  <a:lnTo>
                    <a:pt x="231" y="228"/>
                  </a:lnTo>
                  <a:lnTo>
                    <a:pt x="229" y="222"/>
                  </a:lnTo>
                  <a:lnTo>
                    <a:pt x="227" y="216"/>
                  </a:lnTo>
                  <a:lnTo>
                    <a:pt x="225" y="213"/>
                  </a:lnTo>
                  <a:lnTo>
                    <a:pt x="223" y="207"/>
                  </a:lnTo>
                  <a:lnTo>
                    <a:pt x="223" y="201"/>
                  </a:lnTo>
                  <a:lnTo>
                    <a:pt x="221" y="197"/>
                  </a:lnTo>
                  <a:lnTo>
                    <a:pt x="219" y="192"/>
                  </a:lnTo>
                  <a:lnTo>
                    <a:pt x="217" y="186"/>
                  </a:lnTo>
                  <a:lnTo>
                    <a:pt x="215" y="182"/>
                  </a:lnTo>
                  <a:lnTo>
                    <a:pt x="213" y="176"/>
                  </a:lnTo>
                  <a:lnTo>
                    <a:pt x="211" y="170"/>
                  </a:lnTo>
                  <a:lnTo>
                    <a:pt x="209" y="167"/>
                  </a:lnTo>
                  <a:lnTo>
                    <a:pt x="207" y="161"/>
                  </a:lnTo>
                  <a:lnTo>
                    <a:pt x="206" y="155"/>
                  </a:lnTo>
                  <a:lnTo>
                    <a:pt x="204" y="149"/>
                  </a:lnTo>
                  <a:lnTo>
                    <a:pt x="202" y="146"/>
                  </a:lnTo>
                  <a:lnTo>
                    <a:pt x="200" y="140"/>
                  </a:lnTo>
                  <a:lnTo>
                    <a:pt x="198" y="134"/>
                  </a:lnTo>
                  <a:lnTo>
                    <a:pt x="196" y="128"/>
                  </a:lnTo>
                  <a:lnTo>
                    <a:pt x="194" y="124"/>
                  </a:lnTo>
                  <a:lnTo>
                    <a:pt x="192" y="119"/>
                  </a:lnTo>
                  <a:lnTo>
                    <a:pt x="188" y="113"/>
                  </a:lnTo>
                  <a:lnTo>
                    <a:pt x="186" y="107"/>
                  </a:lnTo>
                  <a:lnTo>
                    <a:pt x="184" y="103"/>
                  </a:lnTo>
                  <a:lnTo>
                    <a:pt x="183" y="98"/>
                  </a:lnTo>
                  <a:lnTo>
                    <a:pt x="181" y="92"/>
                  </a:lnTo>
                  <a:lnTo>
                    <a:pt x="177" y="88"/>
                  </a:lnTo>
                  <a:lnTo>
                    <a:pt x="175" y="82"/>
                  </a:lnTo>
                  <a:lnTo>
                    <a:pt x="173" y="76"/>
                  </a:lnTo>
                  <a:lnTo>
                    <a:pt x="171" y="73"/>
                  </a:lnTo>
                  <a:lnTo>
                    <a:pt x="167" y="67"/>
                  </a:lnTo>
                  <a:lnTo>
                    <a:pt x="165" y="61"/>
                  </a:lnTo>
                  <a:lnTo>
                    <a:pt x="163" y="57"/>
                  </a:lnTo>
                  <a:lnTo>
                    <a:pt x="160" y="52"/>
                  </a:lnTo>
                  <a:lnTo>
                    <a:pt x="158" y="46"/>
                  </a:lnTo>
                  <a:lnTo>
                    <a:pt x="156" y="42"/>
                  </a:lnTo>
                  <a:lnTo>
                    <a:pt x="152" y="36"/>
                  </a:lnTo>
                  <a:lnTo>
                    <a:pt x="150" y="30"/>
                  </a:lnTo>
                  <a:lnTo>
                    <a:pt x="148" y="27"/>
                  </a:lnTo>
                  <a:lnTo>
                    <a:pt x="144" y="21"/>
                  </a:lnTo>
                  <a:lnTo>
                    <a:pt x="142" y="15"/>
                  </a:lnTo>
                  <a:lnTo>
                    <a:pt x="140" y="11"/>
                  </a:lnTo>
                  <a:lnTo>
                    <a:pt x="137" y="6"/>
                  </a:lnTo>
                  <a:lnTo>
                    <a:pt x="135" y="0"/>
                  </a:lnTo>
                  <a:lnTo>
                    <a:pt x="142" y="9"/>
                  </a:lnTo>
                  <a:lnTo>
                    <a:pt x="150" y="19"/>
                  </a:lnTo>
                  <a:lnTo>
                    <a:pt x="158" y="27"/>
                  </a:lnTo>
                  <a:lnTo>
                    <a:pt x="165" y="36"/>
                  </a:lnTo>
                  <a:lnTo>
                    <a:pt x="173" y="46"/>
                  </a:lnTo>
                  <a:lnTo>
                    <a:pt x="181" y="53"/>
                  </a:lnTo>
                  <a:lnTo>
                    <a:pt x="188" y="63"/>
                  </a:lnTo>
                  <a:lnTo>
                    <a:pt x="196" y="71"/>
                  </a:lnTo>
                  <a:lnTo>
                    <a:pt x="204" y="80"/>
                  </a:lnTo>
                  <a:lnTo>
                    <a:pt x="211" y="90"/>
                  </a:lnTo>
                  <a:lnTo>
                    <a:pt x="217" y="98"/>
                  </a:lnTo>
                  <a:lnTo>
                    <a:pt x="225" y="107"/>
                  </a:lnTo>
                  <a:lnTo>
                    <a:pt x="232" y="117"/>
                  </a:lnTo>
                  <a:lnTo>
                    <a:pt x="240" y="124"/>
                  </a:lnTo>
                  <a:lnTo>
                    <a:pt x="246" y="134"/>
                  </a:lnTo>
                  <a:lnTo>
                    <a:pt x="254" y="144"/>
                  </a:lnTo>
                  <a:lnTo>
                    <a:pt x="261" y="151"/>
                  </a:lnTo>
                  <a:lnTo>
                    <a:pt x="267" y="161"/>
                  </a:lnTo>
                  <a:lnTo>
                    <a:pt x="275" y="170"/>
                  </a:lnTo>
                  <a:lnTo>
                    <a:pt x="280" y="178"/>
                  </a:lnTo>
                  <a:lnTo>
                    <a:pt x="288" y="188"/>
                  </a:lnTo>
                  <a:lnTo>
                    <a:pt x="294" y="197"/>
                  </a:lnTo>
                  <a:lnTo>
                    <a:pt x="301" y="207"/>
                  </a:lnTo>
                  <a:lnTo>
                    <a:pt x="307" y="215"/>
                  </a:lnTo>
                  <a:lnTo>
                    <a:pt x="315" y="224"/>
                  </a:lnTo>
                  <a:lnTo>
                    <a:pt x="321" y="234"/>
                  </a:lnTo>
                  <a:lnTo>
                    <a:pt x="326" y="243"/>
                  </a:lnTo>
                  <a:lnTo>
                    <a:pt x="332" y="253"/>
                  </a:lnTo>
                  <a:lnTo>
                    <a:pt x="340" y="263"/>
                  </a:lnTo>
                  <a:lnTo>
                    <a:pt x="346" y="270"/>
                  </a:lnTo>
                  <a:lnTo>
                    <a:pt x="351" y="280"/>
                  </a:lnTo>
                  <a:lnTo>
                    <a:pt x="357" y="289"/>
                  </a:lnTo>
                  <a:lnTo>
                    <a:pt x="363" y="299"/>
                  </a:lnTo>
                  <a:lnTo>
                    <a:pt x="367" y="307"/>
                  </a:lnTo>
                  <a:lnTo>
                    <a:pt x="372" y="316"/>
                  </a:lnTo>
                  <a:lnTo>
                    <a:pt x="378" y="324"/>
                  </a:lnTo>
                  <a:lnTo>
                    <a:pt x="382" y="333"/>
                  </a:lnTo>
                  <a:lnTo>
                    <a:pt x="388" y="341"/>
                  </a:lnTo>
                  <a:lnTo>
                    <a:pt x="392" y="351"/>
                  </a:lnTo>
                  <a:lnTo>
                    <a:pt x="397" y="360"/>
                  </a:lnTo>
                  <a:lnTo>
                    <a:pt x="401" y="368"/>
                  </a:lnTo>
                  <a:lnTo>
                    <a:pt x="407" y="378"/>
                  </a:lnTo>
                  <a:lnTo>
                    <a:pt x="411" y="387"/>
                  </a:lnTo>
                  <a:lnTo>
                    <a:pt x="417" y="395"/>
                  </a:lnTo>
                  <a:lnTo>
                    <a:pt x="420" y="404"/>
                  </a:lnTo>
                  <a:lnTo>
                    <a:pt x="424" y="414"/>
                  </a:lnTo>
                  <a:lnTo>
                    <a:pt x="430" y="424"/>
                  </a:lnTo>
                  <a:lnTo>
                    <a:pt x="434" y="433"/>
                  </a:lnTo>
                  <a:lnTo>
                    <a:pt x="438" y="441"/>
                  </a:lnTo>
                  <a:lnTo>
                    <a:pt x="443" y="450"/>
                  </a:lnTo>
                  <a:lnTo>
                    <a:pt x="447" y="460"/>
                  </a:lnTo>
                  <a:lnTo>
                    <a:pt x="451" y="470"/>
                  </a:lnTo>
                  <a:lnTo>
                    <a:pt x="455" y="479"/>
                  </a:lnTo>
                  <a:lnTo>
                    <a:pt x="459" y="487"/>
                  </a:lnTo>
                  <a:lnTo>
                    <a:pt x="464" y="496"/>
                  </a:lnTo>
                  <a:lnTo>
                    <a:pt x="468" y="506"/>
                  </a:lnTo>
                  <a:lnTo>
                    <a:pt x="472" y="516"/>
                  </a:lnTo>
                  <a:lnTo>
                    <a:pt x="476" y="525"/>
                  </a:lnTo>
                  <a:lnTo>
                    <a:pt x="480" y="533"/>
                  </a:lnTo>
                  <a:lnTo>
                    <a:pt x="484" y="543"/>
                  </a:lnTo>
                  <a:lnTo>
                    <a:pt x="487" y="552"/>
                  </a:lnTo>
                  <a:lnTo>
                    <a:pt x="491" y="562"/>
                  </a:lnTo>
                  <a:lnTo>
                    <a:pt x="495" y="569"/>
                  </a:lnTo>
                  <a:lnTo>
                    <a:pt x="499" y="579"/>
                  </a:lnTo>
                  <a:lnTo>
                    <a:pt x="495" y="589"/>
                  </a:lnTo>
                  <a:lnTo>
                    <a:pt x="491" y="598"/>
                  </a:lnTo>
                  <a:lnTo>
                    <a:pt x="487" y="606"/>
                  </a:lnTo>
                  <a:lnTo>
                    <a:pt x="484" y="615"/>
                  </a:lnTo>
                  <a:lnTo>
                    <a:pt x="480" y="625"/>
                  </a:lnTo>
                  <a:lnTo>
                    <a:pt x="476" y="635"/>
                  </a:lnTo>
                  <a:lnTo>
                    <a:pt x="472" y="644"/>
                  </a:lnTo>
                  <a:lnTo>
                    <a:pt x="468" y="652"/>
                  </a:lnTo>
                  <a:lnTo>
                    <a:pt x="464" y="661"/>
                  </a:lnTo>
                  <a:lnTo>
                    <a:pt x="459" y="671"/>
                  </a:lnTo>
                  <a:lnTo>
                    <a:pt x="455" y="681"/>
                  </a:lnTo>
                  <a:lnTo>
                    <a:pt x="451" y="690"/>
                  </a:lnTo>
                  <a:lnTo>
                    <a:pt x="447" y="700"/>
                  </a:lnTo>
                  <a:lnTo>
                    <a:pt x="443" y="707"/>
                  </a:lnTo>
                  <a:lnTo>
                    <a:pt x="438" y="717"/>
                  </a:lnTo>
                  <a:lnTo>
                    <a:pt x="434" y="727"/>
                  </a:lnTo>
                  <a:lnTo>
                    <a:pt x="430" y="736"/>
                  </a:lnTo>
                  <a:lnTo>
                    <a:pt x="424" y="746"/>
                  </a:lnTo>
                  <a:lnTo>
                    <a:pt x="420" y="753"/>
                  </a:lnTo>
                  <a:lnTo>
                    <a:pt x="417" y="763"/>
                  </a:lnTo>
                  <a:lnTo>
                    <a:pt x="411" y="773"/>
                  </a:lnTo>
                  <a:lnTo>
                    <a:pt x="407" y="782"/>
                  </a:lnTo>
                  <a:lnTo>
                    <a:pt x="401" y="790"/>
                  </a:lnTo>
                  <a:lnTo>
                    <a:pt x="397" y="800"/>
                  </a:lnTo>
                  <a:lnTo>
                    <a:pt x="392" y="809"/>
                  </a:lnTo>
                  <a:lnTo>
                    <a:pt x="388" y="817"/>
                  </a:lnTo>
                  <a:lnTo>
                    <a:pt x="382" y="826"/>
                  </a:lnTo>
                  <a:lnTo>
                    <a:pt x="378" y="834"/>
                  </a:lnTo>
                  <a:lnTo>
                    <a:pt x="372" y="844"/>
                  </a:lnTo>
                  <a:lnTo>
                    <a:pt x="367" y="851"/>
                  </a:lnTo>
                  <a:lnTo>
                    <a:pt x="363" y="861"/>
                  </a:lnTo>
                  <a:lnTo>
                    <a:pt x="357" y="869"/>
                  </a:lnTo>
                  <a:lnTo>
                    <a:pt x="351" y="878"/>
                  </a:lnTo>
                  <a:lnTo>
                    <a:pt x="346" y="888"/>
                  </a:lnTo>
                  <a:lnTo>
                    <a:pt x="340" y="897"/>
                  </a:lnTo>
                  <a:lnTo>
                    <a:pt x="332" y="907"/>
                  </a:lnTo>
                  <a:lnTo>
                    <a:pt x="326" y="917"/>
                  </a:lnTo>
                  <a:lnTo>
                    <a:pt x="321" y="926"/>
                  </a:lnTo>
                  <a:lnTo>
                    <a:pt x="315" y="936"/>
                  </a:lnTo>
                  <a:lnTo>
                    <a:pt x="307" y="943"/>
                  </a:lnTo>
                  <a:lnTo>
                    <a:pt x="301" y="953"/>
                  </a:lnTo>
                  <a:lnTo>
                    <a:pt x="294" y="963"/>
                  </a:lnTo>
                  <a:lnTo>
                    <a:pt x="288" y="972"/>
                  </a:lnTo>
                  <a:lnTo>
                    <a:pt x="280" y="980"/>
                  </a:lnTo>
                  <a:lnTo>
                    <a:pt x="275" y="989"/>
                  </a:lnTo>
                  <a:lnTo>
                    <a:pt x="267" y="999"/>
                  </a:lnTo>
                  <a:lnTo>
                    <a:pt x="261" y="1007"/>
                  </a:lnTo>
                  <a:lnTo>
                    <a:pt x="254" y="1016"/>
                  </a:lnTo>
                  <a:lnTo>
                    <a:pt x="246" y="1026"/>
                  </a:lnTo>
                  <a:lnTo>
                    <a:pt x="240" y="1033"/>
                  </a:lnTo>
                  <a:lnTo>
                    <a:pt x="232" y="1043"/>
                  </a:lnTo>
                  <a:lnTo>
                    <a:pt x="225" y="1051"/>
                  </a:lnTo>
                  <a:lnTo>
                    <a:pt x="217" y="1060"/>
                  </a:lnTo>
                  <a:lnTo>
                    <a:pt x="211" y="1070"/>
                  </a:lnTo>
                  <a:lnTo>
                    <a:pt x="204" y="1078"/>
                  </a:lnTo>
                  <a:lnTo>
                    <a:pt x="196" y="1087"/>
                  </a:lnTo>
                  <a:lnTo>
                    <a:pt x="188" y="1097"/>
                  </a:lnTo>
                  <a:lnTo>
                    <a:pt x="181" y="1104"/>
                  </a:lnTo>
                  <a:lnTo>
                    <a:pt x="173" y="1114"/>
                  </a:lnTo>
                  <a:lnTo>
                    <a:pt x="165" y="1122"/>
                  </a:lnTo>
                  <a:lnTo>
                    <a:pt x="158" y="1131"/>
                  </a:lnTo>
                  <a:lnTo>
                    <a:pt x="150" y="1141"/>
                  </a:lnTo>
                  <a:lnTo>
                    <a:pt x="142" y="1149"/>
                  </a:lnTo>
                  <a:lnTo>
                    <a:pt x="135" y="1158"/>
                  </a:lnTo>
                  <a:lnTo>
                    <a:pt x="137" y="1152"/>
                  </a:lnTo>
                  <a:lnTo>
                    <a:pt x="140" y="1149"/>
                  </a:lnTo>
                  <a:lnTo>
                    <a:pt x="142" y="1143"/>
                  </a:lnTo>
                  <a:lnTo>
                    <a:pt x="144" y="1137"/>
                  </a:lnTo>
                  <a:lnTo>
                    <a:pt x="148" y="1133"/>
                  </a:lnTo>
                  <a:lnTo>
                    <a:pt x="150" y="1127"/>
                  </a:lnTo>
                  <a:lnTo>
                    <a:pt x="152" y="1122"/>
                  </a:lnTo>
                  <a:lnTo>
                    <a:pt x="156" y="1118"/>
                  </a:lnTo>
                  <a:lnTo>
                    <a:pt x="158" y="1112"/>
                  </a:lnTo>
                  <a:lnTo>
                    <a:pt x="160" y="1108"/>
                  </a:lnTo>
                  <a:lnTo>
                    <a:pt x="163" y="1103"/>
                  </a:lnTo>
                  <a:lnTo>
                    <a:pt x="165" y="1097"/>
                  </a:lnTo>
                  <a:lnTo>
                    <a:pt x="167" y="1093"/>
                  </a:lnTo>
                  <a:lnTo>
                    <a:pt x="171" y="1087"/>
                  </a:lnTo>
                  <a:lnTo>
                    <a:pt x="173" y="1081"/>
                  </a:lnTo>
                  <a:lnTo>
                    <a:pt x="175" y="1078"/>
                  </a:lnTo>
                  <a:lnTo>
                    <a:pt x="177" y="1072"/>
                  </a:lnTo>
                  <a:lnTo>
                    <a:pt x="181" y="1066"/>
                  </a:lnTo>
                  <a:lnTo>
                    <a:pt x="183" y="1062"/>
                  </a:lnTo>
                  <a:lnTo>
                    <a:pt x="184" y="1057"/>
                  </a:lnTo>
                  <a:lnTo>
                    <a:pt x="186" y="1051"/>
                  </a:lnTo>
                  <a:lnTo>
                    <a:pt x="188" y="1045"/>
                  </a:lnTo>
                  <a:lnTo>
                    <a:pt x="192" y="1041"/>
                  </a:lnTo>
                  <a:lnTo>
                    <a:pt x="194" y="1035"/>
                  </a:lnTo>
                  <a:lnTo>
                    <a:pt x="196" y="1030"/>
                  </a:lnTo>
                  <a:lnTo>
                    <a:pt x="198" y="1024"/>
                  </a:lnTo>
                  <a:lnTo>
                    <a:pt x="200" y="1020"/>
                  </a:lnTo>
                  <a:lnTo>
                    <a:pt x="202" y="1014"/>
                  </a:lnTo>
                  <a:lnTo>
                    <a:pt x="204" y="1009"/>
                  </a:lnTo>
                  <a:lnTo>
                    <a:pt x="206" y="1003"/>
                  </a:lnTo>
                  <a:lnTo>
                    <a:pt x="207" y="997"/>
                  </a:lnTo>
                  <a:lnTo>
                    <a:pt x="209" y="993"/>
                  </a:lnTo>
                  <a:lnTo>
                    <a:pt x="211" y="987"/>
                  </a:lnTo>
                  <a:lnTo>
                    <a:pt x="213" y="982"/>
                  </a:lnTo>
                  <a:lnTo>
                    <a:pt x="215" y="978"/>
                  </a:lnTo>
                  <a:lnTo>
                    <a:pt x="217" y="972"/>
                  </a:lnTo>
                  <a:lnTo>
                    <a:pt x="219" y="968"/>
                  </a:lnTo>
                  <a:lnTo>
                    <a:pt x="221" y="963"/>
                  </a:lnTo>
                  <a:lnTo>
                    <a:pt x="223" y="957"/>
                  </a:lnTo>
                  <a:lnTo>
                    <a:pt x="223" y="953"/>
                  </a:lnTo>
                  <a:lnTo>
                    <a:pt x="225" y="947"/>
                  </a:lnTo>
                  <a:lnTo>
                    <a:pt x="227" y="941"/>
                  </a:lnTo>
                  <a:lnTo>
                    <a:pt x="229" y="938"/>
                  </a:lnTo>
                  <a:lnTo>
                    <a:pt x="231" y="932"/>
                  </a:lnTo>
                  <a:lnTo>
                    <a:pt x="231" y="926"/>
                  </a:lnTo>
                  <a:lnTo>
                    <a:pt x="232" y="920"/>
                  </a:lnTo>
                  <a:lnTo>
                    <a:pt x="234" y="917"/>
                  </a:lnTo>
                  <a:lnTo>
                    <a:pt x="236" y="911"/>
                  </a:lnTo>
                  <a:lnTo>
                    <a:pt x="236" y="905"/>
                  </a:lnTo>
                  <a:lnTo>
                    <a:pt x="238" y="901"/>
                  </a:lnTo>
                  <a:lnTo>
                    <a:pt x="240" y="895"/>
                  </a:lnTo>
                  <a:lnTo>
                    <a:pt x="242" y="890"/>
                  </a:lnTo>
                  <a:lnTo>
                    <a:pt x="242" y="884"/>
                  </a:lnTo>
                  <a:lnTo>
                    <a:pt x="244" y="880"/>
                  </a:lnTo>
                  <a:lnTo>
                    <a:pt x="246" y="874"/>
                  </a:lnTo>
                  <a:lnTo>
                    <a:pt x="246" y="869"/>
                  </a:lnTo>
                  <a:lnTo>
                    <a:pt x="248" y="863"/>
                  </a:lnTo>
                  <a:lnTo>
                    <a:pt x="250" y="859"/>
                  </a:lnTo>
                  <a:lnTo>
                    <a:pt x="250" y="853"/>
                  </a:lnTo>
                  <a:lnTo>
                    <a:pt x="252" y="847"/>
                  </a:lnTo>
                  <a:lnTo>
                    <a:pt x="254" y="842"/>
                  </a:lnTo>
                  <a:lnTo>
                    <a:pt x="254" y="838"/>
                  </a:lnTo>
                  <a:lnTo>
                    <a:pt x="255" y="832"/>
                  </a:lnTo>
                  <a:lnTo>
                    <a:pt x="255" y="826"/>
                  </a:lnTo>
                  <a:lnTo>
                    <a:pt x="252" y="826"/>
                  </a:lnTo>
                  <a:lnTo>
                    <a:pt x="248" y="826"/>
                  </a:lnTo>
                  <a:lnTo>
                    <a:pt x="244" y="826"/>
                  </a:lnTo>
                  <a:lnTo>
                    <a:pt x="240" y="826"/>
                  </a:lnTo>
                  <a:lnTo>
                    <a:pt x="236" y="826"/>
                  </a:lnTo>
                  <a:lnTo>
                    <a:pt x="232" y="826"/>
                  </a:lnTo>
                  <a:lnTo>
                    <a:pt x="229" y="826"/>
                  </a:lnTo>
                  <a:lnTo>
                    <a:pt x="225" y="826"/>
                  </a:lnTo>
                  <a:lnTo>
                    <a:pt x="221" y="826"/>
                  </a:lnTo>
                  <a:lnTo>
                    <a:pt x="217" y="826"/>
                  </a:lnTo>
                  <a:lnTo>
                    <a:pt x="213" y="826"/>
                  </a:lnTo>
                  <a:lnTo>
                    <a:pt x="207" y="826"/>
                  </a:lnTo>
                  <a:lnTo>
                    <a:pt x="204" y="826"/>
                  </a:lnTo>
                  <a:lnTo>
                    <a:pt x="200" y="826"/>
                  </a:lnTo>
                  <a:lnTo>
                    <a:pt x="196" y="826"/>
                  </a:lnTo>
                  <a:lnTo>
                    <a:pt x="192" y="826"/>
                  </a:lnTo>
                  <a:lnTo>
                    <a:pt x="188" y="826"/>
                  </a:lnTo>
                  <a:lnTo>
                    <a:pt x="184" y="826"/>
                  </a:lnTo>
                  <a:lnTo>
                    <a:pt x="181" y="826"/>
                  </a:lnTo>
                  <a:lnTo>
                    <a:pt x="177" y="826"/>
                  </a:lnTo>
                  <a:lnTo>
                    <a:pt x="173" y="826"/>
                  </a:lnTo>
                  <a:lnTo>
                    <a:pt x="169" y="826"/>
                  </a:lnTo>
                  <a:lnTo>
                    <a:pt x="165" y="826"/>
                  </a:lnTo>
                  <a:lnTo>
                    <a:pt x="161" y="826"/>
                  </a:lnTo>
                  <a:lnTo>
                    <a:pt x="156" y="826"/>
                  </a:lnTo>
                  <a:lnTo>
                    <a:pt x="152" y="826"/>
                  </a:lnTo>
                  <a:lnTo>
                    <a:pt x="148" y="826"/>
                  </a:lnTo>
                  <a:lnTo>
                    <a:pt x="144" y="826"/>
                  </a:lnTo>
                  <a:lnTo>
                    <a:pt x="140" y="826"/>
                  </a:lnTo>
                  <a:lnTo>
                    <a:pt x="137" y="826"/>
                  </a:lnTo>
                  <a:lnTo>
                    <a:pt x="133" y="826"/>
                  </a:lnTo>
                  <a:lnTo>
                    <a:pt x="129" y="826"/>
                  </a:lnTo>
                  <a:lnTo>
                    <a:pt x="125" y="826"/>
                  </a:lnTo>
                  <a:lnTo>
                    <a:pt x="121" y="826"/>
                  </a:lnTo>
                  <a:lnTo>
                    <a:pt x="117" y="826"/>
                  </a:lnTo>
                  <a:lnTo>
                    <a:pt x="114" y="826"/>
                  </a:lnTo>
                  <a:lnTo>
                    <a:pt x="110" y="826"/>
                  </a:lnTo>
                  <a:lnTo>
                    <a:pt x="104" y="826"/>
                  </a:lnTo>
                  <a:lnTo>
                    <a:pt x="100" y="826"/>
                  </a:lnTo>
                  <a:lnTo>
                    <a:pt x="96" y="826"/>
                  </a:lnTo>
                  <a:lnTo>
                    <a:pt x="92" y="826"/>
                  </a:lnTo>
                  <a:lnTo>
                    <a:pt x="89" y="826"/>
                  </a:lnTo>
                  <a:lnTo>
                    <a:pt x="85" y="826"/>
                  </a:lnTo>
                  <a:lnTo>
                    <a:pt x="81" y="826"/>
                  </a:lnTo>
                  <a:lnTo>
                    <a:pt x="77" y="826"/>
                  </a:lnTo>
                  <a:lnTo>
                    <a:pt x="73" y="826"/>
                  </a:lnTo>
                  <a:lnTo>
                    <a:pt x="69" y="826"/>
                  </a:lnTo>
                  <a:lnTo>
                    <a:pt x="66" y="826"/>
                  </a:lnTo>
                  <a:lnTo>
                    <a:pt x="62" y="826"/>
                  </a:lnTo>
                  <a:lnTo>
                    <a:pt x="58" y="826"/>
                  </a:lnTo>
                  <a:lnTo>
                    <a:pt x="52" y="826"/>
                  </a:lnTo>
                  <a:lnTo>
                    <a:pt x="48" y="826"/>
                  </a:lnTo>
                  <a:lnTo>
                    <a:pt x="44" y="826"/>
                  </a:lnTo>
                  <a:lnTo>
                    <a:pt x="41" y="826"/>
                  </a:lnTo>
                  <a:lnTo>
                    <a:pt x="37" y="826"/>
                  </a:lnTo>
                  <a:lnTo>
                    <a:pt x="33" y="826"/>
                  </a:lnTo>
                  <a:lnTo>
                    <a:pt x="29" y="826"/>
                  </a:lnTo>
                  <a:lnTo>
                    <a:pt x="25" y="826"/>
                  </a:lnTo>
                  <a:lnTo>
                    <a:pt x="21" y="826"/>
                  </a:lnTo>
                  <a:lnTo>
                    <a:pt x="18" y="826"/>
                  </a:lnTo>
                  <a:lnTo>
                    <a:pt x="14" y="826"/>
                  </a:lnTo>
                  <a:lnTo>
                    <a:pt x="10" y="826"/>
                  </a:lnTo>
                  <a:lnTo>
                    <a:pt x="6" y="826"/>
                  </a:lnTo>
                  <a:lnTo>
                    <a:pt x="2" y="826"/>
                  </a:lnTo>
                  <a:lnTo>
                    <a:pt x="2" y="819"/>
                  </a:lnTo>
                  <a:lnTo>
                    <a:pt x="4" y="811"/>
                  </a:lnTo>
                  <a:lnTo>
                    <a:pt x="4" y="803"/>
                  </a:lnTo>
                  <a:lnTo>
                    <a:pt x="6" y="796"/>
                  </a:lnTo>
                  <a:lnTo>
                    <a:pt x="8" y="788"/>
                  </a:lnTo>
                  <a:lnTo>
                    <a:pt x="8" y="780"/>
                  </a:lnTo>
                  <a:lnTo>
                    <a:pt x="10" y="773"/>
                  </a:lnTo>
                  <a:lnTo>
                    <a:pt x="10" y="765"/>
                  </a:lnTo>
                  <a:lnTo>
                    <a:pt x="12" y="757"/>
                  </a:lnTo>
                  <a:lnTo>
                    <a:pt x="12" y="750"/>
                  </a:lnTo>
                  <a:lnTo>
                    <a:pt x="14" y="742"/>
                  </a:lnTo>
                  <a:lnTo>
                    <a:pt x="14" y="734"/>
                  </a:lnTo>
                  <a:lnTo>
                    <a:pt x="16" y="727"/>
                  </a:lnTo>
                  <a:lnTo>
                    <a:pt x="16" y="719"/>
                  </a:lnTo>
                  <a:lnTo>
                    <a:pt x="18" y="711"/>
                  </a:lnTo>
                  <a:lnTo>
                    <a:pt x="18" y="704"/>
                  </a:lnTo>
                  <a:lnTo>
                    <a:pt x="18" y="696"/>
                  </a:lnTo>
                  <a:lnTo>
                    <a:pt x="20" y="688"/>
                  </a:lnTo>
                  <a:lnTo>
                    <a:pt x="20" y="681"/>
                  </a:lnTo>
                  <a:lnTo>
                    <a:pt x="20" y="671"/>
                  </a:lnTo>
                  <a:lnTo>
                    <a:pt x="21" y="663"/>
                  </a:lnTo>
                  <a:lnTo>
                    <a:pt x="21" y="656"/>
                  </a:lnTo>
                  <a:lnTo>
                    <a:pt x="21" y="648"/>
                  </a:lnTo>
                  <a:lnTo>
                    <a:pt x="21" y="640"/>
                  </a:lnTo>
                  <a:lnTo>
                    <a:pt x="23" y="633"/>
                  </a:lnTo>
                  <a:lnTo>
                    <a:pt x="23" y="625"/>
                  </a:lnTo>
                  <a:lnTo>
                    <a:pt x="23" y="617"/>
                  </a:lnTo>
                  <a:lnTo>
                    <a:pt x="23" y="610"/>
                  </a:lnTo>
                  <a:lnTo>
                    <a:pt x="23" y="602"/>
                  </a:lnTo>
                  <a:lnTo>
                    <a:pt x="23" y="594"/>
                  </a:lnTo>
                  <a:lnTo>
                    <a:pt x="23" y="587"/>
                  </a:lnTo>
                  <a:lnTo>
                    <a:pt x="23" y="579"/>
                  </a:lnTo>
                  <a:lnTo>
                    <a:pt x="23" y="571"/>
                  </a:lnTo>
                  <a:lnTo>
                    <a:pt x="23" y="564"/>
                  </a:lnTo>
                  <a:lnTo>
                    <a:pt x="23" y="556"/>
                  </a:lnTo>
                  <a:lnTo>
                    <a:pt x="23" y="548"/>
                  </a:lnTo>
                  <a:lnTo>
                    <a:pt x="23" y="541"/>
                  </a:lnTo>
                  <a:lnTo>
                    <a:pt x="23" y="533"/>
                  </a:lnTo>
                  <a:lnTo>
                    <a:pt x="23" y="525"/>
                  </a:lnTo>
                  <a:lnTo>
                    <a:pt x="21" y="518"/>
                  </a:lnTo>
                  <a:lnTo>
                    <a:pt x="21" y="510"/>
                  </a:lnTo>
                  <a:lnTo>
                    <a:pt x="21" y="502"/>
                  </a:lnTo>
                  <a:lnTo>
                    <a:pt x="21" y="495"/>
                  </a:lnTo>
                  <a:lnTo>
                    <a:pt x="20" y="487"/>
                  </a:lnTo>
                  <a:lnTo>
                    <a:pt x="20" y="479"/>
                  </a:lnTo>
                  <a:lnTo>
                    <a:pt x="20" y="472"/>
                  </a:lnTo>
                  <a:lnTo>
                    <a:pt x="18" y="464"/>
                  </a:lnTo>
                  <a:lnTo>
                    <a:pt x="18" y="456"/>
                  </a:lnTo>
                  <a:lnTo>
                    <a:pt x="16" y="449"/>
                  </a:lnTo>
                  <a:lnTo>
                    <a:pt x="16" y="441"/>
                  </a:lnTo>
                  <a:lnTo>
                    <a:pt x="16" y="433"/>
                  </a:lnTo>
                  <a:lnTo>
                    <a:pt x="14" y="426"/>
                  </a:lnTo>
                  <a:lnTo>
                    <a:pt x="14" y="418"/>
                  </a:lnTo>
                  <a:lnTo>
                    <a:pt x="12" y="410"/>
                  </a:lnTo>
                  <a:lnTo>
                    <a:pt x="12" y="403"/>
                  </a:lnTo>
                  <a:lnTo>
                    <a:pt x="10" y="395"/>
                  </a:lnTo>
                  <a:lnTo>
                    <a:pt x="10" y="385"/>
                  </a:lnTo>
                  <a:lnTo>
                    <a:pt x="8" y="378"/>
                  </a:lnTo>
                  <a:lnTo>
                    <a:pt x="6" y="370"/>
                  </a:lnTo>
                  <a:lnTo>
                    <a:pt x="6" y="362"/>
                  </a:lnTo>
                  <a:lnTo>
                    <a:pt x="4" y="355"/>
                  </a:lnTo>
                  <a:lnTo>
                    <a:pt x="4" y="347"/>
                  </a:lnTo>
                  <a:lnTo>
                    <a:pt x="2" y="339"/>
                  </a:lnTo>
                  <a:lnTo>
                    <a:pt x="0" y="332"/>
                  </a:lnTo>
                  <a:lnTo>
                    <a:pt x="4" y="332"/>
                  </a:lnTo>
                  <a:lnTo>
                    <a:pt x="10" y="332"/>
                  </a:lnTo>
                  <a:lnTo>
                    <a:pt x="14" y="332"/>
                  </a:lnTo>
                  <a:lnTo>
                    <a:pt x="18" y="332"/>
                  </a:lnTo>
                  <a:lnTo>
                    <a:pt x="21" y="332"/>
                  </a:lnTo>
                  <a:lnTo>
                    <a:pt x="25" y="332"/>
                  </a:lnTo>
                  <a:lnTo>
                    <a:pt x="29" y="332"/>
                  </a:lnTo>
                  <a:lnTo>
                    <a:pt x="33" y="332"/>
                  </a:lnTo>
                  <a:lnTo>
                    <a:pt x="37" y="332"/>
                  </a:lnTo>
                  <a:lnTo>
                    <a:pt x="41" y="332"/>
                  </a:lnTo>
                  <a:lnTo>
                    <a:pt x="44" y="332"/>
                  </a:lnTo>
                  <a:lnTo>
                    <a:pt x="48" y="332"/>
                  </a:lnTo>
                  <a:lnTo>
                    <a:pt x="52" y="332"/>
                  </a:lnTo>
                  <a:lnTo>
                    <a:pt x="56" y="332"/>
                  </a:lnTo>
                  <a:lnTo>
                    <a:pt x="62" y="332"/>
                  </a:lnTo>
                  <a:lnTo>
                    <a:pt x="66" y="332"/>
                  </a:lnTo>
                  <a:lnTo>
                    <a:pt x="69" y="332"/>
                  </a:lnTo>
                  <a:lnTo>
                    <a:pt x="73" y="332"/>
                  </a:lnTo>
                  <a:lnTo>
                    <a:pt x="77" y="332"/>
                  </a:lnTo>
                  <a:lnTo>
                    <a:pt x="81" y="332"/>
                  </a:lnTo>
                  <a:lnTo>
                    <a:pt x="85" y="332"/>
                  </a:lnTo>
                  <a:lnTo>
                    <a:pt x="89" y="332"/>
                  </a:lnTo>
                  <a:lnTo>
                    <a:pt x="92" y="332"/>
                  </a:lnTo>
                  <a:lnTo>
                    <a:pt x="96" y="332"/>
                  </a:lnTo>
                  <a:lnTo>
                    <a:pt x="100" y="332"/>
                  </a:lnTo>
                  <a:lnTo>
                    <a:pt x="104" y="332"/>
                  </a:lnTo>
                  <a:lnTo>
                    <a:pt x="108" y="332"/>
                  </a:lnTo>
                  <a:lnTo>
                    <a:pt x="114" y="332"/>
                  </a:lnTo>
                  <a:lnTo>
                    <a:pt x="117" y="332"/>
                  </a:lnTo>
                  <a:lnTo>
                    <a:pt x="121" y="332"/>
                  </a:lnTo>
                  <a:lnTo>
                    <a:pt x="125" y="332"/>
                  </a:lnTo>
                  <a:lnTo>
                    <a:pt x="129" y="332"/>
                  </a:lnTo>
                  <a:lnTo>
                    <a:pt x="133" y="332"/>
                  </a:lnTo>
                  <a:lnTo>
                    <a:pt x="137" y="332"/>
                  </a:lnTo>
                  <a:lnTo>
                    <a:pt x="140" y="332"/>
                  </a:lnTo>
                  <a:lnTo>
                    <a:pt x="144" y="332"/>
                  </a:lnTo>
                  <a:lnTo>
                    <a:pt x="148" y="332"/>
                  </a:lnTo>
                  <a:lnTo>
                    <a:pt x="152" y="332"/>
                  </a:lnTo>
                  <a:lnTo>
                    <a:pt x="156" y="332"/>
                  </a:lnTo>
                  <a:lnTo>
                    <a:pt x="160" y="332"/>
                  </a:lnTo>
                  <a:lnTo>
                    <a:pt x="165" y="332"/>
                  </a:lnTo>
                  <a:lnTo>
                    <a:pt x="169" y="332"/>
                  </a:lnTo>
                  <a:lnTo>
                    <a:pt x="173" y="332"/>
                  </a:lnTo>
                  <a:lnTo>
                    <a:pt x="177" y="332"/>
                  </a:lnTo>
                  <a:lnTo>
                    <a:pt x="181" y="332"/>
                  </a:lnTo>
                  <a:lnTo>
                    <a:pt x="184" y="332"/>
                  </a:lnTo>
                  <a:lnTo>
                    <a:pt x="188" y="332"/>
                  </a:lnTo>
                  <a:lnTo>
                    <a:pt x="192" y="332"/>
                  </a:lnTo>
                  <a:lnTo>
                    <a:pt x="196" y="332"/>
                  </a:lnTo>
                  <a:lnTo>
                    <a:pt x="200" y="332"/>
                  </a:lnTo>
                  <a:lnTo>
                    <a:pt x="204" y="332"/>
                  </a:lnTo>
                  <a:lnTo>
                    <a:pt x="207" y="332"/>
                  </a:lnTo>
                  <a:lnTo>
                    <a:pt x="211" y="332"/>
                  </a:lnTo>
                  <a:lnTo>
                    <a:pt x="217" y="332"/>
                  </a:lnTo>
                  <a:lnTo>
                    <a:pt x="221" y="332"/>
                  </a:lnTo>
                  <a:lnTo>
                    <a:pt x="225" y="332"/>
                  </a:lnTo>
                  <a:lnTo>
                    <a:pt x="229" y="332"/>
                  </a:lnTo>
                  <a:lnTo>
                    <a:pt x="232" y="332"/>
                  </a:lnTo>
                  <a:lnTo>
                    <a:pt x="236" y="332"/>
                  </a:lnTo>
                  <a:lnTo>
                    <a:pt x="240" y="332"/>
                  </a:lnTo>
                  <a:lnTo>
                    <a:pt x="244" y="332"/>
                  </a:lnTo>
                  <a:lnTo>
                    <a:pt x="248" y="332"/>
                  </a:lnTo>
                  <a:lnTo>
                    <a:pt x="252" y="332"/>
                  </a:lnTo>
                  <a:lnTo>
                    <a:pt x="255" y="33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prst="relaxedInset"/>
              <a:extrusionClr>
                <a:schemeClr val="bg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079" name="Freeform 7"/>
            <p:cNvSpPr>
              <a:spLocks/>
            </p:cNvSpPr>
            <p:nvPr/>
          </p:nvSpPr>
          <p:spPr bwMode="auto">
            <a:xfrm>
              <a:off x="3654425" y="1612900"/>
              <a:ext cx="1838325" cy="792163"/>
            </a:xfrm>
            <a:custGeom>
              <a:avLst/>
              <a:gdLst/>
              <a:ahLst/>
              <a:cxnLst>
                <a:cxn ang="0">
                  <a:pos x="295" y="251"/>
                </a:cxn>
                <a:cxn ang="0">
                  <a:pos x="253" y="263"/>
                </a:cxn>
                <a:cxn ang="0">
                  <a:pos x="213" y="274"/>
                </a:cxn>
                <a:cxn ang="0">
                  <a:pos x="170" y="288"/>
                </a:cxn>
                <a:cxn ang="0">
                  <a:pos x="128" y="303"/>
                </a:cxn>
                <a:cxn ang="0">
                  <a:pos x="88" y="322"/>
                </a:cxn>
                <a:cxn ang="0">
                  <a:pos x="46" y="341"/>
                </a:cxn>
                <a:cxn ang="0">
                  <a:pos x="6" y="362"/>
                </a:cxn>
                <a:cxn ang="0">
                  <a:pos x="63" y="311"/>
                </a:cxn>
                <a:cxn ang="0">
                  <a:pos x="134" y="253"/>
                </a:cxn>
                <a:cxn ang="0">
                  <a:pos x="207" y="198"/>
                </a:cxn>
                <a:cxn ang="0">
                  <a:pos x="280" y="148"/>
                </a:cxn>
                <a:cxn ang="0">
                  <a:pos x="351" y="107"/>
                </a:cxn>
                <a:cxn ang="0">
                  <a:pos x="424" y="69"/>
                </a:cxn>
                <a:cxn ang="0">
                  <a:pos x="496" y="35"/>
                </a:cxn>
                <a:cxn ang="0">
                  <a:pos x="569" y="4"/>
                </a:cxn>
                <a:cxn ang="0">
                  <a:pos x="644" y="27"/>
                </a:cxn>
                <a:cxn ang="0">
                  <a:pos x="717" y="61"/>
                </a:cxn>
                <a:cxn ang="0">
                  <a:pos x="790" y="98"/>
                </a:cxn>
                <a:cxn ang="0">
                  <a:pos x="861" y="136"/>
                </a:cxn>
                <a:cxn ang="0">
                  <a:pos x="936" y="184"/>
                </a:cxn>
                <a:cxn ang="0">
                  <a:pos x="1007" y="238"/>
                </a:cxn>
                <a:cxn ang="0">
                  <a:pos x="1078" y="295"/>
                </a:cxn>
                <a:cxn ang="0">
                  <a:pos x="1149" y="357"/>
                </a:cxn>
                <a:cxn ang="0">
                  <a:pos x="1122" y="347"/>
                </a:cxn>
                <a:cxn ang="0">
                  <a:pos x="1081" y="326"/>
                </a:cxn>
                <a:cxn ang="0">
                  <a:pos x="1041" y="307"/>
                </a:cxn>
                <a:cxn ang="0">
                  <a:pos x="997" y="292"/>
                </a:cxn>
                <a:cxn ang="0">
                  <a:pos x="957" y="276"/>
                </a:cxn>
                <a:cxn ang="0">
                  <a:pos x="917" y="265"/>
                </a:cxn>
                <a:cxn ang="0">
                  <a:pos x="874" y="253"/>
                </a:cxn>
                <a:cxn ang="0">
                  <a:pos x="832" y="244"/>
                </a:cxn>
                <a:cxn ang="0">
                  <a:pos x="826" y="270"/>
                </a:cxn>
                <a:cxn ang="0">
                  <a:pos x="826" y="303"/>
                </a:cxn>
                <a:cxn ang="0">
                  <a:pos x="826" y="334"/>
                </a:cxn>
                <a:cxn ang="0">
                  <a:pos x="826" y="366"/>
                </a:cxn>
                <a:cxn ang="0">
                  <a:pos x="826" y="399"/>
                </a:cxn>
                <a:cxn ang="0">
                  <a:pos x="826" y="430"/>
                </a:cxn>
                <a:cxn ang="0">
                  <a:pos x="826" y="462"/>
                </a:cxn>
                <a:cxn ang="0">
                  <a:pos x="826" y="493"/>
                </a:cxn>
                <a:cxn ang="0">
                  <a:pos x="773" y="489"/>
                </a:cxn>
                <a:cxn ang="0">
                  <a:pos x="711" y="481"/>
                </a:cxn>
                <a:cxn ang="0">
                  <a:pos x="648" y="478"/>
                </a:cxn>
                <a:cxn ang="0">
                  <a:pos x="587" y="476"/>
                </a:cxn>
                <a:cxn ang="0">
                  <a:pos x="525" y="476"/>
                </a:cxn>
                <a:cxn ang="0">
                  <a:pos x="464" y="481"/>
                </a:cxn>
                <a:cxn ang="0">
                  <a:pos x="403" y="487"/>
                </a:cxn>
                <a:cxn ang="0">
                  <a:pos x="339" y="497"/>
                </a:cxn>
                <a:cxn ang="0">
                  <a:pos x="332" y="470"/>
                </a:cxn>
                <a:cxn ang="0">
                  <a:pos x="332" y="437"/>
                </a:cxn>
                <a:cxn ang="0">
                  <a:pos x="332" y="407"/>
                </a:cxn>
                <a:cxn ang="0">
                  <a:pos x="332" y="374"/>
                </a:cxn>
                <a:cxn ang="0">
                  <a:pos x="332" y="343"/>
                </a:cxn>
                <a:cxn ang="0">
                  <a:pos x="332" y="311"/>
                </a:cxn>
                <a:cxn ang="0">
                  <a:pos x="332" y="278"/>
                </a:cxn>
                <a:cxn ang="0">
                  <a:pos x="332" y="247"/>
                </a:cxn>
              </a:cxnLst>
              <a:rect l="0" t="0" r="r" b="b"/>
              <a:pathLst>
                <a:path w="1158" h="499">
                  <a:moveTo>
                    <a:pt x="332" y="244"/>
                  </a:moveTo>
                  <a:lnTo>
                    <a:pt x="328" y="244"/>
                  </a:lnTo>
                  <a:lnTo>
                    <a:pt x="322" y="245"/>
                  </a:lnTo>
                  <a:lnTo>
                    <a:pt x="316" y="245"/>
                  </a:lnTo>
                  <a:lnTo>
                    <a:pt x="310" y="247"/>
                  </a:lnTo>
                  <a:lnTo>
                    <a:pt x="307" y="249"/>
                  </a:lnTo>
                  <a:lnTo>
                    <a:pt x="301" y="249"/>
                  </a:lnTo>
                  <a:lnTo>
                    <a:pt x="295" y="251"/>
                  </a:lnTo>
                  <a:lnTo>
                    <a:pt x="289" y="253"/>
                  </a:lnTo>
                  <a:lnTo>
                    <a:pt x="286" y="253"/>
                  </a:lnTo>
                  <a:lnTo>
                    <a:pt x="280" y="255"/>
                  </a:lnTo>
                  <a:lnTo>
                    <a:pt x="274" y="257"/>
                  </a:lnTo>
                  <a:lnTo>
                    <a:pt x="268" y="257"/>
                  </a:lnTo>
                  <a:lnTo>
                    <a:pt x="264" y="259"/>
                  </a:lnTo>
                  <a:lnTo>
                    <a:pt x="259" y="261"/>
                  </a:lnTo>
                  <a:lnTo>
                    <a:pt x="253" y="263"/>
                  </a:lnTo>
                  <a:lnTo>
                    <a:pt x="249" y="263"/>
                  </a:lnTo>
                  <a:lnTo>
                    <a:pt x="243" y="265"/>
                  </a:lnTo>
                  <a:lnTo>
                    <a:pt x="238" y="267"/>
                  </a:lnTo>
                  <a:lnTo>
                    <a:pt x="232" y="268"/>
                  </a:lnTo>
                  <a:lnTo>
                    <a:pt x="228" y="268"/>
                  </a:lnTo>
                  <a:lnTo>
                    <a:pt x="222" y="270"/>
                  </a:lnTo>
                  <a:lnTo>
                    <a:pt x="216" y="272"/>
                  </a:lnTo>
                  <a:lnTo>
                    <a:pt x="213" y="274"/>
                  </a:lnTo>
                  <a:lnTo>
                    <a:pt x="207" y="276"/>
                  </a:lnTo>
                  <a:lnTo>
                    <a:pt x="201" y="276"/>
                  </a:lnTo>
                  <a:lnTo>
                    <a:pt x="197" y="278"/>
                  </a:lnTo>
                  <a:lnTo>
                    <a:pt x="192" y="280"/>
                  </a:lnTo>
                  <a:lnTo>
                    <a:pt x="186" y="282"/>
                  </a:lnTo>
                  <a:lnTo>
                    <a:pt x="182" y="284"/>
                  </a:lnTo>
                  <a:lnTo>
                    <a:pt x="176" y="286"/>
                  </a:lnTo>
                  <a:lnTo>
                    <a:pt x="170" y="288"/>
                  </a:lnTo>
                  <a:lnTo>
                    <a:pt x="167" y="290"/>
                  </a:lnTo>
                  <a:lnTo>
                    <a:pt x="161" y="292"/>
                  </a:lnTo>
                  <a:lnTo>
                    <a:pt x="155" y="293"/>
                  </a:lnTo>
                  <a:lnTo>
                    <a:pt x="149" y="295"/>
                  </a:lnTo>
                  <a:lnTo>
                    <a:pt x="146" y="297"/>
                  </a:lnTo>
                  <a:lnTo>
                    <a:pt x="140" y="299"/>
                  </a:lnTo>
                  <a:lnTo>
                    <a:pt x="134" y="301"/>
                  </a:lnTo>
                  <a:lnTo>
                    <a:pt x="128" y="303"/>
                  </a:lnTo>
                  <a:lnTo>
                    <a:pt x="124" y="305"/>
                  </a:lnTo>
                  <a:lnTo>
                    <a:pt x="119" y="307"/>
                  </a:lnTo>
                  <a:lnTo>
                    <a:pt x="113" y="311"/>
                  </a:lnTo>
                  <a:lnTo>
                    <a:pt x="107" y="313"/>
                  </a:lnTo>
                  <a:lnTo>
                    <a:pt x="103" y="315"/>
                  </a:lnTo>
                  <a:lnTo>
                    <a:pt x="98" y="316"/>
                  </a:lnTo>
                  <a:lnTo>
                    <a:pt x="92" y="318"/>
                  </a:lnTo>
                  <a:lnTo>
                    <a:pt x="88" y="322"/>
                  </a:lnTo>
                  <a:lnTo>
                    <a:pt x="82" y="324"/>
                  </a:lnTo>
                  <a:lnTo>
                    <a:pt x="76" y="326"/>
                  </a:lnTo>
                  <a:lnTo>
                    <a:pt x="73" y="328"/>
                  </a:lnTo>
                  <a:lnTo>
                    <a:pt x="67" y="332"/>
                  </a:lnTo>
                  <a:lnTo>
                    <a:pt x="61" y="334"/>
                  </a:lnTo>
                  <a:lnTo>
                    <a:pt x="57" y="336"/>
                  </a:lnTo>
                  <a:lnTo>
                    <a:pt x="52" y="339"/>
                  </a:lnTo>
                  <a:lnTo>
                    <a:pt x="46" y="341"/>
                  </a:lnTo>
                  <a:lnTo>
                    <a:pt x="42" y="343"/>
                  </a:lnTo>
                  <a:lnTo>
                    <a:pt x="36" y="347"/>
                  </a:lnTo>
                  <a:lnTo>
                    <a:pt x="30" y="349"/>
                  </a:lnTo>
                  <a:lnTo>
                    <a:pt x="27" y="351"/>
                  </a:lnTo>
                  <a:lnTo>
                    <a:pt x="21" y="355"/>
                  </a:lnTo>
                  <a:lnTo>
                    <a:pt x="15" y="357"/>
                  </a:lnTo>
                  <a:lnTo>
                    <a:pt x="11" y="359"/>
                  </a:lnTo>
                  <a:lnTo>
                    <a:pt x="6" y="362"/>
                  </a:lnTo>
                  <a:lnTo>
                    <a:pt x="0" y="364"/>
                  </a:lnTo>
                  <a:lnTo>
                    <a:pt x="9" y="357"/>
                  </a:lnTo>
                  <a:lnTo>
                    <a:pt x="19" y="349"/>
                  </a:lnTo>
                  <a:lnTo>
                    <a:pt x="27" y="341"/>
                  </a:lnTo>
                  <a:lnTo>
                    <a:pt x="36" y="334"/>
                  </a:lnTo>
                  <a:lnTo>
                    <a:pt x="46" y="326"/>
                  </a:lnTo>
                  <a:lnTo>
                    <a:pt x="53" y="318"/>
                  </a:lnTo>
                  <a:lnTo>
                    <a:pt x="63" y="311"/>
                  </a:lnTo>
                  <a:lnTo>
                    <a:pt x="71" y="303"/>
                  </a:lnTo>
                  <a:lnTo>
                    <a:pt x="80" y="295"/>
                  </a:lnTo>
                  <a:lnTo>
                    <a:pt x="90" y="288"/>
                  </a:lnTo>
                  <a:lnTo>
                    <a:pt x="98" y="282"/>
                  </a:lnTo>
                  <a:lnTo>
                    <a:pt x="107" y="274"/>
                  </a:lnTo>
                  <a:lnTo>
                    <a:pt x="117" y="267"/>
                  </a:lnTo>
                  <a:lnTo>
                    <a:pt x="124" y="259"/>
                  </a:lnTo>
                  <a:lnTo>
                    <a:pt x="134" y="253"/>
                  </a:lnTo>
                  <a:lnTo>
                    <a:pt x="144" y="245"/>
                  </a:lnTo>
                  <a:lnTo>
                    <a:pt x="151" y="238"/>
                  </a:lnTo>
                  <a:lnTo>
                    <a:pt x="161" y="232"/>
                  </a:lnTo>
                  <a:lnTo>
                    <a:pt x="170" y="224"/>
                  </a:lnTo>
                  <a:lnTo>
                    <a:pt x="178" y="219"/>
                  </a:lnTo>
                  <a:lnTo>
                    <a:pt x="188" y="211"/>
                  </a:lnTo>
                  <a:lnTo>
                    <a:pt x="197" y="205"/>
                  </a:lnTo>
                  <a:lnTo>
                    <a:pt x="207" y="198"/>
                  </a:lnTo>
                  <a:lnTo>
                    <a:pt x="215" y="192"/>
                  </a:lnTo>
                  <a:lnTo>
                    <a:pt x="224" y="184"/>
                  </a:lnTo>
                  <a:lnTo>
                    <a:pt x="234" y="178"/>
                  </a:lnTo>
                  <a:lnTo>
                    <a:pt x="243" y="173"/>
                  </a:lnTo>
                  <a:lnTo>
                    <a:pt x="253" y="167"/>
                  </a:lnTo>
                  <a:lnTo>
                    <a:pt x="263" y="159"/>
                  </a:lnTo>
                  <a:lnTo>
                    <a:pt x="270" y="153"/>
                  </a:lnTo>
                  <a:lnTo>
                    <a:pt x="280" y="148"/>
                  </a:lnTo>
                  <a:lnTo>
                    <a:pt x="289" y="142"/>
                  </a:lnTo>
                  <a:lnTo>
                    <a:pt x="299" y="136"/>
                  </a:lnTo>
                  <a:lnTo>
                    <a:pt x="307" y="132"/>
                  </a:lnTo>
                  <a:lnTo>
                    <a:pt x="316" y="127"/>
                  </a:lnTo>
                  <a:lnTo>
                    <a:pt x="324" y="121"/>
                  </a:lnTo>
                  <a:lnTo>
                    <a:pt x="333" y="117"/>
                  </a:lnTo>
                  <a:lnTo>
                    <a:pt x="341" y="111"/>
                  </a:lnTo>
                  <a:lnTo>
                    <a:pt x="351" y="107"/>
                  </a:lnTo>
                  <a:lnTo>
                    <a:pt x="360" y="102"/>
                  </a:lnTo>
                  <a:lnTo>
                    <a:pt x="368" y="98"/>
                  </a:lnTo>
                  <a:lnTo>
                    <a:pt x="378" y="92"/>
                  </a:lnTo>
                  <a:lnTo>
                    <a:pt x="387" y="88"/>
                  </a:lnTo>
                  <a:lnTo>
                    <a:pt x="395" y="82"/>
                  </a:lnTo>
                  <a:lnTo>
                    <a:pt x="404" y="79"/>
                  </a:lnTo>
                  <a:lnTo>
                    <a:pt x="414" y="75"/>
                  </a:lnTo>
                  <a:lnTo>
                    <a:pt x="424" y="69"/>
                  </a:lnTo>
                  <a:lnTo>
                    <a:pt x="433" y="65"/>
                  </a:lnTo>
                  <a:lnTo>
                    <a:pt x="441" y="61"/>
                  </a:lnTo>
                  <a:lnTo>
                    <a:pt x="450" y="56"/>
                  </a:lnTo>
                  <a:lnTo>
                    <a:pt x="460" y="52"/>
                  </a:lnTo>
                  <a:lnTo>
                    <a:pt x="470" y="48"/>
                  </a:lnTo>
                  <a:lnTo>
                    <a:pt x="479" y="44"/>
                  </a:lnTo>
                  <a:lnTo>
                    <a:pt x="487" y="40"/>
                  </a:lnTo>
                  <a:lnTo>
                    <a:pt x="496" y="35"/>
                  </a:lnTo>
                  <a:lnTo>
                    <a:pt x="506" y="31"/>
                  </a:lnTo>
                  <a:lnTo>
                    <a:pt x="516" y="27"/>
                  </a:lnTo>
                  <a:lnTo>
                    <a:pt x="525" y="23"/>
                  </a:lnTo>
                  <a:lnTo>
                    <a:pt x="533" y="19"/>
                  </a:lnTo>
                  <a:lnTo>
                    <a:pt x="543" y="15"/>
                  </a:lnTo>
                  <a:lnTo>
                    <a:pt x="552" y="12"/>
                  </a:lnTo>
                  <a:lnTo>
                    <a:pt x="562" y="8"/>
                  </a:lnTo>
                  <a:lnTo>
                    <a:pt x="569" y="4"/>
                  </a:lnTo>
                  <a:lnTo>
                    <a:pt x="579" y="0"/>
                  </a:lnTo>
                  <a:lnTo>
                    <a:pt x="589" y="4"/>
                  </a:lnTo>
                  <a:lnTo>
                    <a:pt x="598" y="8"/>
                  </a:lnTo>
                  <a:lnTo>
                    <a:pt x="606" y="12"/>
                  </a:lnTo>
                  <a:lnTo>
                    <a:pt x="615" y="15"/>
                  </a:lnTo>
                  <a:lnTo>
                    <a:pt x="625" y="19"/>
                  </a:lnTo>
                  <a:lnTo>
                    <a:pt x="635" y="23"/>
                  </a:lnTo>
                  <a:lnTo>
                    <a:pt x="644" y="27"/>
                  </a:lnTo>
                  <a:lnTo>
                    <a:pt x="652" y="31"/>
                  </a:lnTo>
                  <a:lnTo>
                    <a:pt x="661" y="35"/>
                  </a:lnTo>
                  <a:lnTo>
                    <a:pt x="671" y="40"/>
                  </a:lnTo>
                  <a:lnTo>
                    <a:pt x="681" y="44"/>
                  </a:lnTo>
                  <a:lnTo>
                    <a:pt x="690" y="48"/>
                  </a:lnTo>
                  <a:lnTo>
                    <a:pt x="700" y="52"/>
                  </a:lnTo>
                  <a:lnTo>
                    <a:pt x="707" y="56"/>
                  </a:lnTo>
                  <a:lnTo>
                    <a:pt x="717" y="61"/>
                  </a:lnTo>
                  <a:lnTo>
                    <a:pt x="727" y="65"/>
                  </a:lnTo>
                  <a:lnTo>
                    <a:pt x="736" y="69"/>
                  </a:lnTo>
                  <a:lnTo>
                    <a:pt x="746" y="75"/>
                  </a:lnTo>
                  <a:lnTo>
                    <a:pt x="753" y="79"/>
                  </a:lnTo>
                  <a:lnTo>
                    <a:pt x="763" y="82"/>
                  </a:lnTo>
                  <a:lnTo>
                    <a:pt x="773" y="88"/>
                  </a:lnTo>
                  <a:lnTo>
                    <a:pt x="782" y="92"/>
                  </a:lnTo>
                  <a:lnTo>
                    <a:pt x="790" y="98"/>
                  </a:lnTo>
                  <a:lnTo>
                    <a:pt x="800" y="102"/>
                  </a:lnTo>
                  <a:lnTo>
                    <a:pt x="809" y="107"/>
                  </a:lnTo>
                  <a:lnTo>
                    <a:pt x="817" y="111"/>
                  </a:lnTo>
                  <a:lnTo>
                    <a:pt x="826" y="117"/>
                  </a:lnTo>
                  <a:lnTo>
                    <a:pt x="834" y="121"/>
                  </a:lnTo>
                  <a:lnTo>
                    <a:pt x="844" y="127"/>
                  </a:lnTo>
                  <a:lnTo>
                    <a:pt x="851" y="132"/>
                  </a:lnTo>
                  <a:lnTo>
                    <a:pt x="861" y="136"/>
                  </a:lnTo>
                  <a:lnTo>
                    <a:pt x="869" y="142"/>
                  </a:lnTo>
                  <a:lnTo>
                    <a:pt x="878" y="148"/>
                  </a:lnTo>
                  <a:lnTo>
                    <a:pt x="888" y="153"/>
                  </a:lnTo>
                  <a:lnTo>
                    <a:pt x="897" y="159"/>
                  </a:lnTo>
                  <a:lnTo>
                    <a:pt x="907" y="167"/>
                  </a:lnTo>
                  <a:lnTo>
                    <a:pt x="917" y="173"/>
                  </a:lnTo>
                  <a:lnTo>
                    <a:pt x="926" y="178"/>
                  </a:lnTo>
                  <a:lnTo>
                    <a:pt x="936" y="184"/>
                  </a:lnTo>
                  <a:lnTo>
                    <a:pt x="943" y="192"/>
                  </a:lnTo>
                  <a:lnTo>
                    <a:pt x="953" y="198"/>
                  </a:lnTo>
                  <a:lnTo>
                    <a:pt x="963" y="205"/>
                  </a:lnTo>
                  <a:lnTo>
                    <a:pt x="972" y="211"/>
                  </a:lnTo>
                  <a:lnTo>
                    <a:pt x="980" y="219"/>
                  </a:lnTo>
                  <a:lnTo>
                    <a:pt x="989" y="224"/>
                  </a:lnTo>
                  <a:lnTo>
                    <a:pt x="999" y="232"/>
                  </a:lnTo>
                  <a:lnTo>
                    <a:pt x="1007" y="238"/>
                  </a:lnTo>
                  <a:lnTo>
                    <a:pt x="1016" y="245"/>
                  </a:lnTo>
                  <a:lnTo>
                    <a:pt x="1026" y="253"/>
                  </a:lnTo>
                  <a:lnTo>
                    <a:pt x="1033" y="259"/>
                  </a:lnTo>
                  <a:lnTo>
                    <a:pt x="1043" y="267"/>
                  </a:lnTo>
                  <a:lnTo>
                    <a:pt x="1051" y="274"/>
                  </a:lnTo>
                  <a:lnTo>
                    <a:pt x="1060" y="282"/>
                  </a:lnTo>
                  <a:lnTo>
                    <a:pt x="1070" y="288"/>
                  </a:lnTo>
                  <a:lnTo>
                    <a:pt x="1078" y="295"/>
                  </a:lnTo>
                  <a:lnTo>
                    <a:pt x="1087" y="303"/>
                  </a:lnTo>
                  <a:lnTo>
                    <a:pt x="1097" y="311"/>
                  </a:lnTo>
                  <a:lnTo>
                    <a:pt x="1104" y="318"/>
                  </a:lnTo>
                  <a:lnTo>
                    <a:pt x="1114" y="326"/>
                  </a:lnTo>
                  <a:lnTo>
                    <a:pt x="1122" y="334"/>
                  </a:lnTo>
                  <a:lnTo>
                    <a:pt x="1131" y="341"/>
                  </a:lnTo>
                  <a:lnTo>
                    <a:pt x="1141" y="349"/>
                  </a:lnTo>
                  <a:lnTo>
                    <a:pt x="1149" y="357"/>
                  </a:lnTo>
                  <a:lnTo>
                    <a:pt x="1158" y="364"/>
                  </a:lnTo>
                  <a:lnTo>
                    <a:pt x="1152" y="362"/>
                  </a:lnTo>
                  <a:lnTo>
                    <a:pt x="1149" y="359"/>
                  </a:lnTo>
                  <a:lnTo>
                    <a:pt x="1143" y="357"/>
                  </a:lnTo>
                  <a:lnTo>
                    <a:pt x="1137" y="355"/>
                  </a:lnTo>
                  <a:lnTo>
                    <a:pt x="1133" y="351"/>
                  </a:lnTo>
                  <a:lnTo>
                    <a:pt x="1127" y="349"/>
                  </a:lnTo>
                  <a:lnTo>
                    <a:pt x="1122" y="347"/>
                  </a:lnTo>
                  <a:lnTo>
                    <a:pt x="1118" y="343"/>
                  </a:lnTo>
                  <a:lnTo>
                    <a:pt x="1112" y="341"/>
                  </a:lnTo>
                  <a:lnTo>
                    <a:pt x="1108" y="339"/>
                  </a:lnTo>
                  <a:lnTo>
                    <a:pt x="1103" y="336"/>
                  </a:lnTo>
                  <a:lnTo>
                    <a:pt x="1097" y="334"/>
                  </a:lnTo>
                  <a:lnTo>
                    <a:pt x="1093" y="332"/>
                  </a:lnTo>
                  <a:lnTo>
                    <a:pt x="1087" y="328"/>
                  </a:lnTo>
                  <a:lnTo>
                    <a:pt x="1081" y="326"/>
                  </a:lnTo>
                  <a:lnTo>
                    <a:pt x="1078" y="324"/>
                  </a:lnTo>
                  <a:lnTo>
                    <a:pt x="1072" y="322"/>
                  </a:lnTo>
                  <a:lnTo>
                    <a:pt x="1066" y="318"/>
                  </a:lnTo>
                  <a:lnTo>
                    <a:pt x="1062" y="316"/>
                  </a:lnTo>
                  <a:lnTo>
                    <a:pt x="1057" y="315"/>
                  </a:lnTo>
                  <a:lnTo>
                    <a:pt x="1051" y="313"/>
                  </a:lnTo>
                  <a:lnTo>
                    <a:pt x="1045" y="311"/>
                  </a:lnTo>
                  <a:lnTo>
                    <a:pt x="1041" y="307"/>
                  </a:lnTo>
                  <a:lnTo>
                    <a:pt x="1035" y="305"/>
                  </a:lnTo>
                  <a:lnTo>
                    <a:pt x="1030" y="303"/>
                  </a:lnTo>
                  <a:lnTo>
                    <a:pt x="1024" y="301"/>
                  </a:lnTo>
                  <a:lnTo>
                    <a:pt x="1020" y="299"/>
                  </a:lnTo>
                  <a:lnTo>
                    <a:pt x="1014" y="297"/>
                  </a:lnTo>
                  <a:lnTo>
                    <a:pt x="1009" y="295"/>
                  </a:lnTo>
                  <a:lnTo>
                    <a:pt x="1003" y="293"/>
                  </a:lnTo>
                  <a:lnTo>
                    <a:pt x="997" y="292"/>
                  </a:lnTo>
                  <a:lnTo>
                    <a:pt x="993" y="290"/>
                  </a:lnTo>
                  <a:lnTo>
                    <a:pt x="987" y="288"/>
                  </a:lnTo>
                  <a:lnTo>
                    <a:pt x="982" y="286"/>
                  </a:lnTo>
                  <a:lnTo>
                    <a:pt x="978" y="284"/>
                  </a:lnTo>
                  <a:lnTo>
                    <a:pt x="972" y="282"/>
                  </a:lnTo>
                  <a:lnTo>
                    <a:pt x="968" y="280"/>
                  </a:lnTo>
                  <a:lnTo>
                    <a:pt x="963" y="278"/>
                  </a:lnTo>
                  <a:lnTo>
                    <a:pt x="957" y="276"/>
                  </a:lnTo>
                  <a:lnTo>
                    <a:pt x="953" y="276"/>
                  </a:lnTo>
                  <a:lnTo>
                    <a:pt x="947" y="274"/>
                  </a:lnTo>
                  <a:lnTo>
                    <a:pt x="941" y="272"/>
                  </a:lnTo>
                  <a:lnTo>
                    <a:pt x="938" y="270"/>
                  </a:lnTo>
                  <a:lnTo>
                    <a:pt x="932" y="268"/>
                  </a:lnTo>
                  <a:lnTo>
                    <a:pt x="926" y="268"/>
                  </a:lnTo>
                  <a:lnTo>
                    <a:pt x="920" y="267"/>
                  </a:lnTo>
                  <a:lnTo>
                    <a:pt x="917" y="265"/>
                  </a:lnTo>
                  <a:lnTo>
                    <a:pt x="911" y="263"/>
                  </a:lnTo>
                  <a:lnTo>
                    <a:pt x="905" y="263"/>
                  </a:lnTo>
                  <a:lnTo>
                    <a:pt x="901" y="261"/>
                  </a:lnTo>
                  <a:lnTo>
                    <a:pt x="895" y="259"/>
                  </a:lnTo>
                  <a:lnTo>
                    <a:pt x="890" y="257"/>
                  </a:lnTo>
                  <a:lnTo>
                    <a:pt x="884" y="257"/>
                  </a:lnTo>
                  <a:lnTo>
                    <a:pt x="880" y="255"/>
                  </a:lnTo>
                  <a:lnTo>
                    <a:pt x="874" y="253"/>
                  </a:lnTo>
                  <a:lnTo>
                    <a:pt x="869" y="253"/>
                  </a:lnTo>
                  <a:lnTo>
                    <a:pt x="863" y="251"/>
                  </a:lnTo>
                  <a:lnTo>
                    <a:pt x="859" y="249"/>
                  </a:lnTo>
                  <a:lnTo>
                    <a:pt x="853" y="249"/>
                  </a:lnTo>
                  <a:lnTo>
                    <a:pt x="847" y="247"/>
                  </a:lnTo>
                  <a:lnTo>
                    <a:pt x="842" y="245"/>
                  </a:lnTo>
                  <a:lnTo>
                    <a:pt x="838" y="245"/>
                  </a:lnTo>
                  <a:lnTo>
                    <a:pt x="832" y="244"/>
                  </a:lnTo>
                  <a:lnTo>
                    <a:pt x="826" y="244"/>
                  </a:lnTo>
                  <a:lnTo>
                    <a:pt x="826" y="247"/>
                  </a:lnTo>
                  <a:lnTo>
                    <a:pt x="826" y="251"/>
                  </a:lnTo>
                  <a:lnTo>
                    <a:pt x="826" y="255"/>
                  </a:lnTo>
                  <a:lnTo>
                    <a:pt x="826" y="259"/>
                  </a:lnTo>
                  <a:lnTo>
                    <a:pt x="826" y="263"/>
                  </a:lnTo>
                  <a:lnTo>
                    <a:pt x="826" y="267"/>
                  </a:lnTo>
                  <a:lnTo>
                    <a:pt x="826" y="270"/>
                  </a:lnTo>
                  <a:lnTo>
                    <a:pt x="826" y="274"/>
                  </a:lnTo>
                  <a:lnTo>
                    <a:pt x="826" y="278"/>
                  </a:lnTo>
                  <a:lnTo>
                    <a:pt x="826" y="282"/>
                  </a:lnTo>
                  <a:lnTo>
                    <a:pt x="826" y="286"/>
                  </a:lnTo>
                  <a:lnTo>
                    <a:pt x="826" y="292"/>
                  </a:lnTo>
                  <a:lnTo>
                    <a:pt x="826" y="295"/>
                  </a:lnTo>
                  <a:lnTo>
                    <a:pt x="826" y="299"/>
                  </a:lnTo>
                  <a:lnTo>
                    <a:pt x="826" y="303"/>
                  </a:lnTo>
                  <a:lnTo>
                    <a:pt x="826" y="307"/>
                  </a:lnTo>
                  <a:lnTo>
                    <a:pt x="826" y="311"/>
                  </a:lnTo>
                  <a:lnTo>
                    <a:pt x="826" y="315"/>
                  </a:lnTo>
                  <a:lnTo>
                    <a:pt x="826" y="318"/>
                  </a:lnTo>
                  <a:lnTo>
                    <a:pt x="826" y="322"/>
                  </a:lnTo>
                  <a:lnTo>
                    <a:pt x="826" y="326"/>
                  </a:lnTo>
                  <a:lnTo>
                    <a:pt x="826" y="330"/>
                  </a:lnTo>
                  <a:lnTo>
                    <a:pt x="826" y="334"/>
                  </a:lnTo>
                  <a:lnTo>
                    <a:pt x="826" y="338"/>
                  </a:lnTo>
                  <a:lnTo>
                    <a:pt x="826" y="343"/>
                  </a:lnTo>
                  <a:lnTo>
                    <a:pt x="826" y="347"/>
                  </a:lnTo>
                  <a:lnTo>
                    <a:pt x="826" y="351"/>
                  </a:lnTo>
                  <a:lnTo>
                    <a:pt x="826" y="355"/>
                  </a:lnTo>
                  <a:lnTo>
                    <a:pt x="826" y="359"/>
                  </a:lnTo>
                  <a:lnTo>
                    <a:pt x="826" y="362"/>
                  </a:lnTo>
                  <a:lnTo>
                    <a:pt x="826" y="366"/>
                  </a:lnTo>
                  <a:lnTo>
                    <a:pt x="826" y="370"/>
                  </a:lnTo>
                  <a:lnTo>
                    <a:pt x="826" y="374"/>
                  </a:lnTo>
                  <a:lnTo>
                    <a:pt x="826" y="378"/>
                  </a:lnTo>
                  <a:lnTo>
                    <a:pt x="826" y="382"/>
                  </a:lnTo>
                  <a:lnTo>
                    <a:pt x="826" y="385"/>
                  </a:lnTo>
                  <a:lnTo>
                    <a:pt x="826" y="389"/>
                  </a:lnTo>
                  <a:lnTo>
                    <a:pt x="826" y="395"/>
                  </a:lnTo>
                  <a:lnTo>
                    <a:pt x="826" y="399"/>
                  </a:lnTo>
                  <a:lnTo>
                    <a:pt x="826" y="403"/>
                  </a:lnTo>
                  <a:lnTo>
                    <a:pt x="826" y="407"/>
                  </a:lnTo>
                  <a:lnTo>
                    <a:pt x="826" y="410"/>
                  </a:lnTo>
                  <a:lnTo>
                    <a:pt x="826" y="414"/>
                  </a:lnTo>
                  <a:lnTo>
                    <a:pt x="826" y="418"/>
                  </a:lnTo>
                  <a:lnTo>
                    <a:pt x="826" y="422"/>
                  </a:lnTo>
                  <a:lnTo>
                    <a:pt x="826" y="426"/>
                  </a:lnTo>
                  <a:lnTo>
                    <a:pt x="826" y="430"/>
                  </a:lnTo>
                  <a:lnTo>
                    <a:pt x="826" y="433"/>
                  </a:lnTo>
                  <a:lnTo>
                    <a:pt x="826" y="437"/>
                  </a:lnTo>
                  <a:lnTo>
                    <a:pt x="826" y="441"/>
                  </a:lnTo>
                  <a:lnTo>
                    <a:pt x="826" y="447"/>
                  </a:lnTo>
                  <a:lnTo>
                    <a:pt x="826" y="451"/>
                  </a:lnTo>
                  <a:lnTo>
                    <a:pt x="826" y="455"/>
                  </a:lnTo>
                  <a:lnTo>
                    <a:pt x="826" y="458"/>
                  </a:lnTo>
                  <a:lnTo>
                    <a:pt x="826" y="462"/>
                  </a:lnTo>
                  <a:lnTo>
                    <a:pt x="826" y="466"/>
                  </a:lnTo>
                  <a:lnTo>
                    <a:pt x="826" y="470"/>
                  </a:lnTo>
                  <a:lnTo>
                    <a:pt x="826" y="474"/>
                  </a:lnTo>
                  <a:lnTo>
                    <a:pt x="826" y="478"/>
                  </a:lnTo>
                  <a:lnTo>
                    <a:pt x="826" y="481"/>
                  </a:lnTo>
                  <a:lnTo>
                    <a:pt x="826" y="485"/>
                  </a:lnTo>
                  <a:lnTo>
                    <a:pt x="826" y="489"/>
                  </a:lnTo>
                  <a:lnTo>
                    <a:pt x="826" y="493"/>
                  </a:lnTo>
                  <a:lnTo>
                    <a:pt x="826" y="497"/>
                  </a:lnTo>
                  <a:lnTo>
                    <a:pt x="819" y="497"/>
                  </a:lnTo>
                  <a:lnTo>
                    <a:pt x="811" y="495"/>
                  </a:lnTo>
                  <a:lnTo>
                    <a:pt x="803" y="495"/>
                  </a:lnTo>
                  <a:lnTo>
                    <a:pt x="796" y="493"/>
                  </a:lnTo>
                  <a:lnTo>
                    <a:pt x="788" y="491"/>
                  </a:lnTo>
                  <a:lnTo>
                    <a:pt x="780" y="491"/>
                  </a:lnTo>
                  <a:lnTo>
                    <a:pt x="773" y="489"/>
                  </a:lnTo>
                  <a:lnTo>
                    <a:pt x="765" y="489"/>
                  </a:lnTo>
                  <a:lnTo>
                    <a:pt x="757" y="487"/>
                  </a:lnTo>
                  <a:lnTo>
                    <a:pt x="750" y="487"/>
                  </a:lnTo>
                  <a:lnTo>
                    <a:pt x="742" y="485"/>
                  </a:lnTo>
                  <a:lnTo>
                    <a:pt x="734" y="485"/>
                  </a:lnTo>
                  <a:lnTo>
                    <a:pt x="727" y="483"/>
                  </a:lnTo>
                  <a:lnTo>
                    <a:pt x="719" y="483"/>
                  </a:lnTo>
                  <a:lnTo>
                    <a:pt x="711" y="481"/>
                  </a:lnTo>
                  <a:lnTo>
                    <a:pt x="704" y="481"/>
                  </a:lnTo>
                  <a:lnTo>
                    <a:pt x="696" y="481"/>
                  </a:lnTo>
                  <a:lnTo>
                    <a:pt x="688" y="479"/>
                  </a:lnTo>
                  <a:lnTo>
                    <a:pt x="681" y="479"/>
                  </a:lnTo>
                  <a:lnTo>
                    <a:pt x="671" y="479"/>
                  </a:lnTo>
                  <a:lnTo>
                    <a:pt x="663" y="478"/>
                  </a:lnTo>
                  <a:lnTo>
                    <a:pt x="656" y="478"/>
                  </a:lnTo>
                  <a:lnTo>
                    <a:pt x="648" y="478"/>
                  </a:lnTo>
                  <a:lnTo>
                    <a:pt x="640" y="478"/>
                  </a:lnTo>
                  <a:lnTo>
                    <a:pt x="633" y="476"/>
                  </a:lnTo>
                  <a:lnTo>
                    <a:pt x="625" y="476"/>
                  </a:lnTo>
                  <a:lnTo>
                    <a:pt x="617" y="476"/>
                  </a:lnTo>
                  <a:lnTo>
                    <a:pt x="610" y="476"/>
                  </a:lnTo>
                  <a:lnTo>
                    <a:pt x="602" y="476"/>
                  </a:lnTo>
                  <a:lnTo>
                    <a:pt x="594" y="476"/>
                  </a:lnTo>
                  <a:lnTo>
                    <a:pt x="587" y="476"/>
                  </a:lnTo>
                  <a:lnTo>
                    <a:pt x="579" y="476"/>
                  </a:lnTo>
                  <a:lnTo>
                    <a:pt x="571" y="476"/>
                  </a:lnTo>
                  <a:lnTo>
                    <a:pt x="564" y="476"/>
                  </a:lnTo>
                  <a:lnTo>
                    <a:pt x="556" y="476"/>
                  </a:lnTo>
                  <a:lnTo>
                    <a:pt x="548" y="476"/>
                  </a:lnTo>
                  <a:lnTo>
                    <a:pt x="541" y="476"/>
                  </a:lnTo>
                  <a:lnTo>
                    <a:pt x="533" y="476"/>
                  </a:lnTo>
                  <a:lnTo>
                    <a:pt x="525" y="476"/>
                  </a:lnTo>
                  <a:lnTo>
                    <a:pt x="518" y="478"/>
                  </a:lnTo>
                  <a:lnTo>
                    <a:pt x="510" y="478"/>
                  </a:lnTo>
                  <a:lnTo>
                    <a:pt x="502" y="478"/>
                  </a:lnTo>
                  <a:lnTo>
                    <a:pt x="495" y="478"/>
                  </a:lnTo>
                  <a:lnTo>
                    <a:pt x="487" y="479"/>
                  </a:lnTo>
                  <a:lnTo>
                    <a:pt x="479" y="479"/>
                  </a:lnTo>
                  <a:lnTo>
                    <a:pt x="472" y="479"/>
                  </a:lnTo>
                  <a:lnTo>
                    <a:pt x="464" y="481"/>
                  </a:lnTo>
                  <a:lnTo>
                    <a:pt x="456" y="481"/>
                  </a:lnTo>
                  <a:lnTo>
                    <a:pt x="449" y="483"/>
                  </a:lnTo>
                  <a:lnTo>
                    <a:pt x="441" y="483"/>
                  </a:lnTo>
                  <a:lnTo>
                    <a:pt x="433" y="483"/>
                  </a:lnTo>
                  <a:lnTo>
                    <a:pt x="426" y="485"/>
                  </a:lnTo>
                  <a:lnTo>
                    <a:pt x="418" y="485"/>
                  </a:lnTo>
                  <a:lnTo>
                    <a:pt x="410" y="487"/>
                  </a:lnTo>
                  <a:lnTo>
                    <a:pt x="403" y="487"/>
                  </a:lnTo>
                  <a:lnTo>
                    <a:pt x="395" y="489"/>
                  </a:lnTo>
                  <a:lnTo>
                    <a:pt x="385" y="489"/>
                  </a:lnTo>
                  <a:lnTo>
                    <a:pt x="378" y="491"/>
                  </a:lnTo>
                  <a:lnTo>
                    <a:pt x="370" y="493"/>
                  </a:lnTo>
                  <a:lnTo>
                    <a:pt x="362" y="493"/>
                  </a:lnTo>
                  <a:lnTo>
                    <a:pt x="355" y="495"/>
                  </a:lnTo>
                  <a:lnTo>
                    <a:pt x="347" y="495"/>
                  </a:lnTo>
                  <a:lnTo>
                    <a:pt x="339" y="497"/>
                  </a:lnTo>
                  <a:lnTo>
                    <a:pt x="332" y="499"/>
                  </a:lnTo>
                  <a:lnTo>
                    <a:pt x="332" y="495"/>
                  </a:lnTo>
                  <a:lnTo>
                    <a:pt x="332" y="489"/>
                  </a:lnTo>
                  <a:lnTo>
                    <a:pt x="332" y="485"/>
                  </a:lnTo>
                  <a:lnTo>
                    <a:pt x="332" y="481"/>
                  </a:lnTo>
                  <a:lnTo>
                    <a:pt x="332" y="478"/>
                  </a:lnTo>
                  <a:lnTo>
                    <a:pt x="332" y="474"/>
                  </a:lnTo>
                  <a:lnTo>
                    <a:pt x="332" y="470"/>
                  </a:lnTo>
                  <a:lnTo>
                    <a:pt x="332" y="466"/>
                  </a:lnTo>
                  <a:lnTo>
                    <a:pt x="332" y="462"/>
                  </a:lnTo>
                  <a:lnTo>
                    <a:pt x="332" y="458"/>
                  </a:lnTo>
                  <a:lnTo>
                    <a:pt x="332" y="455"/>
                  </a:lnTo>
                  <a:lnTo>
                    <a:pt x="332" y="451"/>
                  </a:lnTo>
                  <a:lnTo>
                    <a:pt x="332" y="447"/>
                  </a:lnTo>
                  <a:lnTo>
                    <a:pt x="332" y="443"/>
                  </a:lnTo>
                  <a:lnTo>
                    <a:pt x="332" y="437"/>
                  </a:lnTo>
                  <a:lnTo>
                    <a:pt x="332" y="433"/>
                  </a:lnTo>
                  <a:lnTo>
                    <a:pt x="332" y="430"/>
                  </a:lnTo>
                  <a:lnTo>
                    <a:pt x="332" y="426"/>
                  </a:lnTo>
                  <a:lnTo>
                    <a:pt x="332" y="422"/>
                  </a:lnTo>
                  <a:lnTo>
                    <a:pt x="332" y="418"/>
                  </a:lnTo>
                  <a:lnTo>
                    <a:pt x="332" y="414"/>
                  </a:lnTo>
                  <a:lnTo>
                    <a:pt x="332" y="410"/>
                  </a:lnTo>
                  <a:lnTo>
                    <a:pt x="332" y="407"/>
                  </a:lnTo>
                  <a:lnTo>
                    <a:pt x="332" y="403"/>
                  </a:lnTo>
                  <a:lnTo>
                    <a:pt x="332" y="399"/>
                  </a:lnTo>
                  <a:lnTo>
                    <a:pt x="332" y="395"/>
                  </a:lnTo>
                  <a:lnTo>
                    <a:pt x="332" y="391"/>
                  </a:lnTo>
                  <a:lnTo>
                    <a:pt x="332" y="385"/>
                  </a:lnTo>
                  <a:lnTo>
                    <a:pt x="332" y="382"/>
                  </a:lnTo>
                  <a:lnTo>
                    <a:pt x="332" y="378"/>
                  </a:lnTo>
                  <a:lnTo>
                    <a:pt x="332" y="374"/>
                  </a:lnTo>
                  <a:lnTo>
                    <a:pt x="332" y="370"/>
                  </a:lnTo>
                  <a:lnTo>
                    <a:pt x="332" y="366"/>
                  </a:lnTo>
                  <a:lnTo>
                    <a:pt x="332" y="362"/>
                  </a:lnTo>
                  <a:lnTo>
                    <a:pt x="332" y="359"/>
                  </a:lnTo>
                  <a:lnTo>
                    <a:pt x="332" y="355"/>
                  </a:lnTo>
                  <a:lnTo>
                    <a:pt x="332" y="351"/>
                  </a:lnTo>
                  <a:lnTo>
                    <a:pt x="332" y="347"/>
                  </a:lnTo>
                  <a:lnTo>
                    <a:pt x="332" y="343"/>
                  </a:lnTo>
                  <a:lnTo>
                    <a:pt x="332" y="339"/>
                  </a:lnTo>
                  <a:lnTo>
                    <a:pt x="332" y="334"/>
                  </a:lnTo>
                  <a:lnTo>
                    <a:pt x="332" y="330"/>
                  </a:lnTo>
                  <a:lnTo>
                    <a:pt x="332" y="326"/>
                  </a:lnTo>
                  <a:lnTo>
                    <a:pt x="332" y="322"/>
                  </a:lnTo>
                  <a:lnTo>
                    <a:pt x="332" y="318"/>
                  </a:lnTo>
                  <a:lnTo>
                    <a:pt x="332" y="315"/>
                  </a:lnTo>
                  <a:lnTo>
                    <a:pt x="332" y="311"/>
                  </a:lnTo>
                  <a:lnTo>
                    <a:pt x="332" y="307"/>
                  </a:lnTo>
                  <a:lnTo>
                    <a:pt x="332" y="303"/>
                  </a:lnTo>
                  <a:lnTo>
                    <a:pt x="332" y="299"/>
                  </a:lnTo>
                  <a:lnTo>
                    <a:pt x="332" y="295"/>
                  </a:lnTo>
                  <a:lnTo>
                    <a:pt x="332" y="292"/>
                  </a:lnTo>
                  <a:lnTo>
                    <a:pt x="332" y="288"/>
                  </a:lnTo>
                  <a:lnTo>
                    <a:pt x="332" y="282"/>
                  </a:lnTo>
                  <a:lnTo>
                    <a:pt x="332" y="278"/>
                  </a:lnTo>
                  <a:lnTo>
                    <a:pt x="332" y="274"/>
                  </a:lnTo>
                  <a:lnTo>
                    <a:pt x="332" y="270"/>
                  </a:lnTo>
                  <a:lnTo>
                    <a:pt x="332" y="267"/>
                  </a:lnTo>
                  <a:lnTo>
                    <a:pt x="332" y="263"/>
                  </a:lnTo>
                  <a:lnTo>
                    <a:pt x="332" y="259"/>
                  </a:lnTo>
                  <a:lnTo>
                    <a:pt x="332" y="255"/>
                  </a:lnTo>
                  <a:lnTo>
                    <a:pt x="332" y="251"/>
                  </a:lnTo>
                  <a:lnTo>
                    <a:pt x="332" y="247"/>
                  </a:lnTo>
                  <a:lnTo>
                    <a:pt x="332" y="24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prst="relaxedInset"/>
              <a:extrusionClr>
                <a:schemeClr val="bg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080" name="Freeform 8"/>
            <p:cNvSpPr>
              <a:spLocks/>
            </p:cNvSpPr>
            <p:nvPr/>
          </p:nvSpPr>
          <p:spPr bwMode="auto">
            <a:xfrm>
              <a:off x="2755900" y="2508250"/>
              <a:ext cx="792163" cy="1838325"/>
            </a:xfrm>
            <a:custGeom>
              <a:avLst/>
              <a:gdLst/>
              <a:ahLst/>
              <a:cxnLst>
                <a:cxn ang="0">
                  <a:pos x="251" y="863"/>
                </a:cxn>
                <a:cxn ang="0">
                  <a:pos x="263" y="905"/>
                </a:cxn>
                <a:cxn ang="0">
                  <a:pos x="274" y="945"/>
                </a:cxn>
                <a:cxn ang="0">
                  <a:pos x="288" y="988"/>
                </a:cxn>
                <a:cxn ang="0">
                  <a:pos x="303" y="1030"/>
                </a:cxn>
                <a:cxn ang="0">
                  <a:pos x="322" y="1070"/>
                </a:cxn>
                <a:cxn ang="0">
                  <a:pos x="341" y="1112"/>
                </a:cxn>
                <a:cxn ang="0">
                  <a:pos x="362" y="1152"/>
                </a:cxn>
                <a:cxn ang="0">
                  <a:pos x="311" y="1095"/>
                </a:cxn>
                <a:cxn ang="0">
                  <a:pos x="253" y="1024"/>
                </a:cxn>
                <a:cxn ang="0">
                  <a:pos x="198" y="951"/>
                </a:cxn>
                <a:cxn ang="0">
                  <a:pos x="148" y="878"/>
                </a:cxn>
                <a:cxn ang="0">
                  <a:pos x="107" y="807"/>
                </a:cxn>
                <a:cxn ang="0">
                  <a:pos x="69" y="734"/>
                </a:cxn>
                <a:cxn ang="0">
                  <a:pos x="35" y="662"/>
                </a:cxn>
                <a:cxn ang="0">
                  <a:pos x="4" y="589"/>
                </a:cxn>
                <a:cxn ang="0">
                  <a:pos x="27" y="514"/>
                </a:cxn>
                <a:cxn ang="0">
                  <a:pos x="61" y="441"/>
                </a:cxn>
                <a:cxn ang="0">
                  <a:pos x="98" y="368"/>
                </a:cxn>
                <a:cxn ang="0">
                  <a:pos x="136" y="297"/>
                </a:cxn>
                <a:cxn ang="0">
                  <a:pos x="184" y="222"/>
                </a:cxn>
                <a:cxn ang="0">
                  <a:pos x="238" y="151"/>
                </a:cxn>
                <a:cxn ang="0">
                  <a:pos x="295" y="80"/>
                </a:cxn>
                <a:cxn ang="0">
                  <a:pos x="357" y="9"/>
                </a:cxn>
                <a:cxn ang="0">
                  <a:pos x="347" y="36"/>
                </a:cxn>
                <a:cxn ang="0">
                  <a:pos x="326" y="77"/>
                </a:cxn>
                <a:cxn ang="0">
                  <a:pos x="307" y="117"/>
                </a:cxn>
                <a:cxn ang="0">
                  <a:pos x="292" y="161"/>
                </a:cxn>
                <a:cxn ang="0">
                  <a:pos x="276" y="201"/>
                </a:cxn>
                <a:cxn ang="0">
                  <a:pos x="265" y="241"/>
                </a:cxn>
                <a:cxn ang="0">
                  <a:pos x="253" y="284"/>
                </a:cxn>
                <a:cxn ang="0">
                  <a:pos x="244" y="326"/>
                </a:cxn>
                <a:cxn ang="0">
                  <a:pos x="270" y="332"/>
                </a:cxn>
                <a:cxn ang="0">
                  <a:pos x="303" y="332"/>
                </a:cxn>
                <a:cxn ang="0">
                  <a:pos x="334" y="332"/>
                </a:cxn>
                <a:cxn ang="0">
                  <a:pos x="366" y="332"/>
                </a:cxn>
                <a:cxn ang="0">
                  <a:pos x="399" y="332"/>
                </a:cxn>
                <a:cxn ang="0">
                  <a:pos x="430" y="332"/>
                </a:cxn>
                <a:cxn ang="0">
                  <a:pos x="462" y="332"/>
                </a:cxn>
                <a:cxn ang="0">
                  <a:pos x="493" y="332"/>
                </a:cxn>
                <a:cxn ang="0">
                  <a:pos x="489" y="385"/>
                </a:cxn>
                <a:cxn ang="0">
                  <a:pos x="481" y="447"/>
                </a:cxn>
                <a:cxn ang="0">
                  <a:pos x="478" y="510"/>
                </a:cxn>
                <a:cxn ang="0">
                  <a:pos x="476" y="571"/>
                </a:cxn>
                <a:cxn ang="0">
                  <a:pos x="476" y="633"/>
                </a:cxn>
                <a:cxn ang="0">
                  <a:pos x="481" y="694"/>
                </a:cxn>
                <a:cxn ang="0">
                  <a:pos x="487" y="755"/>
                </a:cxn>
                <a:cxn ang="0">
                  <a:pos x="497" y="819"/>
                </a:cxn>
                <a:cxn ang="0">
                  <a:pos x="470" y="826"/>
                </a:cxn>
                <a:cxn ang="0">
                  <a:pos x="437" y="826"/>
                </a:cxn>
                <a:cxn ang="0">
                  <a:pos x="407" y="826"/>
                </a:cxn>
                <a:cxn ang="0">
                  <a:pos x="374" y="826"/>
                </a:cxn>
                <a:cxn ang="0">
                  <a:pos x="343" y="826"/>
                </a:cxn>
                <a:cxn ang="0">
                  <a:pos x="311" y="826"/>
                </a:cxn>
                <a:cxn ang="0">
                  <a:pos x="278" y="826"/>
                </a:cxn>
                <a:cxn ang="0">
                  <a:pos x="247" y="826"/>
                </a:cxn>
              </a:cxnLst>
              <a:rect l="0" t="0" r="r" b="b"/>
              <a:pathLst>
                <a:path w="499" h="1158">
                  <a:moveTo>
                    <a:pt x="244" y="826"/>
                  </a:moveTo>
                  <a:lnTo>
                    <a:pt x="244" y="830"/>
                  </a:lnTo>
                  <a:lnTo>
                    <a:pt x="245" y="836"/>
                  </a:lnTo>
                  <a:lnTo>
                    <a:pt x="245" y="842"/>
                  </a:lnTo>
                  <a:lnTo>
                    <a:pt x="247" y="848"/>
                  </a:lnTo>
                  <a:lnTo>
                    <a:pt x="249" y="851"/>
                  </a:lnTo>
                  <a:lnTo>
                    <a:pt x="249" y="857"/>
                  </a:lnTo>
                  <a:lnTo>
                    <a:pt x="251" y="863"/>
                  </a:lnTo>
                  <a:lnTo>
                    <a:pt x="253" y="869"/>
                  </a:lnTo>
                  <a:lnTo>
                    <a:pt x="253" y="872"/>
                  </a:lnTo>
                  <a:lnTo>
                    <a:pt x="255" y="878"/>
                  </a:lnTo>
                  <a:lnTo>
                    <a:pt x="257" y="884"/>
                  </a:lnTo>
                  <a:lnTo>
                    <a:pt x="257" y="890"/>
                  </a:lnTo>
                  <a:lnTo>
                    <a:pt x="259" y="894"/>
                  </a:lnTo>
                  <a:lnTo>
                    <a:pt x="261" y="899"/>
                  </a:lnTo>
                  <a:lnTo>
                    <a:pt x="263" y="905"/>
                  </a:lnTo>
                  <a:lnTo>
                    <a:pt x="263" y="909"/>
                  </a:lnTo>
                  <a:lnTo>
                    <a:pt x="265" y="915"/>
                  </a:lnTo>
                  <a:lnTo>
                    <a:pt x="267" y="920"/>
                  </a:lnTo>
                  <a:lnTo>
                    <a:pt x="268" y="926"/>
                  </a:lnTo>
                  <a:lnTo>
                    <a:pt x="268" y="930"/>
                  </a:lnTo>
                  <a:lnTo>
                    <a:pt x="270" y="936"/>
                  </a:lnTo>
                  <a:lnTo>
                    <a:pt x="272" y="942"/>
                  </a:lnTo>
                  <a:lnTo>
                    <a:pt x="274" y="945"/>
                  </a:lnTo>
                  <a:lnTo>
                    <a:pt x="276" y="951"/>
                  </a:lnTo>
                  <a:lnTo>
                    <a:pt x="276" y="957"/>
                  </a:lnTo>
                  <a:lnTo>
                    <a:pt x="278" y="961"/>
                  </a:lnTo>
                  <a:lnTo>
                    <a:pt x="280" y="966"/>
                  </a:lnTo>
                  <a:lnTo>
                    <a:pt x="282" y="972"/>
                  </a:lnTo>
                  <a:lnTo>
                    <a:pt x="284" y="976"/>
                  </a:lnTo>
                  <a:lnTo>
                    <a:pt x="286" y="982"/>
                  </a:lnTo>
                  <a:lnTo>
                    <a:pt x="288" y="988"/>
                  </a:lnTo>
                  <a:lnTo>
                    <a:pt x="290" y="991"/>
                  </a:lnTo>
                  <a:lnTo>
                    <a:pt x="292" y="997"/>
                  </a:lnTo>
                  <a:lnTo>
                    <a:pt x="293" y="1003"/>
                  </a:lnTo>
                  <a:lnTo>
                    <a:pt x="295" y="1009"/>
                  </a:lnTo>
                  <a:lnTo>
                    <a:pt x="297" y="1012"/>
                  </a:lnTo>
                  <a:lnTo>
                    <a:pt x="299" y="1018"/>
                  </a:lnTo>
                  <a:lnTo>
                    <a:pt x="301" y="1024"/>
                  </a:lnTo>
                  <a:lnTo>
                    <a:pt x="303" y="1030"/>
                  </a:lnTo>
                  <a:lnTo>
                    <a:pt x="305" y="1034"/>
                  </a:lnTo>
                  <a:lnTo>
                    <a:pt x="307" y="1039"/>
                  </a:lnTo>
                  <a:lnTo>
                    <a:pt x="311" y="1045"/>
                  </a:lnTo>
                  <a:lnTo>
                    <a:pt x="313" y="1051"/>
                  </a:lnTo>
                  <a:lnTo>
                    <a:pt x="315" y="1055"/>
                  </a:lnTo>
                  <a:lnTo>
                    <a:pt x="316" y="1060"/>
                  </a:lnTo>
                  <a:lnTo>
                    <a:pt x="318" y="1066"/>
                  </a:lnTo>
                  <a:lnTo>
                    <a:pt x="322" y="1070"/>
                  </a:lnTo>
                  <a:lnTo>
                    <a:pt x="324" y="1076"/>
                  </a:lnTo>
                  <a:lnTo>
                    <a:pt x="326" y="1082"/>
                  </a:lnTo>
                  <a:lnTo>
                    <a:pt x="328" y="1085"/>
                  </a:lnTo>
                  <a:lnTo>
                    <a:pt x="332" y="1091"/>
                  </a:lnTo>
                  <a:lnTo>
                    <a:pt x="334" y="1097"/>
                  </a:lnTo>
                  <a:lnTo>
                    <a:pt x="336" y="1101"/>
                  </a:lnTo>
                  <a:lnTo>
                    <a:pt x="339" y="1106"/>
                  </a:lnTo>
                  <a:lnTo>
                    <a:pt x="341" y="1112"/>
                  </a:lnTo>
                  <a:lnTo>
                    <a:pt x="343" y="1116"/>
                  </a:lnTo>
                  <a:lnTo>
                    <a:pt x="347" y="1122"/>
                  </a:lnTo>
                  <a:lnTo>
                    <a:pt x="349" y="1128"/>
                  </a:lnTo>
                  <a:lnTo>
                    <a:pt x="351" y="1131"/>
                  </a:lnTo>
                  <a:lnTo>
                    <a:pt x="355" y="1137"/>
                  </a:lnTo>
                  <a:lnTo>
                    <a:pt x="357" y="1143"/>
                  </a:lnTo>
                  <a:lnTo>
                    <a:pt x="359" y="1147"/>
                  </a:lnTo>
                  <a:lnTo>
                    <a:pt x="362" y="1152"/>
                  </a:lnTo>
                  <a:lnTo>
                    <a:pt x="364" y="1158"/>
                  </a:lnTo>
                  <a:lnTo>
                    <a:pt x="357" y="1149"/>
                  </a:lnTo>
                  <a:lnTo>
                    <a:pt x="349" y="1139"/>
                  </a:lnTo>
                  <a:lnTo>
                    <a:pt x="341" y="1131"/>
                  </a:lnTo>
                  <a:lnTo>
                    <a:pt x="334" y="1122"/>
                  </a:lnTo>
                  <a:lnTo>
                    <a:pt x="326" y="1112"/>
                  </a:lnTo>
                  <a:lnTo>
                    <a:pt x="318" y="1105"/>
                  </a:lnTo>
                  <a:lnTo>
                    <a:pt x="311" y="1095"/>
                  </a:lnTo>
                  <a:lnTo>
                    <a:pt x="303" y="1087"/>
                  </a:lnTo>
                  <a:lnTo>
                    <a:pt x="295" y="1078"/>
                  </a:lnTo>
                  <a:lnTo>
                    <a:pt x="288" y="1068"/>
                  </a:lnTo>
                  <a:lnTo>
                    <a:pt x="282" y="1060"/>
                  </a:lnTo>
                  <a:lnTo>
                    <a:pt x="274" y="1051"/>
                  </a:lnTo>
                  <a:lnTo>
                    <a:pt x="267" y="1041"/>
                  </a:lnTo>
                  <a:lnTo>
                    <a:pt x="259" y="1034"/>
                  </a:lnTo>
                  <a:lnTo>
                    <a:pt x="253" y="1024"/>
                  </a:lnTo>
                  <a:lnTo>
                    <a:pt x="245" y="1014"/>
                  </a:lnTo>
                  <a:lnTo>
                    <a:pt x="238" y="1007"/>
                  </a:lnTo>
                  <a:lnTo>
                    <a:pt x="232" y="997"/>
                  </a:lnTo>
                  <a:lnTo>
                    <a:pt x="224" y="988"/>
                  </a:lnTo>
                  <a:lnTo>
                    <a:pt x="219" y="980"/>
                  </a:lnTo>
                  <a:lnTo>
                    <a:pt x="211" y="970"/>
                  </a:lnTo>
                  <a:lnTo>
                    <a:pt x="205" y="961"/>
                  </a:lnTo>
                  <a:lnTo>
                    <a:pt x="198" y="951"/>
                  </a:lnTo>
                  <a:lnTo>
                    <a:pt x="192" y="943"/>
                  </a:lnTo>
                  <a:lnTo>
                    <a:pt x="184" y="934"/>
                  </a:lnTo>
                  <a:lnTo>
                    <a:pt x="178" y="924"/>
                  </a:lnTo>
                  <a:lnTo>
                    <a:pt x="173" y="915"/>
                  </a:lnTo>
                  <a:lnTo>
                    <a:pt x="167" y="905"/>
                  </a:lnTo>
                  <a:lnTo>
                    <a:pt x="159" y="895"/>
                  </a:lnTo>
                  <a:lnTo>
                    <a:pt x="153" y="888"/>
                  </a:lnTo>
                  <a:lnTo>
                    <a:pt x="148" y="878"/>
                  </a:lnTo>
                  <a:lnTo>
                    <a:pt x="142" y="869"/>
                  </a:lnTo>
                  <a:lnTo>
                    <a:pt x="136" y="859"/>
                  </a:lnTo>
                  <a:lnTo>
                    <a:pt x="132" y="851"/>
                  </a:lnTo>
                  <a:lnTo>
                    <a:pt x="127" y="842"/>
                  </a:lnTo>
                  <a:lnTo>
                    <a:pt x="121" y="834"/>
                  </a:lnTo>
                  <a:lnTo>
                    <a:pt x="117" y="825"/>
                  </a:lnTo>
                  <a:lnTo>
                    <a:pt x="111" y="817"/>
                  </a:lnTo>
                  <a:lnTo>
                    <a:pt x="107" y="807"/>
                  </a:lnTo>
                  <a:lnTo>
                    <a:pt x="102" y="798"/>
                  </a:lnTo>
                  <a:lnTo>
                    <a:pt x="98" y="790"/>
                  </a:lnTo>
                  <a:lnTo>
                    <a:pt x="92" y="780"/>
                  </a:lnTo>
                  <a:lnTo>
                    <a:pt x="88" y="771"/>
                  </a:lnTo>
                  <a:lnTo>
                    <a:pt x="82" y="763"/>
                  </a:lnTo>
                  <a:lnTo>
                    <a:pt x="79" y="754"/>
                  </a:lnTo>
                  <a:lnTo>
                    <a:pt x="75" y="744"/>
                  </a:lnTo>
                  <a:lnTo>
                    <a:pt x="69" y="734"/>
                  </a:lnTo>
                  <a:lnTo>
                    <a:pt x="65" y="725"/>
                  </a:lnTo>
                  <a:lnTo>
                    <a:pt x="61" y="717"/>
                  </a:lnTo>
                  <a:lnTo>
                    <a:pt x="56" y="708"/>
                  </a:lnTo>
                  <a:lnTo>
                    <a:pt x="52" y="698"/>
                  </a:lnTo>
                  <a:lnTo>
                    <a:pt x="48" y="688"/>
                  </a:lnTo>
                  <a:lnTo>
                    <a:pt x="44" y="679"/>
                  </a:lnTo>
                  <a:lnTo>
                    <a:pt x="40" y="671"/>
                  </a:lnTo>
                  <a:lnTo>
                    <a:pt x="35" y="662"/>
                  </a:lnTo>
                  <a:lnTo>
                    <a:pt x="31" y="652"/>
                  </a:lnTo>
                  <a:lnTo>
                    <a:pt x="27" y="642"/>
                  </a:lnTo>
                  <a:lnTo>
                    <a:pt x="23" y="633"/>
                  </a:lnTo>
                  <a:lnTo>
                    <a:pt x="19" y="625"/>
                  </a:lnTo>
                  <a:lnTo>
                    <a:pt x="15" y="615"/>
                  </a:lnTo>
                  <a:lnTo>
                    <a:pt x="12" y="606"/>
                  </a:lnTo>
                  <a:lnTo>
                    <a:pt x="8" y="596"/>
                  </a:lnTo>
                  <a:lnTo>
                    <a:pt x="4" y="589"/>
                  </a:lnTo>
                  <a:lnTo>
                    <a:pt x="0" y="579"/>
                  </a:lnTo>
                  <a:lnTo>
                    <a:pt x="4" y="569"/>
                  </a:lnTo>
                  <a:lnTo>
                    <a:pt x="8" y="560"/>
                  </a:lnTo>
                  <a:lnTo>
                    <a:pt x="12" y="552"/>
                  </a:lnTo>
                  <a:lnTo>
                    <a:pt x="15" y="543"/>
                  </a:lnTo>
                  <a:lnTo>
                    <a:pt x="19" y="533"/>
                  </a:lnTo>
                  <a:lnTo>
                    <a:pt x="23" y="523"/>
                  </a:lnTo>
                  <a:lnTo>
                    <a:pt x="27" y="514"/>
                  </a:lnTo>
                  <a:lnTo>
                    <a:pt x="31" y="506"/>
                  </a:lnTo>
                  <a:lnTo>
                    <a:pt x="35" y="497"/>
                  </a:lnTo>
                  <a:lnTo>
                    <a:pt x="40" y="487"/>
                  </a:lnTo>
                  <a:lnTo>
                    <a:pt x="44" y="477"/>
                  </a:lnTo>
                  <a:lnTo>
                    <a:pt x="48" y="468"/>
                  </a:lnTo>
                  <a:lnTo>
                    <a:pt x="52" y="458"/>
                  </a:lnTo>
                  <a:lnTo>
                    <a:pt x="56" y="451"/>
                  </a:lnTo>
                  <a:lnTo>
                    <a:pt x="61" y="441"/>
                  </a:lnTo>
                  <a:lnTo>
                    <a:pt x="65" y="431"/>
                  </a:lnTo>
                  <a:lnTo>
                    <a:pt x="69" y="422"/>
                  </a:lnTo>
                  <a:lnTo>
                    <a:pt x="75" y="412"/>
                  </a:lnTo>
                  <a:lnTo>
                    <a:pt x="79" y="405"/>
                  </a:lnTo>
                  <a:lnTo>
                    <a:pt x="82" y="395"/>
                  </a:lnTo>
                  <a:lnTo>
                    <a:pt x="88" y="385"/>
                  </a:lnTo>
                  <a:lnTo>
                    <a:pt x="92" y="376"/>
                  </a:lnTo>
                  <a:lnTo>
                    <a:pt x="98" y="368"/>
                  </a:lnTo>
                  <a:lnTo>
                    <a:pt x="102" y="358"/>
                  </a:lnTo>
                  <a:lnTo>
                    <a:pt x="107" y="349"/>
                  </a:lnTo>
                  <a:lnTo>
                    <a:pt x="111" y="341"/>
                  </a:lnTo>
                  <a:lnTo>
                    <a:pt x="117" y="332"/>
                  </a:lnTo>
                  <a:lnTo>
                    <a:pt x="121" y="324"/>
                  </a:lnTo>
                  <a:lnTo>
                    <a:pt x="127" y="314"/>
                  </a:lnTo>
                  <a:lnTo>
                    <a:pt x="132" y="307"/>
                  </a:lnTo>
                  <a:lnTo>
                    <a:pt x="136" y="297"/>
                  </a:lnTo>
                  <a:lnTo>
                    <a:pt x="142" y="289"/>
                  </a:lnTo>
                  <a:lnTo>
                    <a:pt x="148" y="280"/>
                  </a:lnTo>
                  <a:lnTo>
                    <a:pt x="153" y="270"/>
                  </a:lnTo>
                  <a:lnTo>
                    <a:pt x="159" y="261"/>
                  </a:lnTo>
                  <a:lnTo>
                    <a:pt x="167" y="251"/>
                  </a:lnTo>
                  <a:lnTo>
                    <a:pt x="173" y="241"/>
                  </a:lnTo>
                  <a:lnTo>
                    <a:pt x="178" y="232"/>
                  </a:lnTo>
                  <a:lnTo>
                    <a:pt x="184" y="222"/>
                  </a:lnTo>
                  <a:lnTo>
                    <a:pt x="192" y="215"/>
                  </a:lnTo>
                  <a:lnTo>
                    <a:pt x="198" y="205"/>
                  </a:lnTo>
                  <a:lnTo>
                    <a:pt x="205" y="195"/>
                  </a:lnTo>
                  <a:lnTo>
                    <a:pt x="211" y="186"/>
                  </a:lnTo>
                  <a:lnTo>
                    <a:pt x="219" y="178"/>
                  </a:lnTo>
                  <a:lnTo>
                    <a:pt x="224" y="169"/>
                  </a:lnTo>
                  <a:lnTo>
                    <a:pt x="232" y="159"/>
                  </a:lnTo>
                  <a:lnTo>
                    <a:pt x="238" y="151"/>
                  </a:lnTo>
                  <a:lnTo>
                    <a:pt x="245" y="142"/>
                  </a:lnTo>
                  <a:lnTo>
                    <a:pt x="253" y="132"/>
                  </a:lnTo>
                  <a:lnTo>
                    <a:pt x="259" y="125"/>
                  </a:lnTo>
                  <a:lnTo>
                    <a:pt x="267" y="115"/>
                  </a:lnTo>
                  <a:lnTo>
                    <a:pt x="274" y="107"/>
                  </a:lnTo>
                  <a:lnTo>
                    <a:pt x="282" y="98"/>
                  </a:lnTo>
                  <a:lnTo>
                    <a:pt x="288" y="88"/>
                  </a:lnTo>
                  <a:lnTo>
                    <a:pt x="295" y="80"/>
                  </a:lnTo>
                  <a:lnTo>
                    <a:pt x="303" y="71"/>
                  </a:lnTo>
                  <a:lnTo>
                    <a:pt x="311" y="61"/>
                  </a:lnTo>
                  <a:lnTo>
                    <a:pt x="318" y="54"/>
                  </a:lnTo>
                  <a:lnTo>
                    <a:pt x="326" y="44"/>
                  </a:lnTo>
                  <a:lnTo>
                    <a:pt x="334" y="36"/>
                  </a:lnTo>
                  <a:lnTo>
                    <a:pt x="341" y="27"/>
                  </a:lnTo>
                  <a:lnTo>
                    <a:pt x="349" y="17"/>
                  </a:lnTo>
                  <a:lnTo>
                    <a:pt x="357" y="9"/>
                  </a:lnTo>
                  <a:lnTo>
                    <a:pt x="364" y="0"/>
                  </a:lnTo>
                  <a:lnTo>
                    <a:pt x="362" y="6"/>
                  </a:lnTo>
                  <a:lnTo>
                    <a:pt x="359" y="9"/>
                  </a:lnTo>
                  <a:lnTo>
                    <a:pt x="357" y="15"/>
                  </a:lnTo>
                  <a:lnTo>
                    <a:pt x="355" y="21"/>
                  </a:lnTo>
                  <a:lnTo>
                    <a:pt x="351" y="25"/>
                  </a:lnTo>
                  <a:lnTo>
                    <a:pt x="349" y="31"/>
                  </a:lnTo>
                  <a:lnTo>
                    <a:pt x="347" y="36"/>
                  </a:lnTo>
                  <a:lnTo>
                    <a:pt x="343" y="40"/>
                  </a:lnTo>
                  <a:lnTo>
                    <a:pt x="341" y="46"/>
                  </a:lnTo>
                  <a:lnTo>
                    <a:pt x="339" y="50"/>
                  </a:lnTo>
                  <a:lnTo>
                    <a:pt x="336" y="55"/>
                  </a:lnTo>
                  <a:lnTo>
                    <a:pt x="334" y="61"/>
                  </a:lnTo>
                  <a:lnTo>
                    <a:pt x="332" y="65"/>
                  </a:lnTo>
                  <a:lnTo>
                    <a:pt x="328" y="71"/>
                  </a:lnTo>
                  <a:lnTo>
                    <a:pt x="326" y="77"/>
                  </a:lnTo>
                  <a:lnTo>
                    <a:pt x="324" y="80"/>
                  </a:lnTo>
                  <a:lnTo>
                    <a:pt x="322" y="86"/>
                  </a:lnTo>
                  <a:lnTo>
                    <a:pt x="318" y="92"/>
                  </a:lnTo>
                  <a:lnTo>
                    <a:pt x="316" y="96"/>
                  </a:lnTo>
                  <a:lnTo>
                    <a:pt x="315" y="101"/>
                  </a:lnTo>
                  <a:lnTo>
                    <a:pt x="313" y="107"/>
                  </a:lnTo>
                  <a:lnTo>
                    <a:pt x="311" y="113"/>
                  </a:lnTo>
                  <a:lnTo>
                    <a:pt x="307" y="117"/>
                  </a:lnTo>
                  <a:lnTo>
                    <a:pt x="305" y="123"/>
                  </a:lnTo>
                  <a:lnTo>
                    <a:pt x="303" y="128"/>
                  </a:lnTo>
                  <a:lnTo>
                    <a:pt x="301" y="134"/>
                  </a:lnTo>
                  <a:lnTo>
                    <a:pt x="299" y="138"/>
                  </a:lnTo>
                  <a:lnTo>
                    <a:pt x="297" y="144"/>
                  </a:lnTo>
                  <a:lnTo>
                    <a:pt x="295" y="149"/>
                  </a:lnTo>
                  <a:lnTo>
                    <a:pt x="293" y="155"/>
                  </a:lnTo>
                  <a:lnTo>
                    <a:pt x="292" y="161"/>
                  </a:lnTo>
                  <a:lnTo>
                    <a:pt x="290" y="165"/>
                  </a:lnTo>
                  <a:lnTo>
                    <a:pt x="288" y="171"/>
                  </a:lnTo>
                  <a:lnTo>
                    <a:pt x="286" y="176"/>
                  </a:lnTo>
                  <a:lnTo>
                    <a:pt x="284" y="180"/>
                  </a:lnTo>
                  <a:lnTo>
                    <a:pt x="282" y="186"/>
                  </a:lnTo>
                  <a:lnTo>
                    <a:pt x="280" y="190"/>
                  </a:lnTo>
                  <a:lnTo>
                    <a:pt x="278" y="195"/>
                  </a:lnTo>
                  <a:lnTo>
                    <a:pt x="276" y="201"/>
                  </a:lnTo>
                  <a:lnTo>
                    <a:pt x="276" y="205"/>
                  </a:lnTo>
                  <a:lnTo>
                    <a:pt x="274" y="211"/>
                  </a:lnTo>
                  <a:lnTo>
                    <a:pt x="272" y="217"/>
                  </a:lnTo>
                  <a:lnTo>
                    <a:pt x="270" y="220"/>
                  </a:lnTo>
                  <a:lnTo>
                    <a:pt x="268" y="226"/>
                  </a:lnTo>
                  <a:lnTo>
                    <a:pt x="268" y="232"/>
                  </a:lnTo>
                  <a:lnTo>
                    <a:pt x="267" y="238"/>
                  </a:lnTo>
                  <a:lnTo>
                    <a:pt x="265" y="241"/>
                  </a:lnTo>
                  <a:lnTo>
                    <a:pt x="263" y="247"/>
                  </a:lnTo>
                  <a:lnTo>
                    <a:pt x="263" y="253"/>
                  </a:lnTo>
                  <a:lnTo>
                    <a:pt x="261" y="257"/>
                  </a:lnTo>
                  <a:lnTo>
                    <a:pt x="259" y="263"/>
                  </a:lnTo>
                  <a:lnTo>
                    <a:pt x="257" y="268"/>
                  </a:lnTo>
                  <a:lnTo>
                    <a:pt x="257" y="274"/>
                  </a:lnTo>
                  <a:lnTo>
                    <a:pt x="255" y="278"/>
                  </a:lnTo>
                  <a:lnTo>
                    <a:pt x="253" y="284"/>
                  </a:lnTo>
                  <a:lnTo>
                    <a:pt x="253" y="289"/>
                  </a:lnTo>
                  <a:lnTo>
                    <a:pt x="251" y="295"/>
                  </a:lnTo>
                  <a:lnTo>
                    <a:pt x="249" y="299"/>
                  </a:lnTo>
                  <a:lnTo>
                    <a:pt x="249" y="305"/>
                  </a:lnTo>
                  <a:lnTo>
                    <a:pt x="247" y="311"/>
                  </a:lnTo>
                  <a:lnTo>
                    <a:pt x="245" y="316"/>
                  </a:lnTo>
                  <a:lnTo>
                    <a:pt x="245" y="320"/>
                  </a:lnTo>
                  <a:lnTo>
                    <a:pt x="244" y="326"/>
                  </a:lnTo>
                  <a:lnTo>
                    <a:pt x="244" y="332"/>
                  </a:lnTo>
                  <a:lnTo>
                    <a:pt x="247" y="332"/>
                  </a:lnTo>
                  <a:lnTo>
                    <a:pt x="251" y="332"/>
                  </a:lnTo>
                  <a:lnTo>
                    <a:pt x="255" y="332"/>
                  </a:lnTo>
                  <a:lnTo>
                    <a:pt x="259" y="332"/>
                  </a:lnTo>
                  <a:lnTo>
                    <a:pt x="263" y="332"/>
                  </a:lnTo>
                  <a:lnTo>
                    <a:pt x="267" y="332"/>
                  </a:lnTo>
                  <a:lnTo>
                    <a:pt x="270" y="332"/>
                  </a:lnTo>
                  <a:lnTo>
                    <a:pt x="274" y="332"/>
                  </a:lnTo>
                  <a:lnTo>
                    <a:pt x="278" y="332"/>
                  </a:lnTo>
                  <a:lnTo>
                    <a:pt x="282" y="332"/>
                  </a:lnTo>
                  <a:lnTo>
                    <a:pt x="286" y="332"/>
                  </a:lnTo>
                  <a:lnTo>
                    <a:pt x="292" y="332"/>
                  </a:lnTo>
                  <a:lnTo>
                    <a:pt x="295" y="332"/>
                  </a:lnTo>
                  <a:lnTo>
                    <a:pt x="299" y="332"/>
                  </a:lnTo>
                  <a:lnTo>
                    <a:pt x="303" y="332"/>
                  </a:lnTo>
                  <a:lnTo>
                    <a:pt x="307" y="332"/>
                  </a:lnTo>
                  <a:lnTo>
                    <a:pt x="311" y="332"/>
                  </a:lnTo>
                  <a:lnTo>
                    <a:pt x="315" y="332"/>
                  </a:lnTo>
                  <a:lnTo>
                    <a:pt x="318" y="332"/>
                  </a:lnTo>
                  <a:lnTo>
                    <a:pt x="322" y="332"/>
                  </a:lnTo>
                  <a:lnTo>
                    <a:pt x="326" y="332"/>
                  </a:lnTo>
                  <a:lnTo>
                    <a:pt x="330" y="332"/>
                  </a:lnTo>
                  <a:lnTo>
                    <a:pt x="334" y="332"/>
                  </a:lnTo>
                  <a:lnTo>
                    <a:pt x="338" y="332"/>
                  </a:lnTo>
                  <a:lnTo>
                    <a:pt x="343" y="332"/>
                  </a:lnTo>
                  <a:lnTo>
                    <a:pt x="347" y="332"/>
                  </a:lnTo>
                  <a:lnTo>
                    <a:pt x="351" y="332"/>
                  </a:lnTo>
                  <a:lnTo>
                    <a:pt x="355" y="332"/>
                  </a:lnTo>
                  <a:lnTo>
                    <a:pt x="359" y="332"/>
                  </a:lnTo>
                  <a:lnTo>
                    <a:pt x="362" y="332"/>
                  </a:lnTo>
                  <a:lnTo>
                    <a:pt x="366" y="332"/>
                  </a:lnTo>
                  <a:lnTo>
                    <a:pt x="370" y="332"/>
                  </a:lnTo>
                  <a:lnTo>
                    <a:pt x="374" y="332"/>
                  </a:lnTo>
                  <a:lnTo>
                    <a:pt x="378" y="332"/>
                  </a:lnTo>
                  <a:lnTo>
                    <a:pt x="382" y="332"/>
                  </a:lnTo>
                  <a:lnTo>
                    <a:pt x="385" y="332"/>
                  </a:lnTo>
                  <a:lnTo>
                    <a:pt x="389" y="332"/>
                  </a:lnTo>
                  <a:lnTo>
                    <a:pt x="395" y="332"/>
                  </a:lnTo>
                  <a:lnTo>
                    <a:pt x="399" y="332"/>
                  </a:lnTo>
                  <a:lnTo>
                    <a:pt x="403" y="332"/>
                  </a:lnTo>
                  <a:lnTo>
                    <a:pt x="407" y="332"/>
                  </a:lnTo>
                  <a:lnTo>
                    <a:pt x="410" y="332"/>
                  </a:lnTo>
                  <a:lnTo>
                    <a:pt x="414" y="332"/>
                  </a:lnTo>
                  <a:lnTo>
                    <a:pt x="418" y="332"/>
                  </a:lnTo>
                  <a:lnTo>
                    <a:pt x="422" y="332"/>
                  </a:lnTo>
                  <a:lnTo>
                    <a:pt x="426" y="332"/>
                  </a:lnTo>
                  <a:lnTo>
                    <a:pt x="430" y="332"/>
                  </a:lnTo>
                  <a:lnTo>
                    <a:pt x="433" y="332"/>
                  </a:lnTo>
                  <a:lnTo>
                    <a:pt x="437" y="332"/>
                  </a:lnTo>
                  <a:lnTo>
                    <a:pt x="441" y="332"/>
                  </a:lnTo>
                  <a:lnTo>
                    <a:pt x="447" y="332"/>
                  </a:lnTo>
                  <a:lnTo>
                    <a:pt x="451" y="332"/>
                  </a:lnTo>
                  <a:lnTo>
                    <a:pt x="455" y="332"/>
                  </a:lnTo>
                  <a:lnTo>
                    <a:pt x="458" y="332"/>
                  </a:lnTo>
                  <a:lnTo>
                    <a:pt x="462" y="332"/>
                  </a:lnTo>
                  <a:lnTo>
                    <a:pt x="466" y="332"/>
                  </a:lnTo>
                  <a:lnTo>
                    <a:pt x="470" y="332"/>
                  </a:lnTo>
                  <a:lnTo>
                    <a:pt x="474" y="332"/>
                  </a:lnTo>
                  <a:lnTo>
                    <a:pt x="478" y="332"/>
                  </a:lnTo>
                  <a:lnTo>
                    <a:pt x="481" y="332"/>
                  </a:lnTo>
                  <a:lnTo>
                    <a:pt x="485" y="332"/>
                  </a:lnTo>
                  <a:lnTo>
                    <a:pt x="489" y="332"/>
                  </a:lnTo>
                  <a:lnTo>
                    <a:pt x="493" y="332"/>
                  </a:lnTo>
                  <a:lnTo>
                    <a:pt x="497" y="332"/>
                  </a:lnTo>
                  <a:lnTo>
                    <a:pt x="497" y="339"/>
                  </a:lnTo>
                  <a:lnTo>
                    <a:pt x="495" y="347"/>
                  </a:lnTo>
                  <a:lnTo>
                    <a:pt x="495" y="355"/>
                  </a:lnTo>
                  <a:lnTo>
                    <a:pt x="493" y="362"/>
                  </a:lnTo>
                  <a:lnTo>
                    <a:pt x="491" y="370"/>
                  </a:lnTo>
                  <a:lnTo>
                    <a:pt x="491" y="378"/>
                  </a:lnTo>
                  <a:lnTo>
                    <a:pt x="489" y="385"/>
                  </a:lnTo>
                  <a:lnTo>
                    <a:pt x="489" y="393"/>
                  </a:lnTo>
                  <a:lnTo>
                    <a:pt x="487" y="401"/>
                  </a:lnTo>
                  <a:lnTo>
                    <a:pt x="487" y="408"/>
                  </a:lnTo>
                  <a:lnTo>
                    <a:pt x="485" y="416"/>
                  </a:lnTo>
                  <a:lnTo>
                    <a:pt x="485" y="424"/>
                  </a:lnTo>
                  <a:lnTo>
                    <a:pt x="483" y="431"/>
                  </a:lnTo>
                  <a:lnTo>
                    <a:pt x="483" y="439"/>
                  </a:lnTo>
                  <a:lnTo>
                    <a:pt x="481" y="447"/>
                  </a:lnTo>
                  <a:lnTo>
                    <a:pt x="481" y="454"/>
                  </a:lnTo>
                  <a:lnTo>
                    <a:pt x="481" y="462"/>
                  </a:lnTo>
                  <a:lnTo>
                    <a:pt x="479" y="470"/>
                  </a:lnTo>
                  <a:lnTo>
                    <a:pt x="479" y="477"/>
                  </a:lnTo>
                  <a:lnTo>
                    <a:pt x="479" y="487"/>
                  </a:lnTo>
                  <a:lnTo>
                    <a:pt x="478" y="495"/>
                  </a:lnTo>
                  <a:lnTo>
                    <a:pt x="478" y="502"/>
                  </a:lnTo>
                  <a:lnTo>
                    <a:pt x="478" y="510"/>
                  </a:lnTo>
                  <a:lnTo>
                    <a:pt x="478" y="518"/>
                  </a:lnTo>
                  <a:lnTo>
                    <a:pt x="476" y="525"/>
                  </a:lnTo>
                  <a:lnTo>
                    <a:pt x="476" y="533"/>
                  </a:lnTo>
                  <a:lnTo>
                    <a:pt x="476" y="541"/>
                  </a:lnTo>
                  <a:lnTo>
                    <a:pt x="476" y="548"/>
                  </a:lnTo>
                  <a:lnTo>
                    <a:pt x="476" y="556"/>
                  </a:lnTo>
                  <a:lnTo>
                    <a:pt x="476" y="564"/>
                  </a:lnTo>
                  <a:lnTo>
                    <a:pt x="476" y="571"/>
                  </a:lnTo>
                  <a:lnTo>
                    <a:pt x="476" y="579"/>
                  </a:lnTo>
                  <a:lnTo>
                    <a:pt x="476" y="587"/>
                  </a:lnTo>
                  <a:lnTo>
                    <a:pt x="476" y="594"/>
                  </a:lnTo>
                  <a:lnTo>
                    <a:pt x="476" y="602"/>
                  </a:lnTo>
                  <a:lnTo>
                    <a:pt x="476" y="610"/>
                  </a:lnTo>
                  <a:lnTo>
                    <a:pt x="476" y="617"/>
                  </a:lnTo>
                  <a:lnTo>
                    <a:pt x="476" y="625"/>
                  </a:lnTo>
                  <a:lnTo>
                    <a:pt x="476" y="633"/>
                  </a:lnTo>
                  <a:lnTo>
                    <a:pt x="478" y="640"/>
                  </a:lnTo>
                  <a:lnTo>
                    <a:pt x="478" y="648"/>
                  </a:lnTo>
                  <a:lnTo>
                    <a:pt x="478" y="656"/>
                  </a:lnTo>
                  <a:lnTo>
                    <a:pt x="478" y="663"/>
                  </a:lnTo>
                  <a:lnTo>
                    <a:pt x="479" y="671"/>
                  </a:lnTo>
                  <a:lnTo>
                    <a:pt x="479" y="679"/>
                  </a:lnTo>
                  <a:lnTo>
                    <a:pt x="479" y="686"/>
                  </a:lnTo>
                  <a:lnTo>
                    <a:pt x="481" y="694"/>
                  </a:lnTo>
                  <a:lnTo>
                    <a:pt x="481" y="702"/>
                  </a:lnTo>
                  <a:lnTo>
                    <a:pt x="483" y="709"/>
                  </a:lnTo>
                  <a:lnTo>
                    <a:pt x="483" y="717"/>
                  </a:lnTo>
                  <a:lnTo>
                    <a:pt x="483" y="725"/>
                  </a:lnTo>
                  <a:lnTo>
                    <a:pt x="485" y="732"/>
                  </a:lnTo>
                  <a:lnTo>
                    <a:pt x="485" y="740"/>
                  </a:lnTo>
                  <a:lnTo>
                    <a:pt x="487" y="748"/>
                  </a:lnTo>
                  <a:lnTo>
                    <a:pt x="487" y="755"/>
                  </a:lnTo>
                  <a:lnTo>
                    <a:pt x="489" y="763"/>
                  </a:lnTo>
                  <a:lnTo>
                    <a:pt x="489" y="773"/>
                  </a:lnTo>
                  <a:lnTo>
                    <a:pt x="491" y="780"/>
                  </a:lnTo>
                  <a:lnTo>
                    <a:pt x="493" y="788"/>
                  </a:lnTo>
                  <a:lnTo>
                    <a:pt x="493" y="796"/>
                  </a:lnTo>
                  <a:lnTo>
                    <a:pt x="495" y="803"/>
                  </a:lnTo>
                  <a:lnTo>
                    <a:pt x="495" y="811"/>
                  </a:lnTo>
                  <a:lnTo>
                    <a:pt x="497" y="819"/>
                  </a:lnTo>
                  <a:lnTo>
                    <a:pt x="499" y="826"/>
                  </a:lnTo>
                  <a:lnTo>
                    <a:pt x="495" y="826"/>
                  </a:lnTo>
                  <a:lnTo>
                    <a:pt x="489" y="826"/>
                  </a:lnTo>
                  <a:lnTo>
                    <a:pt x="485" y="826"/>
                  </a:lnTo>
                  <a:lnTo>
                    <a:pt x="481" y="826"/>
                  </a:lnTo>
                  <a:lnTo>
                    <a:pt x="478" y="826"/>
                  </a:lnTo>
                  <a:lnTo>
                    <a:pt x="474" y="826"/>
                  </a:lnTo>
                  <a:lnTo>
                    <a:pt x="470" y="826"/>
                  </a:lnTo>
                  <a:lnTo>
                    <a:pt x="466" y="826"/>
                  </a:lnTo>
                  <a:lnTo>
                    <a:pt x="462" y="826"/>
                  </a:lnTo>
                  <a:lnTo>
                    <a:pt x="458" y="826"/>
                  </a:lnTo>
                  <a:lnTo>
                    <a:pt x="455" y="826"/>
                  </a:lnTo>
                  <a:lnTo>
                    <a:pt x="451" y="826"/>
                  </a:lnTo>
                  <a:lnTo>
                    <a:pt x="447" y="826"/>
                  </a:lnTo>
                  <a:lnTo>
                    <a:pt x="443" y="826"/>
                  </a:lnTo>
                  <a:lnTo>
                    <a:pt x="437" y="826"/>
                  </a:lnTo>
                  <a:lnTo>
                    <a:pt x="433" y="826"/>
                  </a:lnTo>
                  <a:lnTo>
                    <a:pt x="430" y="826"/>
                  </a:lnTo>
                  <a:lnTo>
                    <a:pt x="426" y="826"/>
                  </a:lnTo>
                  <a:lnTo>
                    <a:pt x="422" y="826"/>
                  </a:lnTo>
                  <a:lnTo>
                    <a:pt x="418" y="826"/>
                  </a:lnTo>
                  <a:lnTo>
                    <a:pt x="414" y="826"/>
                  </a:lnTo>
                  <a:lnTo>
                    <a:pt x="410" y="826"/>
                  </a:lnTo>
                  <a:lnTo>
                    <a:pt x="407" y="826"/>
                  </a:lnTo>
                  <a:lnTo>
                    <a:pt x="403" y="826"/>
                  </a:lnTo>
                  <a:lnTo>
                    <a:pt x="399" y="826"/>
                  </a:lnTo>
                  <a:lnTo>
                    <a:pt x="395" y="826"/>
                  </a:lnTo>
                  <a:lnTo>
                    <a:pt x="391" y="826"/>
                  </a:lnTo>
                  <a:lnTo>
                    <a:pt x="385" y="826"/>
                  </a:lnTo>
                  <a:lnTo>
                    <a:pt x="382" y="826"/>
                  </a:lnTo>
                  <a:lnTo>
                    <a:pt x="378" y="826"/>
                  </a:lnTo>
                  <a:lnTo>
                    <a:pt x="374" y="826"/>
                  </a:lnTo>
                  <a:lnTo>
                    <a:pt x="370" y="826"/>
                  </a:lnTo>
                  <a:lnTo>
                    <a:pt x="366" y="826"/>
                  </a:lnTo>
                  <a:lnTo>
                    <a:pt x="362" y="826"/>
                  </a:lnTo>
                  <a:lnTo>
                    <a:pt x="359" y="826"/>
                  </a:lnTo>
                  <a:lnTo>
                    <a:pt x="355" y="826"/>
                  </a:lnTo>
                  <a:lnTo>
                    <a:pt x="351" y="826"/>
                  </a:lnTo>
                  <a:lnTo>
                    <a:pt x="347" y="826"/>
                  </a:lnTo>
                  <a:lnTo>
                    <a:pt x="343" y="826"/>
                  </a:lnTo>
                  <a:lnTo>
                    <a:pt x="339" y="826"/>
                  </a:lnTo>
                  <a:lnTo>
                    <a:pt x="334" y="826"/>
                  </a:lnTo>
                  <a:lnTo>
                    <a:pt x="330" y="826"/>
                  </a:lnTo>
                  <a:lnTo>
                    <a:pt x="326" y="826"/>
                  </a:lnTo>
                  <a:lnTo>
                    <a:pt x="322" y="826"/>
                  </a:lnTo>
                  <a:lnTo>
                    <a:pt x="318" y="826"/>
                  </a:lnTo>
                  <a:lnTo>
                    <a:pt x="315" y="826"/>
                  </a:lnTo>
                  <a:lnTo>
                    <a:pt x="311" y="826"/>
                  </a:lnTo>
                  <a:lnTo>
                    <a:pt x="307" y="826"/>
                  </a:lnTo>
                  <a:lnTo>
                    <a:pt x="303" y="826"/>
                  </a:lnTo>
                  <a:lnTo>
                    <a:pt x="299" y="826"/>
                  </a:lnTo>
                  <a:lnTo>
                    <a:pt x="295" y="826"/>
                  </a:lnTo>
                  <a:lnTo>
                    <a:pt x="292" y="826"/>
                  </a:lnTo>
                  <a:lnTo>
                    <a:pt x="288" y="826"/>
                  </a:lnTo>
                  <a:lnTo>
                    <a:pt x="282" y="826"/>
                  </a:lnTo>
                  <a:lnTo>
                    <a:pt x="278" y="826"/>
                  </a:lnTo>
                  <a:lnTo>
                    <a:pt x="274" y="826"/>
                  </a:lnTo>
                  <a:lnTo>
                    <a:pt x="270" y="826"/>
                  </a:lnTo>
                  <a:lnTo>
                    <a:pt x="267" y="826"/>
                  </a:lnTo>
                  <a:lnTo>
                    <a:pt x="263" y="826"/>
                  </a:lnTo>
                  <a:lnTo>
                    <a:pt x="259" y="826"/>
                  </a:lnTo>
                  <a:lnTo>
                    <a:pt x="255" y="826"/>
                  </a:lnTo>
                  <a:lnTo>
                    <a:pt x="251" y="826"/>
                  </a:lnTo>
                  <a:lnTo>
                    <a:pt x="247" y="826"/>
                  </a:lnTo>
                  <a:lnTo>
                    <a:pt x="244" y="82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prst="relaxedInset"/>
              <a:extrusionClr>
                <a:schemeClr val="bg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081" name="Freeform 9"/>
            <p:cNvSpPr>
              <a:spLocks/>
            </p:cNvSpPr>
            <p:nvPr/>
          </p:nvSpPr>
          <p:spPr bwMode="auto">
            <a:xfrm>
              <a:off x="3651250" y="4452938"/>
              <a:ext cx="1838325" cy="792163"/>
            </a:xfrm>
            <a:custGeom>
              <a:avLst/>
              <a:gdLst/>
              <a:ahLst/>
              <a:cxnLst>
                <a:cxn ang="0">
                  <a:pos x="863" y="248"/>
                </a:cxn>
                <a:cxn ang="0">
                  <a:pos x="905" y="236"/>
                </a:cxn>
                <a:cxn ang="0">
                  <a:pos x="945" y="225"/>
                </a:cxn>
                <a:cxn ang="0">
                  <a:pos x="988" y="211"/>
                </a:cxn>
                <a:cxn ang="0">
                  <a:pos x="1030" y="196"/>
                </a:cxn>
                <a:cxn ang="0">
                  <a:pos x="1070" y="177"/>
                </a:cxn>
                <a:cxn ang="0">
                  <a:pos x="1112" y="158"/>
                </a:cxn>
                <a:cxn ang="0">
                  <a:pos x="1152" y="137"/>
                </a:cxn>
                <a:cxn ang="0">
                  <a:pos x="1095" y="188"/>
                </a:cxn>
                <a:cxn ang="0">
                  <a:pos x="1024" y="246"/>
                </a:cxn>
                <a:cxn ang="0">
                  <a:pos x="951" y="301"/>
                </a:cxn>
                <a:cxn ang="0">
                  <a:pos x="878" y="351"/>
                </a:cxn>
                <a:cxn ang="0">
                  <a:pos x="807" y="392"/>
                </a:cxn>
                <a:cxn ang="0">
                  <a:pos x="734" y="430"/>
                </a:cxn>
                <a:cxn ang="0">
                  <a:pos x="662" y="464"/>
                </a:cxn>
                <a:cxn ang="0">
                  <a:pos x="589" y="495"/>
                </a:cxn>
                <a:cxn ang="0">
                  <a:pos x="514" y="472"/>
                </a:cxn>
                <a:cxn ang="0">
                  <a:pos x="441" y="438"/>
                </a:cxn>
                <a:cxn ang="0">
                  <a:pos x="368" y="401"/>
                </a:cxn>
                <a:cxn ang="0">
                  <a:pos x="297" y="363"/>
                </a:cxn>
                <a:cxn ang="0">
                  <a:pos x="222" y="315"/>
                </a:cxn>
                <a:cxn ang="0">
                  <a:pos x="151" y="261"/>
                </a:cxn>
                <a:cxn ang="0">
                  <a:pos x="80" y="204"/>
                </a:cxn>
                <a:cxn ang="0">
                  <a:pos x="9" y="142"/>
                </a:cxn>
                <a:cxn ang="0">
                  <a:pos x="36" y="152"/>
                </a:cxn>
                <a:cxn ang="0">
                  <a:pos x="77" y="173"/>
                </a:cxn>
                <a:cxn ang="0">
                  <a:pos x="117" y="192"/>
                </a:cxn>
                <a:cxn ang="0">
                  <a:pos x="161" y="207"/>
                </a:cxn>
                <a:cxn ang="0">
                  <a:pos x="201" y="223"/>
                </a:cxn>
                <a:cxn ang="0">
                  <a:pos x="241" y="234"/>
                </a:cxn>
                <a:cxn ang="0">
                  <a:pos x="284" y="246"/>
                </a:cxn>
                <a:cxn ang="0">
                  <a:pos x="326" y="255"/>
                </a:cxn>
                <a:cxn ang="0">
                  <a:pos x="332" y="229"/>
                </a:cxn>
                <a:cxn ang="0">
                  <a:pos x="332" y="196"/>
                </a:cxn>
                <a:cxn ang="0">
                  <a:pos x="332" y="165"/>
                </a:cxn>
                <a:cxn ang="0">
                  <a:pos x="332" y="133"/>
                </a:cxn>
                <a:cxn ang="0">
                  <a:pos x="332" y="100"/>
                </a:cxn>
                <a:cxn ang="0">
                  <a:pos x="332" y="69"/>
                </a:cxn>
                <a:cxn ang="0">
                  <a:pos x="332" y="37"/>
                </a:cxn>
                <a:cxn ang="0">
                  <a:pos x="332" y="6"/>
                </a:cxn>
                <a:cxn ang="0">
                  <a:pos x="385" y="10"/>
                </a:cxn>
                <a:cxn ang="0">
                  <a:pos x="447" y="18"/>
                </a:cxn>
                <a:cxn ang="0">
                  <a:pos x="510" y="21"/>
                </a:cxn>
                <a:cxn ang="0">
                  <a:pos x="571" y="23"/>
                </a:cxn>
                <a:cxn ang="0">
                  <a:pos x="633" y="23"/>
                </a:cxn>
                <a:cxn ang="0">
                  <a:pos x="694" y="18"/>
                </a:cxn>
                <a:cxn ang="0">
                  <a:pos x="755" y="12"/>
                </a:cxn>
                <a:cxn ang="0">
                  <a:pos x="819" y="2"/>
                </a:cxn>
                <a:cxn ang="0">
                  <a:pos x="826" y="29"/>
                </a:cxn>
                <a:cxn ang="0">
                  <a:pos x="826" y="62"/>
                </a:cxn>
                <a:cxn ang="0">
                  <a:pos x="826" y="92"/>
                </a:cxn>
                <a:cxn ang="0">
                  <a:pos x="826" y="125"/>
                </a:cxn>
                <a:cxn ang="0">
                  <a:pos x="826" y="156"/>
                </a:cxn>
                <a:cxn ang="0">
                  <a:pos x="826" y="188"/>
                </a:cxn>
                <a:cxn ang="0">
                  <a:pos x="826" y="221"/>
                </a:cxn>
                <a:cxn ang="0">
                  <a:pos x="826" y="252"/>
                </a:cxn>
              </a:cxnLst>
              <a:rect l="0" t="0" r="r" b="b"/>
              <a:pathLst>
                <a:path w="1158" h="499">
                  <a:moveTo>
                    <a:pt x="826" y="255"/>
                  </a:moveTo>
                  <a:lnTo>
                    <a:pt x="830" y="255"/>
                  </a:lnTo>
                  <a:lnTo>
                    <a:pt x="836" y="254"/>
                  </a:lnTo>
                  <a:lnTo>
                    <a:pt x="842" y="254"/>
                  </a:lnTo>
                  <a:lnTo>
                    <a:pt x="848" y="252"/>
                  </a:lnTo>
                  <a:lnTo>
                    <a:pt x="851" y="250"/>
                  </a:lnTo>
                  <a:lnTo>
                    <a:pt x="857" y="250"/>
                  </a:lnTo>
                  <a:lnTo>
                    <a:pt x="863" y="248"/>
                  </a:lnTo>
                  <a:lnTo>
                    <a:pt x="869" y="246"/>
                  </a:lnTo>
                  <a:lnTo>
                    <a:pt x="872" y="246"/>
                  </a:lnTo>
                  <a:lnTo>
                    <a:pt x="878" y="244"/>
                  </a:lnTo>
                  <a:lnTo>
                    <a:pt x="884" y="242"/>
                  </a:lnTo>
                  <a:lnTo>
                    <a:pt x="890" y="242"/>
                  </a:lnTo>
                  <a:lnTo>
                    <a:pt x="894" y="240"/>
                  </a:lnTo>
                  <a:lnTo>
                    <a:pt x="899" y="238"/>
                  </a:lnTo>
                  <a:lnTo>
                    <a:pt x="905" y="236"/>
                  </a:lnTo>
                  <a:lnTo>
                    <a:pt x="909" y="236"/>
                  </a:lnTo>
                  <a:lnTo>
                    <a:pt x="915" y="234"/>
                  </a:lnTo>
                  <a:lnTo>
                    <a:pt x="920" y="232"/>
                  </a:lnTo>
                  <a:lnTo>
                    <a:pt x="926" y="231"/>
                  </a:lnTo>
                  <a:lnTo>
                    <a:pt x="930" y="231"/>
                  </a:lnTo>
                  <a:lnTo>
                    <a:pt x="936" y="229"/>
                  </a:lnTo>
                  <a:lnTo>
                    <a:pt x="942" y="227"/>
                  </a:lnTo>
                  <a:lnTo>
                    <a:pt x="945" y="225"/>
                  </a:lnTo>
                  <a:lnTo>
                    <a:pt x="951" y="223"/>
                  </a:lnTo>
                  <a:lnTo>
                    <a:pt x="957" y="223"/>
                  </a:lnTo>
                  <a:lnTo>
                    <a:pt x="961" y="221"/>
                  </a:lnTo>
                  <a:lnTo>
                    <a:pt x="966" y="219"/>
                  </a:lnTo>
                  <a:lnTo>
                    <a:pt x="972" y="217"/>
                  </a:lnTo>
                  <a:lnTo>
                    <a:pt x="976" y="215"/>
                  </a:lnTo>
                  <a:lnTo>
                    <a:pt x="982" y="213"/>
                  </a:lnTo>
                  <a:lnTo>
                    <a:pt x="988" y="211"/>
                  </a:lnTo>
                  <a:lnTo>
                    <a:pt x="991" y="209"/>
                  </a:lnTo>
                  <a:lnTo>
                    <a:pt x="997" y="207"/>
                  </a:lnTo>
                  <a:lnTo>
                    <a:pt x="1003" y="206"/>
                  </a:lnTo>
                  <a:lnTo>
                    <a:pt x="1009" y="204"/>
                  </a:lnTo>
                  <a:lnTo>
                    <a:pt x="1012" y="202"/>
                  </a:lnTo>
                  <a:lnTo>
                    <a:pt x="1018" y="200"/>
                  </a:lnTo>
                  <a:lnTo>
                    <a:pt x="1024" y="198"/>
                  </a:lnTo>
                  <a:lnTo>
                    <a:pt x="1030" y="196"/>
                  </a:lnTo>
                  <a:lnTo>
                    <a:pt x="1034" y="194"/>
                  </a:lnTo>
                  <a:lnTo>
                    <a:pt x="1039" y="192"/>
                  </a:lnTo>
                  <a:lnTo>
                    <a:pt x="1045" y="188"/>
                  </a:lnTo>
                  <a:lnTo>
                    <a:pt x="1051" y="186"/>
                  </a:lnTo>
                  <a:lnTo>
                    <a:pt x="1055" y="184"/>
                  </a:lnTo>
                  <a:lnTo>
                    <a:pt x="1060" y="183"/>
                  </a:lnTo>
                  <a:lnTo>
                    <a:pt x="1066" y="181"/>
                  </a:lnTo>
                  <a:lnTo>
                    <a:pt x="1070" y="177"/>
                  </a:lnTo>
                  <a:lnTo>
                    <a:pt x="1076" y="175"/>
                  </a:lnTo>
                  <a:lnTo>
                    <a:pt x="1082" y="173"/>
                  </a:lnTo>
                  <a:lnTo>
                    <a:pt x="1085" y="171"/>
                  </a:lnTo>
                  <a:lnTo>
                    <a:pt x="1091" y="167"/>
                  </a:lnTo>
                  <a:lnTo>
                    <a:pt x="1097" y="165"/>
                  </a:lnTo>
                  <a:lnTo>
                    <a:pt x="1101" y="163"/>
                  </a:lnTo>
                  <a:lnTo>
                    <a:pt x="1106" y="160"/>
                  </a:lnTo>
                  <a:lnTo>
                    <a:pt x="1112" y="158"/>
                  </a:lnTo>
                  <a:lnTo>
                    <a:pt x="1116" y="156"/>
                  </a:lnTo>
                  <a:lnTo>
                    <a:pt x="1122" y="152"/>
                  </a:lnTo>
                  <a:lnTo>
                    <a:pt x="1128" y="150"/>
                  </a:lnTo>
                  <a:lnTo>
                    <a:pt x="1131" y="148"/>
                  </a:lnTo>
                  <a:lnTo>
                    <a:pt x="1137" y="144"/>
                  </a:lnTo>
                  <a:lnTo>
                    <a:pt x="1143" y="142"/>
                  </a:lnTo>
                  <a:lnTo>
                    <a:pt x="1147" y="140"/>
                  </a:lnTo>
                  <a:lnTo>
                    <a:pt x="1152" y="137"/>
                  </a:lnTo>
                  <a:lnTo>
                    <a:pt x="1158" y="135"/>
                  </a:lnTo>
                  <a:lnTo>
                    <a:pt x="1149" y="142"/>
                  </a:lnTo>
                  <a:lnTo>
                    <a:pt x="1139" y="150"/>
                  </a:lnTo>
                  <a:lnTo>
                    <a:pt x="1131" y="158"/>
                  </a:lnTo>
                  <a:lnTo>
                    <a:pt x="1122" y="165"/>
                  </a:lnTo>
                  <a:lnTo>
                    <a:pt x="1112" y="173"/>
                  </a:lnTo>
                  <a:lnTo>
                    <a:pt x="1105" y="181"/>
                  </a:lnTo>
                  <a:lnTo>
                    <a:pt x="1095" y="188"/>
                  </a:lnTo>
                  <a:lnTo>
                    <a:pt x="1087" y="196"/>
                  </a:lnTo>
                  <a:lnTo>
                    <a:pt x="1078" y="204"/>
                  </a:lnTo>
                  <a:lnTo>
                    <a:pt x="1068" y="211"/>
                  </a:lnTo>
                  <a:lnTo>
                    <a:pt x="1060" y="217"/>
                  </a:lnTo>
                  <a:lnTo>
                    <a:pt x="1051" y="225"/>
                  </a:lnTo>
                  <a:lnTo>
                    <a:pt x="1041" y="232"/>
                  </a:lnTo>
                  <a:lnTo>
                    <a:pt x="1034" y="240"/>
                  </a:lnTo>
                  <a:lnTo>
                    <a:pt x="1024" y="246"/>
                  </a:lnTo>
                  <a:lnTo>
                    <a:pt x="1014" y="254"/>
                  </a:lnTo>
                  <a:lnTo>
                    <a:pt x="1007" y="261"/>
                  </a:lnTo>
                  <a:lnTo>
                    <a:pt x="997" y="267"/>
                  </a:lnTo>
                  <a:lnTo>
                    <a:pt x="988" y="275"/>
                  </a:lnTo>
                  <a:lnTo>
                    <a:pt x="980" y="280"/>
                  </a:lnTo>
                  <a:lnTo>
                    <a:pt x="970" y="288"/>
                  </a:lnTo>
                  <a:lnTo>
                    <a:pt x="961" y="294"/>
                  </a:lnTo>
                  <a:lnTo>
                    <a:pt x="951" y="301"/>
                  </a:lnTo>
                  <a:lnTo>
                    <a:pt x="943" y="307"/>
                  </a:lnTo>
                  <a:lnTo>
                    <a:pt x="934" y="315"/>
                  </a:lnTo>
                  <a:lnTo>
                    <a:pt x="924" y="321"/>
                  </a:lnTo>
                  <a:lnTo>
                    <a:pt x="915" y="326"/>
                  </a:lnTo>
                  <a:lnTo>
                    <a:pt x="905" y="332"/>
                  </a:lnTo>
                  <a:lnTo>
                    <a:pt x="895" y="340"/>
                  </a:lnTo>
                  <a:lnTo>
                    <a:pt x="888" y="346"/>
                  </a:lnTo>
                  <a:lnTo>
                    <a:pt x="878" y="351"/>
                  </a:lnTo>
                  <a:lnTo>
                    <a:pt x="869" y="357"/>
                  </a:lnTo>
                  <a:lnTo>
                    <a:pt x="859" y="363"/>
                  </a:lnTo>
                  <a:lnTo>
                    <a:pt x="851" y="367"/>
                  </a:lnTo>
                  <a:lnTo>
                    <a:pt x="842" y="372"/>
                  </a:lnTo>
                  <a:lnTo>
                    <a:pt x="834" y="378"/>
                  </a:lnTo>
                  <a:lnTo>
                    <a:pt x="825" y="382"/>
                  </a:lnTo>
                  <a:lnTo>
                    <a:pt x="817" y="388"/>
                  </a:lnTo>
                  <a:lnTo>
                    <a:pt x="807" y="392"/>
                  </a:lnTo>
                  <a:lnTo>
                    <a:pt x="798" y="397"/>
                  </a:lnTo>
                  <a:lnTo>
                    <a:pt x="790" y="401"/>
                  </a:lnTo>
                  <a:lnTo>
                    <a:pt x="780" y="407"/>
                  </a:lnTo>
                  <a:lnTo>
                    <a:pt x="771" y="411"/>
                  </a:lnTo>
                  <a:lnTo>
                    <a:pt x="763" y="417"/>
                  </a:lnTo>
                  <a:lnTo>
                    <a:pt x="754" y="420"/>
                  </a:lnTo>
                  <a:lnTo>
                    <a:pt x="744" y="424"/>
                  </a:lnTo>
                  <a:lnTo>
                    <a:pt x="734" y="430"/>
                  </a:lnTo>
                  <a:lnTo>
                    <a:pt x="725" y="434"/>
                  </a:lnTo>
                  <a:lnTo>
                    <a:pt x="717" y="438"/>
                  </a:lnTo>
                  <a:lnTo>
                    <a:pt x="708" y="443"/>
                  </a:lnTo>
                  <a:lnTo>
                    <a:pt x="698" y="447"/>
                  </a:lnTo>
                  <a:lnTo>
                    <a:pt x="688" y="451"/>
                  </a:lnTo>
                  <a:lnTo>
                    <a:pt x="679" y="455"/>
                  </a:lnTo>
                  <a:lnTo>
                    <a:pt x="671" y="459"/>
                  </a:lnTo>
                  <a:lnTo>
                    <a:pt x="662" y="464"/>
                  </a:lnTo>
                  <a:lnTo>
                    <a:pt x="652" y="468"/>
                  </a:lnTo>
                  <a:lnTo>
                    <a:pt x="642" y="472"/>
                  </a:lnTo>
                  <a:lnTo>
                    <a:pt x="633" y="476"/>
                  </a:lnTo>
                  <a:lnTo>
                    <a:pt x="625" y="480"/>
                  </a:lnTo>
                  <a:lnTo>
                    <a:pt x="615" y="484"/>
                  </a:lnTo>
                  <a:lnTo>
                    <a:pt x="606" y="487"/>
                  </a:lnTo>
                  <a:lnTo>
                    <a:pt x="596" y="491"/>
                  </a:lnTo>
                  <a:lnTo>
                    <a:pt x="589" y="495"/>
                  </a:lnTo>
                  <a:lnTo>
                    <a:pt x="579" y="499"/>
                  </a:lnTo>
                  <a:lnTo>
                    <a:pt x="569" y="495"/>
                  </a:lnTo>
                  <a:lnTo>
                    <a:pt x="560" y="491"/>
                  </a:lnTo>
                  <a:lnTo>
                    <a:pt x="552" y="487"/>
                  </a:lnTo>
                  <a:lnTo>
                    <a:pt x="543" y="484"/>
                  </a:lnTo>
                  <a:lnTo>
                    <a:pt x="533" y="480"/>
                  </a:lnTo>
                  <a:lnTo>
                    <a:pt x="523" y="476"/>
                  </a:lnTo>
                  <a:lnTo>
                    <a:pt x="514" y="472"/>
                  </a:lnTo>
                  <a:lnTo>
                    <a:pt x="506" y="468"/>
                  </a:lnTo>
                  <a:lnTo>
                    <a:pt x="497" y="464"/>
                  </a:lnTo>
                  <a:lnTo>
                    <a:pt x="487" y="459"/>
                  </a:lnTo>
                  <a:lnTo>
                    <a:pt x="477" y="455"/>
                  </a:lnTo>
                  <a:lnTo>
                    <a:pt x="468" y="451"/>
                  </a:lnTo>
                  <a:lnTo>
                    <a:pt x="458" y="447"/>
                  </a:lnTo>
                  <a:lnTo>
                    <a:pt x="451" y="443"/>
                  </a:lnTo>
                  <a:lnTo>
                    <a:pt x="441" y="438"/>
                  </a:lnTo>
                  <a:lnTo>
                    <a:pt x="431" y="434"/>
                  </a:lnTo>
                  <a:lnTo>
                    <a:pt x="422" y="430"/>
                  </a:lnTo>
                  <a:lnTo>
                    <a:pt x="412" y="424"/>
                  </a:lnTo>
                  <a:lnTo>
                    <a:pt x="405" y="420"/>
                  </a:lnTo>
                  <a:lnTo>
                    <a:pt x="395" y="417"/>
                  </a:lnTo>
                  <a:lnTo>
                    <a:pt x="385" y="411"/>
                  </a:lnTo>
                  <a:lnTo>
                    <a:pt x="376" y="407"/>
                  </a:lnTo>
                  <a:lnTo>
                    <a:pt x="368" y="401"/>
                  </a:lnTo>
                  <a:lnTo>
                    <a:pt x="358" y="397"/>
                  </a:lnTo>
                  <a:lnTo>
                    <a:pt x="349" y="392"/>
                  </a:lnTo>
                  <a:lnTo>
                    <a:pt x="341" y="388"/>
                  </a:lnTo>
                  <a:lnTo>
                    <a:pt x="332" y="382"/>
                  </a:lnTo>
                  <a:lnTo>
                    <a:pt x="324" y="378"/>
                  </a:lnTo>
                  <a:lnTo>
                    <a:pt x="314" y="372"/>
                  </a:lnTo>
                  <a:lnTo>
                    <a:pt x="307" y="367"/>
                  </a:lnTo>
                  <a:lnTo>
                    <a:pt x="297" y="363"/>
                  </a:lnTo>
                  <a:lnTo>
                    <a:pt x="289" y="357"/>
                  </a:lnTo>
                  <a:lnTo>
                    <a:pt x="280" y="351"/>
                  </a:lnTo>
                  <a:lnTo>
                    <a:pt x="270" y="346"/>
                  </a:lnTo>
                  <a:lnTo>
                    <a:pt x="261" y="340"/>
                  </a:lnTo>
                  <a:lnTo>
                    <a:pt x="251" y="332"/>
                  </a:lnTo>
                  <a:lnTo>
                    <a:pt x="241" y="326"/>
                  </a:lnTo>
                  <a:lnTo>
                    <a:pt x="232" y="321"/>
                  </a:lnTo>
                  <a:lnTo>
                    <a:pt x="222" y="315"/>
                  </a:lnTo>
                  <a:lnTo>
                    <a:pt x="215" y="307"/>
                  </a:lnTo>
                  <a:lnTo>
                    <a:pt x="205" y="301"/>
                  </a:lnTo>
                  <a:lnTo>
                    <a:pt x="195" y="294"/>
                  </a:lnTo>
                  <a:lnTo>
                    <a:pt x="186" y="288"/>
                  </a:lnTo>
                  <a:lnTo>
                    <a:pt x="178" y="280"/>
                  </a:lnTo>
                  <a:lnTo>
                    <a:pt x="169" y="275"/>
                  </a:lnTo>
                  <a:lnTo>
                    <a:pt x="159" y="267"/>
                  </a:lnTo>
                  <a:lnTo>
                    <a:pt x="151" y="261"/>
                  </a:lnTo>
                  <a:lnTo>
                    <a:pt x="142" y="254"/>
                  </a:lnTo>
                  <a:lnTo>
                    <a:pt x="132" y="246"/>
                  </a:lnTo>
                  <a:lnTo>
                    <a:pt x="125" y="240"/>
                  </a:lnTo>
                  <a:lnTo>
                    <a:pt x="115" y="232"/>
                  </a:lnTo>
                  <a:lnTo>
                    <a:pt x="107" y="225"/>
                  </a:lnTo>
                  <a:lnTo>
                    <a:pt x="98" y="217"/>
                  </a:lnTo>
                  <a:lnTo>
                    <a:pt x="88" y="211"/>
                  </a:lnTo>
                  <a:lnTo>
                    <a:pt x="80" y="204"/>
                  </a:lnTo>
                  <a:lnTo>
                    <a:pt x="71" y="196"/>
                  </a:lnTo>
                  <a:lnTo>
                    <a:pt x="61" y="188"/>
                  </a:lnTo>
                  <a:lnTo>
                    <a:pt x="54" y="181"/>
                  </a:lnTo>
                  <a:lnTo>
                    <a:pt x="44" y="173"/>
                  </a:lnTo>
                  <a:lnTo>
                    <a:pt x="36" y="165"/>
                  </a:lnTo>
                  <a:lnTo>
                    <a:pt x="27" y="158"/>
                  </a:lnTo>
                  <a:lnTo>
                    <a:pt x="17" y="150"/>
                  </a:lnTo>
                  <a:lnTo>
                    <a:pt x="9" y="142"/>
                  </a:lnTo>
                  <a:lnTo>
                    <a:pt x="0" y="135"/>
                  </a:lnTo>
                  <a:lnTo>
                    <a:pt x="6" y="137"/>
                  </a:lnTo>
                  <a:lnTo>
                    <a:pt x="9" y="140"/>
                  </a:lnTo>
                  <a:lnTo>
                    <a:pt x="15" y="142"/>
                  </a:lnTo>
                  <a:lnTo>
                    <a:pt x="21" y="144"/>
                  </a:lnTo>
                  <a:lnTo>
                    <a:pt x="25" y="148"/>
                  </a:lnTo>
                  <a:lnTo>
                    <a:pt x="31" y="150"/>
                  </a:lnTo>
                  <a:lnTo>
                    <a:pt x="36" y="152"/>
                  </a:lnTo>
                  <a:lnTo>
                    <a:pt x="40" y="156"/>
                  </a:lnTo>
                  <a:lnTo>
                    <a:pt x="46" y="158"/>
                  </a:lnTo>
                  <a:lnTo>
                    <a:pt x="50" y="160"/>
                  </a:lnTo>
                  <a:lnTo>
                    <a:pt x="55" y="163"/>
                  </a:lnTo>
                  <a:lnTo>
                    <a:pt x="61" y="165"/>
                  </a:lnTo>
                  <a:lnTo>
                    <a:pt x="65" y="167"/>
                  </a:lnTo>
                  <a:lnTo>
                    <a:pt x="71" y="171"/>
                  </a:lnTo>
                  <a:lnTo>
                    <a:pt x="77" y="173"/>
                  </a:lnTo>
                  <a:lnTo>
                    <a:pt x="80" y="175"/>
                  </a:lnTo>
                  <a:lnTo>
                    <a:pt x="86" y="177"/>
                  </a:lnTo>
                  <a:lnTo>
                    <a:pt x="92" y="181"/>
                  </a:lnTo>
                  <a:lnTo>
                    <a:pt x="96" y="183"/>
                  </a:lnTo>
                  <a:lnTo>
                    <a:pt x="101" y="184"/>
                  </a:lnTo>
                  <a:lnTo>
                    <a:pt x="107" y="186"/>
                  </a:lnTo>
                  <a:lnTo>
                    <a:pt x="113" y="188"/>
                  </a:lnTo>
                  <a:lnTo>
                    <a:pt x="117" y="192"/>
                  </a:lnTo>
                  <a:lnTo>
                    <a:pt x="123" y="194"/>
                  </a:lnTo>
                  <a:lnTo>
                    <a:pt x="128" y="196"/>
                  </a:lnTo>
                  <a:lnTo>
                    <a:pt x="134" y="198"/>
                  </a:lnTo>
                  <a:lnTo>
                    <a:pt x="138" y="200"/>
                  </a:lnTo>
                  <a:lnTo>
                    <a:pt x="144" y="202"/>
                  </a:lnTo>
                  <a:lnTo>
                    <a:pt x="149" y="204"/>
                  </a:lnTo>
                  <a:lnTo>
                    <a:pt x="155" y="206"/>
                  </a:lnTo>
                  <a:lnTo>
                    <a:pt x="161" y="207"/>
                  </a:lnTo>
                  <a:lnTo>
                    <a:pt x="165" y="209"/>
                  </a:lnTo>
                  <a:lnTo>
                    <a:pt x="171" y="211"/>
                  </a:lnTo>
                  <a:lnTo>
                    <a:pt x="176" y="213"/>
                  </a:lnTo>
                  <a:lnTo>
                    <a:pt x="180" y="215"/>
                  </a:lnTo>
                  <a:lnTo>
                    <a:pt x="186" y="217"/>
                  </a:lnTo>
                  <a:lnTo>
                    <a:pt x="190" y="219"/>
                  </a:lnTo>
                  <a:lnTo>
                    <a:pt x="195" y="221"/>
                  </a:lnTo>
                  <a:lnTo>
                    <a:pt x="201" y="223"/>
                  </a:lnTo>
                  <a:lnTo>
                    <a:pt x="205" y="223"/>
                  </a:lnTo>
                  <a:lnTo>
                    <a:pt x="211" y="225"/>
                  </a:lnTo>
                  <a:lnTo>
                    <a:pt x="217" y="227"/>
                  </a:lnTo>
                  <a:lnTo>
                    <a:pt x="220" y="229"/>
                  </a:lnTo>
                  <a:lnTo>
                    <a:pt x="226" y="231"/>
                  </a:lnTo>
                  <a:lnTo>
                    <a:pt x="232" y="231"/>
                  </a:lnTo>
                  <a:lnTo>
                    <a:pt x="238" y="232"/>
                  </a:lnTo>
                  <a:lnTo>
                    <a:pt x="241" y="234"/>
                  </a:lnTo>
                  <a:lnTo>
                    <a:pt x="247" y="236"/>
                  </a:lnTo>
                  <a:lnTo>
                    <a:pt x="253" y="236"/>
                  </a:lnTo>
                  <a:lnTo>
                    <a:pt x="257" y="238"/>
                  </a:lnTo>
                  <a:lnTo>
                    <a:pt x="263" y="240"/>
                  </a:lnTo>
                  <a:lnTo>
                    <a:pt x="268" y="242"/>
                  </a:lnTo>
                  <a:lnTo>
                    <a:pt x="274" y="242"/>
                  </a:lnTo>
                  <a:lnTo>
                    <a:pt x="278" y="244"/>
                  </a:lnTo>
                  <a:lnTo>
                    <a:pt x="284" y="246"/>
                  </a:lnTo>
                  <a:lnTo>
                    <a:pt x="289" y="246"/>
                  </a:lnTo>
                  <a:lnTo>
                    <a:pt x="295" y="248"/>
                  </a:lnTo>
                  <a:lnTo>
                    <a:pt x="299" y="250"/>
                  </a:lnTo>
                  <a:lnTo>
                    <a:pt x="305" y="250"/>
                  </a:lnTo>
                  <a:lnTo>
                    <a:pt x="311" y="252"/>
                  </a:lnTo>
                  <a:lnTo>
                    <a:pt x="316" y="254"/>
                  </a:lnTo>
                  <a:lnTo>
                    <a:pt x="320" y="254"/>
                  </a:lnTo>
                  <a:lnTo>
                    <a:pt x="326" y="255"/>
                  </a:lnTo>
                  <a:lnTo>
                    <a:pt x="332" y="255"/>
                  </a:lnTo>
                  <a:lnTo>
                    <a:pt x="332" y="252"/>
                  </a:lnTo>
                  <a:lnTo>
                    <a:pt x="332" y="248"/>
                  </a:lnTo>
                  <a:lnTo>
                    <a:pt x="332" y="244"/>
                  </a:lnTo>
                  <a:lnTo>
                    <a:pt x="332" y="240"/>
                  </a:lnTo>
                  <a:lnTo>
                    <a:pt x="332" y="236"/>
                  </a:lnTo>
                  <a:lnTo>
                    <a:pt x="332" y="232"/>
                  </a:lnTo>
                  <a:lnTo>
                    <a:pt x="332" y="229"/>
                  </a:lnTo>
                  <a:lnTo>
                    <a:pt x="332" y="225"/>
                  </a:lnTo>
                  <a:lnTo>
                    <a:pt x="332" y="221"/>
                  </a:lnTo>
                  <a:lnTo>
                    <a:pt x="332" y="217"/>
                  </a:lnTo>
                  <a:lnTo>
                    <a:pt x="332" y="213"/>
                  </a:lnTo>
                  <a:lnTo>
                    <a:pt x="332" y="207"/>
                  </a:lnTo>
                  <a:lnTo>
                    <a:pt x="332" y="204"/>
                  </a:lnTo>
                  <a:lnTo>
                    <a:pt x="332" y="200"/>
                  </a:lnTo>
                  <a:lnTo>
                    <a:pt x="332" y="196"/>
                  </a:lnTo>
                  <a:lnTo>
                    <a:pt x="332" y="192"/>
                  </a:lnTo>
                  <a:lnTo>
                    <a:pt x="332" y="188"/>
                  </a:lnTo>
                  <a:lnTo>
                    <a:pt x="332" y="184"/>
                  </a:lnTo>
                  <a:lnTo>
                    <a:pt x="332" y="181"/>
                  </a:lnTo>
                  <a:lnTo>
                    <a:pt x="332" y="177"/>
                  </a:lnTo>
                  <a:lnTo>
                    <a:pt x="332" y="173"/>
                  </a:lnTo>
                  <a:lnTo>
                    <a:pt x="332" y="169"/>
                  </a:lnTo>
                  <a:lnTo>
                    <a:pt x="332" y="165"/>
                  </a:lnTo>
                  <a:lnTo>
                    <a:pt x="332" y="161"/>
                  </a:lnTo>
                  <a:lnTo>
                    <a:pt x="332" y="156"/>
                  </a:lnTo>
                  <a:lnTo>
                    <a:pt x="332" y="152"/>
                  </a:lnTo>
                  <a:lnTo>
                    <a:pt x="332" y="148"/>
                  </a:lnTo>
                  <a:lnTo>
                    <a:pt x="332" y="144"/>
                  </a:lnTo>
                  <a:lnTo>
                    <a:pt x="332" y="140"/>
                  </a:lnTo>
                  <a:lnTo>
                    <a:pt x="332" y="137"/>
                  </a:lnTo>
                  <a:lnTo>
                    <a:pt x="332" y="133"/>
                  </a:lnTo>
                  <a:lnTo>
                    <a:pt x="332" y="129"/>
                  </a:lnTo>
                  <a:lnTo>
                    <a:pt x="332" y="125"/>
                  </a:lnTo>
                  <a:lnTo>
                    <a:pt x="332" y="121"/>
                  </a:lnTo>
                  <a:lnTo>
                    <a:pt x="332" y="117"/>
                  </a:lnTo>
                  <a:lnTo>
                    <a:pt x="332" y="114"/>
                  </a:lnTo>
                  <a:lnTo>
                    <a:pt x="332" y="110"/>
                  </a:lnTo>
                  <a:lnTo>
                    <a:pt x="332" y="104"/>
                  </a:lnTo>
                  <a:lnTo>
                    <a:pt x="332" y="100"/>
                  </a:lnTo>
                  <a:lnTo>
                    <a:pt x="332" y="96"/>
                  </a:lnTo>
                  <a:lnTo>
                    <a:pt x="332" y="92"/>
                  </a:lnTo>
                  <a:lnTo>
                    <a:pt x="332" y="89"/>
                  </a:lnTo>
                  <a:lnTo>
                    <a:pt x="332" y="85"/>
                  </a:lnTo>
                  <a:lnTo>
                    <a:pt x="332" y="81"/>
                  </a:lnTo>
                  <a:lnTo>
                    <a:pt x="332" y="77"/>
                  </a:lnTo>
                  <a:lnTo>
                    <a:pt x="332" y="73"/>
                  </a:lnTo>
                  <a:lnTo>
                    <a:pt x="332" y="69"/>
                  </a:lnTo>
                  <a:lnTo>
                    <a:pt x="332" y="66"/>
                  </a:lnTo>
                  <a:lnTo>
                    <a:pt x="332" y="62"/>
                  </a:lnTo>
                  <a:lnTo>
                    <a:pt x="332" y="58"/>
                  </a:lnTo>
                  <a:lnTo>
                    <a:pt x="332" y="52"/>
                  </a:lnTo>
                  <a:lnTo>
                    <a:pt x="332" y="48"/>
                  </a:lnTo>
                  <a:lnTo>
                    <a:pt x="332" y="44"/>
                  </a:lnTo>
                  <a:lnTo>
                    <a:pt x="332" y="41"/>
                  </a:lnTo>
                  <a:lnTo>
                    <a:pt x="332" y="37"/>
                  </a:lnTo>
                  <a:lnTo>
                    <a:pt x="332" y="33"/>
                  </a:lnTo>
                  <a:lnTo>
                    <a:pt x="332" y="29"/>
                  </a:lnTo>
                  <a:lnTo>
                    <a:pt x="332" y="25"/>
                  </a:lnTo>
                  <a:lnTo>
                    <a:pt x="332" y="21"/>
                  </a:lnTo>
                  <a:lnTo>
                    <a:pt x="332" y="18"/>
                  </a:lnTo>
                  <a:lnTo>
                    <a:pt x="332" y="14"/>
                  </a:lnTo>
                  <a:lnTo>
                    <a:pt x="332" y="10"/>
                  </a:lnTo>
                  <a:lnTo>
                    <a:pt x="332" y="6"/>
                  </a:lnTo>
                  <a:lnTo>
                    <a:pt x="332" y="2"/>
                  </a:lnTo>
                  <a:lnTo>
                    <a:pt x="339" y="2"/>
                  </a:lnTo>
                  <a:lnTo>
                    <a:pt x="347" y="4"/>
                  </a:lnTo>
                  <a:lnTo>
                    <a:pt x="355" y="4"/>
                  </a:lnTo>
                  <a:lnTo>
                    <a:pt x="362" y="6"/>
                  </a:lnTo>
                  <a:lnTo>
                    <a:pt x="370" y="8"/>
                  </a:lnTo>
                  <a:lnTo>
                    <a:pt x="378" y="8"/>
                  </a:lnTo>
                  <a:lnTo>
                    <a:pt x="385" y="10"/>
                  </a:lnTo>
                  <a:lnTo>
                    <a:pt x="393" y="10"/>
                  </a:lnTo>
                  <a:lnTo>
                    <a:pt x="401" y="12"/>
                  </a:lnTo>
                  <a:lnTo>
                    <a:pt x="408" y="12"/>
                  </a:lnTo>
                  <a:lnTo>
                    <a:pt x="416" y="14"/>
                  </a:lnTo>
                  <a:lnTo>
                    <a:pt x="424" y="14"/>
                  </a:lnTo>
                  <a:lnTo>
                    <a:pt x="431" y="16"/>
                  </a:lnTo>
                  <a:lnTo>
                    <a:pt x="439" y="16"/>
                  </a:lnTo>
                  <a:lnTo>
                    <a:pt x="447" y="18"/>
                  </a:lnTo>
                  <a:lnTo>
                    <a:pt x="454" y="18"/>
                  </a:lnTo>
                  <a:lnTo>
                    <a:pt x="462" y="18"/>
                  </a:lnTo>
                  <a:lnTo>
                    <a:pt x="470" y="20"/>
                  </a:lnTo>
                  <a:lnTo>
                    <a:pt x="477" y="20"/>
                  </a:lnTo>
                  <a:lnTo>
                    <a:pt x="487" y="20"/>
                  </a:lnTo>
                  <a:lnTo>
                    <a:pt x="495" y="21"/>
                  </a:lnTo>
                  <a:lnTo>
                    <a:pt x="502" y="21"/>
                  </a:lnTo>
                  <a:lnTo>
                    <a:pt x="510" y="21"/>
                  </a:lnTo>
                  <a:lnTo>
                    <a:pt x="518" y="21"/>
                  </a:lnTo>
                  <a:lnTo>
                    <a:pt x="525" y="23"/>
                  </a:lnTo>
                  <a:lnTo>
                    <a:pt x="533" y="23"/>
                  </a:lnTo>
                  <a:lnTo>
                    <a:pt x="541" y="23"/>
                  </a:lnTo>
                  <a:lnTo>
                    <a:pt x="548" y="23"/>
                  </a:lnTo>
                  <a:lnTo>
                    <a:pt x="556" y="23"/>
                  </a:lnTo>
                  <a:lnTo>
                    <a:pt x="564" y="23"/>
                  </a:lnTo>
                  <a:lnTo>
                    <a:pt x="571" y="23"/>
                  </a:lnTo>
                  <a:lnTo>
                    <a:pt x="579" y="23"/>
                  </a:lnTo>
                  <a:lnTo>
                    <a:pt x="587" y="23"/>
                  </a:lnTo>
                  <a:lnTo>
                    <a:pt x="594" y="23"/>
                  </a:lnTo>
                  <a:lnTo>
                    <a:pt x="602" y="23"/>
                  </a:lnTo>
                  <a:lnTo>
                    <a:pt x="610" y="23"/>
                  </a:lnTo>
                  <a:lnTo>
                    <a:pt x="617" y="23"/>
                  </a:lnTo>
                  <a:lnTo>
                    <a:pt x="625" y="23"/>
                  </a:lnTo>
                  <a:lnTo>
                    <a:pt x="633" y="23"/>
                  </a:lnTo>
                  <a:lnTo>
                    <a:pt x="640" y="21"/>
                  </a:lnTo>
                  <a:lnTo>
                    <a:pt x="648" y="21"/>
                  </a:lnTo>
                  <a:lnTo>
                    <a:pt x="656" y="21"/>
                  </a:lnTo>
                  <a:lnTo>
                    <a:pt x="663" y="21"/>
                  </a:lnTo>
                  <a:lnTo>
                    <a:pt x="671" y="20"/>
                  </a:lnTo>
                  <a:lnTo>
                    <a:pt x="679" y="20"/>
                  </a:lnTo>
                  <a:lnTo>
                    <a:pt x="686" y="20"/>
                  </a:lnTo>
                  <a:lnTo>
                    <a:pt x="694" y="18"/>
                  </a:lnTo>
                  <a:lnTo>
                    <a:pt x="702" y="18"/>
                  </a:lnTo>
                  <a:lnTo>
                    <a:pt x="709" y="16"/>
                  </a:lnTo>
                  <a:lnTo>
                    <a:pt x="717" y="16"/>
                  </a:lnTo>
                  <a:lnTo>
                    <a:pt x="725" y="16"/>
                  </a:lnTo>
                  <a:lnTo>
                    <a:pt x="732" y="14"/>
                  </a:lnTo>
                  <a:lnTo>
                    <a:pt x="740" y="14"/>
                  </a:lnTo>
                  <a:lnTo>
                    <a:pt x="748" y="12"/>
                  </a:lnTo>
                  <a:lnTo>
                    <a:pt x="755" y="12"/>
                  </a:lnTo>
                  <a:lnTo>
                    <a:pt x="763" y="10"/>
                  </a:lnTo>
                  <a:lnTo>
                    <a:pt x="773" y="10"/>
                  </a:lnTo>
                  <a:lnTo>
                    <a:pt x="780" y="8"/>
                  </a:lnTo>
                  <a:lnTo>
                    <a:pt x="788" y="6"/>
                  </a:lnTo>
                  <a:lnTo>
                    <a:pt x="796" y="6"/>
                  </a:lnTo>
                  <a:lnTo>
                    <a:pt x="803" y="4"/>
                  </a:lnTo>
                  <a:lnTo>
                    <a:pt x="811" y="4"/>
                  </a:lnTo>
                  <a:lnTo>
                    <a:pt x="819" y="2"/>
                  </a:lnTo>
                  <a:lnTo>
                    <a:pt x="826" y="0"/>
                  </a:lnTo>
                  <a:lnTo>
                    <a:pt x="826" y="4"/>
                  </a:lnTo>
                  <a:lnTo>
                    <a:pt x="826" y="10"/>
                  </a:lnTo>
                  <a:lnTo>
                    <a:pt x="826" y="14"/>
                  </a:lnTo>
                  <a:lnTo>
                    <a:pt x="826" y="18"/>
                  </a:lnTo>
                  <a:lnTo>
                    <a:pt x="826" y="21"/>
                  </a:lnTo>
                  <a:lnTo>
                    <a:pt x="826" y="25"/>
                  </a:lnTo>
                  <a:lnTo>
                    <a:pt x="826" y="29"/>
                  </a:lnTo>
                  <a:lnTo>
                    <a:pt x="826" y="33"/>
                  </a:lnTo>
                  <a:lnTo>
                    <a:pt x="826" y="37"/>
                  </a:lnTo>
                  <a:lnTo>
                    <a:pt x="826" y="41"/>
                  </a:lnTo>
                  <a:lnTo>
                    <a:pt x="826" y="44"/>
                  </a:lnTo>
                  <a:lnTo>
                    <a:pt x="826" y="48"/>
                  </a:lnTo>
                  <a:lnTo>
                    <a:pt x="826" y="52"/>
                  </a:lnTo>
                  <a:lnTo>
                    <a:pt x="826" y="56"/>
                  </a:lnTo>
                  <a:lnTo>
                    <a:pt x="826" y="62"/>
                  </a:lnTo>
                  <a:lnTo>
                    <a:pt x="826" y="66"/>
                  </a:lnTo>
                  <a:lnTo>
                    <a:pt x="826" y="69"/>
                  </a:lnTo>
                  <a:lnTo>
                    <a:pt x="826" y="73"/>
                  </a:lnTo>
                  <a:lnTo>
                    <a:pt x="826" y="77"/>
                  </a:lnTo>
                  <a:lnTo>
                    <a:pt x="826" y="81"/>
                  </a:lnTo>
                  <a:lnTo>
                    <a:pt x="826" y="85"/>
                  </a:lnTo>
                  <a:lnTo>
                    <a:pt x="826" y="89"/>
                  </a:lnTo>
                  <a:lnTo>
                    <a:pt x="826" y="92"/>
                  </a:lnTo>
                  <a:lnTo>
                    <a:pt x="826" y="96"/>
                  </a:lnTo>
                  <a:lnTo>
                    <a:pt x="826" y="100"/>
                  </a:lnTo>
                  <a:lnTo>
                    <a:pt x="826" y="104"/>
                  </a:lnTo>
                  <a:lnTo>
                    <a:pt x="826" y="108"/>
                  </a:lnTo>
                  <a:lnTo>
                    <a:pt x="826" y="114"/>
                  </a:lnTo>
                  <a:lnTo>
                    <a:pt x="826" y="117"/>
                  </a:lnTo>
                  <a:lnTo>
                    <a:pt x="826" y="121"/>
                  </a:lnTo>
                  <a:lnTo>
                    <a:pt x="826" y="125"/>
                  </a:lnTo>
                  <a:lnTo>
                    <a:pt x="826" y="129"/>
                  </a:lnTo>
                  <a:lnTo>
                    <a:pt x="826" y="133"/>
                  </a:lnTo>
                  <a:lnTo>
                    <a:pt x="826" y="137"/>
                  </a:lnTo>
                  <a:lnTo>
                    <a:pt x="826" y="140"/>
                  </a:lnTo>
                  <a:lnTo>
                    <a:pt x="826" y="144"/>
                  </a:lnTo>
                  <a:lnTo>
                    <a:pt x="826" y="148"/>
                  </a:lnTo>
                  <a:lnTo>
                    <a:pt x="826" y="152"/>
                  </a:lnTo>
                  <a:lnTo>
                    <a:pt x="826" y="156"/>
                  </a:lnTo>
                  <a:lnTo>
                    <a:pt x="826" y="160"/>
                  </a:lnTo>
                  <a:lnTo>
                    <a:pt x="826" y="165"/>
                  </a:lnTo>
                  <a:lnTo>
                    <a:pt x="826" y="169"/>
                  </a:lnTo>
                  <a:lnTo>
                    <a:pt x="826" y="173"/>
                  </a:lnTo>
                  <a:lnTo>
                    <a:pt x="826" y="177"/>
                  </a:lnTo>
                  <a:lnTo>
                    <a:pt x="826" y="181"/>
                  </a:lnTo>
                  <a:lnTo>
                    <a:pt x="826" y="184"/>
                  </a:lnTo>
                  <a:lnTo>
                    <a:pt x="826" y="188"/>
                  </a:lnTo>
                  <a:lnTo>
                    <a:pt x="826" y="192"/>
                  </a:lnTo>
                  <a:lnTo>
                    <a:pt x="826" y="196"/>
                  </a:lnTo>
                  <a:lnTo>
                    <a:pt x="826" y="200"/>
                  </a:lnTo>
                  <a:lnTo>
                    <a:pt x="826" y="204"/>
                  </a:lnTo>
                  <a:lnTo>
                    <a:pt x="826" y="207"/>
                  </a:lnTo>
                  <a:lnTo>
                    <a:pt x="826" y="211"/>
                  </a:lnTo>
                  <a:lnTo>
                    <a:pt x="826" y="217"/>
                  </a:lnTo>
                  <a:lnTo>
                    <a:pt x="826" y="221"/>
                  </a:lnTo>
                  <a:lnTo>
                    <a:pt x="826" y="225"/>
                  </a:lnTo>
                  <a:lnTo>
                    <a:pt x="826" y="229"/>
                  </a:lnTo>
                  <a:lnTo>
                    <a:pt x="826" y="232"/>
                  </a:lnTo>
                  <a:lnTo>
                    <a:pt x="826" y="236"/>
                  </a:lnTo>
                  <a:lnTo>
                    <a:pt x="826" y="240"/>
                  </a:lnTo>
                  <a:lnTo>
                    <a:pt x="826" y="244"/>
                  </a:lnTo>
                  <a:lnTo>
                    <a:pt x="826" y="248"/>
                  </a:lnTo>
                  <a:lnTo>
                    <a:pt x="826" y="252"/>
                  </a:lnTo>
                  <a:lnTo>
                    <a:pt x="826" y="25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sp3d>
              <a:bevelT prst="relaxedInset"/>
              <a:extrusionClr>
                <a:schemeClr val="bg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5277134" y="2839991"/>
            <a:ext cx="1830977" cy="2209800"/>
            <a:chOff x="304800" y="838200"/>
            <a:chExt cx="2209800" cy="2667000"/>
          </a:xfrm>
        </p:grpSpPr>
        <p:sp>
          <p:nvSpPr>
            <p:cNvPr id="12" name="Oval 11"/>
            <p:cNvSpPr/>
            <p:nvPr/>
          </p:nvSpPr>
          <p:spPr>
            <a:xfrm>
              <a:off x="304800" y="1295400"/>
              <a:ext cx="2209800" cy="22098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effectLst>
              <a:outerShdw blurRad="431800" dist="38100" dir="1920000" sx="106000" sy="106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flat" dir="t"/>
            </a:scene3d>
            <a:sp3d extrusionH="127000">
              <a:bevelT w="152400" h="50800" prst="softRound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04800" y="1066800"/>
              <a:ext cx="2209800" cy="22098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scene3d>
              <a:camera prst="isometricOffAxis1Top"/>
              <a:lightRig rig="flat" dir="t"/>
            </a:scene3d>
            <a:sp3d extrusionH="127000">
              <a:bevelT w="152400" h="50800" prst="softRound"/>
              <a:extrusionClr>
                <a:srgbClr val="4C000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304800" y="838200"/>
              <a:ext cx="2209800" cy="2209799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scene3d>
              <a:camera prst="isometricOffAxis1Top"/>
              <a:lightRig rig="flat" dir="t">
                <a:rot lat="0" lon="0" rev="0"/>
              </a:lightRig>
            </a:scene3d>
            <a:sp3d extrusionH="127000">
              <a:bevelT prst="slope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3905534" y="1536632"/>
            <a:ext cx="4380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Tw Cen MT Condensed Extra Bold" panose="020B0803020202020204" pitchFamily="34" charset="0"/>
              </a:rPr>
              <a:t>Point 1</a:t>
            </a:r>
          </a:p>
          <a:p>
            <a:pPr algn="ctr"/>
            <a:r>
              <a:rPr lang="en-US" sz="2400" dirty="0">
                <a:latin typeface="Calibri" pitchFamily="34" charset="0"/>
              </a:rPr>
              <a:t>This is the text regarding Point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5724" y="5742205"/>
            <a:ext cx="6139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>
                <a:latin typeface="Tw Cen MT Condensed Extra Bold" panose="020B0803020202020204" pitchFamily="34" charset="0"/>
              </a:rPr>
              <a:t>Point 3</a:t>
            </a:r>
          </a:p>
          <a:p>
            <a:pPr algn="ctr"/>
            <a:r>
              <a:rPr lang="en-US" sz="2400" dirty="0">
                <a:latin typeface="Calibri" pitchFamily="34" charset="0"/>
              </a:rPr>
              <a:t>This is the text regarding Point 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93077" y="3225994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w Cen MT Condensed Extra Bold" panose="020B0803020202020204" pitchFamily="34" charset="0"/>
              </a:rPr>
              <a:t>Point 2</a:t>
            </a:r>
          </a:p>
          <a:p>
            <a:r>
              <a:rPr lang="en-US" sz="2400" dirty="0">
                <a:latin typeface="Calibri" pitchFamily="34" charset="0"/>
              </a:rPr>
              <a:t>This is the text regarding Point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27789" y="3184365"/>
            <a:ext cx="2398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latin typeface="Tw Cen MT Condensed Extra Bold" panose="020B0803020202020204" pitchFamily="34" charset="0"/>
              </a:rPr>
              <a:t>Point 4</a:t>
            </a:r>
          </a:p>
          <a:p>
            <a:pPr algn="r"/>
            <a:r>
              <a:rPr lang="en-US" sz="2400" dirty="0">
                <a:latin typeface="Calibri" pitchFamily="34" charset="0"/>
              </a:rPr>
              <a:t>This is the text regarding Point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845DC51-35C5-48BC-A541-CF8AABD08576}"/>
              </a:ext>
            </a:extLst>
          </p:cNvPr>
          <p:cNvSpPr/>
          <p:nvPr/>
        </p:nvSpPr>
        <p:spPr>
          <a:xfrm>
            <a:off x="0" y="3612119"/>
            <a:ext cx="12192000" cy="32597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000"/>
                </a:schemeClr>
              </a:gs>
              <a:gs pos="46000">
                <a:schemeClr val="bg1">
                  <a:lumMod val="75000"/>
                  <a:alpha val="6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2"/>
          <p:cNvGrpSpPr/>
          <p:nvPr/>
        </p:nvGrpSpPr>
        <p:grpSpPr>
          <a:xfrm>
            <a:off x="4257774" y="1743174"/>
            <a:ext cx="3667027" cy="3667027"/>
            <a:chOff x="2733773" y="1743173"/>
            <a:chExt cx="3667027" cy="3667027"/>
          </a:xfrm>
          <a:effectLst>
            <a:outerShdw blurRad="228600" dist="38100" dir="5400000" sx="106000" sy="106000" algn="t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grpSpPr>
        <p:sp>
          <p:nvSpPr>
            <p:cNvPr id="6" name="Block Arc 5"/>
            <p:cNvSpPr/>
            <p:nvPr/>
          </p:nvSpPr>
          <p:spPr>
            <a:xfrm>
              <a:off x="2743200" y="1743173"/>
              <a:ext cx="3657600" cy="3657600"/>
            </a:xfrm>
            <a:prstGeom prst="blockArc">
              <a:avLst>
                <a:gd name="adj1" fmla="val 16198399"/>
                <a:gd name="adj2" fmla="val 0"/>
                <a:gd name="adj3" fmla="val 25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sp3d extrusionH="254000">
              <a:bevelT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4" name="Block Arc 3"/>
            <p:cNvSpPr/>
            <p:nvPr/>
          </p:nvSpPr>
          <p:spPr>
            <a:xfrm flipH="1">
              <a:off x="2733773" y="1743173"/>
              <a:ext cx="3657600" cy="3657600"/>
            </a:xfrm>
            <a:prstGeom prst="blockArc">
              <a:avLst>
                <a:gd name="adj1" fmla="val 16198399"/>
                <a:gd name="adj2" fmla="val 0"/>
                <a:gd name="adj3" fmla="val 25000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  <a:sp3d extrusionH="254000">
              <a:bevelT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5" name="Block Arc 4"/>
            <p:cNvSpPr/>
            <p:nvPr/>
          </p:nvSpPr>
          <p:spPr>
            <a:xfrm flipV="1">
              <a:off x="2743200" y="1752600"/>
              <a:ext cx="3657600" cy="3657600"/>
            </a:xfrm>
            <a:prstGeom prst="blockArc">
              <a:avLst>
                <a:gd name="adj1" fmla="val 16198399"/>
                <a:gd name="adj2" fmla="val 0"/>
                <a:gd name="adj3" fmla="val 2500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  <a:sp3d extrusionH="254000">
              <a:bevelT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8" name="Block Arc 7"/>
            <p:cNvSpPr/>
            <p:nvPr/>
          </p:nvSpPr>
          <p:spPr>
            <a:xfrm flipH="1" flipV="1">
              <a:off x="2733773" y="1752600"/>
              <a:ext cx="3657600" cy="3657600"/>
            </a:xfrm>
            <a:prstGeom prst="blockArc">
              <a:avLst>
                <a:gd name="adj1" fmla="val 16198399"/>
                <a:gd name="adj2" fmla="val 0"/>
                <a:gd name="adj3" fmla="val 25000"/>
              </a:avLst>
            </a:prstGeom>
            <a:solidFill>
              <a:schemeClr val="accent2">
                <a:lumMod val="50000"/>
              </a:schemeClr>
            </a:solidFill>
            <a:ln>
              <a:noFill/>
            </a:ln>
            <a:sp3d extrusionH="254000">
              <a:bevelT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libri" pitchFamily="34" charset="0"/>
              </a:endParaRPr>
            </a:p>
          </p:txBody>
        </p:sp>
        <p:sp>
          <p:nvSpPr>
            <p:cNvPr id="2" name="Oval 1"/>
            <p:cNvSpPr/>
            <p:nvPr/>
          </p:nvSpPr>
          <p:spPr>
            <a:xfrm>
              <a:off x="3567268" y="2695673"/>
              <a:ext cx="1960761" cy="1803198"/>
            </a:xfrm>
            <a:custGeom>
              <a:avLst/>
              <a:gdLst/>
              <a:ahLst/>
              <a:cxnLst/>
              <a:rect l="l" t="t" r="r" b="b"/>
              <a:pathLst>
                <a:path w="1960761" h="1803198">
                  <a:moveTo>
                    <a:pt x="995305" y="0"/>
                  </a:moveTo>
                  <a:cubicBezTo>
                    <a:pt x="1218176" y="0"/>
                    <a:pt x="1421614" y="83201"/>
                    <a:pt x="1573949" y="222839"/>
                  </a:cubicBezTo>
                  <a:lnTo>
                    <a:pt x="1705941" y="113776"/>
                  </a:lnTo>
                  <a:lnTo>
                    <a:pt x="1621000" y="10979"/>
                  </a:lnTo>
                  <a:lnTo>
                    <a:pt x="1948786" y="86100"/>
                  </a:lnTo>
                  <a:lnTo>
                    <a:pt x="1960761" y="422170"/>
                  </a:lnTo>
                  <a:lnTo>
                    <a:pt x="1875821" y="319372"/>
                  </a:lnTo>
                  <a:lnTo>
                    <a:pt x="1744491" y="427887"/>
                  </a:lnTo>
                  <a:cubicBezTo>
                    <a:pt x="1826237" y="557746"/>
                    <a:pt x="1871605" y="711725"/>
                    <a:pt x="1871605" y="876300"/>
                  </a:cubicBezTo>
                  <a:cubicBezTo>
                    <a:pt x="1871605" y="1066773"/>
                    <a:pt x="1810835" y="1243051"/>
                    <a:pt x="1705968" y="1385615"/>
                  </a:cubicBezTo>
                  <a:lnTo>
                    <a:pt x="1838113" y="1494804"/>
                  </a:lnTo>
                  <a:lnTo>
                    <a:pt x="1923053" y="1392006"/>
                  </a:lnTo>
                  <a:lnTo>
                    <a:pt x="1911078" y="1728077"/>
                  </a:lnTo>
                  <a:lnTo>
                    <a:pt x="1583292" y="1803198"/>
                  </a:lnTo>
                  <a:lnTo>
                    <a:pt x="1668233" y="1700400"/>
                  </a:lnTo>
                  <a:lnTo>
                    <a:pt x="1517793" y="1576094"/>
                  </a:lnTo>
                  <a:cubicBezTo>
                    <a:pt x="1373400" y="1687852"/>
                    <a:pt x="1191914" y="1752600"/>
                    <a:pt x="995305" y="1752600"/>
                  </a:cubicBezTo>
                  <a:cubicBezTo>
                    <a:pt x="786276" y="1752600"/>
                    <a:pt x="594340" y="1679413"/>
                    <a:pt x="446240" y="1554165"/>
                  </a:cubicBezTo>
                  <a:lnTo>
                    <a:pt x="314896" y="1662692"/>
                  </a:lnTo>
                  <a:lnTo>
                    <a:pt x="399836" y="1765490"/>
                  </a:lnTo>
                  <a:lnTo>
                    <a:pt x="72050" y="1690369"/>
                  </a:lnTo>
                  <a:lnTo>
                    <a:pt x="60075" y="1354298"/>
                  </a:lnTo>
                  <a:lnTo>
                    <a:pt x="145016" y="1457096"/>
                  </a:lnTo>
                  <a:lnTo>
                    <a:pt x="264422" y="1358433"/>
                  </a:lnTo>
                  <a:cubicBezTo>
                    <a:pt x="172264" y="1220487"/>
                    <a:pt x="119005" y="1054613"/>
                    <a:pt x="119005" y="876300"/>
                  </a:cubicBezTo>
                  <a:cubicBezTo>
                    <a:pt x="119005" y="721330"/>
                    <a:pt x="159232" y="575756"/>
                    <a:pt x="233345" y="451423"/>
                  </a:cubicBezTo>
                  <a:lnTo>
                    <a:pt x="84941" y="328799"/>
                  </a:lnTo>
                  <a:lnTo>
                    <a:pt x="0" y="431597"/>
                  </a:lnTo>
                  <a:lnTo>
                    <a:pt x="11975" y="95527"/>
                  </a:lnTo>
                  <a:lnTo>
                    <a:pt x="339761" y="20406"/>
                  </a:lnTo>
                  <a:lnTo>
                    <a:pt x="254821" y="123203"/>
                  </a:lnTo>
                  <a:lnTo>
                    <a:pt x="396018" y="239872"/>
                  </a:lnTo>
                  <a:cubicBezTo>
                    <a:pt x="551428" y="90557"/>
                    <a:pt x="762792" y="0"/>
                    <a:pt x="9953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 extrusionH="254000" prstMaterial="powder">
              <a:bevelT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776809" y="2795636"/>
              <a:ext cx="1571527" cy="1571527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  <a:sp3d extrusionH="254000">
              <a:bevelT prst="relaxedIns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latin typeface="Calibri" pitchFamily="34" charset="0"/>
                </a:rPr>
                <a:t>CAUSE</a:t>
              </a:r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Cause 4 Effects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3888E9-D7CA-4219-8FD4-6DCE95AC58FB}"/>
              </a:ext>
            </a:extLst>
          </p:cNvPr>
          <p:cNvSpPr txBox="1"/>
          <p:nvPr/>
        </p:nvSpPr>
        <p:spPr>
          <a:xfrm>
            <a:off x="7567769" y="1752601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w Cen MT Condensed Extra Bold" panose="020B0803020202020204" pitchFamily="34" charset="0"/>
              </a:rPr>
              <a:t>Point 1</a:t>
            </a:r>
          </a:p>
          <a:p>
            <a:r>
              <a:rPr lang="en-US" sz="2400" dirty="0">
                <a:latin typeface="Calibri" pitchFamily="34" charset="0"/>
              </a:rPr>
              <a:t>This is the text regarding Point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97F29A-0231-4C10-A268-21F16E609DC2}"/>
              </a:ext>
            </a:extLst>
          </p:cNvPr>
          <p:cNvSpPr txBox="1"/>
          <p:nvPr/>
        </p:nvSpPr>
        <p:spPr>
          <a:xfrm>
            <a:off x="7696201" y="4493154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w Cen MT Condensed Extra Bold" panose="020B0803020202020204" pitchFamily="34" charset="0"/>
              </a:rPr>
              <a:t>Point 2</a:t>
            </a:r>
          </a:p>
          <a:p>
            <a:r>
              <a:rPr lang="en-US" sz="2400" dirty="0">
                <a:latin typeface="Calibri" pitchFamily="34" charset="0"/>
              </a:rPr>
              <a:t>This is the text regarding Point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8B8174-7977-44AF-9CF7-24163627C2A5}"/>
              </a:ext>
            </a:extLst>
          </p:cNvPr>
          <p:cNvSpPr txBox="1"/>
          <p:nvPr/>
        </p:nvSpPr>
        <p:spPr>
          <a:xfrm>
            <a:off x="1835245" y="4357004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latin typeface="Tw Cen MT Condensed Extra Bold" panose="020B0803020202020204" pitchFamily="34" charset="0"/>
              </a:rPr>
              <a:t>Point 3</a:t>
            </a:r>
          </a:p>
          <a:p>
            <a:pPr algn="r"/>
            <a:r>
              <a:rPr lang="en-US" sz="2400" dirty="0">
                <a:latin typeface="Calibri" pitchFamily="34" charset="0"/>
              </a:rPr>
              <a:t>This is the text regarding Point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2B3D34-303E-4D83-81B7-AF7EEED65CCA}"/>
              </a:ext>
            </a:extLst>
          </p:cNvPr>
          <p:cNvSpPr txBox="1"/>
          <p:nvPr/>
        </p:nvSpPr>
        <p:spPr>
          <a:xfrm>
            <a:off x="1835245" y="1857013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latin typeface="Tw Cen MT Condensed Extra Bold" panose="020B0803020202020204" pitchFamily="34" charset="0"/>
              </a:rPr>
              <a:t>Point 4</a:t>
            </a:r>
          </a:p>
          <a:p>
            <a:pPr algn="r"/>
            <a:r>
              <a:rPr lang="en-US" sz="2400" dirty="0">
                <a:latin typeface="Calibri" pitchFamily="34" charset="0"/>
              </a:rPr>
              <a:t>This is the text regarding Point 4</a:t>
            </a:r>
          </a:p>
        </p:txBody>
      </p:sp>
    </p:spTree>
    <p:extLst>
      <p:ext uri="{BB962C8B-B14F-4D97-AF65-F5344CB8AC3E}">
        <p14:creationId xmlns:p14="http://schemas.microsoft.com/office/powerpoint/2010/main" val="193633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18" grpId="2"/>
      <p:bldP spid="21" grpId="0"/>
      <p:bldP spid="21" grpId="1"/>
      <p:bldP spid="21" grpId="2"/>
      <p:bldP spid="22" grpId="0"/>
      <p:bldP spid="22" grpId="1"/>
      <p:bldP spid="22" grpId="2"/>
      <p:bldP spid="23" grpId="0"/>
      <p:bldP spid="23" grpId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ECD12B-2E44-47A4-ABF8-3F38A001A6EF}"/>
              </a:ext>
            </a:extLst>
          </p:cNvPr>
          <p:cNvSpPr/>
          <p:nvPr/>
        </p:nvSpPr>
        <p:spPr>
          <a:xfrm>
            <a:off x="0" y="3612119"/>
            <a:ext cx="12192000" cy="32597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000"/>
                </a:schemeClr>
              </a:gs>
              <a:gs pos="46000">
                <a:schemeClr val="bg1">
                  <a:lumMod val="75000"/>
                  <a:alpha val="6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Issue 4 Effects</a:t>
            </a:r>
          </a:p>
        </p:txBody>
      </p:sp>
      <p:sp>
        <p:nvSpPr>
          <p:cNvPr id="1030" name="Freeform 6"/>
          <p:cNvSpPr>
            <a:spLocks/>
          </p:cNvSpPr>
          <p:nvPr/>
        </p:nvSpPr>
        <p:spPr bwMode="auto">
          <a:xfrm>
            <a:off x="3962400" y="1976275"/>
            <a:ext cx="4419600" cy="4343400"/>
          </a:xfrm>
          <a:custGeom>
            <a:avLst/>
            <a:gdLst/>
            <a:ahLst/>
            <a:cxnLst>
              <a:cxn ang="0">
                <a:pos x="1806" y="2962"/>
              </a:cxn>
              <a:cxn ang="0">
                <a:pos x="1806" y="3491"/>
              </a:cxn>
              <a:cxn ang="0">
                <a:pos x="2152" y="3491"/>
              </a:cxn>
              <a:cxn ang="0">
                <a:pos x="2152" y="4019"/>
              </a:cxn>
              <a:cxn ang="0">
                <a:pos x="1839" y="4019"/>
              </a:cxn>
              <a:cxn ang="0">
                <a:pos x="2385" y="4770"/>
              </a:cxn>
              <a:cxn ang="0">
                <a:pos x="2931" y="4019"/>
              </a:cxn>
              <a:cxn ang="0">
                <a:pos x="2618" y="4019"/>
              </a:cxn>
              <a:cxn ang="0">
                <a:pos x="2618" y="3491"/>
              </a:cxn>
              <a:cxn ang="0">
                <a:pos x="2962" y="3491"/>
              </a:cxn>
              <a:cxn ang="0">
                <a:pos x="2962" y="2962"/>
              </a:cxn>
              <a:cxn ang="0">
                <a:pos x="3491" y="2962"/>
              </a:cxn>
              <a:cxn ang="0">
                <a:pos x="3491" y="2618"/>
              </a:cxn>
              <a:cxn ang="0">
                <a:pos x="4019" y="2618"/>
              </a:cxn>
              <a:cxn ang="0">
                <a:pos x="4019" y="2931"/>
              </a:cxn>
              <a:cxn ang="0">
                <a:pos x="4770" y="2385"/>
              </a:cxn>
              <a:cxn ang="0">
                <a:pos x="4019" y="1839"/>
              </a:cxn>
              <a:cxn ang="0">
                <a:pos x="4019" y="2152"/>
              </a:cxn>
              <a:cxn ang="0">
                <a:pos x="3491" y="2152"/>
              </a:cxn>
              <a:cxn ang="0">
                <a:pos x="3491" y="1806"/>
              </a:cxn>
              <a:cxn ang="0">
                <a:pos x="2962" y="1806"/>
              </a:cxn>
              <a:cxn ang="0">
                <a:pos x="2962" y="1279"/>
              </a:cxn>
              <a:cxn ang="0">
                <a:pos x="2618" y="1279"/>
              </a:cxn>
              <a:cxn ang="0">
                <a:pos x="2618" y="751"/>
              </a:cxn>
              <a:cxn ang="0">
                <a:pos x="2931" y="751"/>
              </a:cxn>
              <a:cxn ang="0">
                <a:pos x="2385" y="0"/>
              </a:cxn>
              <a:cxn ang="0">
                <a:pos x="1839" y="751"/>
              </a:cxn>
              <a:cxn ang="0">
                <a:pos x="2152" y="751"/>
              </a:cxn>
              <a:cxn ang="0">
                <a:pos x="2152" y="1279"/>
              </a:cxn>
              <a:cxn ang="0">
                <a:pos x="1806" y="1279"/>
              </a:cxn>
              <a:cxn ang="0">
                <a:pos x="1806" y="1806"/>
              </a:cxn>
              <a:cxn ang="0">
                <a:pos x="1279" y="1806"/>
              </a:cxn>
              <a:cxn ang="0">
                <a:pos x="1279" y="2152"/>
              </a:cxn>
              <a:cxn ang="0">
                <a:pos x="751" y="2152"/>
              </a:cxn>
              <a:cxn ang="0">
                <a:pos x="751" y="1839"/>
              </a:cxn>
              <a:cxn ang="0">
                <a:pos x="0" y="2385"/>
              </a:cxn>
              <a:cxn ang="0">
                <a:pos x="751" y="2931"/>
              </a:cxn>
              <a:cxn ang="0">
                <a:pos x="751" y="2618"/>
              </a:cxn>
              <a:cxn ang="0">
                <a:pos x="1279" y="2618"/>
              </a:cxn>
              <a:cxn ang="0">
                <a:pos x="1279" y="2962"/>
              </a:cxn>
              <a:cxn ang="0">
                <a:pos x="1806" y="2962"/>
              </a:cxn>
            </a:cxnLst>
            <a:rect l="0" t="0" r="r" b="b"/>
            <a:pathLst>
              <a:path w="4770" h="4770">
                <a:moveTo>
                  <a:pt x="1806" y="2962"/>
                </a:moveTo>
                <a:lnTo>
                  <a:pt x="1806" y="3491"/>
                </a:lnTo>
                <a:lnTo>
                  <a:pt x="2152" y="3491"/>
                </a:lnTo>
                <a:lnTo>
                  <a:pt x="2152" y="4019"/>
                </a:lnTo>
                <a:lnTo>
                  <a:pt x="1839" y="4019"/>
                </a:lnTo>
                <a:lnTo>
                  <a:pt x="2385" y="4770"/>
                </a:lnTo>
                <a:lnTo>
                  <a:pt x="2931" y="4019"/>
                </a:lnTo>
                <a:lnTo>
                  <a:pt x="2618" y="4019"/>
                </a:lnTo>
                <a:lnTo>
                  <a:pt x="2618" y="3491"/>
                </a:lnTo>
                <a:lnTo>
                  <a:pt x="2962" y="3491"/>
                </a:lnTo>
                <a:lnTo>
                  <a:pt x="2962" y="2962"/>
                </a:lnTo>
                <a:lnTo>
                  <a:pt x="3491" y="2962"/>
                </a:lnTo>
                <a:lnTo>
                  <a:pt x="3491" y="2618"/>
                </a:lnTo>
                <a:lnTo>
                  <a:pt x="4019" y="2618"/>
                </a:lnTo>
                <a:lnTo>
                  <a:pt x="4019" y="2931"/>
                </a:lnTo>
                <a:lnTo>
                  <a:pt x="4770" y="2385"/>
                </a:lnTo>
                <a:lnTo>
                  <a:pt x="4019" y="1839"/>
                </a:lnTo>
                <a:lnTo>
                  <a:pt x="4019" y="2152"/>
                </a:lnTo>
                <a:lnTo>
                  <a:pt x="3491" y="2152"/>
                </a:lnTo>
                <a:lnTo>
                  <a:pt x="3491" y="1806"/>
                </a:lnTo>
                <a:lnTo>
                  <a:pt x="2962" y="1806"/>
                </a:lnTo>
                <a:lnTo>
                  <a:pt x="2962" y="1279"/>
                </a:lnTo>
                <a:lnTo>
                  <a:pt x="2618" y="1279"/>
                </a:lnTo>
                <a:lnTo>
                  <a:pt x="2618" y="751"/>
                </a:lnTo>
                <a:lnTo>
                  <a:pt x="2931" y="751"/>
                </a:lnTo>
                <a:lnTo>
                  <a:pt x="2385" y="0"/>
                </a:lnTo>
                <a:lnTo>
                  <a:pt x="1839" y="751"/>
                </a:lnTo>
                <a:lnTo>
                  <a:pt x="2152" y="751"/>
                </a:lnTo>
                <a:lnTo>
                  <a:pt x="2152" y="1279"/>
                </a:lnTo>
                <a:lnTo>
                  <a:pt x="1806" y="1279"/>
                </a:lnTo>
                <a:lnTo>
                  <a:pt x="1806" y="1806"/>
                </a:lnTo>
                <a:lnTo>
                  <a:pt x="1279" y="1806"/>
                </a:lnTo>
                <a:lnTo>
                  <a:pt x="1279" y="2152"/>
                </a:lnTo>
                <a:lnTo>
                  <a:pt x="751" y="2152"/>
                </a:lnTo>
                <a:lnTo>
                  <a:pt x="751" y="1839"/>
                </a:lnTo>
                <a:lnTo>
                  <a:pt x="0" y="2385"/>
                </a:lnTo>
                <a:lnTo>
                  <a:pt x="751" y="2931"/>
                </a:lnTo>
                <a:lnTo>
                  <a:pt x="751" y="2618"/>
                </a:lnTo>
                <a:lnTo>
                  <a:pt x="1279" y="2618"/>
                </a:lnTo>
                <a:lnTo>
                  <a:pt x="1279" y="2962"/>
                </a:lnTo>
                <a:lnTo>
                  <a:pt x="1806" y="2962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114300" dist="38100" dir="5400000" sx="103000" sy="103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soft" dir="t"/>
          </a:scene3d>
          <a:sp3d extrusionH="254000" prstMaterial="dkEdge">
            <a:bevelT w="139700" prst="cross"/>
            <a:extrusionClr>
              <a:schemeClr val="bg1">
                <a:lumMod val="75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29235" y="3807979"/>
            <a:ext cx="1285929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lang="en-US" sz="4000" dirty="0">
                <a:latin typeface="Tw Cen MT Condensed Extra Bold" panose="020B0803020202020204" pitchFamily="34" charset="0"/>
              </a:rPr>
              <a:t>ISSUE</a:t>
            </a:r>
          </a:p>
        </p:txBody>
      </p:sp>
      <p:sp>
        <p:nvSpPr>
          <p:cNvPr id="8" name="Freeform 10"/>
          <p:cNvSpPr>
            <a:spLocks noEditPoints="1"/>
          </p:cNvSpPr>
          <p:nvPr/>
        </p:nvSpPr>
        <p:spPr bwMode="auto">
          <a:xfrm>
            <a:off x="2971800" y="2814475"/>
            <a:ext cx="914400" cy="1727200"/>
          </a:xfrm>
          <a:custGeom>
            <a:avLst/>
            <a:gdLst/>
            <a:ahLst/>
            <a:cxnLst>
              <a:cxn ang="0">
                <a:pos x="360" y="698"/>
              </a:cxn>
              <a:cxn ang="0">
                <a:pos x="330" y="548"/>
              </a:cxn>
              <a:cxn ang="0">
                <a:pos x="326" y="490"/>
              </a:cxn>
              <a:cxn ang="0">
                <a:pos x="318" y="418"/>
              </a:cxn>
              <a:cxn ang="0">
                <a:pos x="294" y="332"/>
              </a:cxn>
              <a:cxn ang="0">
                <a:pos x="294" y="326"/>
              </a:cxn>
              <a:cxn ang="0">
                <a:pos x="276" y="234"/>
              </a:cxn>
              <a:cxn ang="0">
                <a:pos x="362" y="198"/>
              </a:cxn>
              <a:cxn ang="0">
                <a:pos x="336" y="148"/>
              </a:cxn>
              <a:cxn ang="0">
                <a:pos x="320" y="126"/>
              </a:cxn>
              <a:cxn ang="0">
                <a:pos x="288" y="104"/>
              </a:cxn>
              <a:cxn ang="0">
                <a:pos x="266" y="70"/>
              </a:cxn>
              <a:cxn ang="0">
                <a:pos x="254" y="44"/>
              </a:cxn>
              <a:cxn ang="0">
                <a:pos x="236" y="8"/>
              </a:cxn>
              <a:cxn ang="0">
                <a:pos x="208" y="0"/>
              </a:cxn>
              <a:cxn ang="0">
                <a:pos x="162" y="50"/>
              </a:cxn>
              <a:cxn ang="0">
                <a:pos x="160" y="66"/>
              </a:cxn>
              <a:cxn ang="0">
                <a:pos x="140" y="98"/>
              </a:cxn>
              <a:cxn ang="0">
                <a:pos x="152" y="118"/>
              </a:cxn>
              <a:cxn ang="0">
                <a:pos x="108" y="166"/>
              </a:cxn>
              <a:cxn ang="0">
                <a:pos x="100" y="230"/>
              </a:cxn>
              <a:cxn ang="0">
                <a:pos x="86" y="300"/>
              </a:cxn>
              <a:cxn ang="0">
                <a:pos x="60" y="376"/>
              </a:cxn>
              <a:cxn ang="0">
                <a:pos x="0" y="422"/>
              </a:cxn>
              <a:cxn ang="0">
                <a:pos x="18" y="444"/>
              </a:cxn>
              <a:cxn ang="0">
                <a:pos x="16" y="460"/>
              </a:cxn>
              <a:cxn ang="0">
                <a:pos x="20" y="470"/>
              </a:cxn>
              <a:cxn ang="0">
                <a:pos x="16" y="474"/>
              </a:cxn>
              <a:cxn ang="0">
                <a:pos x="52" y="440"/>
              </a:cxn>
              <a:cxn ang="0">
                <a:pos x="80" y="404"/>
              </a:cxn>
              <a:cxn ang="0">
                <a:pos x="120" y="352"/>
              </a:cxn>
              <a:cxn ang="0">
                <a:pos x="152" y="262"/>
              </a:cxn>
              <a:cxn ang="0">
                <a:pos x="170" y="304"/>
              </a:cxn>
              <a:cxn ang="0">
                <a:pos x="152" y="398"/>
              </a:cxn>
              <a:cxn ang="0">
                <a:pos x="160" y="452"/>
              </a:cxn>
              <a:cxn ang="0">
                <a:pos x="162" y="516"/>
              </a:cxn>
              <a:cxn ang="0">
                <a:pos x="144" y="598"/>
              </a:cxn>
              <a:cxn ang="0">
                <a:pos x="158" y="724"/>
              </a:cxn>
              <a:cxn ang="0">
                <a:pos x="148" y="790"/>
              </a:cxn>
              <a:cxn ang="0">
                <a:pos x="178" y="788"/>
              </a:cxn>
              <a:cxn ang="0">
                <a:pos x="240" y="798"/>
              </a:cxn>
              <a:cxn ang="0">
                <a:pos x="198" y="744"/>
              </a:cxn>
              <a:cxn ang="0">
                <a:pos x="190" y="654"/>
              </a:cxn>
              <a:cxn ang="0">
                <a:pos x="206" y="572"/>
              </a:cxn>
              <a:cxn ang="0">
                <a:pos x="220" y="514"/>
              </a:cxn>
              <a:cxn ang="0">
                <a:pos x="268" y="530"/>
              </a:cxn>
              <a:cxn ang="0">
                <a:pos x="284" y="622"/>
              </a:cxn>
              <a:cxn ang="0">
                <a:pos x="330" y="720"/>
              </a:cxn>
              <a:cxn ang="0">
                <a:pos x="324" y="786"/>
              </a:cxn>
              <a:cxn ang="0">
                <a:pos x="378" y="784"/>
              </a:cxn>
              <a:cxn ang="0">
                <a:pos x="440" y="786"/>
              </a:cxn>
              <a:cxn ang="0">
                <a:pos x="24" y="460"/>
              </a:cxn>
              <a:cxn ang="0">
                <a:pos x="28" y="444"/>
              </a:cxn>
              <a:cxn ang="0">
                <a:pos x="170" y="102"/>
              </a:cxn>
              <a:cxn ang="0">
                <a:pos x="160" y="84"/>
              </a:cxn>
              <a:cxn ang="0">
                <a:pos x="168" y="80"/>
              </a:cxn>
              <a:cxn ang="0">
                <a:pos x="170" y="102"/>
              </a:cxn>
              <a:cxn ang="0">
                <a:pos x="212" y="118"/>
              </a:cxn>
              <a:cxn ang="0">
                <a:pos x="240" y="104"/>
              </a:cxn>
              <a:cxn ang="0">
                <a:pos x="294" y="154"/>
              </a:cxn>
              <a:cxn ang="0">
                <a:pos x="276" y="156"/>
              </a:cxn>
            </a:cxnLst>
            <a:rect l="0" t="0" r="r" b="b"/>
            <a:pathLst>
              <a:path w="440" h="800">
                <a:moveTo>
                  <a:pt x="410" y="770"/>
                </a:moveTo>
                <a:lnTo>
                  <a:pt x="410" y="770"/>
                </a:lnTo>
                <a:lnTo>
                  <a:pt x="400" y="760"/>
                </a:lnTo>
                <a:lnTo>
                  <a:pt x="392" y="750"/>
                </a:lnTo>
                <a:lnTo>
                  <a:pt x="392" y="750"/>
                </a:lnTo>
                <a:lnTo>
                  <a:pt x="372" y="722"/>
                </a:lnTo>
                <a:lnTo>
                  <a:pt x="372" y="722"/>
                </a:lnTo>
                <a:lnTo>
                  <a:pt x="366" y="710"/>
                </a:lnTo>
                <a:lnTo>
                  <a:pt x="360" y="698"/>
                </a:lnTo>
                <a:lnTo>
                  <a:pt x="352" y="672"/>
                </a:lnTo>
                <a:lnTo>
                  <a:pt x="346" y="644"/>
                </a:lnTo>
                <a:lnTo>
                  <a:pt x="342" y="616"/>
                </a:lnTo>
                <a:lnTo>
                  <a:pt x="342" y="616"/>
                </a:lnTo>
                <a:lnTo>
                  <a:pt x="330" y="578"/>
                </a:lnTo>
                <a:lnTo>
                  <a:pt x="330" y="578"/>
                </a:lnTo>
                <a:lnTo>
                  <a:pt x="330" y="568"/>
                </a:lnTo>
                <a:lnTo>
                  <a:pt x="330" y="568"/>
                </a:lnTo>
                <a:lnTo>
                  <a:pt x="330" y="548"/>
                </a:lnTo>
                <a:lnTo>
                  <a:pt x="330" y="538"/>
                </a:lnTo>
                <a:lnTo>
                  <a:pt x="328" y="530"/>
                </a:lnTo>
                <a:lnTo>
                  <a:pt x="328" y="530"/>
                </a:lnTo>
                <a:lnTo>
                  <a:pt x="324" y="512"/>
                </a:lnTo>
                <a:lnTo>
                  <a:pt x="322" y="502"/>
                </a:lnTo>
                <a:lnTo>
                  <a:pt x="322" y="490"/>
                </a:lnTo>
                <a:lnTo>
                  <a:pt x="322" y="490"/>
                </a:lnTo>
                <a:lnTo>
                  <a:pt x="326" y="490"/>
                </a:lnTo>
                <a:lnTo>
                  <a:pt x="326" y="490"/>
                </a:lnTo>
                <a:lnTo>
                  <a:pt x="326" y="486"/>
                </a:lnTo>
                <a:lnTo>
                  <a:pt x="324" y="480"/>
                </a:lnTo>
                <a:lnTo>
                  <a:pt x="322" y="472"/>
                </a:lnTo>
                <a:lnTo>
                  <a:pt x="322" y="472"/>
                </a:lnTo>
                <a:lnTo>
                  <a:pt x="318" y="444"/>
                </a:lnTo>
                <a:lnTo>
                  <a:pt x="318" y="444"/>
                </a:lnTo>
                <a:lnTo>
                  <a:pt x="312" y="424"/>
                </a:lnTo>
                <a:lnTo>
                  <a:pt x="312" y="424"/>
                </a:lnTo>
                <a:lnTo>
                  <a:pt x="318" y="418"/>
                </a:lnTo>
                <a:lnTo>
                  <a:pt x="318" y="418"/>
                </a:lnTo>
                <a:lnTo>
                  <a:pt x="316" y="408"/>
                </a:lnTo>
                <a:lnTo>
                  <a:pt x="312" y="400"/>
                </a:lnTo>
                <a:lnTo>
                  <a:pt x="306" y="382"/>
                </a:lnTo>
                <a:lnTo>
                  <a:pt x="306" y="382"/>
                </a:lnTo>
                <a:lnTo>
                  <a:pt x="304" y="370"/>
                </a:lnTo>
                <a:lnTo>
                  <a:pt x="300" y="356"/>
                </a:lnTo>
                <a:lnTo>
                  <a:pt x="298" y="344"/>
                </a:lnTo>
                <a:lnTo>
                  <a:pt x="294" y="332"/>
                </a:lnTo>
                <a:lnTo>
                  <a:pt x="294" y="332"/>
                </a:lnTo>
                <a:lnTo>
                  <a:pt x="294" y="330"/>
                </a:lnTo>
                <a:lnTo>
                  <a:pt x="294" y="330"/>
                </a:lnTo>
                <a:lnTo>
                  <a:pt x="298" y="334"/>
                </a:lnTo>
                <a:lnTo>
                  <a:pt x="298" y="334"/>
                </a:lnTo>
                <a:lnTo>
                  <a:pt x="300" y="334"/>
                </a:lnTo>
                <a:lnTo>
                  <a:pt x="300" y="334"/>
                </a:lnTo>
                <a:lnTo>
                  <a:pt x="294" y="326"/>
                </a:lnTo>
                <a:lnTo>
                  <a:pt x="294" y="326"/>
                </a:lnTo>
                <a:lnTo>
                  <a:pt x="282" y="296"/>
                </a:lnTo>
                <a:lnTo>
                  <a:pt x="282" y="296"/>
                </a:lnTo>
                <a:lnTo>
                  <a:pt x="274" y="284"/>
                </a:lnTo>
                <a:lnTo>
                  <a:pt x="274" y="284"/>
                </a:lnTo>
                <a:lnTo>
                  <a:pt x="272" y="258"/>
                </a:lnTo>
                <a:lnTo>
                  <a:pt x="272" y="258"/>
                </a:lnTo>
                <a:lnTo>
                  <a:pt x="270" y="254"/>
                </a:lnTo>
                <a:lnTo>
                  <a:pt x="270" y="254"/>
                </a:lnTo>
                <a:lnTo>
                  <a:pt x="276" y="234"/>
                </a:lnTo>
                <a:lnTo>
                  <a:pt x="278" y="224"/>
                </a:lnTo>
                <a:lnTo>
                  <a:pt x="280" y="212"/>
                </a:lnTo>
                <a:lnTo>
                  <a:pt x="280" y="212"/>
                </a:lnTo>
                <a:lnTo>
                  <a:pt x="302" y="212"/>
                </a:lnTo>
                <a:lnTo>
                  <a:pt x="326" y="212"/>
                </a:lnTo>
                <a:lnTo>
                  <a:pt x="338" y="210"/>
                </a:lnTo>
                <a:lnTo>
                  <a:pt x="348" y="208"/>
                </a:lnTo>
                <a:lnTo>
                  <a:pt x="356" y="204"/>
                </a:lnTo>
                <a:lnTo>
                  <a:pt x="362" y="198"/>
                </a:lnTo>
                <a:lnTo>
                  <a:pt x="362" y="198"/>
                </a:lnTo>
                <a:lnTo>
                  <a:pt x="364" y="194"/>
                </a:lnTo>
                <a:lnTo>
                  <a:pt x="362" y="190"/>
                </a:lnTo>
                <a:lnTo>
                  <a:pt x="360" y="184"/>
                </a:lnTo>
                <a:lnTo>
                  <a:pt x="360" y="184"/>
                </a:lnTo>
                <a:lnTo>
                  <a:pt x="350" y="168"/>
                </a:lnTo>
                <a:lnTo>
                  <a:pt x="340" y="154"/>
                </a:lnTo>
                <a:lnTo>
                  <a:pt x="340" y="154"/>
                </a:lnTo>
                <a:lnTo>
                  <a:pt x="336" y="148"/>
                </a:lnTo>
                <a:lnTo>
                  <a:pt x="334" y="146"/>
                </a:lnTo>
                <a:lnTo>
                  <a:pt x="332" y="146"/>
                </a:lnTo>
                <a:lnTo>
                  <a:pt x="332" y="146"/>
                </a:lnTo>
                <a:lnTo>
                  <a:pt x="330" y="140"/>
                </a:lnTo>
                <a:lnTo>
                  <a:pt x="328" y="138"/>
                </a:lnTo>
                <a:lnTo>
                  <a:pt x="328" y="138"/>
                </a:lnTo>
                <a:lnTo>
                  <a:pt x="326" y="134"/>
                </a:lnTo>
                <a:lnTo>
                  <a:pt x="324" y="130"/>
                </a:lnTo>
                <a:lnTo>
                  <a:pt x="320" y="126"/>
                </a:lnTo>
                <a:lnTo>
                  <a:pt x="318" y="120"/>
                </a:lnTo>
                <a:lnTo>
                  <a:pt x="318" y="120"/>
                </a:lnTo>
                <a:lnTo>
                  <a:pt x="310" y="120"/>
                </a:lnTo>
                <a:lnTo>
                  <a:pt x="302" y="122"/>
                </a:lnTo>
                <a:lnTo>
                  <a:pt x="302" y="122"/>
                </a:lnTo>
                <a:lnTo>
                  <a:pt x="292" y="110"/>
                </a:lnTo>
                <a:lnTo>
                  <a:pt x="292" y="110"/>
                </a:lnTo>
                <a:lnTo>
                  <a:pt x="288" y="104"/>
                </a:lnTo>
                <a:lnTo>
                  <a:pt x="288" y="104"/>
                </a:lnTo>
                <a:lnTo>
                  <a:pt x="282" y="102"/>
                </a:lnTo>
                <a:lnTo>
                  <a:pt x="282" y="102"/>
                </a:lnTo>
                <a:lnTo>
                  <a:pt x="278" y="98"/>
                </a:lnTo>
                <a:lnTo>
                  <a:pt x="276" y="92"/>
                </a:lnTo>
                <a:lnTo>
                  <a:pt x="270" y="82"/>
                </a:lnTo>
                <a:lnTo>
                  <a:pt x="270" y="82"/>
                </a:lnTo>
                <a:lnTo>
                  <a:pt x="266" y="76"/>
                </a:lnTo>
                <a:lnTo>
                  <a:pt x="266" y="76"/>
                </a:lnTo>
                <a:lnTo>
                  <a:pt x="266" y="70"/>
                </a:lnTo>
                <a:lnTo>
                  <a:pt x="268" y="66"/>
                </a:lnTo>
                <a:lnTo>
                  <a:pt x="268" y="66"/>
                </a:lnTo>
                <a:lnTo>
                  <a:pt x="256" y="60"/>
                </a:lnTo>
                <a:lnTo>
                  <a:pt x="252" y="56"/>
                </a:lnTo>
                <a:lnTo>
                  <a:pt x="250" y="52"/>
                </a:lnTo>
                <a:lnTo>
                  <a:pt x="250" y="52"/>
                </a:lnTo>
                <a:lnTo>
                  <a:pt x="250" y="48"/>
                </a:lnTo>
                <a:lnTo>
                  <a:pt x="254" y="44"/>
                </a:lnTo>
                <a:lnTo>
                  <a:pt x="254" y="44"/>
                </a:lnTo>
                <a:lnTo>
                  <a:pt x="256" y="38"/>
                </a:lnTo>
                <a:lnTo>
                  <a:pt x="256" y="32"/>
                </a:lnTo>
                <a:lnTo>
                  <a:pt x="256" y="24"/>
                </a:lnTo>
                <a:lnTo>
                  <a:pt x="252" y="20"/>
                </a:lnTo>
                <a:lnTo>
                  <a:pt x="252" y="20"/>
                </a:lnTo>
                <a:lnTo>
                  <a:pt x="238" y="8"/>
                </a:lnTo>
                <a:lnTo>
                  <a:pt x="238" y="8"/>
                </a:lnTo>
                <a:lnTo>
                  <a:pt x="236" y="8"/>
                </a:lnTo>
                <a:lnTo>
                  <a:pt x="236" y="8"/>
                </a:lnTo>
                <a:lnTo>
                  <a:pt x="236" y="6"/>
                </a:lnTo>
                <a:lnTo>
                  <a:pt x="236" y="6"/>
                </a:lnTo>
                <a:lnTo>
                  <a:pt x="230" y="6"/>
                </a:lnTo>
                <a:lnTo>
                  <a:pt x="226" y="4"/>
                </a:lnTo>
                <a:lnTo>
                  <a:pt x="226" y="4"/>
                </a:lnTo>
                <a:lnTo>
                  <a:pt x="218" y="0"/>
                </a:lnTo>
                <a:lnTo>
                  <a:pt x="218" y="0"/>
                </a:lnTo>
                <a:lnTo>
                  <a:pt x="208" y="0"/>
                </a:lnTo>
                <a:lnTo>
                  <a:pt x="208" y="0"/>
                </a:lnTo>
                <a:lnTo>
                  <a:pt x="202" y="0"/>
                </a:lnTo>
                <a:lnTo>
                  <a:pt x="196" y="0"/>
                </a:lnTo>
                <a:lnTo>
                  <a:pt x="186" y="6"/>
                </a:lnTo>
                <a:lnTo>
                  <a:pt x="176" y="14"/>
                </a:lnTo>
                <a:lnTo>
                  <a:pt x="170" y="22"/>
                </a:lnTo>
                <a:lnTo>
                  <a:pt x="170" y="22"/>
                </a:lnTo>
                <a:lnTo>
                  <a:pt x="164" y="34"/>
                </a:lnTo>
                <a:lnTo>
                  <a:pt x="162" y="42"/>
                </a:lnTo>
                <a:lnTo>
                  <a:pt x="162" y="50"/>
                </a:lnTo>
                <a:lnTo>
                  <a:pt x="162" y="50"/>
                </a:lnTo>
                <a:lnTo>
                  <a:pt x="164" y="62"/>
                </a:lnTo>
                <a:lnTo>
                  <a:pt x="164" y="62"/>
                </a:lnTo>
                <a:lnTo>
                  <a:pt x="164" y="62"/>
                </a:lnTo>
                <a:lnTo>
                  <a:pt x="164" y="62"/>
                </a:lnTo>
                <a:lnTo>
                  <a:pt x="160" y="62"/>
                </a:lnTo>
                <a:lnTo>
                  <a:pt x="158" y="64"/>
                </a:lnTo>
                <a:lnTo>
                  <a:pt x="158" y="64"/>
                </a:lnTo>
                <a:lnTo>
                  <a:pt x="160" y="66"/>
                </a:lnTo>
                <a:lnTo>
                  <a:pt x="160" y="66"/>
                </a:lnTo>
                <a:lnTo>
                  <a:pt x="158" y="68"/>
                </a:lnTo>
                <a:lnTo>
                  <a:pt x="154" y="72"/>
                </a:lnTo>
                <a:lnTo>
                  <a:pt x="144" y="74"/>
                </a:lnTo>
                <a:lnTo>
                  <a:pt x="144" y="74"/>
                </a:lnTo>
                <a:lnTo>
                  <a:pt x="140" y="86"/>
                </a:lnTo>
                <a:lnTo>
                  <a:pt x="138" y="92"/>
                </a:lnTo>
                <a:lnTo>
                  <a:pt x="140" y="98"/>
                </a:lnTo>
                <a:lnTo>
                  <a:pt x="140" y="98"/>
                </a:lnTo>
                <a:lnTo>
                  <a:pt x="140" y="100"/>
                </a:lnTo>
                <a:lnTo>
                  <a:pt x="140" y="100"/>
                </a:lnTo>
                <a:lnTo>
                  <a:pt x="142" y="106"/>
                </a:lnTo>
                <a:lnTo>
                  <a:pt x="144" y="110"/>
                </a:lnTo>
                <a:lnTo>
                  <a:pt x="146" y="114"/>
                </a:lnTo>
                <a:lnTo>
                  <a:pt x="152" y="116"/>
                </a:lnTo>
                <a:lnTo>
                  <a:pt x="152" y="116"/>
                </a:lnTo>
                <a:lnTo>
                  <a:pt x="152" y="118"/>
                </a:lnTo>
                <a:lnTo>
                  <a:pt x="152" y="118"/>
                </a:lnTo>
                <a:lnTo>
                  <a:pt x="152" y="122"/>
                </a:lnTo>
                <a:lnTo>
                  <a:pt x="152" y="122"/>
                </a:lnTo>
                <a:lnTo>
                  <a:pt x="142" y="130"/>
                </a:lnTo>
                <a:lnTo>
                  <a:pt x="130" y="138"/>
                </a:lnTo>
                <a:lnTo>
                  <a:pt x="118" y="148"/>
                </a:lnTo>
                <a:lnTo>
                  <a:pt x="114" y="152"/>
                </a:lnTo>
                <a:lnTo>
                  <a:pt x="110" y="158"/>
                </a:lnTo>
                <a:lnTo>
                  <a:pt x="110" y="158"/>
                </a:lnTo>
                <a:lnTo>
                  <a:pt x="108" y="166"/>
                </a:lnTo>
                <a:lnTo>
                  <a:pt x="108" y="174"/>
                </a:lnTo>
                <a:lnTo>
                  <a:pt x="108" y="184"/>
                </a:lnTo>
                <a:lnTo>
                  <a:pt x="106" y="192"/>
                </a:lnTo>
                <a:lnTo>
                  <a:pt x="106" y="192"/>
                </a:lnTo>
                <a:lnTo>
                  <a:pt x="104" y="204"/>
                </a:lnTo>
                <a:lnTo>
                  <a:pt x="100" y="216"/>
                </a:lnTo>
                <a:lnTo>
                  <a:pt x="100" y="216"/>
                </a:lnTo>
                <a:lnTo>
                  <a:pt x="100" y="224"/>
                </a:lnTo>
                <a:lnTo>
                  <a:pt x="100" y="230"/>
                </a:lnTo>
                <a:lnTo>
                  <a:pt x="102" y="242"/>
                </a:lnTo>
                <a:lnTo>
                  <a:pt x="102" y="242"/>
                </a:lnTo>
                <a:lnTo>
                  <a:pt x="98" y="258"/>
                </a:lnTo>
                <a:lnTo>
                  <a:pt x="98" y="258"/>
                </a:lnTo>
                <a:lnTo>
                  <a:pt x="98" y="272"/>
                </a:lnTo>
                <a:lnTo>
                  <a:pt x="98" y="272"/>
                </a:lnTo>
                <a:lnTo>
                  <a:pt x="92" y="286"/>
                </a:lnTo>
                <a:lnTo>
                  <a:pt x="86" y="300"/>
                </a:lnTo>
                <a:lnTo>
                  <a:pt x="86" y="300"/>
                </a:lnTo>
                <a:lnTo>
                  <a:pt x="82" y="318"/>
                </a:lnTo>
                <a:lnTo>
                  <a:pt x="82" y="318"/>
                </a:lnTo>
                <a:lnTo>
                  <a:pt x="82" y="328"/>
                </a:lnTo>
                <a:lnTo>
                  <a:pt x="82" y="328"/>
                </a:lnTo>
                <a:lnTo>
                  <a:pt x="74" y="342"/>
                </a:lnTo>
                <a:lnTo>
                  <a:pt x="74" y="342"/>
                </a:lnTo>
                <a:lnTo>
                  <a:pt x="66" y="362"/>
                </a:lnTo>
                <a:lnTo>
                  <a:pt x="66" y="362"/>
                </a:lnTo>
                <a:lnTo>
                  <a:pt x="60" y="376"/>
                </a:lnTo>
                <a:lnTo>
                  <a:pt x="54" y="388"/>
                </a:lnTo>
                <a:lnTo>
                  <a:pt x="54" y="388"/>
                </a:lnTo>
                <a:lnTo>
                  <a:pt x="48" y="394"/>
                </a:lnTo>
                <a:lnTo>
                  <a:pt x="40" y="400"/>
                </a:lnTo>
                <a:lnTo>
                  <a:pt x="24" y="408"/>
                </a:lnTo>
                <a:lnTo>
                  <a:pt x="24" y="408"/>
                </a:lnTo>
                <a:lnTo>
                  <a:pt x="16" y="414"/>
                </a:lnTo>
                <a:lnTo>
                  <a:pt x="16" y="414"/>
                </a:lnTo>
                <a:lnTo>
                  <a:pt x="0" y="422"/>
                </a:lnTo>
                <a:lnTo>
                  <a:pt x="0" y="422"/>
                </a:lnTo>
                <a:lnTo>
                  <a:pt x="4" y="424"/>
                </a:lnTo>
                <a:lnTo>
                  <a:pt x="6" y="426"/>
                </a:lnTo>
                <a:lnTo>
                  <a:pt x="12" y="426"/>
                </a:lnTo>
                <a:lnTo>
                  <a:pt x="24" y="420"/>
                </a:lnTo>
                <a:lnTo>
                  <a:pt x="24" y="420"/>
                </a:lnTo>
                <a:lnTo>
                  <a:pt x="24" y="422"/>
                </a:lnTo>
                <a:lnTo>
                  <a:pt x="24" y="422"/>
                </a:lnTo>
                <a:lnTo>
                  <a:pt x="18" y="444"/>
                </a:lnTo>
                <a:lnTo>
                  <a:pt x="18" y="444"/>
                </a:lnTo>
                <a:lnTo>
                  <a:pt x="12" y="454"/>
                </a:lnTo>
                <a:lnTo>
                  <a:pt x="10" y="460"/>
                </a:lnTo>
                <a:lnTo>
                  <a:pt x="10" y="464"/>
                </a:lnTo>
                <a:lnTo>
                  <a:pt x="10" y="464"/>
                </a:lnTo>
                <a:lnTo>
                  <a:pt x="12" y="466"/>
                </a:lnTo>
                <a:lnTo>
                  <a:pt x="12" y="466"/>
                </a:lnTo>
                <a:lnTo>
                  <a:pt x="14" y="464"/>
                </a:lnTo>
                <a:lnTo>
                  <a:pt x="16" y="460"/>
                </a:lnTo>
                <a:lnTo>
                  <a:pt x="22" y="452"/>
                </a:lnTo>
                <a:lnTo>
                  <a:pt x="22" y="452"/>
                </a:lnTo>
                <a:lnTo>
                  <a:pt x="22" y="452"/>
                </a:lnTo>
                <a:lnTo>
                  <a:pt x="22" y="452"/>
                </a:lnTo>
                <a:lnTo>
                  <a:pt x="22" y="452"/>
                </a:lnTo>
                <a:lnTo>
                  <a:pt x="22" y="452"/>
                </a:lnTo>
                <a:lnTo>
                  <a:pt x="16" y="466"/>
                </a:lnTo>
                <a:lnTo>
                  <a:pt x="16" y="466"/>
                </a:lnTo>
                <a:lnTo>
                  <a:pt x="20" y="470"/>
                </a:lnTo>
                <a:lnTo>
                  <a:pt x="20" y="470"/>
                </a:lnTo>
                <a:lnTo>
                  <a:pt x="20" y="470"/>
                </a:lnTo>
                <a:lnTo>
                  <a:pt x="20" y="470"/>
                </a:lnTo>
                <a:lnTo>
                  <a:pt x="18" y="470"/>
                </a:lnTo>
                <a:lnTo>
                  <a:pt x="18" y="470"/>
                </a:lnTo>
                <a:lnTo>
                  <a:pt x="16" y="468"/>
                </a:lnTo>
                <a:lnTo>
                  <a:pt x="16" y="468"/>
                </a:lnTo>
                <a:lnTo>
                  <a:pt x="16" y="474"/>
                </a:lnTo>
                <a:lnTo>
                  <a:pt x="16" y="474"/>
                </a:lnTo>
                <a:lnTo>
                  <a:pt x="18" y="476"/>
                </a:lnTo>
                <a:lnTo>
                  <a:pt x="18" y="476"/>
                </a:lnTo>
                <a:lnTo>
                  <a:pt x="22" y="470"/>
                </a:lnTo>
                <a:lnTo>
                  <a:pt x="24" y="464"/>
                </a:lnTo>
                <a:lnTo>
                  <a:pt x="24" y="464"/>
                </a:lnTo>
                <a:lnTo>
                  <a:pt x="36" y="452"/>
                </a:lnTo>
                <a:lnTo>
                  <a:pt x="36" y="452"/>
                </a:lnTo>
                <a:lnTo>
                  <a:pt x="44" y="446"/>
                </a:lnTo>
                <a:lnTo>
                  <a:pt x="52" y="440"/>
                </a:lnTo>
                <a:lnTo>
                  <a:pt x="52" y="440"/>
                </a:lnTo>
                <a:lnTo>
                  <a:pt x="62" y="426"/>
                </a:lnTo>
                <a:lnTo>
                  <a:pt x="62" y="426"/>
                </a:lnTo>
                <a:lnTo>
                  <a:pt x="66" y="418"/>
                </a:lnTo>
                <a:lnTo>
                  <a:pt x="66" y="418"/>
                </a:lnTo>
                <a:lnTo>
                  <a:pt x="72" y="410"/>
                </a:lnTo>
                <a:lnTo>
                  <a:pt x="76" y="402"/>
                </a:lnTo>
                <a:lnTo>
                  <a:pt x="76" y="402"/>
                </a:lnTo>
                <a:lnTo>
                  <a:pt x="80" y="404"/>
                </a:lnTo>
                <a:lnTo>
                  <a:pt x="84" y="406"/>
                </a:lnTo>
                <a:lnTo>
                  <a:pt x="84" y="406"/>
                </a:lnTo>
                <a:lnTo>
                  <a:pt x="92" y="406"/>
                </a:lnTo>
                <a:lnTo>
                  <a:pt x="92" y="406"/>
                </a:lnTo>
                <a:lnTo>
                  <a:pt x="98" y="398"/>
                </a:lnTo>
                <a:lnTo>
                  <a:pt x="102" y="388"/>
                </a:lnTo>
                <a:lnTo>
                  <a:pt x="112" y="368"/>
                </a:lnTo>
                <a:lnTo>
                  <a:pt x="112" y="368"/>
                </a:lnTo>
                <a:lnTo>
                  <a:pt x="120" y="352"/>
                </a:lnTo>
                <a:lnTo>
                  <a:pt x="120" y="352"/>
                </a:lnTo>
                <a:lnTo>
                  <a:pt x="132" y="328"/>
                </a:lnTo>
                <a:lnTo>
                  <a:pt x="142" y="304"/>
                </a:lnTo>
                <a:lnTo>
                  <a:pt x="142" y="304"/>
                </a:lnTo>
                <a:lnTo>
                  <a:pt x="148" y="258"/>
                </a:lnTo>
                <a:lnTo>
                  <a:pt x="148" y="258"/>
                </a:lnTo>
                <a:lnTo>
                  <a:pt x="148" y="258"/>
                </a:lnTo>
                <a:lnTo>
                  <a:pt x="148" y="258"/>
                </a:lnTo>
                <a:lnTo>
                  <a:pt x="152" y="262"/>
                </a:lnTo>
                <a:lnTo>
                  <a:pt x="156" y="268"/>
                </a:lnTo>
                <a:lnTo>
                  <a:pt x="156" y="268"/>
                </a:lnTo>
                <a:lnTo>
                  <a:pt x="158" y="274"/>
                </a:lnTo>
                <a:lnTo>
                  <a:pt x="158" y="274"/>
                </a:lnTo>
                <a:lnTo>
                  <a:pt x="164" y="284"/>
                </a:lnTo>
                <a:lnTo>
                  <a:pt x="164" y="284"/>
                </a:lnTo>
                <a:lnTo>
                  <a:pt x="164" y="290"/>
                </a:lnTo>
                <a:lnTo>
                  <a:pt x="164" y="290"/>
                </a:lnTo>
                <a:lnTo>
                  <a:pt x="170" y="304"/>
                </a:lnTo>
                <a:lnTo>
                  <a:pt x="170" y="304"/>
                </a:lnTo>
                <a:lnTo>
                  <a:pt x="166" y="318"/>
                </a:lnTo>
                <a:lnTo>
                  <a:pt x="162" y="330"/>
                </a:lnTo>
                <a:lnTo>
                  <a:pt x="162" y="330"/>
                </a:lnTo>
                <a:lnTo>
                  <a:pt x="160" y="342"/>
                </a:lnTo>
                <a:lnTo>
                  <a:pt x="158" y="354"/>
                </a:lnTo>
                <a:lnTo>
                  <a:pt x="154" y="380"/>
                </a:lnTo>
                <a:lnTo>
                  <a:pt x="154" y="380"/>
                </a:lnTo>
                <a:lnTo>
                  <a:pt x="152" y="398"/>
                </a:lnTo>
                <a:lnTo>
                  <a:pt x="154" y="414"/>
                </a:lnTo>
                <a:lnTo>
                  <a:pt x="154" y="414"/>
                </a:lnTo>
                <a:lnTo>
                  <a:pt x="154" y="424"/>
                </a:lnTo>
                <a:lnTo>
                  <a:pt x="154" y="424"/>
                </a:lnTo>
                <a:lnTo>
                  <a:pt x="156" y="440"/>
                </a:lnTo>
                <a:lnTo>
                  <a:pt x="156" y="440"/>
                </a:lnTo>
                <a:lnTo>
                  <a:pt x="158" y="446"/>
                </a:lnTo>
                <a:lnTo>
                  <a:pt x="160" y="452"/>
                </a:lnTo>
                <a:lnTo>
                  <a:pt x="160" y="452"/>
                </a:lnTo>
                <a:lnTo>
                  <a:pt x="158" y="466"/>
                </a:lnTo>
                <a:lnTo>
                  <a:pt x="158" y="466"/>
                </a:lnTo>
                <a:lnTo>
                  <a:pt x="160" y="476"/>
                </a:lnTo>
                <a:lnTo>
                  <a:pt x="160" y="476"/>
                </a:lnTo>
                <a:lnTo>
                  <a:pt x="160" y="486"/>
                </a:lnTo>
                <a:lnTo>
                  <a:pt x="160" y="486"/>
                </a:lnTo>
                <a:lnTo>
                  <a:pt x="160" y="518"/>
                </a:lnTo>
                <a:lnTo>
                  <a:pt x="160" y="518"/>
                </a:lnTo>
                <a:lnTo>
                  <a:pt x="162" y="516"/>
                </a:lnTo>
                <a:lnTo>
                  <a:pt x="162" y="516"/>
                </a:lnTo>
                <a:lnTo>
                  <a:pt x="164" y="524"/>
                </a:lnTo>
                <a:lnTo>
                  <a:pt x="164" y="530"/>
                </a:lnTo>
                <a:lnTo>
                  <a:pt x="160" y="544"/>
                </a:lnTo>
                <a:lnTo>
                  <a:pt x="160" y="544"/>
                </a:lnTo>
                <a:lnTo>
                  <a:pt x="156" y="562"/>
                </a:lnTo>
                <a:lnTo>
                  <a:pt x="156" y="562"/>
                </a:lnTo>
                <a:lnTo>
                  <a:pt x="150" y="580"/>
                </a:lnTo>
                <a:lnTo>
                  <a:pt x="144" y="598"/>
                </a:lnTo>
                <a:lnTo>
                  <a:pt x="144" y="598"/>
                </a:lnTo>
                <a:lnTo>
                  <a:pt x="142" y="614"/>
                </a:lnTo>
                <a:lnTo>
                  <a:pt x="142" y="628"/>
                </a:lnTo>
                <a:lnTo>
                  <a:pt x="146" y="658"/>
                </a:lnTo>
                <a:lnTo>
                  <a:pt x="146" y="658"/>
                </a:lnTo>
                <a:lnTo>
                  <a:pt x="152" y="686"/>
                </a:lnTo>
                <a:lnTo>
                  <a:pt x="158" y="716"/>
                </a:lnTo>
                <a:lnTo>
                  <a:pt x="158" y="716"/>
                </a:lnTo>
                <a:lnTo>
                  <a:pt x="158" y="724"/>
                </a:lnTo>
                <a:lnTo>
                  <a:pt x="154" y="734"/>
                </a:lnTo>
                <a:lnTo>
                  <a:pt x="148" y="748"/>
                </a:lnTo>
                <a:lnTo>
                  <a:pt x="148" y="748"/>
                </a:lnTo>
                <a:lnTo>
                  <a:pt x="148" y="754"/>
                </a:lnTo>
                <a:lnTo>
                  <a:pt x="148" y="760"/>
                </a:lnTo>
                <a:lnTo>
                  <a:pt x="150" y="766"/>
                </a:lnTo>
                <a:lnTo>
                  <a:pt x="148" y="772"/>
                </a:lnTo>
                <a:lnTo>
                  <a:pt x="148" y="772"/>
                </a:lnTo>
                <a:lnTo>
                  <a:pt x="148" y="790"/>
                </a:lnTo>
                <a:lnTo>
                  <a:pt x="148" y="790"/>
                </a:lnTo>
                <a:lnTo>
                  <a:pt x="152" y="792"/>
                </a:lnTo>
                <a:lnTo>
                  <a:pt x="160" y="792"/>
                </a:lnTo>
                <a:lnTo>
                  <a:pt x="172" y="788"/>
                </a:lnTo>
                <a:lnTo>
                  <a:pt x="172" y="788"/>
                </a:lnTo>
                <a:lnTo>
                  <a:pt x="172" y="778"/>
                </a:lnTo>
                <a:lnTo>
                  <a:pt x="172" y="778"/>
                </a:lnTo>
                <a:lnTo>
                  <a:pt x="174" y="782"/>
                </a:lnTo>
                <a:lnTo>
                  <a:pt x="178" y="788"/>
                </a:lnTo>
                <a:lnTo>
                  <a:pt x="180" y="792"/>
                </a:lnTo>
                <a:lnTo>
                  <a:pt x="184" y="796"/>
                </a:lnTo>
                <a:lnTo>
                  <a:pt x="184" y="796"/>
                </a:lnTo>
                <a:lnTo>
                  <a:pt x="202" y="798"/>
                </a:lnTo>
                <a:lnTo>
                  <a:pt x="220" y="800"/>
                </a:lnTo>
                <a:lnTo>
                  <a:pt x="220" y="800"/>
                </a:lnTo>
                <a:lnTo>
                  <a:pt x="230" y="798"/>
                </a:lnTo>
                <a:lnTo>
                  <a:pt x="240" y="798"/>
                </a:lnTo>
                <a:lnTo>
                  <a:pt x="240" y="798"/>
                </a:lnTo>
                <a:lnTo>
                  <a:pt x="240" y="790"/>
                </a:lnTo>
                <a:lnTo>
                  <a:pt x="240" y="790"/>
                </a:lnTo>
                <a:lnTo>
                  <a:pt x="222" y="778"/>
                </a:lnTo>
                <a:lnTo>
                  <a:pt x="222" y="778"/>
                </a:lnTo>
                <a:lnTo>
                  <a:pt x="216" y="774"/>
                </a:lnTo>
                <a:lnTo>
                  <a:pt x="212" y="768"/>
                </a:lnTo>
                <a:lnTo>
                  <a:pt x="206" y="756"/>
                </a:lnTo>
                <a:lnTo>
                  <a:pt x="206" y="756"/>
                </a:lnTo>
                <a:lnTo>
                  <a:pt x="198" y="744"/>
                </a:lnTo>
                <a:lnTo>
                  <a:pt x="198" y="744"/>
                </a:lnTo>
                <a:lnTo>
                  <a:pt x="192" y="732"/>
                </a:lnTo>
                <a:lnTo>
                  <a:pt x="190" y="718"/>
                </a:lnTo>
                <a:lnTo>
                  <a:pt x="188" y="690"/>
                </a:lnTo>
                <a:lnTo>
                  <a:pt x="188" y="690"/>
                </a:lnTo>
                <a:lnTo>
                  <a:pt x="186" y="678"/>
                </a:lnTo>
                <a:lnTo>
                  <a:pt x="186" y="678"/>
                </a:lnTo>
                <a:lnTo>
                  <a:pt x="190" y="654"/>
                </a:lnTo>
                <a:lnTo>
                  <a:pt x="190" y="654"/>
                </a:lnTo>
                <a:lnTo>
                  <a:pt x="192" y="644"/>
                </a:lnTo>
                <a:lnTo>
                  <a:pt x="192" y="644"/>
                </a:lnTo>
                <a:lnTo>
                  <a:pt x="192" y="632"/>
                </a:lnTo>
                <a:lnTo>
                  <a:pt x="192" y="632"/>
                </a:lnTo>
                <a:lnTo>
                  <a:pt x="200" y="586"/>
                </a:lnTo>
                <a:lnTo>
                  <a:pt x="200" y="586"/>
                </a:lnTo>
                <a:lnTo>
                  <a:pt x="202" y="578"/>
                </a:lnTo>
                <a:lnTo>
                  <a:pt x="206" y="572"/>
                </a:lnTo>
                <a:lnTo>
                  <a:pt x="206" y="572"/>
                </a:lnTo>
                <a:lnTo>
                  <a:pt x="210" y="560"/>
                </a:lnTo>
                <a:lnTo>
                  <a:pt x="210" y="560"/>
                </a:lnTo>
                <a:lnTo>
                  <a:pt x="214" y="550"/>
                </a:lnTo>
                <a:lnTo>
                  <a:pt x="214" y="550"/>
                </a:lnTo>
                <a:lnTo>
                  <a:pt x="216" y="538"/>
                </a:lnTo>
                <a:lnTo>
                  <a:pt x="218" y="524"/>
                </a:lnTo>
                <a:lnTo>
                  <a:pt x="218" y="524"/>
                </a:lnTo>
                <a:lnTo>
                  <a:pt x="220" y="514"/>
                </a:lnTo>
                <a:lnTo>
                  <a:pt x="220" y="514"/>
                </a:lnTo>
                <a:lnTo>
                  <a:pt x="226" y="512"/>
                </a:lnTo>
                <a:lnTo>
                  <a:pt x="230" y="512"/>
                </a:lnTo>
                <a:lnTo>
                  <a:pt x="230" y="512"/>
                </a:lnTo>
                <a:lnTo>
                  <a:pt x="244" y="508"/>
                </a:lnTo>
                <a:lnTo>
                  <a:pt x="256" y="506"/>
                </a:lnTo>
                <a:lnTo>
                  <a:pt x="256" y="506"/>
                </a:lnTo>
                <a:lnTo>
                  <a:pt x="262" y="518"/>
                </a:lnTo>
                <a:lnTo>
                  <a:pt x="262" y="518"/>
                </a:lnTo>
                <a:lnTo>
                  <a:pt x="268" y="530"/>
                </a:lnTo>
                <a:lnTo>
                  <a:pt x="274" y="542"/>
                </a:lnTo>
                <a:lnTo>
                  <a:pt x="280" y="572"/>
                </a:lnTo>
                <a:lnTo>
                  <a:pt x="280" y="572"/>
                </a:lnTo>
                <a:lnTo>
                  <a:pt x="280" y="586"/>
                </a:lnTo>
                <a:lnTo>
                  <a:pt x="280" y="586"/>
                </a:lnTo>
                <a:lnTo>
                  <a:pt x="282" y="604"/>
                </a:lnTo>
                <a:lnTo>
                  <a:pt x="282" y="614"/>
                </a:lnTo>
                <a:lnTo>
                  <a:pt x="284" y="622"/>
                </a:lnTo>
                <a:lnTo>
                  <a:pt x="284" y="622"/>
                </a:lnTo>
                <a:lnTo>
                  <a:pt x="296" y="650"/>
                </a:lnTo>
                <a:lnTo>
                  <a:pt x="310" y="674"/>
                </a:lnTo>
                <a:lnTo>
                  <a:pt x="310" y="674"/>
                </a:lnTo>
                <a:lnTo>
                  <a:pt x="314" y="684"/>
                </a:lnTo>
                <a:lnTo>
                  <a:pt x="314" y="684"/>
                </a:lnTo>
                <a:lnTo>
                  <a:pt x="324" y="702"/>
                </a:lnTo>
                <a:lnTo>
                  <a:pt x="328" y="712"/>
                </a:lnTo>
                <a:lnTo>
                  <a:pt x="330" y="720"/>
                </a:lnTo>
                <a:lnTo>
                  <a:pt x="330" y="720"/>
                </a:lnTo>
                <a:lnTo>
                  <a:pt x="330" y="728"/>
                </a:lnTo>
                <a:lnTo>
                  <a:pt x="328" y="736"/>
                </a:lnTo>
                <a:lnTo>
                  <a:pt x="324" y="744"/>
                </a:lnTo>
                <a:lnTo>
                  <a:pt x="324" y="752"/>
                </a:lnTo>
                <a:lnTo>
                  <a:pt x="324" y="752"/>
                </a:lnTo>
                <a:lnTo>
                  <a:pt x="326" y="770"/>
                </a:lnTo>
                <a:lnTo>
                  <a:pt x="326" y="778"/>
                </a:lnTo>
                <a:lnTo>
                  <a:pt x="324" y="786"/>
                </a:lnTo>
                <a:lnTo>
                  <a:pt x="324" y="786"/>
                </a:lnTo>
                <a:lnTo>
                  <a:pt x="334" y="788"/>
                </a:lnTo>
                <a:lnTo>
                  <a:pt x="346" y="788"/>
                </a:lnTo>
                <a:lnTo>
                  <a:pt x="346" y="788"/>
                </a:lnTo>
                <a:lnTo>
                  <a:pt x="344" y="764"/>
                </a:lnTo>
                <a:lnTo>
                  <a:pt x="344" y="764"/>
                </a:lnTo>
                <a:lnTo>
                  <a:pt x="354" y="766"/>
                </a:lnTo>
                <a:lnTo>
                  <a:pt x="362" y="772"/>
                </a:lnTo>
                <a:lnTo>
                  <a:pt x="378" y="784"/>
                </a:lnTo>
                <a:lnTo>
                  <a:pt x="378" y="784"/>
                </a:lnTo>
                <a:lnTo>
                  <a:pt x="386" y="786"/>
                </a:lnTo>
                <a:lnTo>
                  <a:pt x="398" y="788"/>
                </a:lnTo>
                <a:lnTo>
                  <a:pt x="412" y="790"/>
                </a:lnTo>
                <a:lnTo>
                  <a:pt x="422" y="788"/>
                </a:lnTo>
                <a:lnTo>
                  <a:pt x="422" y="788"/>
                </a:lnTo>
                <a:lnTo>
                  <a:pt x="432" y="788"/>
                </a:lnTo>
                <a:lnTo>
                  <a:pt x="436" y="788"/>
                </a:lnTo>
                <a:lnTo>
                  <a:pt x="440" y="786"/>
                </a:lnTo>
                <a:lnTo>
                  <a:pt x="440" y="786"/>
                </a:lnTo>
                <a:lnTo>
                  <a:pt x="440" y="786"/>
                </a:lnTo>
                <a:lnTo>
                  <a:pt x="440" y="786"/>
                </a:lnTo>
                <a:lnTo>
                  <a:pt x="440" y="782"/>
                </a:lnTo>
                <a:lnTo>
                  <a:pt x="438" y="778"/>
                </a:lnTo>
                <a:lnTo>
                  <a:pt x="428" y="776"/>
                </a:lnTo>
                <a:lnTo>
                  <a:pt x="418" y="774"/>
                </a:lnTo>
                <a:lnTo>
                  <a:pt x="410" y="770"/>
                </a:lnTo>
                <a:lnTo>
                  <a:pt x="410" y="770"/>
                </a:lnTo>
                <a:close/>
                <a:moveTo>
                  <a:pt x="24" y="460"/>
                </a:moveTo>
                <a:lnTo>
                  <a:pt x="24" y="460"/>
                </a:lnTo>
                <a:lnTo>
                  <a:pt x="24" y="460"/>
                </a:lnTo>
                <a:lnTo>
                  <a:pt x="24" y="460"/>
                </a:lnTo>
                <a:lnTo>
                  <a:pt x="26" y="460"/>
                </a:lnTo>
                <a:lnTo>
                  <a:pt x="26" y="460"/>
                </a:lnTo>
                <a:lnTo>
                  <a:pt x="24" y="460"/>
                </a:lnTo>
                <a:lnTo>
                  <a:pt x="24" y="460"/>
                </a:lnTo>
                <a:close/>
                <a:moveTo>
                  <a:pt x="28" y="444"/>
                </a:moveTo>
                <a:lnTo>
                  <a:pt x="28" y="444"/>
                </a:lnTo>
                <a:lnTo>
                  <a:pt x="26" y="444"/>
                </a:lnTo>
                <a:lnTo>
                  <a:pt x="26" y="444"/>
                </a:lnTo>
                <a:lnTo>
                  <a:pt x="28" y="440"/>
                </a:lnTo>
                <a:lnTo>
                  <a:pt x="28" y="440"/>
                </a:lnTo>
                <a:lnTo>
                  <a:pt x="28" y="440"/>
                </a:lnTo>
                <a:lnTo>
                  <a:pt x="28" y="440"/>
                </a:lnTo>
                <a:lnTo>
                  <a:pt x="28" y="444"/>
                </a:lnTo>
                <a:lnTo>
                  <a:pt x="28" y="444"/>
                </a:lnTo>
                <a:close/>
                <a:moveTo>
                  <a:pt x="170" y="102"/>
                </a:moveTo>
                <a:lnTo>
                  <a:pt x="170" y="102"/>
                </a:lnTo>
                <a:lnTo>
                  <a:pt x="164" y="102"/>
                </a:lnTo>
                <a:lnTo>
                  <a:pt x="164" y="102"/>
                </a:lnTo>
                <a:lnTo>
                  <a:pt x="164" y="102"/>
                </a:lnTo>
                <a:lnTo>
                  <a:pt x="164" y="102"/>
                </a:lnTo>
                <a:lnTo>
                  <a:pt x="164" y="94"/>
                </a:lnTo>
                <a:lnTo>
                  <a:pt x="164" y="94"/>
                </a:lnTo>
                <a:lnTo>
                  <a:pt x="160" y="84"/>
                </a:lnTo>
                <a:lnTo>
                  <a:pt x="160" y="84"/>
                </a:lnTo>
                <a:lnTo>
                  <a:pt x="164" y="78"/>
                </a:lnTo>
                <a:lnTo>
                  <a:pt x="164" y="78"/>
                </a:lnTo>
                <a:lnTo>
                  <a:pt x="166" y="78"/>
                </a:lnTo>
                <a:lnTo>
                  <a:pt x="166" y="78"/>
                </a:lnTo>
                <a:lnTo>
                  <a:pt x="166" y="82"/>
                </a:lnTo>
                <a:lnTo>
                  <a:pt x="166" y="82"/>
                </a:lnTo>
                <a:lnTo>
                  <a:pt x="168" y="82"/>
                </a:lnTo>
                <a:lnTo>
                  <a:pt x="168" y="80"/>
                </a:lnTo>
                <a:lnTo>
                  <a:pt x="168" y="80"/>
                </a:lnTo>
                <a:lnTo>
                  <a:pt x="168" y="82"/>
                </a:lnTo>
                <a:lnTo>
                  <a:pt x="168" y="82"/>
                </a:lnTo>
                <a:lnTo>
                  <a:pt x="168" y="84"/>
                </a:lnTo>
                <a:lnTo>
                  <a:pt x="168" y="84"/>
                </a:lnTo>
                <a:lnTo>
                  <a:pt x="170" y="84"/>
                </a:lnTo>
                <a:lnTo>
                  <a:pt x="170" y="84"/>
                </a:lnTo>
                <a:lnTo>
                  <a:pt x="172" y="94"/>
                </a:lnTo>
                <a:lnTo>
                  <a:pt x="170" y="102"/>
                </a:lnTo>
                <a:lnTo>
                  <a:pt x="170" y="102"/>
                </a:lnTo>
                <a:close/>
                <a:moveTo>
                  <a:pt x="262" y="136"/>
                </a:moveTo>
                <a:lnTo>
                  <a:pt x="262" y="136"/>
                </a:lnTo>
                <a:lnTo>
                  <a:pt x="254" y="132"/>
                </a:lnTo>
                <a:lnTo>
                  <a:pt x="244" y="130"/>
                </a:lnTo>
                <a:lnTo>
                  <a:pt x="220" y="128"/>
                </a:lnTo>
                <a:lnTo>
                  <a:pt x="220" y="128"/>
                </a:lnTo>
                <a:lnTo>
                  <a:pt x="216" y="124"/>
                </a:lnTo>
                <a:lnTo>
                  <a:pt x="212" y="118"/>
                </a:lnTo>
                <a:lnTo>
                  <a:pt x="212" y="118"/>
                </a:lnTo>
                <a:lnTo>
                  <a:pt x="214" y="112"/>
                </a:lnTo>
                <a:lnTo>
                  <a:pt x="216" y="106"/>
                </a:lnTo>
                <a:lnTo>
                  <a:pt x="220" y="102"/>
                </a:lnTo>
                <a:lnTo>
                  <a:pt x="226" y="100"/>
                </a:lnTo>
                <a:lnTo>
                  <a:pt x="226" y="100"/>
                </a:lnTo>
                <a:lnTo>
                  <a:pt x="236" y="98"/>
                </a:lnTo>
                <a:lnTo>
                  <a:pt x="236" y="98"/>
                </a:lnTo>
                <a:lnTo>
                  <a:pt x="238" y="100"/>
                </a:lnTo>
                <a:lnTo>
                  <a:pt x="240" y="104"/>
                </a:lnTo>
                <a:lnTo>
                  <a:pt x="240" y="104"/>
                </a:lnTo>
                <a:lnTo>
                  <a:pt x="252" y="112"/>
                </a:lnTo>
                <a:lnTo>
                  <a:pt x="252" y="112"/>
                </a:lnTo>
                <a:lnTo>
                  <a:pt x="264" y="118"/>
                </a:lnTo>
                <a:lnTo>
                  <a:pt x="264" y="118"/>
                </a:lnTo>
                <a:lnTo>
                  <a:pt x="282" y="134"/>
                </a:lnTo>
                <a:lnTo>
                  <a:pt x="282" y="134"/>
                </a:lnTo>
                <a:lnTo>
                  <a:pt x="290" y="146"/>
                </a:lnTo>
                <a:lnTo>
                  <a:pt x="294" y="154"/>
                </a:lnTo>
                <a:lnTo>
                  <a:pt x="298" y="160"/>
                </a:lnTo>
                <a:lnTo>
                  <a:pt x="298" y="160"/>
                </a:lnTo>
                <a:lnTo>
                  <a:pt x="294" y="158"/>
                </a:lnTo>
                <a:lnTo>
                  <a:pt x="288" y="158"/>
                </a:lnTo>
                <a:lnTo>
                  <a:pt x="284" y="156"/>
                </a:lnTo>
                <a:lnTo>
                  <a:pt x="280" y="154"/>
                </a:lnTo>
                <a:lnTo>
                  <a:pt x="280" y="154"/>
                </a:lnTo>
                <a:lnTo>
                  <a:pt x="276" y="156"/>
                </a:lnTo>
                <a:lnTo>
                  <a:pt x="276" y="156"/>
                </a:lnTo>
                <a:lnTo>
                  <a:pt x="270" y="148"/>
                </a:lnTo>
                <a:lnTo>
                  <a:pt x="270" y="148"/>
                </a:lnTo>
                <a:lnTo>
                  <a:pt x="266" y="142"/>
                </a:lnTo>
                <a:lnTo>
                  <a:pt x="264" y="138"/>
                </a:lnTo>
                <a:lnTo>
                  <a:pt x="262" y="136"/>
                </a:lnTo>
                <a:lnTo>
                  <a:pt x="262" y="1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7"/>
          <p:cNvSpPr>
            <a:spLocks/>
          </p:cNvSpPr>
          <p:nvPr/>
        </p:nvSpPr>
        <p:spPr bwMode="auto">
          <a:xfrm>
            <a:off x="5282428" y="1659700"/>
            <a:ext cx="990600" cy="1524000"/>
          </a:xfrm>
          <a:custGeom>
            <a:avLst/>
            <a:gdLst/>
            <a:ahLst/>
            <a:cxnLst>
              <a:cxn ang="0">
                <a:pos x="188" y="76"/>
              </a:cxn>
              <a:cxn ang="0">
                <a:pos x="190" y="108"/>
              </a:cxn>
              <a:cxn ang="0">
                <a:pos x="140" y="144"/>
              </a:cxn>
              <a:cxn ang="0">
                <a:pos x="122" y="190"/>
              </a:cxn>
              <a:cxn ang="0">
                <a:pos x="114" y="208"/>
              </a:cxn>
              <a:cxn ang="0">
                <a:pos x="64" y="212"/>
              </a:cxn>
              <a:cxn ang="0">
                <a:pos x="30" y="216"/>
              </a:cxn>
              <a:cxn ang="0">
                <a:pos x="24" y="228"/>
              </a:cxn>
              <a:cxn ang="0">
                <a:pos x="6" y="240"/>
              </a:cxn>
              <a:cxn ang="0">
                <a:pos x="12" y="244"/>
              </a:cxn>
              <a:cxn ang="0">
                <a:pos x="2" y="256"/>
              </a:cxn>
              <a:cxn ang="0">
                <a:pos x="12" y="252"/>
              </a:cxn>
              <a:cxn ang="0">
                <a:pos x="30" y="240"/>
              </a:cxn>
              <a:cxn ang="0">
                <a:pos x="48" y="228"/>
              </a:cxn>
              <a:cxn ang="0">
                <a:pos x="72" y="230"/>
              </a:cxn>
              <a:cxn ang="0">
                <a:pos x="118" y="238"/>
              </a:cxn>
              <a:cxn ang="0">
                <a:pos x="142" y="234"/>
              </a:cxn>
              <a:cxn ang="0">
                <a:pos x="162" y="250"/>
              </a:cxn>
              <a:cxn ang="0">
                <a:pos x="156" y="346"/>
              </a:cxn>
              <a:cxn ang="0">
                <a:pos x="168" y="418"/>
              </a:cxn>
              <a:cxn ang="0">
                <a:pos x="174" y="512"/>
              </a:cxn>
              <a:cxn ang="0">
                <a:pos x="216" y="538"/>
              </a:cxn>
              <a:cxn ang="0">
                <a:pos x="212" y="590"/>
              </a:cxn>
              <a:cxn ang="0">
                <a:pos x="184" y="616"/>
              </a:cxn>
              <a:cxn ang="0">
                <a:pos x="212" y="622"/>
              </a:cxn>
              <a:cxn ang="0">
                <a:pos x="232" y="606"/>
              </a:cxn>
              <a:cxn ang="0">
                <a:pos x="222" y="634"/>
              </a:cxn>
              <a:cxn ang="0">
                <a:pos x="244" y="648"/>
              </a:cxn>
              <a:cxn ang="0">
                <a:pos x="260" y="632"/>
              </a:cxn>
              <a:cxn ang="0">
                <a:pos x="262" y="622"/>
              </a:cxn>
              <a:cxn ang="0">
                <a:pos x="262" y="582"/>
              </a:cxn>
              <a:cxn ang="0">
                <a:pos x="270" y="540"/>
              </a:cxn>
              <a:cxn ang="0">
                <a:pos x="290" y="510"/>
              </a:cxn>
              <a:cxn ang="0">
                <a:pos x="300" y="440"/>
              </a:cxn>
              <a:cxn ang="0">
                <a:pos x="302" y="352"/>
              </a:cxn>
              <a:cxn ang="0">
                <a:pos x="294" y="272"/>
              </a:cxn>
              <a:cxn ang="0">
                <a:pos x="292" y="226"/>
              </a:cxn>
              <a:cxn ang="0">
                <a:pos x="314" y="238"/>
              </a:cxn>
              <a:cxn ang="0">
                <a:pos x="354" y="234"/>
              </a:cxn>
              <a:cxn ang="0">
                <a:pos x="382" y="228"/>
              </a:cxn>
              <a:cxn ang="0">
                <a:pos x="406" y="244"/>
              </a:cxn>
              <a:cxn ang="0">
                <a:pos x="430" y="248"/>
              </a:cxn>
              <a:cxn ang="0">
                <a:pos x="442" y="248"/>
              </a:cxn>
              <a:cxn ang="0">
                <a:pos x="434" y="232"/>
              </a:cxn>
              <a:cxn ang="0">
                <a:pos x="414" y="212"/>
              </a:cxn>
              <a:cxn ang="0">
                <a:pos x="434" y="206"/>
              </a:cxn>
              <a:cxn ang="0">
                <a:pos x="416" y="204"/>
              </a:cxn>
              <a:cxn ang="0">
                <a:pos x="378" y="208"/>
              </a:cxn>
              <a:cxn ang="0">
                <a:pos x="340" y="204"/>
              </a:cxn>
              <a:cxn ang="0">
                <a:pos x="326" y="186"/>
              </a:cxn>
              <a:cxn ang="0">
                <a:pos x="308" y="132"/>
              </a:cxn>
              <a:cxn ang="0">
                <a:pos x="260" y="106"/>
              </a:cxn>
              <a:cxn ang="0">
                <a:pos x="244" y="86"/>
              </a:cxn>
              <a:cxn ang="0">
                <a:pos x="246" y="70"/>
              </a:cxn>
              <a:cxn ang="0">
                <a:pos x="254" y="54"/>
              </a:cxn>
              <a:cxn ang="0">
                <a:pos x="256" y="28"/>
              </a:cxn>
              <a:cxn ang="0">
                <a:pos x="248" y="12"/>
              </a:cxn>
              <a:cxn ang="0">
                <a:pos x="228" y="4"/>
              </a:cxn>
              <a:cxn ang="0">
                <a:pos x="210" y="0"/>
              </a:cxn>
              <a:cxn ang="0">
                <a:pos x="198" y="4"/>
              </a:cxn>
              <a:cxn ang="0">
                <a:pos x="186" y="16"/>
              </a:cxn>
              <a:cxn ang="0">
                <a:pos x="182" y="34"/>
              </a:cxn>
              <a:cxn ang="0">
                <a:pos x="182" y="54"/>
              </a:cxn>
            </a:cxnLst>
            <a:rect l="0" t="0" r="r" b="b"/>
            <a:pathLst>
              <a:path w="442" h="652">
                <a:moveTo>
                  <a:pt x="184" y="60"/>
                </a:moveTo>
                <a:lnTo>
                  <a:pt x="184" y="60"/>
                </a:lnTo>
                <a:lnTo>
                  <a:pt x="184" y="66"/>
                </a:lnTo>
                <a:lnTo>
                  <a:pt x="184" y="66"/>
                </a:lnTo>
                <a:lnTo>
                  <a:pt x="186" y="72"/>
                </a:lnTo>
                <a:lnTo>
                  <a:pt x="186" y="72"/>
                </a:lnTo>
                <a:lnTo>
                  <a:pt x="186" y="74"/>
                </a:lnTo>
                <a:lnTo>
                  <a:pt x="186" y="74"/>
                </a:lnTo>
                <a:lnTo>
                  <a:pt x="188" y="76"/>
                </a:lnTo>
                <a:lnTo>
                  <a:pt x="188" y="76"/>
                </a:lnTo>
                <a:lnTo>
                  <a:pt x="190" y="76"/>
                </a:lnTo>
                <a:lnTo>
                  <a:pt x="190" y="76"/>
                </a:lnTo>
                <a:lnTo>
                  <a:pt x="192" y="76"/>
                </a:lnTo>
                <a:lnTo>
                  <a:pt x="192" y="76"/>
                </a:lnTo>
                <a:lnTo>
                  <a:pt x="196" y="90"/>
                </a:lnTo>
                <a:lnTo>
                  <a:pt x="196" y="90"/>
                </a:lnTo>
                <a:lnTo>
                  <a:pt x="196" y="96"/>
                </a:lnTo>
                <a:lnTo>
                  <a:pt x="196" y="96"/>
                </a:lnTo>
                <a:lnTo>
                  <a:pt x="190" y="108"/>
                </a:lnTo>
                <a:lnTo>
                  <a:pt x="190" y="108"/>
                </a:lnTo>
                <a:lnTo>
                  <a:pt x="170" y="112"/>
                </a:lnTo>
                <a:lnTo>
                  <a:pt x="170" y="112"/>
                </a:lnTo>
                <a:lnTo>
                  <a:pt x="154" y="118"/>
                </a:lnTo>
                <a:lnTo>
                  <a:pt x="154" y="118"/>
                </a:lnTo>
                <a:lnTo>
                  <a:pt x="150" y="118"/>
                </a:lnTo>
                <a:lnTo>
                  <a:pt x="148" y="120"/>
                </a:lnTo>
                <a:lnTo>
                  <a:pt x="148" y="120"/>
                </a:lnTo>
                <a:lnTo>
                  <a:pt x="142" y="132"/>
                </a:lnTo>
                <a:lnTo>
                  <a:pt x="140" y="144"/>
                </a:lnTo>
                <a:lnTo>
                  <a:pt x="140" y="144"/>
                </a:lnTo>
                <a:lnTo>
                  <a:pt x="140" y="150"/>
                </a:lnTo>
                <a:lnTo>
                  <a:pt x="140" y="150"/>
                </a:lnTo>
                <a:lnTo>
                  <a:pt x="136" y="160"/>
                </a:lnTo>
                <a:lnTo>
                  <a:pt x="136" y="160"/>
                </a:lnTo>
                <a:lnTo>
                  <a:pt x="130" y="174"/>
                </a:lnTo>
                <a:lnTo>
                  <a:pt x="130" y="174"/>
                </a:lnTo>
                <a:lnTo>
                  <a:pt x="128" y="184"/>
                </a:lnTo>
                <a:lnTo>
                  <a:pt x="128" y="184"/>
                </a:lnTo>
                <a:lnTo>
                  <a:pt x="124" y="188"/>
                </a:lnTo>
                <a:lnTo>
                  <a:pt x="122" y="190"/>
                </a:lnTo>
                <a:lnTo>
                  <a:pt x="122" y="192"/>
                </a:lnTo>
                <a:lnTo>
                  <a:pt x="122" y="192"/>
                </a:lnTo>
                <a:lnTo>
                  <a:pt x="124" y="192"/>
                </a:lnTo>
                <a:lnTo>
                  <a:pt x="126" y="194"/>
                </a:lnTo>
                <a:lnTo>
                  <a:pt x="126" y="194"/>
                </a:lnTo>
                <a:lnTo>
                  <a:pt x="126" y="196"/>
                </a:lnTo>
                <a:lnTo>
                  <a:pt x="126" y="196"/>
                </a:lnTo>
                <a:lnTo>
                  <a:pt x="122" y="200"/>
                </a:lnTo>
                <a:lnTo>
                  <a:pt x="122" y="200"/>
                </a:lnTo>
                <a:lnTo>
                  <a:pt x="114" y="208"/>
                </a:lnTo>
                <a:lnTo>
                  <a:pt x="114" y="208"/>
                </a:lnTo>
                <a:lnTo>
                  <a:pt x="114" y="210"/>
                </a:lnTo>
                <a:lnTo>
                  <a:pt x="114" y="210"/>
                </a:lnTo>
                <a:lnTo>
                  <a:pt x="98" y="212"/>
                </a:lnTo>
                <a:lnTo>
                  <a:pt x="98" y="212"/>
                </a:lnTo>
                <a:lnTo>
                  <a:pt x="78" y="212"/>
                </a:lnTo>
                <a:lnTo>
                  <a:pt x="78" y="212"/>
                </a:lnTo>
                <a:lnTo>
                  <a:pt x="66" y="212"/>
                </a:lnTo>
                <a:lnTo>
                  <a:pt x="66" y="212"/>
                </a:lnTo>
                <a:lnTo>
                  <a:pt x="64" y="212"/>
                </a:lnTo>
                <a:lnTo>
                  <a:pt x="64" y="212"/>
                </a:lnTo>
                <a:lnTo>
                  <a:pt x="60" y="212"/>
                </a:lnTo>
                <a:lnTo>
                  <a:pt x="60" y="212"/>
                </a:lnTo>
                <a:lnTo>
                  <a:pt x="46" y="210"/>
                </a:lnTo>
                <a:lnTo>
                  <a:pt x="46" y="210"/>
                </a:lnTo>
                <a:lnTo>
                  <a:pt x="38" y="210"/>
                </a:lnTo>
                <a:lnTo>
                  <a:pt x="38" y="210"/>
                </a:lnTo>
                <a:lnTo>
                  <a:pt x="34" y="212"/>
                </a:lnTo>
                <a:lnTo>
                  <a:pt x="30" y="216"/>
                </a:lnTo>
                <a:lnTo>
                  <a:pt x="30" y="216"/>
                </a:lnTo>
                <a:lnTo>
                  <a:pt x="24" y="220"/>
                </a:lnTo>
                <a:lnTo>
                  <a:pt x="24" y="220"/>
                </a:lnTo>
                <a:lnTo>
                  <a:pt x="22" y="222"/>
                </a:lnTo>
                <a:lnTo>
                  <a:pt x="22" y="224"/>
                </a:lnTo>
                <a:lnTo>
                  <a:pt x="22" y="224"/>
                </a:lnTo>
                <a:lnTo>
                  <a:pt x="22" y="226"/>
                </a:lnTo>
                <a:lnTo>
                  <a:pt x="24" y="226"/>
                </a:lnTo>
                <a:lnTo>
                  <a:pt x="24" y="226"/>
                </a:lnTo>
                <a:lnTo>
                  <a:pt x="24" y="228"/>
                </a:lnTo>
                <a:lnTo>
                  <a:pt x="24" y="228"/>
                </a:lnTo>
                <a:lnTo>
                  <a:pt x="22" y="230"/>
                </a:lnTo>
                <a:lnTo>
                  <a:pt x="20" y="234"/>
                </a:lnTo>
                <a:lnTo>
                  <a:pt x="20" y="234"/>
                </a:lnTo>
                <a:lnTo>
                  <a:pt x="18" y="236"/>
                </a:lnTo>
                <a:lnTo>
                  <a:pt x="18" y="236"/>
                </a:lnTo>
                <a:lnTo>
                  <a:pt x="14" y="238"/>
                </a:lnTo>
                <a:lnTo>
                  <a:pt x="14" y="238"/>
                </a:lnTo>
                <a:lnTo>
                  <a:pt x="8" y="240"/>
                </a:lnTo>
                <a:lnTo>
                  <a:pt x="8" y="240"/>
                </a:lnTo>
                <a:lnTo>
                  <a:pt x="6" y="240"/>
                </a:lnTo>
                <a:lnTo>
                  <a:pt x="2" y="242"/>
                </a:lnTo>
                <a:lnTo>
                  <a:pt x="2" y="242"/>
                </a:lnTo>
                <a:lnTo>
                  <a:pt x="2" y="244"/>
                </a:lnTo>
                <a:lnTo>
                  <a:pt x="2" y="246"/>
                </a:lnTo>
                <a:lnTo>
                  <a:pt x="2" y="246"/>
                </a:lnTo>
                <a:lnTo>
                  <a:pt x="4" y="246"/>
                </a:lnTo>
                <a:lnTo>
                  <a:pt x="6" y="244"/>
                </a:lnTo>
                <a:lnTo>
                  <a:pt x="6" y="244"/>
                </a:lnTo>
                <a:lnTo>
                  <a:pt x="12" y="244"/>
                </a:lnTo>
                <a:lnTo>
                  <a:pt x="12" y="244"/>
                </a:lnTo>
                <a:lnTo>
                  <a:pt x="14" y="244"/>
                </a:lnTo>
                <a:lnTo>
                  <a:pt x="14" y="244"/>
                </a:lnTo>
                <a:lnTo>
                  <a:pt x="4" y="248"/>
                </a:lnTo>
                <a:lnTo>
                  <a:pt x="4" y="248"/>
                </a:lnTo>
                <a:lnTo>
                  <a:pt x="0" y="250"/>
                </a:lnTo>
                <a:lnTo>
                  <a:pt x="0" y="254"/>
                </a:lnTo>
                <a:lnTo>
                  <a:pt x="0" y="254"/>
                </a:lnTo>
                <a:lnTo>
                  <a:pt x="0" y="254"/>
                </a:lnTo>
                <a:lnTo>
                  <a:pt x="2" y="256"/>
                </a:lnTo>
                <a:lnTo>
                  <a:pt x="2" y="256"/>
                </a:lnTo>
                <a:lnTo>
                  <a:pt x="0" y="256"/>
                </a:lnTo>
                <a:lnTo>
                  <a:pt x="2" y="258"/>
                </a:lnTo>
                <a:lnTo>
                  <a:pt x="2" y="258"/>
                </a:lnTo>
                <a:lnTo>
                  <a:pt x="4" y="258"/>
                </a:lnTo>
                <a:lnTo>
                  <a:pt x="6" y="256"/>
                </a:lnTo>
                <a:lnTo>
                  <a:pt x="6" y="256"/>
                </a:lnTo>
                <a:lnTo>
                  <a:pt x="10" y="254"/>
                </a:lnTo>
                <a:lnTo>
                  <a:pt x="10" y="254"/>
                </a:lnTo>
                <a:lnTo>
                  <a:pt x="12" y="252"/>
                </a:lnTo>
                <a:lnTo>
                  <a:pt x="12" y="252"/>
                </a:lnTo>
                <a:lnTo>
                  <a:pt x="16" y="250"/>
                </a:lnTo>
                <a:lnTo>
                  <a:pt x="16" y="250"/>
                </a:lnTo>
                <a:lnTo>
                  <a:pt x="20" y="248"/>
                </a:lnTo>
                <a:lnTo>
                  <a:pt x="20" y="248"/>
                </a:lnTo>
                <a:lnTo>
                  <a:pt x="24" y="246"/>
                </a:lnTo>
                <a:lnTo>
                  <a:pt x="24" y="246"/>
                </a:lnTo>
                <a:lnTo>
                  <a:pt x="26" y="242"/>
                </a:lnTo>
                <a:lnTo>
                  <a:pt x="26" y="242"/>
                </a:lnTo>
                <a:lnTo>
                  <a:pt x="30" y="240"/>
                </a:lnTo>
                <a:lnTo>
                  <a:pt x="30" y="240"/>
                </a:lnTo>
                <a:lnTo>
                  <a:pt x="34" y="238"/>
                </a:lnTo>
                <a:lnTo>
                  <a:pt x="34" y="238"/>
                </a:lnTo>
                <a:lnTo>
                  <a:pt x="38" y="234"/>
                </a:lnTo>
                <a:lnTo>
                  <a:pt x="38" y="234"/>
                </a:lnTo>
                <a:lnTo>
                  <a:pt x="42" y="230"/>
                </a:lnTo>
                <a:lnTo>
                  <a:pt x="42" y="230"/>
                </a:lnTo>
                <a:lnTo>
                  <a:pt x="44" y="228"/>
                </a:lnTo>
                <a:lnTo>
                  <a:pt x="44" y="228"/>
                </a:lnTo>
                <a:lnTo>
                  <a:pt x="48" y="228"/>
                </a:lnTo>
                <a:lnTo>
                  <a:pt x="48" y="228"/>
                </a:lnTo>
                <a:lnTo>
                  <a:pt x="50" y="228"/>
                </a:lnTo>
                <a:lnTo>
                  <a:pt x="50" y="228"/>
                </a:lnTo>
                <a:lnTo>
                  <a:pt x="58" y="230"/>
                </a:lnTo>
                <a:lnTo>
                  <a:pt x="58" y="230"/>
                </a:lnTo>
                <a:lnTo>
                  <a:pt x="62" y="230"/>
                </a:lnTo>
                <a:lnTo>
                  <a:pt x="62" y="230"/>
                </a:lnTo>
                <a:lnTo>
                  <a:pt x="66" y="230"/>
                </a:lnTo>
                <a:lnTo>
                  <a:pt x="66" y="230"/>
                </a:lnTo>
                <a:lnTo>
                  <a:pt x="72" y="230"/>
                </a:lnTo>
                <a:lnTo>
                  <a:pt x="72" y="230"/>
                </a:lnTo>
                <a:lnTo>
                  <a:pt x="78" y="232"/>
                </a:lnTo>
                <a:lnTo>
                  <a:pt x="82" y="232"/>
                </a:lnTo>
                <a:lnTo>
                  <a:pt x="82" y="232"/>
                </a:lnTo>
                <a:lnTo>
                  <a:pt x="88" y="234"/>
                </a:lnTo>
                <a:lnTo>
                  <a:pt x="88" y="234"/>
                </a:lnTo>
                <a:lnTo>
                  <a:pt x="98" y="236"/>
                </a:lnTo>
                <a:lnTo>
                  <a:pt x="98" y="236"/>
                </a:lnTo>
                <a:lnTo>
                  <a:pt x="108" y="238"/>
                </a:lnTo>
                <a:lnTo>
                  <a:pt x="108" y="238"/>
                </a:lnTo>
                <a:lnTo>
                  <a:pt x="118" y="238"/>
                </a:lnTo>
                <a:lnTo>
                  <a:pt x="118" y="238"/>
                </a:lnTo>
                <a:lnTo>
                  <a:pt x="126" y="238"/>
                </a:lnTo>
                <a:lnTo>
                  <a:pt x="126" y="238"/>
                </a:lnTo>
                <a:lnTo>
                  <a:pt x="130" y="238"/>
                </a:lnTo>
                <a:lnTo>
                  <a:pt x="134" y="236"/>
                </a:lnTo>
                <a:lnTo>
                  <a:pt x="134" y="236"/>
                </a:lnTo>
                <a:lnTo>
                  <a:pt x="136" y="236"/>
                </a:lnTo>
                <a:lnTo>
                  <a:pt x="138" y="236"/>
                </a:lnTo>
                <a:lnTo>
                  <a:pt x="138" y="236"/>
                </a:lnTo>
                <a:lnTo>
                  <a:pt x="142" y="234"/>
                </a:lnTo>
                <a:lnTo>
                  <a:pt x="142" y="234"/>
                </a:lnTo>
                <a:lnTo>
                  <a:pt x="144" y="232"/>
                </a:lnTo>
                <a:lnTo>
                  <a:pt x="144" y="232"/>
                </a:lnTo>
                <a:lnTo>
                  <a:pt x="148" y="234"/>
                </a:lnTo>
                <a:lnTo>
                  <a:pt x="148" y="234"/>
                </a:lnTo>
                <a:lnTo>
                  <a:pt x="152" y="232"/>
                </a:lnTo>
                <a:lnTo>
                  <a:pt x="152" y="232"/>
                </a:lnTo>
                <a:lnTo>
                  <a:pt x="156" y="226"/>
                </a:lnTo>
                <a:lnTo>
                  <a:pt x="156" y="226"/>
                </a:lnTo>
                <a:lnTo>
                  <a:pt x="162" y="250"/>
                </a:lnTo>
                <a:lnTo>
                  <a:pt x="162" y="250"/>
                </a:lnTo>
                <a:lnTo>
                  <a:pt x="162" y="258"/>
                </a:lnTo>
                <a:lnTo>
                  <a:pt x="162" y="264"/>
                </a:lnTo>
                <a:lnTo>
                  <a:pt x="162" y="264"/>
                </a:lnTo>
                <a:lnTo>
                  <a:pt x="158" y="296"/>
                </a:lnTo>
                <a:lnTo>
                  <a:pt x="158" y="296"/>
                </a:lnTo>
                <a:lnTo>
                  <a:pt x="156" y="320"/>
                </a:lnTo>
                <a:lnTo>
                  <a:pt x="156" y="320"/>
                </a:lnTo>
                <a:lnTo>
                  <a:pt x="156" y="346"/>
                </a:lnTo>
                <a:lnTo>
                  <a:pt x="156" y="346"/>
                </a:lnTo>
                <a:lnTo>
                  <a:pt x="154" y="356"/>
                </a:lnTo>
                <a:lnTo>
                  <a:pt x="154" y="356"/>
                </a:lnTo>
                <a:lnTo>
                  <a:pt x="158" y="362"/>
                </a:lnTo>
                <a:lnTo>
                  <a:pt x="164" y="368"/>
                </a:lnTo>
                <a:lnTo>
                  <a:pt x="164" y="368"/>
                </a:lnTo>
                <a:lnTo>
                  <a:pt x="164" y="374"/>
                </a:lnTo>
                <a:lnTo>
                  <a:pt x="164" y="374"/>
                </a:lnTo>
                <a:lnTo>
                  <a:pt x="166" y="394"/>
                </a:lnTo>
                <a:lnTo>
                  <a:pt x="166" y="394"/>
                </a:lnTo>
                <a:lnTo>
                  <a:pt x="168" y="418"/>
                </a:lnTo>
                <a:lnTo>
                  <a:pt x="168" y="418"/>
                </a:lnTo>
                <a:lnTo>
                  <a:pt x="170" y="434"/>
                </a:lnTo>
                <a:lnTo>
                  <a:pt x="170" y="434"/>
                </a:lnTo>
                <a:lnTo>
                  <a:pt x="170" y="454"/>
                </a:lnTo>
                <a:lnTo>
                  <a:pt x="170" y="454"/>
                </a:lnTo>
                <a:lnTo>
                  <a:pt x="170" y="474"/>
                </a:lnTo>
                <a:lnTo>
                  <a:pt x="170" y="474"/>
                </a:lnTo>
                <a:lnTo>
                  <a:pt x="170" y="510"/>
                </a:lnTo>
                <a:lnTo>
                  <a:pt x="170" y="510"/>
                </a:lnTo>
                <a:lnTo>
                  <a:pt x="174" y="512"/>
                </a:lnTo>
                <a:lnTo>
                  <a:pt x="178" y="512"/>
                </a:lnTo>
                <a:lnTo>
                  <a:pt x="178" y="512"/>
                </a:lnTo>
                <a:lnTo>
                  <a:pt x="200" y="514"/>
                </a:lnTo>
                <a:lnTo>
                  <a:pt x="200" y="514"/>
                </a:lnTo>
                <a:lnTo>
                  <a:pt x="210" y="516"/>
                </a:lnTo>
                <a:lnTo>
                  <a:pt x="210" y="516"/>
                </a:lnTo>
                <a:lnTo>
                  <a:pt x="212" y="524"/>
                </a:lnTo>
                <a:lnTo>
                  <a:pt x="212" y="524"/>
                </a:lnTo>
                <a:lnTo>
                  <a:pt x="216" y="538"/>
                </a:lnTo>
                <a:lnTo>
                  <a:pt x="216" y="538"/>
                </a:lnTo>
                <a:lnTo>
                  <a:pt x="220" y="554"/>
                </a:lnTo>
                <a:lnTo>
                  <a:pt x="220" y="554"/>
                </a:lnTo>
                <a:lnTo>
                  <a:pt x="220" y="562"/>
                </a:lnTo>
                <a:lnTo>
                  <a:pt x="220" y="562"/>
                </a:lnTo>
                <a:lnTo>
                  <a:pt x="218" y="572"/>
                </a:lnTo>
                <a:lnTo>
                  <a:pt x="218" y="572"/>
                </a:lnTo>
                <a:lnTo>
                  <a:pt x="218" y="578"/>
                </a:lnTo>
                <a:lnTo>
                  <a:pt x="218" y="578"/>
                </a:lnTo>
                <a:lnTo>
                  <a:pt x="212" y="590"/>
                </a:lnTo>
                <a:lnTo>
                  <a:pt x="212" y="590"/>
                </a:lnTo>
                <a:lnTo>
                  <a:pt x="210" y="594"/>
                </a:lnTo>
                <a:lnTo>
                  <a:pt x="206" y="596"/>
                </a:lnTo>
                <a:lnTo>
                  <a:pt x="206" y="596"/>
                </a:lnTo>
                <a:lnTo>
                  <a:pt x="200" y="602"/>
                </a:lnTo>
                <a:lnTo>
                  <a:pt x="200" y="602"/>
                </a:lnTo>
                <a:lnTo>
                  <a:pt x="192" y="608"/>
                </a:lnTo>
                <a:lnTo>
                  <a:pt x="192" y="608"/>
                </a:lnTo>
                <a:lnTo>
                  <a:pt x="190" y="610"/>
                </a:lnTo>
                <a:lnTo>
                  <a:pt x="190" y="610"/>
                </a:lnTo>
                <a:lnTo>
                  <a:pt x="184" y="616"/>
                </a:lnTo>
                <a:lnTo>
                  <a:pt x="184" y="616"/>
                </a:lnTo>
                <a:lnTo>
                  <a:pt x="180" y="620"/>
                </a:lnTo>
                <a:lnTo>
                  <a:pt x="180" y="620"/>
                </a:lnTo>
                <a:lnTo>
                  <a:pt x="182" y="624"/>
                </a:lnTo>
                <a:lnTo>
                  <a:pt x="182" y="624"/>
                </a:lnTo>
                <a:lnTo>
                  <a:pt x="186" y="626"/>
                </a:lnTo>
                <a:lnTo>
                  <a:pt x="186" y="626"/>
                </a:lnTo>
                <a:lnTo>
                  <a:pt x="198" y="626"/>
                </a:lnTo>
                <a:lnTo>
                  <a:pt x="198" y="626"/>
                </a:lnTo>
                <a:lnTo>
                  <a:pt x="212" y="622"/>
                </a:lnTo>
                <a:lnTo>
                  <a:pt x="212" y="622"/>
                </a:lnTo>
                <a:lnTo>
                  <a:pt x="216" y="622"/>
                </a:lnTo>
                <a:lnTo>
                  <a:pt x="216" y="622"/>
                </a:lnTo>
                <a:lnTo>
                  <a:pt x="220" y="616"/>
                </a:lnTo>
                <a:lnTo>
                  <a:pt x="220" y="616"/>
                </a:lnTo>
                <a:lnTo>
                  <a:pt x="226" y="608"/>
                </a:lnTo>
                <a:lnTo>
                  <a:pt x="230" y="604"/>
                </a:lnTo>
                <a:lnTo>
                  <a:pt x="230" y="604"/>
                </a:lnTo>
                <a:lnTo>
                  <a:pt x="232" y="604"/>
                </a:lnTo>
                <a:lnTo>
                  <a:pt x="232" y="606"/>
                </a:lnTo>
                <a:lnTo>
                  <a:pt x="232" y="606"/>
                </a:lnTo>
                <a:lnTo>
                  <a:pt x="230" y="614"/>
                </a:lnTo>
                <a:lnTo>
                  <a:pt x="230" y="614"/>
                </a:lnTo>
                <a:lnTo>
                  <a:pt x="228" y="620"/>
                </a:lnTo>
                <a:lnTo>
                  <a:pt x="228" y="620"/>
                </a:lnTo>
                <a:lnTo>
                  <a:pt x="224" y="626"/>
                </a:lnTo>
                <a:lnTo>
                  <a:pt x="224" y="626"/>
                </a:lnTo>
                <a:lnTo>
                  <a:pt x="222" y="632"/>
                </a:lnTo>
                <a:lnTo>
                  <a:pt x="222" y="632"/>
                </a:lnTo>
                <a:lnTo>
                  <a:pt x="222" y="634"/>
                </a:lnTo>
                <a:lnTo>
                  <a:pt x="222" y="634"/>
                </a:lnTo>
                <a:lnTo>
                  <a:pt x="222" y="646"/>
                </a:lnTo>
                <a:lnTo>
                  <a:pt x="222" y="646"/>
                </a:lnTo>
                <a:lnTo>
                  <a:pt x="224" y="650"/>
                </a:lnTo>
                <a:lnTo>
                  <a:pt x="224" y="650"/>
                </a:lnTo>
                <a:lnTo>
                  <a:pt x="226" y="652"/>
                </a:lnTo>
                <a:lnTo>
                  <a:pt x="226" y="652"/>
                </a:lnTo>
                <a:lnTo>
                  <a:pt x="232" y="652"/>
                </a:lnTo>
                <a:lnTo>
                  <a:pt x="232" y="652"/>
                </a:lnTo>
                <a:lnTo>
                  <a:pt x="244" y="648"/>
                </a:lnTo>
                <a:lnTo>
                  <a:pt x="244" y="648"/>
                </a:lnTo>
                <a:lnTo>
                  <a:pt x="250" y="646"/>
                </a:lnTo>
                <a:lnTo>
                  <a:pt x="250" y="646"/>
                </a:lnTo>
                <a:lnTo>
                  <a:pt x="254" y="642"/>
                </a:lnTo>
                <a:lnTo>
                  <a:pt x="254" y="642"/>
                </a:lnTo>
                <a:lnTo>
                  <a:pt x="256" y="640"/>
                </a:lnTo>
                <a:lnTo>
                  <a:pt x="260" y="632"/>
                </a:lnTo>
                <a:lnTo>
                  <a:pt x="260" y="632"/>
                </a:lnTo>
                <a:lnTo>
                  <a:pt x="260" y="632"/>
                </a:lnTo>
                <a:lnTo>
                  <a:pt x="260" y="632"/>
                </a:lnTo>
                <a:lnTo>
                  <a:pt x="260" y="630"/>
                </a:lnTo>
                <a:lnTo>
                  <a:pt x="260" y="630"/>
                </a:lnTo>
                <a:lnTo>
                  <a:pt x="260" y="628"/>
                </a:lnTo>
                <a:lnTo>
                  <a:pt x="260" y="628"/>
                </a:lnTo>
                <a:lnTo>
                  <a:pt x="262" y="626"/>
                </a:lnTo>
                <a:lnTo>
                  <a:pt x="262" y="626"/>
                </a:lnTo>
                <a:lnTo>
                  <a:pt x="262" y="624"/>
                </a:lnTo>
                <a:lnTo>
                  <a:pt x="262" y="624"/>
                </a:lnTo>
                <a:lnTo>
                  <a:pt x="262" y="622"/>
                </a:lnTo>
                <a:lnTo>
                  <a:pt x="262" y="622"/>
                </a:lnTo>
                <a:lnTo>
                  <a:pt x="262" y="614"/>
                </a:lnTo>
                <a:lnTo>
                  <a:pt x="262" y="614"/>
                </a:lnTo>
                <a:lnTo>
                  <a:pt x="264" y="608"/>
                </a:lnTo>
                <a:lnTo>
                  <a:pt x="266" y="600"/>
                </a:lnTo>
                <a:lnTo>
                  <a:pt x="266" y="600"/>
                </a:lnTo>
                <a:lnTo>
                  <a:pt x="266" y="594"/>
                </a:lnTo>
                <a:lnTo>
                  <a:pt x="264" y="588"/>
                </a:lnTo>
                <a:lnTo>
                  <a:pt x="264" y="588"/>
                </a:lnTo>
                <a:lnTo>
                  <a:pt x="262" y="582"/>
                </a:lnTo>
                <a:lnTo>
                  <a:pt x="262" y="582"/>
                </a:lnTo>
                <a:lnTo>
                  <a:pt x="262" y="572"/>
                </a:lnTo>
                <a:lnTo>
                  <a:pt x="262" y="572"/>
                </a:lnTo>
                <a:lnTo>
                  <a:pt x="262" y="560"/>
                </a:lnTo>
                <a:lnTo>
                  <a:pt x="262" y="560"/>
                </a:lnTo>
                <a:lnTo>
                  <a:pt x="264" y="554"/>
                </a:lnTo>
                <a:lnTo>
                  <a:pt x="264" y="554"/>
                </a:lnTo>
                <a:lnTo>
                  <a:pt x="268" y="546"/>
                </a:lnTo>
                <a:lnTo>
                  <a:pt x="268" y="546"/>
                </a:lnTo>
                <a:lnTo>
                  <a:pt x="270" y="540"/>
                </a:lnTo>
                <a:lnTo>
                  <a:pt x="270" y="540"/>
                </a:lnTo>
                <a:lnTo>
                  <a:pt x="272" y="528"/>
                </a:lnTo>
                <a:lnTo>
                  <a:pt x="272" y="528"/>
                </a:lnTo>
                <a:lnTo>
                  <a:pt x="274" y="518"/>
                </a:lnTo>
                <a:lnTo>
                  <a:pt x="274" y="518"/>
                </a:lnTo>
                <a:lnTo>
                  <a:pt x="278" y="518"/>
                </a:lnTo>
                <a:lnTo>
                  <a:pt x="282" y="516"/>
                </a:lnTo>
                <a:lnTo>
                  <a:pt x="282" y="516"/>
                </a:lnTo>
                <a:lnTo>
                  <a:pt x="286" y="514"/>
                </a:lnTo>
                <a:lnTo>
                  <a:pt x="290" y="510"/>
                </a:lnTo>
                <a:lnTo>
                  <a:pt x="290" y="510"/>
                </a:lnTo>
                <a:lnTo>
                  <a:pt x="300" y="506"/>
                </a:lnTo>
                <a:lnTo>
                  <a:pt x="300" y="506"/>
                </a:lnTo>
                <a:lnTo>
                  <a:pt x="304" y="504"/>
                </a:lnTo>
                <a:lnTo>
                  <a:pt x="304" y="504"/>
                </a:lnTo>
                <a:lnTo>
                  <a:pt x="302" y="490"/>
                </a:lnTo>
                <a:lnTo>
                  <a:pt x="302" y="490"/>
                </a:lnTo>
                <a:lnTo>
                  <a:pt x="302" y="470"/>
                </a:lnTo>
                <a:lnTo>
                  <a:pt x="302" y="470"/>
                </a:lnTo>
                <a:lnTo>
                  <a:pt x="300" y="440"/>
                </a:lnTo>
                <a:lnTo>
                  <a:pt x="300" y="440"/>
                </a:lnTo>
                <a:lnTo>
                  <a:pt x="300" y="414"/>
                </a:lnTo>
                <a:lnTo>
                  <a:pt x="300" y="414"/>
                </a:lnTo>
                <a:lnTo>
                  <a:pt x="298" y="388"/>
                </a:lnTo>
                <a:lnTo>
                  <a:pt x="298" y="388"/>
                </a:lnTo>
                <a:lnTo>
                  <a:pt x="298" y="364"/>
                </a:lnTo>
                <a:lnTo>
                  <a:pt x="298" y="364"/>
                </a:lnTo>
                <a:lnTo>
                  <a:pt x="302" y="360"/>
                </a:lnTo>
                <a:lnTo>
                  <a:pt x="302" y="360"/>
                </a:lnTo>
                <a:lnTo>
                  <a:pt x="302" y="352"/>
                </a:lnTo>
                <a:lnTo>
                  <a:pt x="302" y="352"/>
                </a:lnTo>
                <a:lnTo>
                  <a:pt x="302" y="342"/>
                </a:lnTo>
                <a:lnTo>
                  <a:pt x="302" y="342"/>
                </a:lnTo>
                <a:lnTo>
                  <a:pt x="302" y="322"/>
                </a:lnTo>
                <a:lnTo>
                  <a:pt x="302" y="322"/>
                </a:lnTo>
                <a:lnTo>
                  <a:pt x="300" y="306"/>
                </a:lnTo>
                <a:lnTo>
                  <a:pt x="300" y="306"/>
                </a:lnTo>
                <a:lnTo>
                  <a:pt x="298" y="286"/>
                </a:lnTo>
                <a:lnTo>
                  <a:pt x="298" y="286"/>
                </a:lnTo>
                <a:lnTo>
                  <a:pt x="294" y="272"/>
                </a:lnTo>
                <a:lnTo>
                  <a:pt x="294" y="272"/>
                </a:lnTo>
                <a:lnTo>
                  <a:pt x="292" y="260"/>
                </a:lnTo>
                <a:lnTo>
                  <a:pt x="292" y="260"/>
                </a:lnTo>
                <a:lnTo>
                  <a:pt x="290" y="246"/>
                </a:lnTo>
                <a:lnTo>
                  <a:pt x="290" y="246"/>
                </a:lnTo>
                <a:lnTo>
                  <a:pt x="288" y="240"/>
                </a:lnTo>
                <a:lnTo>
                  <a:pt x="288" y="240"/>
                </a:lnTo>
                <a:lnTo>
                  <a:pt x="290" y="234"/>
                </a:lnTo>
                <a:lnTo>
                  <a:pt x="290" y="234"/>
                </a:lnTo>
                <a:lnTo>
                  <a:pt x="292" y="226"/>
                </a:lnTo>
                <a:lnTo>
                  <a:pt x="292" y="226"/>
                </a:lnTo>
                <a:lnTo>
                  <a:pt x="294" y="228"/>
                </a:lnTo>
                <a:lnTo>
                  <a:pt x="294" y="228"/>
                </a:lnTo>
                <a:lnTo>
                  <a:pt x="304" y="238"/>
                </a:lnTo>
                <a:lnTo>
                  <a:pt x="304" y="238"/>
                </a:lnTo>
                <a:lnTo>
                  <a:pt x="304" y="238"/>
                </a:lnTo>
                <a:lnTo>
                  <a:pt x="304" y="238"/>
                </a:lnTo>
                <a:lnTo>
                  <a:pt x="310" y="236"/>
                </a:lnTo>
                <a:lnTo>
                  <a:pt x="310" y="236"/>
                </a:lnTo>
                <a:lnTo>
                  <a:pt x="312" y="236"/>
                </a:lnTo>
                <a:lnTo>
                  <a:pt x="314" y="238"/>
                </a:lnTo>
                <a:lnTo>
                  <a:pt x="314" y="238"/>
                </a:lnTo>
                <a:lnTo>
                  <a:pt x="320" y="240"/>
                </a:lnTo>
                <a:lnTo>
                  <a:pt x="320" y="240"/>
                </a:lnTo>
                <a:lnTo>
                  <a:pt x="332" y="240"/>
                </a:lnTo>
                <a:lnTo>
                  <a:pt x="332" y="240"/>
                </a:lnTo>
                <a:lnTo>
                  <a:pt x="342" y="240"/>
                </a:lnTo>
                <a:lnTo>
                  <a:pt x="342" y="240"/>
                </a:lnTo>
                <a:lnTo>
                  <a:pt x="348" y="238"/>
                </a:lnTo>
                <a:lnTo>
                  <a:pt x="354" y="234"/>
                </a:lnTo>
                <a:lnTo>
                  <a:pt x="354" y="234"/>
                </a:lnTo>
                <a:lnTo>
                  <a:pt x="360" y="232"/>
                </a:lnTo>
                <a:lnTo>
                  <a:pt x="360" y="232"/>
                </a:lnTo>
                <a:lnTo>
                  <a:pt x="366" y="232"/>
                </a:lnTo>
                <a:lnTo>
                  <a:pt x="366" y="232"/>
                </a:lnTo>
                <a:lnTo>
                  <a:pt x="370" y="230"/>
                </a:lnTo>
                <a:lnTo>
                  <a:pt x="370" y="230"/>
                </a:lnTo>
                <a:lnTo>
                  <a:pt x="374" y="228"/>
                </a:lnTo>
                <a:lnTo>
                  <a:pt x="374" y="228"/>
                </a:lnTo>
                <a:lnTo>
                  <a:pt x="382" y="228"/>
                </a:lnTo>
                <a:lnTo>
                  <a:pt x="382" y="228"/>
                </a:lnTo>
                <a:lnTo>
                  <a:pt x="388" y="230"/>
                </a:lnTo>
                <a:lnTo>
                  <a:pt x="388" y="230"/>
                </a:lnTo>
                <a:lnTo>
                  <a:pt x="394" y="234"/>
                </a:lnTo>
                <a:lnTo>
                  <a:pt x="394" y="234"/>
                </a:lnTo>
                <a:lnTo>
                  <a:pt x="396" y="236"/>
                </a:lnTo>
                <a:lnTo>
                  <a:pt x="396" y="236"/>
                </a:lnTo>
                <a:lnTo>
                  <a:pt x="402" y="240"/>
                </a:lnTo>
                <a:lnTo>
                  <a:pt x="402" y="240"/>
                </a:lnTo>
                <a:lnTo>
                  <a:pt x="406" y="244"/>
                </a:lnTo>
                <a:lnTo>
                  <a:pt x="406" y="244"/>
                </a:lnTo>
                <a:lnTo>
                  <a:pt x="412" y="244"/>
                </a:lnTo>
                <a:lnTo>
                  <a:pt x="412" y="244"/>
                </a:lnTo>
                <a:lnTo>
                  <a:pt x="418" y="244"/>
                </a:lnTo>
                <a:lnTo>
                  <a:pt x="418" y="244"/>
                </a:lnTo>
                <a:lnTo>
                  <a:pt x="422" y="246"/>
                </a:lnTo>
                <a:lnTo>
                  <a:pt x="422" y="246"/>
                </a:lnTo>
                <a:lnTo>
                  <a:pt x="426" y="248"/>
                </a:lnTo>
                <a:lnTo>
                  <a:pt x="426" y="248"/>
                </a:lnTo>
                <a:lnTo>
                  <a:pt x="430" y="248"/>
                </a:lnTo>
                <a:lnTo>
                  <a:pt x="430" y="248"/>
                </a:lnTo>
                <a:lnTo>
                  <a:pt x="434" y="250"/>
                </a:lnTo>
                <a:lnTo>
                  <a:pt x="434" y="250"/>
                </a:lnTo>
                <a:lnTo>
                  <a:pt x="436" y="250"/>
                </a:lnTo>
                <a:lnTo>
                  <a:pt x="436" y="250"/>
                </a:lnTo>
                <a:lnTo>
                  <a:pt x="436" y="250"/>
                </a:lnTo>
                <a:lnTo>
                  <a:pt x="438" y="250"/>
                </a:lnTo>
                <a:lnTo>
                  <a:pt x="438" y="250"/>
                </a:lnTo>
                <a:lnTo>
                  <a:pt x="440" y="250"/>
                </a:lnTo>
                <a:lnTo>
                  <a:pt x="442" y="248"/>
                </a:lnTo>
                <a:lnTo>
                  <a:pt x="442" y="248"/>
                </a:lnTo>
                <a:lnTo>
                  <a:pt x="440" y="244"/>
                </a:lnTo>
                <a:lnTo>
                  <a:pt x="440" y="244"/>
                </a:lnTo>
                <a:lnTo>
                  <a:pt x="442" y="244"/>
                </a:lnTo>
                <a:lnTo>
                  <a:pt x="442" y="242"/>
                </a:lnTo>
                <a:lnTo>
                  <a:pt x="442" y="242"/>
                </a:lnTo>
                <a:lnTo>
                  <a:pt x="442" y="240"/>
                </a:lnTo>
                <a:lnTo>
                  <a:pt x="440" y="236"/>
                </a:lnTo>
                <a:lnTo>
                  <a:pt x="440" y="236"/>
                </a:lnTo>
                <a:lnTo>
                  <a:pt x="434" y="232"/>
                </a:lnTo>
                <a:lnTo>
                  <a:pt x="434" y="232"/>
                </a:lnTo>
                <a:lnTo>
                  <a:pt x="430" y="230"/>
                </a:lnTo>
                <a:lnTo>
                  <a:pt x="430" y="230"/>
                </a:lnTo>
                <a:lnTo>
                  <a:pt x="424" y="226"/>
                </a:lnTo>
                <a:lnTo>
                  <a:pt x="424" y="226"/>
                </a:lnTo>
                <a:lnTo>
                  <a:pt x="416" y="218"/>
                </a:lnTo>
                <a:lnTo>
                  <a:pt x="416" y="218"/>
                </a:lnTo>
                <a:lnTo>
                  <a:pt x="412" y="214"/>
                </a:lnTo>
                <a:lnTo>
                  <a:pt x="412" y="212"/>
                </a:lnTo>
                <a:lnTo>
                  <a:pt x="412" y="212"/>
                </a:lnTo>
                <a:lnTo>
                  <a:pt x="414" y="212"/>
                </a:lnTo>
                <a:lnTo>
                  <a:pt x="416" y="210"/>
                </a:lnTo>
                <a:lnTo>
                  <a:pt x="416" y="210"/>
                </a:lnTo>
                <a:lnTo>
                  <a:pt x="424" y="212"/>
                </a:lnTo>
                <a:lnTo>
                  <a:pt x="424" y="212"/>
                </a:lnTo>
                <a:lnTo>
                  <a:pt x="430" y="210"/>
                </a:lnTo>
                <a:lnTo>
                  <a:pt x="432" y="210"/>
                </a:lnTo>
                <a:lnTo>
                  <a:pt x="432" y="210"/>
                </a:lnTo>
                <a:lnTo>
                  <a:pt x="434" y="208"/>
                </a:lnTo>
                <a:lnTo>
                  <a:pt x="434" y="206"/>
                </a:lnTo>
                <a:lnTo>
                  <a:pt x="434" y="206"/>
                </a:lnTo>
                <a:lnTo>
                  <a:pt x="434" y="204"/>
                </a:lnTo>
                <a:lnTo>
                  <a:pt x="434" y="204"/>
                </a:lnTo>
                <a:lnTo>
                  <a:pt x="434" y="204"/>
                </a:lnTo>
                <a:lnTo>
                  <a:pt x="426" y="204"/>
                </a:lnTo>
                <a:lnTo>
                  <a:pt x="426" y="204"/>
                </a:lnTo>
                <a:lnTo>
                  <a:pt x="424" y="204"/>
                </a:lnTo>
                <a:lnTo>
                  <a:pt x="422" y="204"/>
                </a:lnTo>
                <a:lnTo>
                  <a:pt x="422" y="204"/>
                </a:lnTo>
                <a:lnTo>
                  <a:pt x="416" y="204"/>
                </a:lnTo>
                <a:lnTo>
                  <a:pt x="416" y="204"/>
                </a:lnTo>
                <a:lnTo>
                  <a:pt x="414" y="202"/>
                </a:lnTo>
                <a:lnTo>
                  <a:pt x="408" y="202"/>
                </a:lnTo>
                <a:lnTo>
                  <a:pt x="408" y="202"/>
                </a:lnTo>
                <a:lnTo>
                  <a:pt x="394" y="204"/>
                </a:lnTo>
                <a:lnTo>
                  <a:pt x="394" y="204"/>
                </a:lnTo>
                <a:lnTo>
                  <a:pt x="390" y="206"/>
                </a:lnTo>
                <a:lnTo>
                  <a:pt x="390" y="206"/>
                </a:lnTo>
                <a:lnTo>
                  <a:pt x="382" y="206"/>
                </a:lnTo>
                <a:lnTo>
                  <a:pt x="382" y="206"/>
                </a:lnTo>
                <a:lnTo>
                  <a:pt x="378" y="208"/>
                </a:lnTo>
                <a:lnTo>
                  <a:pt x="378" y="208"/>
                </a:lnTo>
                <a:lnTo>
                  <a:pt x="370" y="208"/>
                </a:lnTo>
                <a:lnTo>
                  <a:pt x="370" y="208"/>
                </a:lnTo>
                <a:lnTo>
                  <a:pt x="364" y="208"/>
                </a:lnTo>
                <a:lnTo>
                  <a:pt x="364" y="208"/>
                </a:lnTo>
                <a:lnTo>
                  <a:pt x="354" y="208"/>
                </a:lnTo>
                <a:lnTo>
                  <a:pt x="354" y="208"/>
                </a:lnTo>
                <a:lnTo>
                  <a:pt x="340" y="206"/>
                </a:lnTo>
                <a:lnTo>
                  <a:pt x="340" y="206"/>
                </a:lnTo>
                <a:lnTo>
                  <a:pt x="340" y="204"/>
                </a:lnTo>
                <a:lnTo>
                  <a:pt x="340" y="204"/>
                </a:lnTo>
                <a:lnTo>
                  <a:pt x="336" y="200"/>
                </a:lnTo>
                <a:lnTo>
                  <a:pt x="336" y="200"/>
                </a:lnTo>
                <a:lnTo>
                  <a:pt x="324" y="190"/>
                </a:lnTo>
                <a:lnTo>
                  <a:pt x="324" y="190"/>
                </a:lnTo>
                <a:lnTo>
                  <a:pt x="322" y="188"/>
                </a:lnTo>
                <a:lnTo>
                  <a:pt x="322" y="188"/>
                </a:lnTo>
                <a:lnTo>
                  <a:pt x="324" y="186"/>
                </a:lnTo>
                <a:lnTo>
                  <a:pt x="324" y="186"/>
                </a:lnTo>
                <a:lnTo>
                  <a:pt x="326" y="186"/>
                </a:lnTo>
                <a:lnTo>
                  <a:pt x="326" y="186"/>
                </a:lnTo>
                <a:lnTo>
                  <a:pt x="326" y="186"/>
                </a:lnTo>
                <a:lnTo>
                  <a:pt x="326" y="182"/>
                </a:lnTo>
                <a:lnTo>
                  <a:pt x="324" y="176"/>
                </a:lnTo>
                <a:lnTo>
                  <a:pt x="324" y="176"/>
                </a:lnTo>
                <a:lnTo>
                  <a:pt x="312" y="166"/>
                </a:lnTo>
                <a:lnTo>
                  <a:pt x="312" y="166"/>
                </a:lnTo>
                <a:lnTo>
                  <a:pt x="310" y="156"/>
                </a:lnTo>
                <a:lnTo>
                  <a:pt x="310" y="156"/>
                </a:lnTo>
                <a:lnTo>
                  <a:pt x="308" y="132"/>
                </a:lnTo>
                <a:lnTo>
                  <a:pt x="308" y="132"/>
                </a:lnTo>
                <a:lnTo>
                  <a:pt x="304" y="124"/>
                </a:lnTo>
                <a:lnTo>
                  <a:pt x="302" y="120"/>
                </a:lnTo>
                <a:lnTo>
                  <a:pt x="298" y="118"/>
                </a:lnTo>
                <a:lnTo>
                  <a:pt x="298" y="118"/>
                </a:lnTo>
                <a:lnTo>
                  <a:pt x="296" y="118"/>
                </a:lnTo>
                <a:lnTo>
                  <a:pt x="296" y="118"/>
                </a:lnTo>
                <a:lnTo>
                  <a:pt x="280" y="112"/>
                </a:lnTo>
                <a:lnTo>
                  <a:pt x="280" y="112"/>
                </a:lnTo>
                <a:lnTo>
                  <a:pt x="260" y="106"/>
                </a:lnTo>
                <a:lnTo>
                  <a:pt x="260" y="106"/>
                </a:lnTo>
                <a:lnTo>
                  <a:pt x="258" y="104"/>
                </a:lnTo>
                <a:lnTo>
                  <a:pt x="258" y="104"/>
                </a:lnTo>
                <a:lnTo>
                  <a:pt x="254" y="100"/>
                </a:lnTo>
                <a:lnTo>
                  <a:pt x="254" y="100"/>
                </a:lnTo>
                <a:lnTo>
                  <a:pt x="248" y="92"/>
                </a:lnTo>
                <a:lnTo>
                  <a:pt x="244" y="88"/>
                </a:lnTo>
                <a:lnTo>
                  <a:pt x="244" y="88"/>
                </a:lnTo>
                <a:lnTo>
                  <a:pt x="244" y="86"/>
                </a:lnTo>
                <a:lnTo>
                  <a:pt x="244" y="86"/>
                </a:lnTo>
                <a:lnTo>
                  <a:pt x="244" y="78"/>
                </a:lnTo>
                <a:lnTo>
                  <a:pt x="244" y="78"/>
                </a:lnTo>
                <a:lnTo>
                  <a:pt x="246" y="78"/>
                </a:lnTo>
                <a:lnTo>
                  <a:pt x="246" y="78"/>
                </a:lnTo>
                <a:lnTo>
                  <a:pt x="246" y="76"/>
                </a:lnTo>
                <a:lnTo>
                  <a:pt x="246" y="76"/>
                </a:lnTo>
                <a:lnTo>
                  <a:pt x="246" y="72"/>
                </a:lnTo>
                <a:lnTo>
                  <a:pt x="246" y="72"/>
                </a:lnTo>
                <a:lnTo>
                  <a:pt x="246" y="70"/>
                </a:lnTo>
                <a:lnTo>
                  <a:pt x="246" y="70"/>
                </a:lnTo>
                <a:lnTo>
                  <a:pt x="248" y="66"/>
                </a:lnTo>
                <a:lnTo>
                  <a:pt x="248" y="66"/>
                </a:lnTo>
                <a:lnTo>
                  <a:pt x="248" y="64"/>
                </a:lnTo>
                <a:lnTo>
                  <a:pt x="248" y="64"/>
                </a:lnTo>
                <a:lnTo>
                  <a:pt x="250" y="60"/>
                </a:lnTo>
                <a:lnTo>
                  <a:pt x="250" y="60"/>
                </a:lnTo>
                <a:lnTo>
                  <a:pt x="252" y="58"/>
                </a:lnTo>
                <a:lnTo>
                  <a:pt x="252" y="58"/>
                </a:lnTo>
                <a:lnTo>
                  <a:pt x="254" y="54"/>
                </a:lnTo>
                <a:lnTo>
                  <a:pt x="254" y="54"/>
                </a:lnTo>
                <a:lnTo>
                  <a:pt x="254" y="48"/>
                </a:lnTo>
                <a:lnTo>
                  <a:pt x="254" y="48"/>
                </a:lnTo>
                <a:lnTo>
                  <a:pt x="254" y="42"/>
                </a:lnTo>
                <a:lnTo>
                  <a:pt x="254" y="42"/>
                </a:lnTo>
                <a:lnTo>
                  <a:pt x="254" y="40"/>
                </a:lnTo>
                <a:lnTo>
                  <a:pt x="256" y="36"/>
                </a:lnTo>
                <a:lnTo>
                  <a:pt x="256" y="36"/>
                </a:lnTo>
                <a:lnTo>
                  <a:pt x="256" y="34"/>
                </a:lnTo>
                <a:lnTo>
                  <a:pt x="256" y="34"/>
                </a:lnTo>
                <a:lnTo>
                  <a:pt x="256" y="28"/>
                </a:lnTo>
                <a:lnTo>
                  <a:pt x="256" y="28"/>
                </a:lnTo>
                <a:lnTo>
                  <a:pt x="254" y="26"/>
                </a:lnTo>
                <a:lnTo>
                  <a:pt x="254" y="24"/>
                </a:lnTo>
                <a:lnTo>
                  <a:pt x="254" y="24"/>
                </a:lnTo>
                <a:lnTo>
                  <a:pt x="254" y="22"/>
                </a:lnTo>
                <a:lnTo>
                  <a:pt x="254" y="20"/>
                </a:lnTo>
                <a:lnTo>
                  <a:pt x="254" y="20"/>
                </a:lnTo>
                <a:lnTo>
                  <a:pt x="250" y="14"/>
                </a:lnTo>
                <a:lnTo>
                  <a:pt x="250" y="14"/>
                </a:lnTo>
                <a:lnTo>
                  <a:pt x="248" y="12"/>
                </a:lnTo>
                <a:lnTo>
                  <a:pt x="244" y="10"/>
                </a:lnTo>
                <a:lnTo>
                  <a:pt x="244" y="10"/>
                </a:lnTo>
                <a:lnTo>
                  <a:pt x="240" y="6"/>
                </a:lnTo>
                <a:lnTo>
                  <a:pt x="240" y="6"/>
                </a:lnTo>
                <a:lnTo>
                  <a:pt x="238" y="4"/>
                </a:lnTo>
                <a:lnTo>
                  <a:pt x="234" y="2"/>
                </a:lnTo>
                <a:lnTo>
                  <a:pt x="234" y="2"/>
                </a:lnTo>
                <a:lnTo>
                  <a:pt x="230" y="4"/>
                </a:lnTo>
                <a:lnTo>
                  <a:pt x="230" y="4"/>
                </a:lnTo>
                <a:lnTo>
                  <a:pt x="228" y="4"/>
                </a:lnTo>
                <a:lnTo>
                  <a:pt x="228" y="2"/>
                </a:lnTo>
                <a:lnTo>
                  <a:pt x="228" y="2"/>
                </a:lnTo>
                <a:lnTo>
                  <a:pt x="226" y="2"/>
                </a:lnTo>
                <a:lnTo>
                  <a:pt x="220" y="2"/>
                </a:lnTo>
                <a:lnTo>
                  <a:pt x="220" y="2"/>
                </a:lnTo>
                <a:lnTo>
                  <a:pt x="214" y="0"/>
                </a:lnTo>
                <a:lnTo>
                  <a:pt x="214" y="0"/>
                </a:lnTo>
                <a:lnTo>
                  <a:pt x="212" y="0"/>
                </a:lnTo>
                <a:lnTo>
                  <a:pt x="210" y="0"/>
                </a:lnTo>
                <a:lnTo>
                  <a:pt x="210" y="0"/>
                </a:lnTo>
                <a:lnTo>
                  <a:pt x="210" y="0"/>
                </a:lnTo>
                <a:lnTo>
                  <a:pt x="208" y="2"/>
                </a:lnTo>
                <a:lnTo>
                  <a:pt x="208" y="2"/>
                </a:lnTo>
                <a:lnTo>
                  <a:pt x="204" y="0"/>
                </a:lnTo>
                <a:lnTo>
                  <a:pt x="204" y="0"/>
                </a:lnTo>
                <a:lnTo>
                  <a:pt x="202" y="0"/>
                </a:lnTo>
                <a:lnTo>
                  <a:pt x="202" y="2"/>
                </a:lnTo>
                <a:lnTo>
                  <a:pt x="202" y="2"/>
                </a:lnTo>
                <a:lnTo>
                  <a:pt x="200" y="4"/>
                </a:lnTo>
                <a:lnTo>
                  <a:pt x="198" y="4"/>
                </a:lnTo>
                <a:lnTo>
                  <a:pt x="198" y="4"/>
                </a:lnTo>
                <a:lnTo>
                  <a:pt x="198" y="6"/>
                </a:lnTo>
                <a:lnTo>
                  <a:pt x="196" y="6"/>
                </a:lnTo>
                <a:lnTo>
                  <a:pt x="196" y="6"/>
                </a:lnTo>
                <a:lnTo>
                  <a:pt x="192" y="8"/>
                </a:lnTo>
                <a:lnTo>
                  <a:pt x="188" y="10"/>
                </a:lnTo>
                <a:lnTo>
                  <a:pt x="188" y="10"/>
                </a:lnTo>
                <a:lnTo>
                  <a:pt x="188" y="12"/>
                </a:lnTo>
                <a:lnTo>
                  <a:pt x="186" y="14"/>
                </a:lnTo>
                <a:lnTo>
                  <a:pt x="186" y="16"/>
                </a:lnTo>
                <a:lnTo>
                  <a:pt x="186" y="18"/>
                </a:lnTo>
                <a:lnTo>
                  <a:pt x="186" y="18"/>
                </a:lnTo>
                <a:lnTo>
                  <a:pt x="186" y="24"/>
                </a:lnTo>
                <a:lnTo>
                  <a:pt x="186" y="24"/>
                </a:lnTo>
                <a:lnTo>
                  <a:pt x="184" y="28"/>
                </a:lnTo>
                <a:lnTo>
                  <a:pt x="184" y="30"/>
                </a:lnTo>
                <a:lnTo>
                  <a:pt x="184" y="30"/>
                </a:lnTo>
                <a:lnTo>
                  <a:pt x="182" y="32"/>
                </a:lnTo>
                <a:lnTo>
                  <a:pt x="182" y="34"/>
                </a:lnTo>
                <a:lnTo>
                  <a:pt x="182" y="34"/>
                </a:lnTo>
                <a:lnTo>
                  <a:pt x="182" y="38"/>
                </a:lnTo>
                <a:lnTo>
                  <a:pt x="182" y="38"/>
                </a:lnTo>
                <a:lnTo>
                  <a:pt x="180" y="40"/>
                </a:lnTo>
                <a:lnTo>
                  <a:pt x="180" y="44"/>
                </a:lnTo>
                <a:lnTo>
                  <a:pt x="180" y="44"/>
                </a:lnTo>
                <a:lnTo>
                  <a:pt x="182" y="48"/>
                </a:lnTo>
                <a:lnTo>
                  <a:pt x="182" y="48"/>
                </a:lnTo>
                <a:lnTo>
                  <a:pt x="182" y="50"/>
                </a:lnTo>
                <a:lnTo>
                  <a:pt x="182" y="54"/>
                </a:lnTo>
                <a:lnTo>
                  <a:pt x="182" y="54"/>
                </a:lnTo>
                <a:lnTo>
                  <a:pt x="184" y="60"/>
                </a:lnTo>
                <a:lnTo>
                  <a:pt x="184" y="6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39"/>
          <p:cNvSpPr>
            <a:spLocks noEditPoints="1"/>
          </p:cNvSpPr>
          <p:nvPr/>
        </p:nvSpPr>
        <p:spPr bwMode="auto">
          <a:xfrm flipH="1">
            <a:off x="4544386" y="4401975"/>
            <a:ext cx="1242235" cy="1765300"/>
          </a:xfrm>
          <a:custGeom>
            <a:avLst/>
            <a:gdLst/>
            <a:ahLst/>
            <a:cxnLst>
              <a:cxn ang="0">
                <a:pos x="386" y="122"/>
              </a:cxn>
              <a:cxn ang="0">
                <a:pos x="370" y="124"/>
              </a:cxn>
              <a:cxn ang="0">
                <a:pos x="362" y="106"/>
              </a:cxn>
              <a:cxn ang="0">
                <a:pos x="330" y="140"/>
              </a:cxn>
              <a:cxn ang="0">
                <a:pos x="306" y="156"/>
              </a:cxn>
              <a:cxn ang="0">
                <a:pos x="288" y="90"/>
              </a:cxn>
              <a:cxn ang="0">
                <a:pos x="240" y="70"/>
              </a:cxn>
              <a:cxn ang="0">
                <a:pos x="220" y="56"/>
              </a:cxn>
              <a:cxn ang="0">
                <a:pos x="224" y="24"/>
              </a:cxn>
              <a:cxn ang="0">
                <a:pos x="212" y="6"/>
              </a:cxn>
              <a:cxn ang="0">
                <a:pos x="194" y="2"/>
              </a:cxn>
              <a:cxn ang="0">
                <a:pos x="190" y="2"/>
              </a:cxn>
              <a:cxn ang="0">
                <a:pos x="184" y="4"/>
              </a:cxn>
              <a:cxn ang="0">
                <a:pos x="178" y="4"/>
              </a:cxn>
              <a:cxn ang="0">
                <a:pos x="174" y="10"/>
              </a:cxn>
              <a:cxn ang="0">
                <a:pos x="170" y="14"/>
              </a:cxn>
              <a:cxn ang="0">
                <a:pos x="160" y="26"/>
              </a:cxn>
              <a:cxn ang="0">
                <a:pos x="160" y="40"/>
              </a:cxn>
              <a:cxn ang="0">
                <a:pos x="156" y="38"/>
              </a:cxn>
              <a:cxn ang="0">
                <a:pos x="166" y="56"/>
              </a:cxn>
              <a:cxn ang="0">
                <a:pos x="148" y="84"/>
              </a:cxn>
              <a:cxn ang="0">
                <a:pos x="126" y="130"/>
              </a:cxn>
              <a:cxn ang="0">
                <a:pos x="118" y="168"/>
              </a:cxn>
              <a:cxn ang="0">
                <a:pos x="94" y="164"/>
              </a:cxn>
              <a:cxn ang="0">
                <a:pos x="58" y="148"/>
              </a:cxn>
              <a:cxn ang="0">
                <a:pos x="40" y="128"/>
              </a:cxn>
              <a:cxn ang="0">
                <a:pos x="16" y="138"/>
              </a:cxn>
              <a:cxn ang="0">
                <a:pos x="20" y="146"/>
              </a:cxn>
              <a:cxn ang="0">
                <a:pos x="2" y="146"/>
              </a:cxn>
              <a:cxn ang="0">
                <a:pos x="10" y="154"/>
              </a:cxn>
              <a:cxn ang="0">
                <a:pos x="24" y="164"/>
              </a:cxn>
              <a:cxn ang="0">
                <a:pos x="74" y="196"/>
              </a:cxn>
              <a:cxn ang="0">
                <a:pos x="132" y="206"/>
              </a:cxn>
              <a:cxn ang="0">
                <a:pos x="146" y="228"/>
              </a:cxn>
              <a:cxn ang="0">
                <a:pos x="146" y="276"/>
              </a:cxn>
              <a:cxn ang="0">
                <a:pos x="154" y="508"/>
              </a:cxn>
              <a:cxn ang="0">
                <a:pos x="144" y="544"/>
              </a:cxn>
              <a:cxn ang="0">
                <a:pos x="142" y="550"/>
              </a:cxn>
              <a:cxn ang="0">
                <a:pos x="120" y="562"/>
              </a:cxn>
              <a:cxn ang="0">
                <a:pos x="146" y="576"/>
              </a:cxn>
              <a:cxn ang="0">
                <a:pos x="184" y="562"/>
              </a:cxn>
              <a:cxn ang="0">
                <a:pos x="196" y="468"/>
              </a:cxn>
              <a:cxn ang="0">
                <a:pos x="204" y="356"/>
              </a:cxn>
              <a:cxn ang="0">
                <a:pos x="230" y="496"/>
              </a:cxn>
              <a:cxn ang="0">
                <a:pos x="242" y="564"/>
              </a:cxn>
              <a:cxn ang="0">
                <a:pos x="254" y="584"/>
              </a:cxn>
              <a:cxn ang="0">
                <a:pos x="274" y="562"/>
              </a:cxn>
              <a:cxn ang="0">
                <a:pos x="276" y="544"/>
              </a:cxn>
              <a:cxn ang="0">
                <a:pos x="268" y="442"/>
              </a:cxn>
              <a:cxn ang="0">
                <a:pos x="264" y="308"/>
              </a:cxn>
              <a:cxn ang="0">
                <a:pos x="262" y="230"/>
              </a:cxn>
              <a:cxn ang="0">
                <a:pos x="276" y="190"/>
              </a:cxn>
              <a:cxn ang="0">
                <a:pos x="336" y="182"/>
              </a:cxn>
              <a:cxn ang="0">
                <a:pos x="362" y="152"/>
              </a:cxn>
              <a:cxn ang="0">
                <a:pos x="394" y="130"/>
              </a:cxn>
              <a:cxn ang="0">
                <a:pos x="158" y="32"/>
              </a:cxn>
              <a:cxn ang="0">
                <a:pos x="162" y="28"/>
              </a:cxn>
              <a:cxn ang="0">
                <a:pos x="166" y="22"/>
              </a:cxn>
              <a:cxn ang="0">
                <a:pos x="174" y="12"/>
              </a:cxn>
              <a:cxn ang="0">
                <a:pos x="174" y="10"/>
              </a:cxn>
              <a:cxn ang="0">
                <a:pos x="178" y="6"/>
              </a:cxn>
              <a:cxn ang="0">
                <a:pos x="180" y="4"/>
              </a:cxn>
              <a:cxn ang="0">
                <a:pos x="190" y="2"/>
              </a:cxn>
            </a:cxnLst>
            <a:rect l="0" t="0" r="r" b="b"/>
            <a:pathLst>
              <a:path w="400" h="584">
                <a:moveTo>
                  <a:pt x="400" y="120"/>
                </a:moveTo>
                <a:lnTo>
                  <a:pt x="400" y="120"/>
                </a:lnTo>
                <a:lnTo>
                  <a:pt x="396" y="120"/>
                </a:lnTo>
                <a:lnTo>
                  <a:pt x="396" y="120"/>
                </a:lnTo>
                <a:lnTo>
                  <a:pt x="386" y="126"/>
                </a:lnTo>
                <a:lnTo>
                  <a:pt x="386" y="126"/>
                </a:lnTo>
                <a:lnTo>
                  <a:pt x="382" y="126"/>
                </a:lnTo>
                <a:lnTo>
                  <a:pt x="382" y="126"/>
                </a:lnTo>
                <a:lnTo>
                  <a:pt x="378" y="128"/>
                </a:lnTo>
                <a:lnTo>
                  <a:pt x="378" y="128"/>
                </a:lnTo>
                <a:lnTo>
                  <a:pt x="378" y="128"/>
                </a:lnTo>
                <a:lnTo>
                  <a:pt x="378" y="128"/>
                </a:lnTo>
                <a:lnTo>
                  <a:pt x="384" y="124"/>
                </a:lnTo>
                <a:lnTo>
                  <a:pt x="384" y="124"/>
                </a:lnTo>
                <a:lnTo>
                  <a:pt x="386" y="122"/>
                </a:lnTo>
                <a:lnTo>
                  <a:pt x="386" y="122"/>
                </a:lnTo>
                <a:lnTo>
                  <a:pt x="396" y="114"/>
                </a:lnTo>
                <a:lnTo>
                  <a:pt x="396" y="114"/>
                </a:lnTo>
                <a:lnTo>
                  <a:pt x="396" y="112"/>
                </a:lnTo>
                <a:lnTo>
                  <a:pt x="394" y="112"/>
                </a:lnTo>
                <a:lnTo>
                  <a:pt x="394" y="112"/>
                </a:lnTo>
                <a:lnTo>
                  <a:pt x="390" y="114"/>
                </a:lnTo>
                <a:lnTo>
                  <a:pt x="390" y="114"/>
                </a:lnTo>
                <a:lnTo>
                  <a:pt x="384" y="116"/>
                </a:lnTo>
                <a:lnTo>
                  <a:pt x="384" y="116"/>
                </a:lnTo>
                <a:lnTo>
                  <a:pt x="380" y="120"/>
                </a:lnTo>
                <a:lnTo>
                  <a:pt x="380" y="120"/>
                </a:lnTo>
                <a:lnTo>
                  <a:pt x="374" y="124"/>
                </a:lnTo>
                <a:lnTo>
                  <a:pt x="374" y="124"/>
                </a:lnTo>
                <a:lnTo>
                  <a:pt x="370" y="124"/>
                </a:lnTo>
                <a:lnTo>
                  <a:pt x="370" y="124"/>
                </a:lnTo>
                <a:lnTo>
                  <a:pt x="368" y="126"/>
                </a:lnTo>
                <a:lnTo>
                  <a:pt x="368" y="126"/>
                </a:lnTo>
                <a:lnTo>
                  <a:pt x="362" y="124"/>
                </a:lnTo>
                <a:lnTo>
                  <a:pt x="362" y="124"/>
                </a:lnTo>
                <a:lnTo>
                  <a:pt x="360" y="124"/>
                </a:lnTo>
                <a:lnTo>
                  <a:pt x="360" y="122"/>
                </a:lnTo>
                <a:lnTo>
                  <a:pt x="360" y="122"/>
                </a:lnTo>
                <a:lnTo>
                  <a:pt x="364" y="112"/>
                </a:lnTo>
                <a:lnTo>
                  <a:pt x="364" y="112"/>
                </a:lnTo>
                <a:lnTo>
                  <a:pt x="364" y="110"/>
                </a:lnTo>
                <a:lnTo>
                  <a:pt x="364" y="106"/>
                </a:lnTo>
                <a:lnTo>
                  <a:pt x="364" y="106"/>
                </a:lnTo>
                <a:lnTo>
                  <a:pt x="362" y="106"/>
                </a:lnTo>
                <a:lnTo>
                  <a:pt x="362" y="106"/>
                </a:lnTo>
                <a:lnTo>
                  <a:pt x="362" y="106"/>
                </a:lnTo>
                <a:lnTo>
                  <a:pt x="360" y="106"/>
                </a:lnTo>
                <a:lnTo>
                  <a:pt x="358" y="108"/>
                </a:lnTo>
                <a:lnTo>
                  <a:pt x="358" y="108"/>
                </a:lnTo>
                <a:lnTo>
                  <a:pt x="354" y="120"/>
                </a:lnTo>
                <a:lnTo>
                  <a:pt x="354" y="120"/>
                </a:lnTo>
                <a:lnTo>
                  <a:pt x="350" y="126"/>
                </a:lnTo>
                <a:lnTo>
                  <a:pt x="350" y="126"/>
                </a:lnTo>
                <a:lnTo>
                  <a:pt x="346" y="128"/>
                </a:lnTo>
                <a:lnTo>
                  <a:pt x="346" y="128"/>
                </a:lnTo>
                <a:lnTo>
                  <a:pt x="344" y="130"/>
                </a:lnTo>
                <a:lnTo>
                  <a:pt x="344" y="130"/>
                </a:lnTo>
                <a:lnTo>
                  <a:pt x="338" y="134"/>
                </a:lnTo>
                <a:lnTo>
                  <a:pt x="338" y="134"/>
                </a:lnTo>
                <a:lnTo>
                  <a:pt x="330" y="140"/>
                </a:lnTo>
                <a:lnTo>
                  <a:pt x="330" y="140"/>
                </a:lnTo>
                <a:lnTo>
                  <a:pt x="328" y="142"/>
                </a:lnTo>
                <a:lnTo>
                  <a:pt x="328" y="142"/>
                </a:lnTo>
                <a:lnTo>
                  <a:pt x="320" y="148"/>
                </a:lnTo>
                <a:lnTo>
                  <a:pt x="320" y="148"/>
                </a:lnTo>
                <a:lnTo>
                  <a:pt x="316" y="152"/>
                </a:lnTo>
                <a:lnTo>
                  <a:pt x="316" y="152"/>
                </a:lnTo>
                <a:lnTo>
                  <a:pt x="312" y="154"/>
                </a:lnTo>
                <a:lnTo>
                  <a:pt x="312" y="154"/>
                </a:lnTo>
                <a:lnTo>
                  <a:pt x="310" y="156"/>
                </a:lnTo>
                <a:lnTo>
                  <a:pt x="310" y="156"/>
                </a:lnTo>
                <a:lnTo>
                  <a:pt x="308" y="156"/>
                </a:lnTo>
                <a:lnTo>
                  <a:pt x="308" y="156"/>
                </a:lnTo>
                <a:lnTo>
                  <a:pt x="306" y="156"/>
                </a:lnTo>
                <a:lnTo>
                  <a:pt x="306" y="156"/>
                </a:lnTo>
                <a:lnTo>
                  <a:pt x="304" y="156"/>
                </a:lnTo>
                <a:lnTo>
                  <a:pt x="304" y="156"/>
                </a:lnTo>
                <a:lnTo>
                  <a:pt x="300" y="144"/>
                </a:lnTo>
                <a:lnTo>
                  <a:pt x="300" y="144"/>
                </a:lnTo>
                <a:lnTo>
                  <a:pt x="296" y="128"/>
                </a:lnTo>
                <a:lnTo>
                  <a:pt x="296" y="128"/>
                </a:lnTo>
                <a:lnTo>
                  <a:pt x="296" y="122"/>
                </a:lnTo>
                <a:lnTo>
                  <a:pt x="296" y="116"/>
                </a:lnTo>
                <a:lnTo>
                  <a:pt x="296" y="116"/>
                </a:lnTo>
                <a:lnTo>
                  <a:pt x="294" y="106"/>
                </a:lnTo>
                <a:lnTo>
                  <a:pt x="292" y="98"/>
                </a:lnTo>
                <a:lnTo>
                  <a:pt x="292" y="98"/>
                </a:lnTo>
                <a:lnTo>
                  <a:pt x="290" y="90"/>
                </a:lnTo>
                <a:lnTo>
                  <a:pt x="290" y="90"/>
                </a:lnTo>
                <a:lnTo>
                  <a:pt x="288" y="90"/>
                </a:lnTo>
                <a:lnTo>
                  <a:pt x="288" y="90"/>
                </a:lnTo>
                <a:lnTo>
                  <a:pt x="288" y="88"/>
                </a:lnTo>
                <a:lnTo>
                  <a:pt x="288" y="88"/>
                </a:lnTo>
                <a:lnTo>
                  <a:pt x="278" y="82"/>
                </a:lnTo>
                <a:lnTo>
                  <a:pt x="278" y="82"/>
                </a:lnTo>
                <a:lnTo>
                  <a:pt x="272" y="80"/>
                </a:lnTo>
                <a:lnTo>
                  <a:pt x="266" y="78"/>
                </a:lnTo>
                <a:lnTo>
                  <a:pt x="266" y="78"/>
                </a:lnTo>
                <a:lnTo>
                  <a:pt x="254" y="74"/>
                </a:lnTo>
                <a:lnTo>
                  <a:pt x="254" y="74"/>
                </a:lnTo>
                <a:lnTo>
                  <a:pt x="246" y="72"/>
                </a:lnTo>
                <a:lnTo>
                  <a:pt x="246" y="72"/>
                </a:lnTo>
                <a:lnTo>
                  <a:pt x="242" y="70"/>
                </a:lnTo>
                <a:lnTo>
                  <a:pt x="242" y="70"/>
                </a:lnTo>
                <a:lnTo>
                  <a:pt x="240" y="70"/>
                </a:lnTo>
                <a:lnTo>
                  <a:pt x="240" y="70"/>
                </a:lnTo>
                <a:lnTo>
                  <a:pt x="238" y="68"/>
                </a:lnTo>
                <a:lnTo>
                  <a:pt x="238" y="68"/>
                </a:lnTo>
                <a:lnTo>
                  <a:pt x="234" y="66"/>
                </a:lnTo>
                <a:lnTo>
                  <a:pt x="234" y="66"/>
                </a:lnTo>
                <a:lnTo>
                  <a:pt x="232" y="62"/>
                </a:lnTo>
                <a:lnTo>
                  <a:pt x="232" y="62"/>
                </a:lnTo>
                <a:lnTo>
                  <a:pt x="226" y="62"/>
                </a:lnTo>
                <a:lnTo>
                  <a:pt x="226" y="62"/>
                </a:lnTo>
                <a:lnTo>
                  <a:pt x="224" y="62"/>
                </a:lnTo>
                <a:lnTo>
                  <a:pt x="224" y="62"/>
                </a:lnTo>
                <a:lnTo>
                  <a:pt x="222" y="58"/>
                </a:lnTo>
                <a:lnTo>
                  <a:pt x="222" y="58"/>
                </a:lnTo>
                <a:lnTo>
                  <a:pt x="220" y="56"/>
                </a:lnTo>
                <a:lnTo>
                  <a:pt x="220" y="56"/>
                </a:lnTo>
                <a:lnTo>
                  <a:pt x="220" y="54"/>
                </a:lnTo>
                <a:lnTo>
                  <a:pt x="220" y="54"/>
                </a:lnTo>
                <a:lnTo>
                  <a:pt x="222" y="52"/>
                </a:lnTo>
                <a:lnTo>
                  <a:pt x="222" y="52"/>
                </a:lnTo>
                <a:lnTo>
                  <a:pt x="222" y="48"/>
                </a:lnTo>
                <a:lnTo>
                  <a:pt x="222" y="48"/>
                </a:lnTo>
                <a:lnTo>
                  <a:pt x="224" y="42"/>
                </a:lnTo>
                <a:lnTo>
                  <a:pt x="224" y="42"/>
                </a:lnTo>
                <a:lnTo>
                  <a:pt x="226" y="38"/>
                </a:lnTo>
                <a:lnTo>
                  <a:pt x="226" y="38"/>
                </a:lnTo>
                <a:lnTo>
                  <a:pt x="226" y="30"/>
                </a:lnTo>
                <a:lnTo>
                  <a:pt x="226" y="30"/>
                </a:lnTo>
                <a:lnTo>
                  <a:pt x="226" y="26"/>
                </a:lnTo>
                <a:lnTo>
                  <a:pt x="226" y="26"/>
                </a:lnTo>
                <a:lnTo>
                  <a:pt x="224" y="24"/>
                </a:lnTo>
                <a:lnTo>
                  <a:pt x="224" y="24"/>
                </a:lnTo>
                <a:lnTo>
                  <a:pt x="224" y="22"/>
                </a:lnTo>
                <a:lnTo>
                  <a:pt x="224" y="22"/>
                </a:lnTo>
                <a:lnTo>
                  <a:pt x="222" y="18"/>
                </a:lnTo>
                <a:lnTo>
                  <a:pt x="222" y="18"/>
                </a:lnTo>
                <a:lnTo>
                  <a:pt x="220" y="18"/>
                </a:lnTo>
                <a:lnTo>
                  <a:pt x="220" y="18"/>
                </a:lnTo>
                <a:lnTo>
                  <a:pt x="220" y="16"/>
                </a:lnTo>
                <a:lnTo>
                  <a:pt x="220" y="16"/>
                </a:lnTo>
                <a:lnTo>
                  <a:pt x="220" y="14"/>
                </a:lnTo>
                <a:lnTo>
                  <a:pt x="220" y="14"/>
                </a:lnTo>
                <a:lnTo>
                  <a:pt x="218" y="12"/>
                </a:lnTo>
                <a:lnTo>
                  <a:pt x="218" y="12"/>
                </a:lnTo>
                <a:lnTo>
                  <a:pt x="212" y="6"/>
                </a:lnTo>
                <a:lnTo>
                  <a:pt x="212" y="6"/>
                </a:lnTo>
                <a:lnTo>
                  <a:pt x="208" y="4"/>
                </a:lnTo>
                <a:lnTo>
                  <a:pt x="206" y="4"/>
                </a:lnTo>
                <a:lnTo>
                  <a:pt x="206" y="4"/>
                </a:lnTo>
                <a:lnTo>
                  <a:pt x="204" y="2"/>
                </a:lnTo>
                <a:lnTo>
                  <a:pt x="204" y="2"/>
                </a:lnTo>
                <a:lnTo>
                  <a:pt x="200" y="2"/>
                </a:lnTo>
                <a:lnTo>
                  <a:pt x="200" y="2"/>
                </a:lnTo>
                <a:lnTo>
                  <a:pt x="196" y="2"/>
                </a:lnTo>
                <a:lnTo>
                  <a:pt x="196" y="2"/>
                </a:lnTo>
                <a:lnTo>
                  <a:pt x="196" y="2"/>
                </a:lnTo>
                <a:lnTo>
                  <a:pt x="194" y="2"/>
                </a:lnTo>
                <a:lnTo>
                  <a:pt x="194" y="2"/>
                </a:lnTo>
                <a:lnTo>
                  <a:pt x="194" y="0"/>
                </a:lnTo>
                <a:lnTo>
                  <a:pt x="194" y="2"/>
                </a:lnTo>
                <a:lnTo>
                  <a:pt x="194" y="2"/>
                </a:lnTo>
                <a:lnTo>
                  <a:pt x="194" y="2"/>
                </a:lnTo>
                <a:lnTo>
                  <a:pt x="194" y="2"/>
                </a:lnTo>
                <a:lnTo>
                  <a:pt x="192" y="4"/>
                </a:lnTo>
                <a:lnTo>
                  <a:pt x="192" y="4"/>
                </a:lnTo>
                <a:lnTo>
                  <a:pt x="192" y="4"/>
                </a:lnTo>
                <a:lnTo>
                  <a:pt x="192" y="4"/>
                </a:lnTo>
                <a:lnTo>
                  <a:pt x="192" y="2"/>
                </a:lnTo>
                <a:lnTo>
                  <a:pt x="192" y="2"/>
                </a:lnTo>
                <a:lnTo>
                  <a:pt x="190" y="0"/>
                </a:lnTo>
                <a:lnTo>
                  <a:pt x="190" y="0"/>
                </a:lnTo>
                <a:lnTo>
                  <a:pt x="190" y="0"/>
                </a:lnTo>
                <a:lnTo>
                  <a:pt x="190" y="0"/>
                </a:lnTo>
                <a:lnTo>
                  <a:pt x="190" y="0"/>
                </a:lnTo>
                <a:lnTo>
                  <a:pt x="190" y="0"/>
                </a:lnTo>
                <a:lnTo>
                  <a:pt x="190" y="2"/>
                </a:lnTo>
                <a:lnTo>
                  <a:pt x="190" y="2"/>
                </a:lnTo>
                <a:lnTo>
                  <a:pt x="190" y="2"/>
                </a:lnTo>
                <a:lnTo>
                  <a:pt x="190" y="2"/>
                </a:lnTo>
                <a:lnTo>
                  <a:pt x="190" y="2"/>
                </a:lnTo>
                <a:lnTo>
                  <a:pt x="188" y="0"/>
                </a:lnTo>
                <a:lnTo>
                  <a:pt x="188" y="0"/>
                </a:lnTo>
                <a:lnTo>
                  <a:pt x="188" y="2"/>
                </a:lnTo>
                <a:lnTo>
                  <a:pt x="188" y="2"/>
                </a:lnTo>
                <a:lnTo>
                  <a:pt x="186" y="2"/>
                </a:lnTo>
                <a:lnTo>
                  <a:pt x="186" y="2"/>
                </a:lnTo>
                <a:lnTo>
                  <a:pt x="186" y="4"/>
                </a:lnTo>
                <a:lnTo>
                  <a:pt x="186" y="4"/>
                </a:lnTo>
                <a:lnTo>
                  <a:pt x="186" y="4"/>
                </a:lnTo>
                <a:lnTo>
                  <a:pt x="186" y="4"/>
                </a:lnTo>
                <a:lnTo>
                  <a:pt x="184" y="4"/>
                </a:lnTo>
                <a:lnTo>
                  <a:pt x="184" y="4"/>
                </a:lnTo>
                <a:lnTo>
                  <a:pt x="184" y="2"/>
                </a:lnTo>
                <a:lnTo>
                  <a:pt x="184" y="2"/>
                </a:lnTo>
                <a:lnTo>
                  <a:pt x="184" y="2"/>
                </a:lnTo>
                <a:lnTo>
                  <a:pt x="184" y="2"/>
                </a:lnTo>
                <a:lnTo>
                  <a:pt x="182" y="4"/>
                </a:lnTo>
                <a:lnTo>
                  <a:pt x="182" y="4"/>
                </a:lnTo>
                <a:lnTo>
                  <a:pt x="182" y="4"/>
                </a:lnTo>
                <a:lnTo>
                  <a:pt x="182" y="4"/>
                </a:lnTo>
                <a:lnTo>
                  <a:pt x="180" y="4"/>
                </a:lnTo>
                <a:lnTo>
                  <a:pt x="180" y="4"/>
                </a:lnTo>
                <a:lnTo>
                  <a:pt x="180" y="4"/>
                </a:lnTo>
                <a:lnTo>
                  <a:pt x="180" y="4"/>
                </a:lnTo>
                <a:lnTo>
                  <a:pt x="178" y="4"/>
                </a:lnTo>
                <a:lnTo>
                  <a:pt x="178" y="4"/>
                </a:lnTo>
                <a:lnTo>
                  <a:pt x="178" y="6"/>
                </a:lnTo>
                <a:lnTo>
                  <a:pt x="178" y="6"/>
                </a:lnTo>
                <a:lnTo>
                  <a:pt x="178" y="6"/>
                </a:lnTo>
                <a:lnTo>
                  <a:pt x="178" y="6"/>
                </a:lnTo>
                <a:lnTo>
                  <a:pt x="176" y="6"/>
                </a:lnTo>
                <a:lnTo>
                  <a:pt x="176" y="6"/>
                </a:lnTo>
                <a:lnTo>
                  <a:pt x="174" y="8"/>
                </a:lnTo>
                <a:lnTo>
                  <a:pt x="174" y="8"/>
                </a:lnTo>
                <a:lnTo>
                  <a:pt x="170" y="8"/>
                </a:lnTo>
                <a:lnTo>
                  <a:pt x="170" y="8"/>
                </a:lnTo>
                <a:lnTo>
                  <a:pt x="170" y="10"/>
                </a:lnTo>
                <a:lnTo>
                  <a:pt x="170" y="10"/>
                </a:lnTo>
                <a:lnTo>
                  <a:pt x="172" y="8"/>
                </a:lnTo>
                <a:lnTo>
                  <a:pt x="172" y="8"/>
                </a:lnTo>
                <a:lnTo>
                  <a:pt x="174" y="10"/>
                </a:lnTo>
                <a:lnTo>
                  <a:pt x="174" y="10"/>
                </a:lnTo>
                <a:lnTo>
                  <a:pt x="174" y="10"/>
                </a:lnTo>
                <a:lnTo>
                  <a:pt x="174" y="10"/>
                </a:lnTo>
                <a:lnTo>
                  <a:pt x="174" y="10"/>
                </a:lnTo>
                <a:lnTo>
                  <a:pt x="174" y="10"/>
                </a:lnTo>
                <a:lnTo>
                  <a:pt x="172" y="10"/>
                </a:lnTo>
                <a:lnTo>
                  <a:pt x="172" y="10"/>
                </a:lnTo>
                <a:lnTo>
                  <a:pt x="172" y="12"/>
                </a:lnTo>
                <a:lnTo>
                  <a:pt x="172" y="10"/>
                </a:lnTo>
                <a:lnTo>
                  <a:pt x="172" y="10"/>
                </a:lnTo>
                <a:lnTo>
                  <a:pt x="170" y="12"/>
                </a:lnTo>
                <a:lnTo>
                  <a:pt x="170" y="12"/>
                </a:lnTo>
                <a:lnTo>
                  <a:pt x="170" y="14"/>
                </a:lnTo>
                <a:lnTo>
                  <a:pt x="170" y="14"/>
                </a:lnTo>
                <a:lnTo>
                  <a:pt x="170" y="14"/>
                </a:lnTo>
                <a:lnTo>
                  <a:pt x="170" y="14"/>
                </a:lnTo>
                <a:lnTo>
                  <a:pt x="168" y="16"/>
                </a:lnTo>
                <a:lnTo>
                  <a:pt x="168" y="16"/>
                </a:lnTo>
                <a:lnTo>
                  <a:pt x="170" y="14"/>
                </a:lnTo>
                <a:lnTo>
                  <a:pt x="170" y="14"/>
                </a:lnTo>
                <a:lnTo>
                  <a:pt x="168" y="18"/>
                </a:lnTo>
                <a:lnTo>
                  <a:pt x="168" y="18"/>
                </a:lnTo>
                <a:lnTo>
                  <a:pt x="166" y="22"/>
                </a:lnTo>
                <a:lnTo>
                  <a:pt x="166" y="22"/>
                </a:lnTo>
                <a:lnTo>
                  <a:pt x="164" y="24"/>
                </a:lnTo>
                <a:lnTo>
                  <a:pt x="164" y="24"/>
                </a:lnTo>
                <a:lnTo>
                  <a:pt x="162" y="26"/>
                </a:lnTo>
                <a:lnTo>
                  <a:pt x="162" y="26"/>
                </a:lnTo>
                <a:lnTo>
                  <a:pt x="160" y="26"/>
                </a:lnTo>
                <a:lnTo>
                  <a:pt x="160" y="26"/>
                </a:lnTo>
                <a:lnTo>
                  <a:pt x="160" y="28"/>
                </a:lnTo>
                <a:lnTo>
                  <a:pt x="160" y="28"/>
                </a:lnTo>
                <a:lnTo>
                  <a:pt x="160" y="30"/>
                </a:lnTo>
                <a:lnTo>
                  <a:pt x="160" y="30"/>
                </a:lnTo>
                <a:lnTo>
                  <a:pt x="158" y="32"/>
                </a:lnTo>
                <a:lnTo>
                  <a:pt x="158" y="32"/>
                </a:lnTo>
                <a:lnTo>
                  <a:pt x="158" y="34"/>
                </a:lnTo>
                <a:lnTo>
                  <a:pt x="158" y="34"/>
                </a:lnTo>
                <a:lnTo>
                  <a:pt x="156" y="36"/>
                </a:lnTo>
                <a:lnTo>
                  <a:pt x="156" y="36"/>
                </a:lnTo>
                <a:lnTo>
                  <a:pt x="156" y="38"/>
                </a:lnTo>
                <a:lnTo>
                  <a:pt x="156" y="38"/>
                </a:lnTo>
                <a:lnTo>
                  <a:pt x="158" y="40"/>
                </a:lnTo>
                <a:lnTo>
                  <a:pt x="158" y="40"/>
                </a:lnTo>
                <a:lnTo>
                  <a:pt x="160" y="40"/>
                </a:lnTo>
                <a:lnTo>
                  <a:pt x="160" y="40"/>
                </a:lnTo>
                <a:lnTo>
                  <a:pt x="162" y="42"/>
                </a:lnTo>
                <a:lnTo>
                  <a:pt x="162" y="42"/>
                </a:lnTo>
                <a:lnTo>
                  <a:pt x="164" y="42"/>
                </a:lnTo>
                <a:lnTo>
                  <a:pt x="164" y="42"/>
                </a:lnTo>
                <a:lnTo>
                  <a:pt x="164" y="44"/>
                </a:lnTo>
                <a:lnTo>
                  <a:pt x="164" y="44"/>
                </a:lnTo>
                <a:lnTo>
                  <a:pt x="162" y="44"/>
                </a:lnTo>
                <a:lnTo>
                  <a:pt x="162" y="44"/>
                </a:lnTo>
                <a:lnTo>
                  <a:pt x="160" y="42"/>
                </a:lnTo>
                <a:lnTo>
                  <a:pt x="160" y="42"/>
                </a:lnTo>
                <a:lnTo>
                  <a:pt x="158" y="40"/>
                </a:lnTo>
                <a:lnTo>
                  <a:pt x="158" y="40"/>
                </a:lnTo>
                <a:lnTo>
                  <a:pt x="156" y="38"/>
                </a:lnTo>
                <a:lnTo>
                  <a:pt x="156" y="38"/>
                </a:lnTo>
                <a:lnTo>
                  <a:pt x="158" y="40"/>
                </a:lnTo>
                <a:lnTo>
                  <a:pt x="158" y="40"/>
                </a:lnTo>
                <a:lnTo>
                  <a:pt x="162" y="44"/>
                </a:lnTo>
                <a:lnTo>
                  <a:pt x="162" y="44"/>
                </a:lnTo>
                <a:lnTo>
                  <a:pt x="164" y="44"/>
                </a:lnTo>
                <a:lnTo>
                  <a:pt x="164" y="44"/>
                </a:lnTo>
                <a:lnTo>
                  <a:pt x="164" y="46"/>
                </a:lnTo>
                <a:lnTo>
                  <a:pt x="164" y="46"/>
                </a:lnTo>
                <a:lnTo>
                  <a:pt x="164" y="50"/>
                </a:lnTo>
                <a:lnTo>
                  <a:pt x="164" y="50"/>
                </a:lnTo>
                <a:lnTo>
                  <a:pt x="164" y="52"/>
                </a:lnTo>
                <a:lnTo>
                  <a:pt x="164" y="52"/>
                </a:lnTo>
                <a:lnTo>
                  <a:pt x="164" y="54"/>
                </a:lnTo>
                <a:lnTo>
                  <a:pt x="164" y="54"/>
                </a:lnTo>
                <a:lnTo>
                  <a:pt x="166" y="56"/>
                </a:lnTo>
                <a:lnTo>
                  <a:pt x="166" y="56"/>
                </a:lnTo>
                <a:lnTo>
                  <a:pt x="166" y="58"/>
                </a:lnTo>
                <a:lnTo>
                  <a:pt x="166" y="58"/>
                </a:lnTo>
                <a:lnTo>
                  <a:pt x="166" y="64"/>
                </a:lnTo>
                <a:lnTo>
                  <a:pt x="166" y="64"/>
                </a:lnTo>
                <a:lnTo>
                  <a:pt x="168" y="66"/>
                </a:lnTo>
                <a:lnTo>
                  <a:pt x="168" y="68"/>
                </a:lnTo>
                <a:lnTo>
                  <a:pt x="168" y="68"/>
                </a:lnTo>
                <a:lnTo>
                  <a:pt x="170" y="72"/>
                </a:lnTo>
                <a:lnTo>
                  <a:pt x="170" y="72"/>
                </a:lnTo>
                <a:lnTo>
                  <a:pt x="170" y="76"/>
                </a:lnTo>
                <a:lnTo>
                  <a:pt x="170" y="76"/>
                </a:lnTo>
                <a:lnTo>
                  <a:pt x="164" y="78"/>
                </a:lnTo>
                <a:lnTo>
                  <a:pt x="164" y="78"/>
                </a:lnTo>
                <a:lnTo>
                  <a:pt x="148" y="84"/>
                </a:lnTo>
                <a:lnTo>
                  <a:pt x="148" y="84"/>
                </a:lnTo>
                <a:lnTo>
                  <a:pt x="138" y="90"/>
                </a:lnTo>
                <a:lnTo>
                  <a:pt x="138" y="90"/>
                </a:lnTo>
                <a:lnTo>
                  <a:pt x="136" y="92"/>
                </a:lnTo>
                <a:lnTo>
                  <a:pt x="136" y="92"/>
                </a:lnTo>
                <a:lnTo>
                  <a:pt x="134" y="92"/>
                </a:lnTo>
                <a:lnTo>
                  <a:pt x="134" y="92"/>
                </a:lnTo>
                <a:lnTo>
                  <a:pt x="134" y="94"/>
                </a:lnTo>
                <a:lnTo>
                  <a:pt x="134" y="94"/>
                </a:lnTo>
                <a:lnTo>
                  <a:pt x="132" y="100"/>
                </a:lnTo>
                <a:lnTo>
                  <a:pt x="130" y="106"/>
                </a:lnTo>
                <a:lnTo>
                  <a:pt x="130" y="106"/>
                </a:lnTo>
                <a:lnTo>
                  <a:pt x="128" y="120"/>
                </a:lnTo>
                <a:lnTo>
                  <a:pt x="128" y="120"/>
                </a:lnTo>
                <a:lnTo>
                  <a:pt x="126" y="130"/>
                </a:lnTo>
                <a:lnTo>
                  <a:pt x="126" y="140"/>
                </a:lnTo>
                <a:lnTo>
                  <a:pt x="126" y="140"/>
                </a:lnTo>
                <a:lnTo>
                  <a:pt x="126" y="146"/>
                </a:lnTo>
                <a:lnTo>
                  <a:pt x="126" y="146"/>
                </a:lnTo>
                <a:lnTo>
                  <a:pt x="122" y="156"/>
                </a:lnTo>
                <a:lnTo>
                  <a:pt x="122" y="156"/>
                </a:lnTo>
                <a:lnTo>
                  <a:pt x="122" y="160"/>
                </a:lnTo>
                <a:lnTo>
                  <a:pt x="122" y="162"/>
                </a:lnTo>
                <a:lnTo>
                  <a:pt x="122" y="162"/>
                </a:lnTo>
                <a:lnTo>
                  <a:pt x="120" y="164"/>
                </a:lnTo>
                <a:lnTo>
                  <a:pt x="120" y="164"/>
                </a:lnTo>
                <a:lnTo>
                  <a:pt x="120" y="168"/>
                </a:lnTo>
                <a:lnTo>
                  <a:pt x="120" y="168"/>
                </a:lnTo>
                <a:lnTo>
                  <a:pt x="118" y="168"/>
                </a:lnTo>
                <a:lnTo>
                  <a:pt x="118" y="168"/>
                </a:lnTo>
                <a:lnTo>
                  <a:pt x="116" y="170"/>
                </a:lnTo>
                <a:lnTo>
                  <a:pt x="116" y="170"/>
                </a:lnTo>
                <a:lnTo>
                  <a:pt x="114" y="168"/>
                </a:lnTo>
                <a:lnTo>
                  <a:pt x="114" y="168"/>
                </a:lnTo>
                <a:lnTo>
                  <a:pt x="114" y="168"/>
                </a:lnTo>
                <a:lnTo>
                  <a:pt x="112" y="170"/>
                </a:lnTo>
                <a:lnTo>
                  <a:pt x="112" y="170"/>
                </a:lnTo>
                <a:lnTo>
                  <a:pt x="110" y="170"/>
                </a:lnTo>
                <a:lnTo>
                  <a:pt x="110" y="170"/>
                </a:lnTo>
                <a:lnTo>
                  <a:pt x="104" y="168"/>
                </a:lnTo>
                <a:lnTo>
                  <a:pt x="104" y="168"/>
                </a:lnTo>
                <a:lnTo>
                  <a:pt x="100" y="166"/>
                </a:lnTo>
                <a:lnTo>
                  <a:pt x="100" y="166"/>
                </a:lnTo>
                <a:lnTo>
                  <a:pt x="94" y="164"/>
                </a:lnTo>
                <a:lnTo>
                  <a:pt x="94" y="164"/>
                </a:lnTo>
                <a:lnTo>
                  <a:pt x="90" y="164"/>
                </a:lnTo>
                <a:lnTo>
                  <a:pt x="90" y="164"/>
                </a:lnTo>
                <a:lnTo>
                  <a:pt x="84" y="160"/>
                </a:lnTo>
                <a:lnTo>
                  <a:pt x="84" y="160"/>
                </a:lnTo>
                <a:lnTo>
                  <a:pt x="76" y="158"/>
                </a:lnTo>
                <a:lnTo>
                  <a:pt x="76" y="158"/>
                </a:lnTo>
                <a:lnTo>
                  <a:pt x="70" y="156"/>
                </a:lnTo>
                <a:lnTo>
                  <a:pt x="70" y="156"/>
                </a:lnTo>
                <a:lnTo>
                  <a:pt x="64" y="154"/>
                </a:lnTo>
                <a:lnTo>
                  <a:pt x="64" y="154"/>
                </a:lnTo>
                <a:lnTo>
                  <a:pt x="60" y="152"/>
                </a:lnTo>
                <a:lnTo>
                  <a:pt x="60" y="152"/>
                </a:lnTo>
                <a:lnTo>
                  <a:pt x="58" y="152"/>
                </a:lnTo>
                <a:lnTo>
                  <a:pt x="58" y="152"/>
                </a:lnTo>
                <a:lnTo>
                  <a:pt x="58" y="148"/>
                </a:lnTo>
                <a:lnTo>
                  <a:pt x="58" y="148"/>
                </a:lnTo>
                <a:lnTo>
                  <a:pt x="54" y="142"/>
                </a:lnTo>
                <a:lnTo>
                  <a:pt x="54" y="142"/>
                </a:lnTo>
                <a:lnTo>
                  <a:pt x="50" y="138"/>
                </a:lnTo>
                <a:lnTo>
                  <a:pt x="50" y="138"/>
                </a:lnTo>
                <a:lnTo>
                  <a:pt x="48" y="132"/>
                </a:lnTo>
                <a:lnTo>
                  <a:pt x="48" y="132"/>
                </a:lnTo>
                <a:lnTo>
                  <a:pt x="46" y="128"/>
                </a:lnTo>
                <a:lnTo>
                  <a:pt x="46" y="128"/>
                </a:lnTo>
                <a:lnTo>
                  <a:pt x="44" y="122"/>
                </a:lnTo>
                <a:lnTo>
                  <a:pt x="44" y="122"/>
                </a:lnTo>
                <a:lnTo>
                  <a:pt x="42" y="122"/>
                </a:lnTo>
                <a:lnTo>
                  <a:pt x="42" y="124"/>
                </a:lnTo>
                <a:lnTo>
                  <a:pt x="42" y="124"/>
                </a:lnTo>
                <a:lnTo>
                  <a:pt x="40" y="128"/>
                </a:lnTo>
                <a:lnTo>
                  <a:pt x="40" y="128"/>
                </a:lnTo>
                <a:lnTo>
                  <a:pt x="42" y="132"/>
                </a:lnTo>
                <a:lnTo>
                  <a:pt x="44" y="138"/>
                </a:lnTo>
                <a:lnTo>
                  <a:pt x="44" y="138"/>
                </a:lnTo>
                <a:lnTo>
                  <a:pt x="42" y="140"/>
                </a:lnTo>
                <a:lnTo>
                  <a:pt x="40" y="144"/>
                </a:lnTo>
                <a:lnTo>
                  <a:pt x="40" y="144"/>
                </a:lnTo>
                <a:lnTo>
                  <a:pt x="36" y="146"/>
                </a:lnTo>
                <a:lnTo>
                  <a:pt x="34" y="144"/>
                </a:lnTo>
                <a:lnTo>
                  <a:pt x="34" y="144"/>
                </a:lnTo>
                <a:lnTo>
                  <a:pt x="26" y="142"/>
                </a:lnTo>
                <a:lnTo>
                  <a:pt x="26" y="142"/>
                </a:lnTo>
                <a:lnTo>
                  <a:pt x="20" y="140"/>
                </a:lnTo>
                <a:lnTo>
                  <a:pt x="20" y="140"/>
                </a:lnTo>
                <a:lnTo>
                  <a:pt x="16" y="138"/>
                </a:lnTo>
                <a:lnTo>
                  <a:pt x="16" y="138"/>
                </a:lnTo>
                <a:lnTo>
                  <a:pt x="10" y="138"/>
                </a:lnTo>
                <a:lnTo>
                  <a:pt x="10" y="138"/>
                </a:lnTo>
                <a:lnTo>
                  <a:pt x="6" y="138"/>
                </a:lnTo>
                <a:lnTo>
                  <a:pt x="6" y="138"/>
                </a:lnTo>
                <a:lnTo>
                  <a:pt x="4" y="138"/>
                </a:lnTo>
                <a:lnTo>
                  <a:pt x="4" y="140"/>
                </a:lnTo>
                <a:lnTo>
                  <a:pt x="4" y="140"/>
                </a:lnTo>
                <a:lnTo>
                  <a:pt x="6" y="140"/>
                </a:lnTo>
                <a:lnTo>
                  <a:pt x="8" y="142"/>
                </a:lnTo>
                <a:lnTo>
                  <a:pt x="8" y="142"/>
                </a:lnTo>
                <a:lnTo>
                  <a:pt x="16" y="144"/>
                </a:lnTo>
                <a:lnTo>
                  <a:pt x="16" y="144"/>
                </a:lnTo>
                <a:lnTo>
                  <a:pt x="20" y="146"/>
                </a:lnTo>
                <a:lnTo>
                  <a:pt x="20" y="146"/>
                </a:lnTo>
                <a:lnTo>
                  <a:pt x="22" y="148"/>
                </a:lnTo>
                <a:lnTo>
                  <a:pt x="22" y="148"/>
                </a:lnTo>
                <a:lnTo>
                  <a:pt x="26" y="150"/>
                </a:lnTo>
                <a:lnTo>
                  <a:pt x="26" y="150"/>
                </a:lnTo>
                <a:lnTo>
                  <a:pt x="26" y="150"/>
                </a:lnTo>
                <a:lnTo>
                  <a:pt x="24" y="150"/>
                </a:lnTo>
                <a:lnTo>
                  <a:pt x="24" y="150"/>
                </a:lnTo>
                <a:lnTo>
                  <a:pt x="18" y="150"/>
                </a:lnTo>
                <a:lnTo>
                  <a:pt x="18" y="150"/>
                </a:lnTo>
                <a:lnTo>
                  <a:pt x="14" y="148"/>
                </a:lnTo>
                <a:lnTo>
                  <a:pt x="14" y="148"/>
                </a:lnTo>
                <a:lnTo>
                  <a:pt x="8" y="146"/>
                </a:lnTo>
                <a:lnTo>
                  <a:pt x="8" y="146"/>
                </a:lnTo>
                <a:lnTo>
                  <a:pt x="2" y="146"/>
                </a:lnTo>
                <a:lnTo>
                  <a:pt x="2" y="146"/>
                </a:lnTo>
                <a:lnTo>
                  <a:pt x="0" y="148"/>
                </a:lnTo>
                <a:lnTo>
                  <a:pt x="0" y="148"/>
                </a:lnTo>
                <a:lnTo>
                  <a:pt x="0" y="148"/>
                </a:lnTo>
                <a:lnTo>
                  <a:pt x="0" y="150"/>
                </a:lnTo>
                <a:lnTo>
                  <a:pt x="0" y="150"/>
                </a:lnTo>
                <a:lnTo>
                  <a:pt x="2" y="150"/>
                </a:lnTo>
                <a:lnTo>
                  <a:pt x="2" y="150"/>
                </a:lnTo>
                <a:lnTo>
                  <a:pt x="6" y="152"/>
                </a:lnTo>
                <a:lnTo>
                  <a:pt x="6" y="152"/>
                </a:lnTo>
                <a:lnTo>
                  <a:pt x="10" y="152"/>
                </a:lnTo>
                <a:lnTo>
                  <a:pt x="10" y="152"/>
                </a:lnTo>
                <a:lnTo>
                  <a:pt x="14" y="154"/>
                </a:lnTo>
                <a:lnTo>
                  <a:pt x="14" y="154"/>
                </a:lnTo>
                <a:lnTo>
                  <a:pt x="10" y="154"/>
                </a:lnTo>
                <a:lnTo>
                  <a:pt x="10" y="154"/>
                </a:lnTo>
                <a:lnTo>
                  <a:pt x="4" y="154"/>
                </a:lnTo>
                <a:lnTo>
                  <a:pt x="4" y="154"/>
                </a:lnTo>
                <a:lnTo>
                  <a:pt x="2" y="154"/>
                </a:lnTo>
                <a:lnTo>
                  <a:pt x="2" y="156"/>
                </a:lnTo>
                <a:lnTo>
                  <a:pt x="2" y="156"/>
                </a:lnTo>
                <a:lnTo>
                  <a:pt x="6" y="156"/>
                </a:lnTo>
                <a:lnTo>
                  <a:pt x="6" y="156"/>
                </a:lnTo>
                <a:lnTo>
                  <a:pt x="10" y="158"/>
                </a:lnTo>
                <a:lnTo>
                  <a:pt x="10" y="158"/>
                </a:lnTo>
                <a:lnTo>
                  <a:pt x="14" y="160"/>
                </a:lnTo>
                <a:lnTo>
                  <a:pt x="14" y="160"/>
                </a:lnTo>
                <a:lnTo>
                  <a:pt x="18" y="162"/>
                </a:lnTo>
                <a:lnTo>
                  <a:pt x="18" y="162"/>
                </a:lnTo>
                <a:lnTo>
                  <a:pt x="24" y="164"/>
                </a:lnTo>
                <a:lnTo>
                  <a:pt x="24" y="164"/>
                </a:lnTo>
                <a:lnTo>
                  <a:pt x="30" y="164"/>
                </a:lnTo>
                <a:lnTo>
                  <a:pt x="30" y="164"/>
                </a:lnTo>
                <a:lnTo>
                  <a:pt x="36" y="164"/>
                </a:lnTo>
                <a:lnTo>
                  <a:pt x="36" y="164"/>
                </a:lnTo>
                <a:lnTo>
                  <a:pt x="48" y="168"/>
                </a:lnTo>
                <a:lnTo>
                  <a:pt x="48" y="168"/>
                </a:lnTo>
                <a:lnTo>
                  <a:pt x="52" y="168"/>
                </a:lnTo>
                <a:lnTo>
                  <a:pt x="52" y="168"/>
                </a:lnTo>
                <a:lnTo>
                  <a:pt x="50" y="180"/>
                </a:lnTo>
                <a:lnTo>
                  <a:pt x="50" y="180"/>
                </a:lnTo>
                <a:lnTo>
                  <a:pt x="48" y="188"/>
                </a:lnTo>
                <a:lnTo>
                  <a:pt x="48" y="188"/>
                </a:lnTo>
                <a:lnTo>
                  <a:pt x="62" y="192"/>
                </a:lnTo>
                <a:lnTo>
                  <a:pt x="62" y="192"/>
                </a:lnTo>
                <a:lnTo>
                  <a:pt x="74" y="196"/>
                </a:lnTo>
                <a:lnTo>
                  <a:pt x="74" y="196"/>
                </a:lnTo>
                <a:lnTo>
                  <a:pt x="86" y="200"/>
                </a:lnTo>
                <a:lnTo>
                  <a:pt x="86" y="200"/>
                </a:lnTo>
                <a:lnTo>
                  <a:pt x="92" y="200"/>
                </a:lnTo>
                <a:lnTo>
                  <a:pt x="96" y="200"/>
                </a:lnTo>
                <a:lnTo>
                  <a:pt x="96" y="200"/>
                </a:lnTo>
                <a:lnTo>
                  <a:pt x="104" y="202"/>
                </a:lnTo>
                <a:lnTo>
                  <a:pt x="104" y="202"/>
                </a:lnTo>
                <a:lnTo>
                  <a:pt x="112" y="206"/>
                </a:lnTo>
                <a:lnTo>
                  <a:pt x="112" y="206"/>
                </a:lnTo>
                <a:lnTo>
                  <a:pt x="122" y="206"/>
                </a:lnTo>
                <a:lnTo>
                  <a:pt x="122" y="206"/>
                </a:lnTo>
                <a:lnTo>
                  <a:pt x="128" y="206"/>
                </a:lnTo>
                <a:lnTo>
                  <a:pt x="132" y="206"/>
                </a:lnTo>
                <a:lnTo>
                  <a:pt x="132" y="206"/>
                </a:lnTo>
                <a:lnTo>
                  <a:pt x="138" y="200"/>
                </a:lnTo>
                <a:lnTo>
                  <a:pt x="142" y="196"/>
                </a:lnTo>
                <a:lnTo>
                  <a:pt x="142" y="196"/>
                </a:lnTo>
                <a:lnTo>
                  <a:pt x="146" y="190"/>
                </a:lnTo>
                <a:lnTo>
                  <a:pt x="148" y="186"/>
                </a:lnTo>
                <a:lnTo>
                  <a:pt x="148" y="186"/>
                </a:lnTo>
                <a:lnTo>
                  <a:pt x="150" y="190"/>
                </a:lnTo>
                <a:lnTo>
                  <a:pt x="150" y="200"/>
                </a:lnTo>
                <a:lnTo>
                  <a:pt x="150" y="200"/>
                </a:lnTo>
                <a:lnTo>
                  <a:pt x="148" y="212"/>
                </a:lnTo>
                <a:lnTo>
                  <a:pt x="148" y="212"/>
                </a:lnTo>
                <a:lnTo>
                  <a:pt x="148" y="222"/>
                </a:lnTo>
                <a:lnTo>
                  <a:pt x="148" y="222"/>
                </a:lnTo>
                <a:lnTo>
                  <a:pt x="146" y="228"/>
                </a:lnTo>
                <a:lnTo>
                  <a:pt x="146" y="228"/>
                </a:lnTo>
                <a:lnTo>
                  <a:pt x="146" y="234"/>
                </a:lnTo>
                <a:lnTo>
                  <a:pt x="146" y="234"/>
                </a:lnTo>
                <a:lnTo>
                  <a:pt x="144" y="242"/>
                </a:lnTo>
                <a:lnTo>
                  <a:pt x="144" y="242"/>
                </a:lnTo>
                <a:lnTo>
                  <a:pt x="144" y="246"/>
                </a:lnTo>
                <a:lnTo>
                  <a:pt x="144" y="246"/>
                </a:lnTo>
                <a:lnTo>
                  <a:pt x="144" y="246"/>
                </a:lnTo>
                <a:lnTo>
                  <a:pt x="146" y="246"/>
                </a:lnTo>
                <a:lnTo>
                  <a:pt x="146" y="246"/>
                </a:lnTo>
                <a:lnTo>
                  <a:pt x="146" y="246"/>
                </a:lnTo>
                <a:lnTo>
                  <a:pt x="146" y="246"/>
                </a:lnTo>
                <a:lnTo>
                  <a:pt x="146" y="246"/>
                </a:lnTo>
                <a:lnTo>
                  <a:pt x="146" y="250"/>
                </a:lnTo>
                <a:lnTo>
                  <a:pt x="146" y="250"/>
                </a:lnTo>
                <a:lnTo>
                  <a:pt x="146" y="276"/>
                </a:lnTo>
                <a:lnTo>
                  <a:pt x="146" y="276"/>
                </a:lnTo>
                <a:lnTo>
                  <a:pt x="148" y="296"/>
                </a:lnTo>
                <a:lnTo>
                  <a:pt x="148" y="296"/>
                </a:lnTo>
                <a:lnTo>
                  <a:pt x="148" y="306"/>
                </a:lnTo>
                <a:lnTo>
                  <a:pt x="148" y="306"/>
                </a:lnTo>
                <a:lnTo>
                  <a:pt x="150" y="316"/>
                </a:lnTo>
                <a:lnTo>
                  <a:pt x="150" y="342"/>
                </a:lnTo>
                <a:lnTo>
                  <a:pt x="152" y="378"/>
                </a:lnTo>
                <a:lnTo>
                  <a:pt x="152" y="406"/>
                </a:lnTo>
                <a:lnTo>
                  <a:pt x="154" y="436"/>
                </a:lnTo>
                <a:lnTo>
                  <a:pt x="154" y="466"/>
                </a:lnTo>
                <a:lnTo>
                  <a:pt x="154" y="466"/>
                </a:lnTo>
                <a:lnTo>
                  <a:pt x="154" y="500"/>
                </a:lnTo>
                <a:lnTo>
                  <a:pt x="154" y="500"/>
                </a:lnTo>
                <a:lnTo>
                  <a:pt x="154" y="508"/>
                </a:lnTo>
                <a:lnTo>
                  <a:pt x="154" y="508"/>
                </a:lnTo>
                <a:lnTo>
                  <a:pt x="154" y="514"/>
                </a:lnTo>
                <a:lnTo>
                  <a:pt x="154" y="514"/>
                </a:lnTo>
                <a:lnTo>
                  <a:pt x="154" y="520"/>
                </a:lnTo>
                <a:lnTo>
                  <a:pt x="154" y="520"/>
                </a:lnTo>
                <a:lnTo>
                  <a:pt x="152" y="522"/>
                </a:lnTo>
                <a:lnTo>
                  <a:pt x="152" y="522"/>
                </a:lnTo>
                <a:lnTo>
                  <a:pt x="152" y="524"/>
                </a:lnTo>
                <a:lnTo>
                  <a:pt x="152" y="524"/>
                </a:lnTo>
                <a:lnTo>
                  <a:pt x="150" y="530"/>
                </a:lnTo>
                <a:lnTo>
                  <a:pt x="150" y="530"/>
                </a:lnTo>
                <a:lnTo>
                  <a:pt x="146" y="536"/>
                </a:lnTo>
                <a:lnTo>
                  <a:pt x="146" y="536"/>
                </a:lnTo>
                <a:lnTo>
                  <a:pt x="144" y="544"/>
                </a:lnTo>
                <a:lnTo>
                  <a:pt x="144" y="544"/>
                </a:lnTo>
                <a:lnTo>
                  <a:pt x="144" y="546"/>
                </a:lnTo>
                <a:lnTo>
                  <a:pt x="144" y="546"/>
                </a:lnTo>
                <a:lnTo>
                  <a:pt x="142" y="546"/>
                </a:lnTo>
                <a:lnTo>
                  <a:pt x="142" y="546"/>
                </a:lnTo>
                <a:lnTo>
                  <a:pt x="142" y="546"/>
                </a:lnTo>
                <a:lnTo>
                  <a:pt x="142" y="548"/>
                </a:lnTo>
                <a:lnTo>
                  <a:pt x="142" y="548"/>
                </a:lnTo>
                <a:lnTo>
                  <a:pt x="138" y="552"/>
                </a:lnTo>
                <a:lnTo>
                  <a:pt x="138" y="552"/>
                </a:lnTo>
                <a:lnTo>
                  <a:pt x="142" y="548"/>
                </a:lnTo>
                <a:lnTo>
                  <a:pt x="142" y="548"/>
                </a:lnTo>
                <a:lnTo>
                  <a:pt x="144" y="548"/>
                </a:lnTo>
                <a:lnTo>
                  <a:pt x="144" y="548"/>
                </a:lnTo>
                <a:lnTo>
                  <a:pt x="142" y="550"/>
                </a:lnTo>
                <a:lnTo>
                  <a:pt x="142" y="550"/>
                </a:lnTo>
                <a:lnTo>
                  <a:pt x="140" y="550"/>
                </a:lnTo>
                <a:lnTo>
                  <a:pt x="140" y="550"/>
                </a:lnTo>
                <a:lnTo>
                  <a:pt x="140" y="552"/>
                </a:lnTo>
                <a:lnTo>
                  <a:pt x="140" y="552"/>
                </a:lnTo>
                <a:lnTo>
                  <a:pt x="140" y="552"/>
                </a:lnTo>
                <a:lnTo>
                  <a:pt x="140" y="552"/>
                </a:lnTo>
                <a:lnTo>
                  <a:pt x="140" y="552"/>
                </a:lnTo>
                <a:lnTo>
                  <a:pt x="140" y="552"/>
                </a:lnTo>
                <a:lnTo>
                  <a:pt x="136" y="556"/>
                </a:lnTo>
                <a:lnTo>
                  <a:pt x="136" y="556"/>
                </a:lnTo>
                <a:lnTo>
                  <a:pt x="134" y="558"/>
                </a:lnTo>
                <a:lnTo>
                  <a:pt x="134" y="558"/>
                </a:lnTo>
                <a:lnTo>
                  <a:pt x="130" y="558"/>
                </a:lnTo>
                <a:lnTo>
                  <a:pt x="130" y="558"/>
                </a:lnTo>
                <a:lnTo>
                  <a:pt x="120" y="562"/>
                </a:lnTo>
                <a:lnTo>
                  <a:pt x="120" y="562"/>
                </a:lnTo>
                <a:lnTo>
                  <a:pt x="118" y="564"/>
                </a:lnTo>
                <a:lnTo>
                  <a:pt x="118" y="564"/>
                </a:lnTo>
                <a:lnTo>
                  <a:pt x="118" y="564"/>
                </a:lnTo>
                <a:lnTo>
                  <a:pt x="118" y="566"/>
                </a:lnTo>
                <a:lnTo>
                  <a:pt x="118" y="566"/>
                </a:lnTo>
                <a:lnTo>
                  <a:pt x="116" y="568"/>
                </a:lnTo>
                <a:lnTo>
                  <a:pt x="116" y="568"/>
                </a:lnTo>
                <a:lnTo>
                  <a:pt x="116" y="570"/>
                </a:lnTo>
                <a:lnTo>
                  <a:pt x="116" y="570"/>
                </a:lnTo>
                <a:lnTo>
                  <a:pt x="118" y="572"/>
                </a:lnTo>
                <a:lnTo>
                  <a:pt x="124" y="574"/>
                </a:lnTo>
                <a:lnTo>
                  <a:pt x="124" y="574"/>
                </a:lnTo>
                <a:lnTo>
                  <a:pt x="146" y="576"/>
                </a:lnTo>
                <a:lnTo>
                  <a:pt x="146" y="576"/>
                </a:lnTo>
                <a:lnTo>
                  <a:pt x="154" y="574"/>
                </a:lnTo>
                <a:lnTo>
                  <a:pt x="156" y="572"/>
                </a:lnTo>
                <a:lnTo>
                  <a:pt x="156" y="572"/>
                </a:lnTo>
                <a:lnTo>
                  <a:pt x="160" y="570"/>
                </a:lnTo>
                <a:lnTo>
                  <a:pt x="160" y="570"/>
                </a:lnTo>
                <a:lnTo>
                  <a:pt x="164" y="572"/>
                </a:lnTo>
                <a:lnTo>
                  <a:pt x="164" y="572"/>
                </a:lnTo>
                <a:lnTo>
                  <a:pt x="170" y="572"/>
                </a:lnTo>
                <a:lnTo>
                  <a:pt x="182" y="570"/>
                </a:lnTo>
                <a:lnTo>
                  <a:pt x="182" y="570"/>
                </a:lnTo>
                <a:lnTo>
                  <a:pt x="186" y="568"/>
                </a:lnTo>
                <a:lnTo>
                  <a:pt x="186" y="566"/>
                </a:lnTo>
                <a:lnTo>
                  <a:pt x="186" y="566"/>
                </a:lnTo>
                <a:lnTo>
                  <a:pt x="184" y="562"/>
                </a:lnTo>
                <a:lnTo>
                  <a:pt x="184" y="562"/>
                </a:lnTo>
                <a:lnTo>
                  <a:pt x="184" y="560"/>
                </a:lnTo>
                <a:lnTo>
                  <a:pt x="184" y="560"/>
                </a:lnTo>
                <a:lnTo>
                  <a:pt x="184" y="552"/>
                </a:lnTo>
                <a:lnTo>
                  <a:pt x="184" y="552"/>
                </a:lnTo>
                <a:lnTo>
                  <a:pt x="184" y="540"/>
                </a:lnTo>
                <a:lnTo>
                  <a:pt x="184" y="540"/>
                </a:lnTo>
                <a:lnTo>
                  <a:pt x="184" y="538"/>
                </a:lnTo>
                <a:lnTo>
                  <a:pt x="188" y="532"/>
                </a:lnTo>
                <a:lnTo>
                  <a:pt x="188" y="532"/>
                </a:lnTo>
                <a:lnTo>
                  <a:pt x="192" y="522"/>
                </a:lnTo>
                <a:lnTo>
                  <a:pt x="192" y="518"/>
                </a:lnTo>
                <a:lnTo>
                  <a:pt x="192" y="518"/>
                </a:lnTo>
                <a:lnTo>
                  <a:pt x="192" y="502"/>
                </a:lnTo>
                <a:lnTo>
                  <a:pt x="192" y="502"/>
                </a:lnTo>
                <a:lnTo>
                  <a:pt x="196" y="468"/>
                </a:lnTo>
                <a:lnTo>
                  <a:pt x="196" y="468"/>
                </a:lnTo>
                <a:lnTo>
                  <a:pt x="198" y="442"/>
                </a:lnTo>
                <a:lnTo>
                  <a:pt x="198" y="442"/>
                </a:lnTo>
                <a:lnTo>
                  <a:pt x="198" y="430"/>
                </a:lnTo>
                <a:lnTo>
                  <a:pt x="198" y="430"/>
                </a:lnTo>
                <a:lnTo>
                  <a:pt x="198" y="424"/>
                </a:lnTo>
                <a:lnTo>
                  <a:pt x="198" y="424"/>
                </a:lnTo>
                <a:lnTo>
                  <a:pt x="200" y="406"/>
                </a:lnTo>
                <a:lnTo>
                  <a:pt x="200" y="406"/>
                </a:lnTo>
                <a:lnTo>
                  <a:pt x="202" y="380"/>
                </a:lnTo>
                <a:lnTo>
                  <a:pt x="202" y="380"/>
                </a:lnTo>
                <a:lnTo>
                  <a:pt x="204" y="366"/>
                </a:lnTo>
                <a:lnTo>
                  <a:pt x="204" y="366"/>
                </a:lnTo>
                <a:lnTo>
                  <a:pt x="204" y="356"/>
                </a:lnTo>
                <a:lnTo>
                  <a:pt x="204" y="356"/>
                </a:lnTo>
                <a:lnTo>
                  <a:pt x="206" y="344"/>
                </a:lnTo>
                <a:lnTo>
                  <a:pt x="206" y="344"/>
                </a:lnTo>
                <a:lnTo>
                  <a:pt x="206" y="338"/>
                </a:lnTo>
                <a:lnTo>
                  <a:pt x="206" y="338"/>
                </a:lnTo>
                <a:lnTo>
                  <a:pt x="210" y="342"/>
                </a:lnTo>
                <a:lnTo>
                  <a:pt x="210" y="342"/>
                </a:lnTo>
                <a:lnTo>
                  <a:pt x="212" y="356"/>
                </a:lnTo>
                <a:lnTo>
                  <a:pt x="212" y="356"/>
                </a:lnTo>
                <a:lnTo>
                  <a:pt x="218" y="406"/>
                </a:lnTo>
                <a:lnTo>
                  <a:pt x="218" y="406"/>
                </a:lnTo>
                <a:lnTo>
                  <a:pt x="222" y="430"/>
                </a:lnTo>
                <a:lnTo>
                  <a:pt x="222" y="430"/>
                </a:lnTo>
                <a:lnTo>
                  <a:pt x="226" y="466"/>
                </a:lnTo>
                <a:lnTo>
                  <a:pt x="226" y="466"/>
                </a:lnTo>
                <a:lnTo>
                  <a:pt x="230" y="496"/>
                </a:lnTo>
                <a:lnTo>
                  <a:pt x="230" y="496"/>
                </a:lnTo>
                <a:lnTo>
                  <a:pt x="234" y="518"/>
                </a:lnTo>
                <a:lnTo>
                  <a:pt x="234" y="518"/>
                </a:lnTo>
                <a:lnTo>
                  <a:pt x="238" y="532"/>
                </a:lnTo>
                <a:lnTo>
                  <a:pt x="238" y="532"/>
                </a:lnTo>
                <a:lnTo>
                  <a:pt x="238" y="548"/>
                </a:lnTo>
                <a:lnTo>
                  <a:pt x="238" y="548"/>
                </a:lnTo>
                <a:lnTo>
                  <a:pt x="240" y="552"/>
                </a:lnTo>
                <a:lnTo>
                  <a:pt x="240" y="552"/>
                </a:lnTo>
                <a:lnTo>
                  <a:pt x="244" y="556"/>
                </a:lnTo>
                <a:lnTo>
                  <a:pt x="244" y="556"/>
                </a:lnTo>
                <a:lnTo>
                  <a:pt x="244" y="560"/>
                </a:lnTo>
                <a:lnTo>
                  <a:pt x="244" y="560"/>
                </a:lnTo>
                <a:lnTo>
                  <a:pt x="242" y="564"/>
                </a:lnTo>
                <a:lnTo>
                  <a:pt x="242" y="564"/>
                </a:lnTo>
                <a:lnTo>
                  <a:pt x="240" y="566"/>
                </a:lnTo>
                <a:lnTo>
                  <a:pt x="242" y="568"/>
                </a:lnTo>
                <a:lnTo>
                  <a:pt x="242" y="568"/>
                </a:lnTo>
                <a:lnTo>
                  <a:pt x="240" y="570"/>
                </a:lnTo>
                <a:lnTo>
                  <a:pt x="240" y="570"/>
                </a:lnTo>
                <a:lnTo>
                  <a:pt x="238" y="574"/>
                </a:lnTo>
                <a:lnTo>
                  <a:pt x="238" y="574"/>
                </a:lnTo>
                <a:lnTo>
                  <a:pt x="240" y="578"/>
                </a:lnTo>
                <a:lnTo>
                  <a:pt x="240" y="578"/>
                </a:lnTo>
                <a:lnTo>
                  <a:pt x="238" y="578"/>
                </a:lnTo>
                <a:lnTo>
                  <a:pt x="238" y="578"/>
                </a:lnTo>
                <a:lnTo>
                  <a:pt x="238" y="582"/>
                </a:lnTo>
                <a:lnTo>
                  <a:pt x="238" y="582"/>
                </a:lnTo>
                <a:lnTo>
                  <a:pt x="242" y="584"/>
                </a:lnTo>
                <a:lnTo>
                  <a:pt x="254" y="584"/>
                </a:lnTo>
                <a:lnTo>
                  <a:pt x="254" y="584"/>
                </a:lnTo>
                <a:lnTo>
                  <a:pt x="266" y="584"/>
                </a:lnTo>
                <a:lnTo>
                  <a:pt x="272" y="582"/>
                </a:lnTo>
                <a:lnTo>
                  <a:pt x="272" y="582"/>
                </a:lnTo>
                <a:lnTo>
                  <a:pt x="274" y="580"/>
                </a:lnTo>
                <a:lnTo>
                  <a:pt x="272" y="580"/>
                </a:lnTo>
                <a:lnTo>
                  <a:pt x="272" y="580"/>
                </a:lnTo>
                <a:lnTo>
                  <a:pt x="274" y="578"/>
                </a:lnTo>
                <a:lnTo>
                  <a:pt x="274" y="578"/>
                </a:lnTo>
                <a:lnTo>
                  <a:pt x="274" y="574"/>
                </a:lnTo>
                <a:lnTo>
                  <a:pt x="274" y="570"/>
                </a:lnTo>
                <a:lnTo>
                  <a:pt x="274" y="570"/>
                </a:lnTo>
                <a:lnTo>
                  <a:pt x="276" y="568"/>
                </a:lnTo>
                <a:lnTo>
                  <a:pt x="276" y="568"/>
                </a:lnTo>
                <a:lnTo>
                  <a:pt x="274" y="562"/>
                </a:lnTo>
                <a:lnTo>
                  <a:pt x="274" y="562"/>
                </a:lnTo>
                <a:lnTo>
                  <a:pt x="274" y="558"/>
                </a:lnTo>
                <a:lnTo>
                  <a:pt x="274" y="558"/>
                </a:lnTo>
                <a:lnTo>
                  <a:pt x="272" y="554"/>
                </a:lnTo>
                <a:lnTo>
                  <a:pt x="272" y="554"/>
                </a:lnTo>
                <a:lnTo>
                  <a:pt x="270" y="552"/>
                </a:lnTo>
                <a:lnTo>
                  <a:pt x="270" y="552"/>
                </a:lnTo>
                <a:lnTo>
                  <a:pt x="272" y="552"/>
                </a:lnTo>
                <a:lnTo>
                  <a:pt x="272" y="552"/>
                </a:lnTo>
                <a:lnTo>
                  <a:pt x="272" y="552"/>
                </a:lnTo>
                <a:lnTo>
                  <a:pt x="274" y="554"/>
                </a:lnTo>
                <a:lnTo>
                  <a:pt x="274" y="554"/>
                </a:lnTo>
                <a:lnTo>
                  <a:pt x="274" y="554"/>
                </a:lnTo>
                <a:lnTo>
                  <a:pt x="276" y="544"/>
                </a:lnTo>
                <a:lnTo>
                  <a:pt x="276" y="544"/>
                </a:lnTo>
                <a:lnTo>
                  <a:pt x="276" y="536"/>
                </a:lnTo>
                <a:lnTo>
                  <a:pt x="276" y="536"/>
                </a:lnTo>
                <a:lnTo>
                  <a:pt x="272" y="524"/>
                </a:lnTo>
                <a:lnTo>
                  <a:pt x="272" y="524"/>
                </a:lnTo>
                <a:lnTo>
                  <a:pt x="274" y="520"/>
                </a:lnTo>
                <a:lnTo>
                  <a:pt x="276" y="516"/>
                </a:lnTo>
                <a:lnTo>
                  <a:pt x="276" y="516"/>
                </a:lnTo>
                <a:lnTo>
                  <a:pt x="276" y="508"/>
                </a:lnTo>
                <a:lnTo>
                  <a:pt x="274" y="496"/>
                </a:lnTo>
                <a:lnTo>
                  <a:pt x="274" y="496"/>
                </a:lnTo>
                <a:lnTo>
                  <a:pt x="270" y="470"/>
                </a:lnTo>
                <a:lnTo>
                  <a:pt x="270" y="470"/>
                </a:lnTo>
                <a:lnTo>
                  <a:pt x="270" y="462"/>
                </a:lnTo>
                <a:lnTo>
                  <a:pt x="270" y="462"/>
                </a:lnTo>
                <a:lnTo>
                  <a:pt x="268" y="442"/>
                </a:lnTo>
                <a:lnTo>
                  <a:pt x="268" y="442"/>
                </a:lnTo>
                <a:lnTo>
                  <a:pt x="266" y="430"/>
                </a:lnTo>
                <a:lnTo>
                  <a:pt x="266" y="430"/>
                </a:lnTo>
                <a:lnTo>
                  <a:pt x="266" y="418"/>
                </a:lnTo>
                <a:lnTo>
                  <a:pt x="266" y="418"/>
                </a:lnTo>
                <a:lnTo>
                  <a:pt x="264" y="392"/>
                </a:lnTo>
                <a:lnTo>
                  <a:pt x="264" y="392"/>
                </a:lnTo>
                <a:lnTo>
                  <a:pt x="264" y="384"/>
                </a:lnTo>
                <a:lnTo>
                  <a:pt x="266" y="378"/>
                </a:lnTo>
                <a:lnTo>
                  <a:pt x="266" y="378"/>
                </a:lnTo>
                <a:lnTo>
                  <a:pt x="266" y="358"/>
                </a:lnTo>
                <a:lnTo>
                  <a:pt x="266" y="358"/>
                </a:lnTo>
                <a:lnTo>
                  <a:pt x="264" y="324"/>
                </a:lnTo>
                <a:lnTo>
                  <a:pt x="264" y="324"/>
                </a:lnTo>
                <a:lnTo>
                  <a:pt x="264" y="308"/>
                </a:lnTo>
                <a:lnTo>
                  <a:pt x="264" y="308"/>
                </a:lnTo>
                <a:lnTo>
                  <a:pt x="264" y="308"/>
                </a:lnTo>
                <a:lnTo>
                  <a:pt x="264" y="306"/>
                </a:lnTo>
                <a:lnTo>
                  <a:pt x="264" y="306"/>
                </a:lnTo>
                <a:lnTo>
                  <a:pt x="264" y="298"/>
                </a:lnTo>
                <a:lnTo>
                  <a:pt x="264" y="298"/>
                </a:lnTo>
                <a:lnTo>
                  <a:pt x="264" y="292"/>
                </a:lnTo>
                <a:lnTo>
                  <a:pt x="264" y="292"/>
                </a:lnTo>
                <a:lnTo>
                  <a:pt x="264" y="284"/>
                </a:lnTo>
                <a:lnTo>
                  <a:pt x="264" y="284"/>
                </a:lnTo>
                <a:lnTo>
                  <a:pt x="266" y="264"/>
                </a:lnTo>
                <a:lnTo>
                  <a:pt x="266" y="264"/>
                </a:lnTo>
                <a:lnTo>
                  <a:pt x="264" y="246"/>
                </a:lnTo>
                <a:lnTo>
                  <a:pt x="264" y="246"/>
                </a:lnTo>
                <a:lnTo>
                  <a:pt x="262" y="230"/>
                </a:lnTo>
                <a:lnTo>
                  <a:pt x="262" y="230"/>
                </a:lnTo>
                <a:lnTo>
                  <a:pt x="262" y="220"/>
                </a:lnTo>
                <a:lnTo>
                  <a:pt x="262" y="220"/>
                </a:lnTo>
                <a:lnTo>
                  <a:pt x="264" y="210"/>
                </a:lnTo>
                <a:lnTo>
                  <a:pt x="264" y="210"/>
                </a:lnTo>
                <a:lnTo>
                  <a:pt x="266" y="192"/>
                </a:lnTo>
                <a:lnTo>
                  <a:pt x="266" y="192"/>
                </a:lnTo>
                <a:lnTo>
                  <a:pt x="268" y="176"/>
                </a:lnTo>
                <a:lnTo>
                  <a:pt x="268" y="176"/>
                </a:lnTo>
                <a:lnTo>
                  <a:pt x="268" y="176"/>
                </a:lnTo>
                <a:lnTo>
                  <a:pt x="268" y="176"/>
                </a:lnTo>
                <a:lnTo>
                  <a:pt x="272" y="182"/>
                </a:lnTo>
                <a:lnTo>
                  <a:pt x="272" y="182"/>
                </a:lnTo>
                <a:lnTo>
                  <a:pt x="276" y="190"/>
                </a:lnTo>
                <a:lnTo>
                  <a:pt x="276" y="190"/>
                </a:lnTo>
                <a:lnTo>
                  <a:pt x="288" y="198"/>
                </a:lnTo>
                <a:lnTo>
                  <a:pt x="288" y="198"/>
                </a:lnTo>
                <a:lnTo>
                  <a:pt x="292" y="200"/>
                </a:lnTo>
                <a:lnTo>
                  <a:pt x="294" y="200"/>
                </a:lnTo>
                <a:lnTo>
                  <a:pt x="294" y="200"/>
                </a:lnTo>
                <a:lnTo>
                  <a:pt x="300" y="198"/>
                </a:lnTo>
                <a:lnTo>
                  <a:pt x="300" y="198"/>
                </a:lnTo>
                <a:lnTo>
                  <a:pt x="310" y="194"/>
                </a:lnTo>
                <a:lnTo>
                  <a:pt x="310" y="194"/>
                </a:lnTo>
                <a:lnTo>
                  <a:pt x="330" y="184"/>
                </a:lnTo>
                <a:lnTo>
                  <a:pt x="330" y="184"/>
                </a:lnTo>
                <a:lnTo>
                  <a:pt x="334" y="182"/>
                </a:lnTo>
                <a:lnTo>
                  <a:pt x="334" y="182"/>
                </a:lnTo>
                <a:lnTo>
                  <a:pt x="336" y="182"/>
                </a:lnTo>
                <a:lnTo>
                  <a:pt x="336" y="182"/>
                </a:lnTo>
                <a:lnTo>
                  <a:pt x="338" y="180"/>
                </a:lnTo>
                <a:lnTo>
                  <a:pt x="338" y="180"/>
                </a:lnTo>
                <a:lnTo>
                  <a:pt x="342" y="178"/>
                </a:lnTo>
                <a:lnTo>
                  <a:pt x="342" y="178"/>
                </a:lnTo>
                <a:lnTo>
                  <a:pt x="346" y="174"/>
                </a:lnTo>
                <a:lnTo>
                  <a:pt x="346" y="174"/>
                </a:lnTo>
                <a:lnTo>
                  <a:pt x="348" y="170"/>
                </a:lnTo>
                <a:lnTo>
                  <a:pt x="348" y="170"/>
                </a:lnTo>
                <a:lnTo>
                  <a:pt x="358" y="164"/>
                </a:lnTo>
                <a:lnTo>
                  <a:pt x="358" y="164"/>
                </a:lnTo>
                <a:lnTo>
                  <a:pt x="360" y="162"/>
                </a:lnTo>
                <a:lnTo>
                  <a:pt x="362" y="158"/>
                </a:lnTo>
                <a:lnTo>
                  <a:pt x="362" y="158"/>
                </a:lnTo>
                <a:lnTo>
                  <a:pt x="362" y="154"/>
                </a:lnTo>
                <a:lnTo>
                  <a:pt x="362" y="152"/>
                </a:lnTo>
                <a:lnTo>
                  <a:pt x="362" y="152"/>
                </a:lnTo>
                <a:lnTo>
                  <a:pt x="360" y="146"/>
                </a:lnTo>
                <a:lnTo>
                  <a:pt x="360" y="146"/>
                </a:lnTo>
                <a:lnTo>
                  <a:pt x="362" y="146"/>
                </a:lnTo>
                <a:lnTo>
                  <a:pt x="362" y="146"/>
                </a:lnTo>
                <a:lnTo>
                  <a:pt x="366" y="142"/>
                </a:lnTo>
                <a:lnTo>
                  <a:pt x="366" y="142"/>
                </a:lnTo>
                <a:lnTo>
                  <a:pt x="374" y="140"/>
                </a:lnTo>
                <a:lnTo>
                  <a:pt x="374" y="140"/>
                </a:lnTo>
                <a:lnTo>
                  <a:pt x="382" y="138"/>
                </a:lnTo>
                <a:lnTo>
                  <a:pt x="382" y="138"/>
                </a:lnTo>
                <a:lnTo>
                  <a:pt x="388" y="134"/>
                </a:lnTo>
                <a:lnTo>
                  <a:pt x="388" y="134"/>
                </a:lnTo>
                <a:lnTo>
                  <a:pt x="394" y="130"/>
                </a:lnTo>
                <a:lnTo>
                  <a:pt x="394" y="130"/>
                </a:lnTo>
                <a:lnTo>
                  <a:pt x="396" y="130"/>
                </a:lnTo>
                <a:lnTo>
                  <a:pt x="396" y="130"/>
                </a:lnTo>
                <a:lnTo>
                  <a:pt x="394" y="128"/>
                </a:lnTo>
                <a:lnTo>
                  <a:pt x="394" y="128"/>
                </a:lnTo>
                <a:lnTo>
                  <a:pt x="394" y="128"/>
                </a:lnTo>
                <a:lnTo>
                  <a:pt x="394" y="128"/>
                </a:lnTo>
                <a:lnTo>
                  <a:pt x="394" y="128"/>
                </a:lnTo>
                <a:lnTo>
                  <a:pt x="396" y="126"/>
                </a:lnTo>
                <a:lnTo>
                  <a:pt x="396" y="126"/>
                </a:lnTo>
                <a:lnTo>
                  <a:pt x="400" y="122"/>
                </a:lnTo>
                <a:lnTo>
                  <a:pt x="400" y="122"/>
                </a:lnTo>
                <a:lnTo>
                  <a:pt x="400" y="122"/>
                </a:lnTo>
                <a:lnTo>
                  <a:pt x="400" y="120"/>
                </a:lnTo>
                <a:lnTo>
                  <a:pt x="400" y="120"/>
                </a:lnTo>
                <a:close/>
                <a:moveTo>
                  <a:pt x="158" y="32"/>
                </a:moveTo>
                <a:lnTo>
                  <a:pt x="158" y="32"/>
                </a:lnTo>
                <a:lnTo>
                  <a:pt x="158" y="32"/>
                </a:lnTo>
                <a:lnTo>
                  <a:pt x="160" y="32"/>
                </a:lnTo>
                <a:lnTo>
                  <a:pt x="158" y="32"/>
                </a:lnTo>
                <a:close/>
                <a:moveTo>
                  <a:pt x="162" y="28"/>
                </a:moveTo>
                <a:lnTo>
                  <a:pt x="162" y="28"/>
                </a:lnTo>
                <a:lnTo>
                  <a:pt x="160" y="28"/>
                </a:lnTo>
                <a:lnTo>
                  <a:pt x="160" y="28"/>
                </a:lnTo>
                <a:lnTo>
                  <a:pt x="160" y="28"/>
                </a:lnTo>
                <a:lnTo>
                  <a:pt x="160" y="28"/>
                </a:lnTo>
                <a:lnTo>
                  <a:pt x="160" y="26"/>
                </a:lnTo>
                <a:lnTo>
                  <a:pt x="162" y="28"/>
                </a:lnTo>
                <a:lnTo>
                  <a:pt x="162" y="28"/>
                </a:lnTo>
                <a:lnTo>
                  <a:pt x="162" y="28"/>
                </a:lnTo>
                <a:lnTo>
                  <a:pt x="162" y="28"/>
                </a:lnTo>
                <a:lnTo>
                  <a:pt x="162" y="28"/>
                </a:lnTo>
                <a:lnTo>
                  <a:pt x="162" y="28"/>
                </a:lnTo>
                <a:close/>
                <a:moveTo>
                  <a:pt x="166" y="22"/>
                </a:moveTo>
                <a:lnTo>
                  <a:pt x="166" y="22"/>
                </a:lnTo>
                <a:lnTo>
                  <a:pt x="164" y="24"/>
                </a:lnTo>
                <a:lnTo>
                  <a:pt x="164" y="24"/>
                </a:lnTo>
                <a:lnTo>
                  <a:pt x="164" y="24"/>
                </a:lnTo>
                <a:lnTo>
                  <a:pt x="164" y="24"/>
                </a:lnTo>
                <a:lnTo>
                  <a:pt x="166" y="22"/>
                </a:lnTo>
                <a:lnTo>
                  <a:pt x="166" y="22"/>
                </a:lnTo>
                <a:lnTo>
                  <a:pt x="166" y="20"/>
                </a:lnTo>
                <a:lnTo>
                  <a:pt x="166" y="20"/>
                </a:lnTo>
                <a:lnTo>
                  <a:pt x="168" y="20"/>
                </a:lnTo>
                <a:lnTo>
                  <a:pt x="168" y="20"/>
                </a:lnTo>
                <a:lnTo>
                  <a:pt x="166" y="22"/>
                </a:lnTo>
                <a:lnTo>
                  <a:pt x="166" y="22"/>
                </a:lnTo>
                <a:close/>
                <a:moveTo>
                  <a:pt x="172" y="12"/>
                </a:moveTo>
                <a:lnTo>
                  <a:pt x="172" y="12"/>
                </a:lnTo>
                <a:lnTo>
                  <a:pt x="172" y="12"/>
                </a:lnTo>
                <a:lnTo>
                  <a:pt x="172" y="12"/>
                </a:lnTo>
                <a:lnTo>
                  <a:pt x="172" y="12"/>
                </a:lnTo>
                <a:lnTo>
                  <a:pt x="172" y="12"/>
                </a:lnTo>
                <a:lnTo>
                  <a:pt x="174" y="12"/>
                </a:lnTo>
                <a:lnTo>
                  <a:pt x="174" y="12"/>
                </a:lnTo>
                <a:lnTo>
                  <a:pt x="174" y="12"/>
                </a:lnTo>
                <a:lnTo>
                  <a:pt x="174" y="12"/>
                </a:lnTo>
                <a:lnTo>
                  <a:pt x="172" y="12"/>
                </a:lnTo>
                <a:lnTo>
                  <a:pt x="172" y="12"/>
                </a:lnTo>
                <a:close/>
                <a:moveTo>
                  <a:pt x="176" y="12"/>
                </a:moveTo>
                <a:lnTo>
                  <a:pt x="174" y="12"/>
                </a:lnTo>
                <a:lnTo>
                  <a:pt x="172" y="12"/>
                </a:lnTo>
                <a:lnTo>
                  <a:pt x="174" y="10"/>
                </a:lnTo>
                <a:lnTo>
                  <a:pt x="174" y="10"/>
                </a:lnTo>
                <a:lnTo>
                  <a:pt x="174" y="10"/>
                </a:lnTo>
                <a:lnTo>
                  <a:pt x="174" y="10"/>
                </a:lnTo>
                <a:lnTo>
                  <a:pt x="176" y="10"/>
                </a:lnTo>
                <a:lnTo>
                  <a:pt x="176" y="12"/>
                </a:lnTo>
                <a:close/>
                <a:moveTo>
                  <a:pt x="178" y="8"/>
                </a:moveTo>
                <a:lnTo>
                  <a:pt x="178" y="8"/>
                </a:lnTo>
                <a:lnTo>
                  <a:pt x="178" y="8"/>
                </a:lnTo>
                <a:lnTo>
                  <a:pt x="178" y="8"/>
                </a:lnTo>
                <a:lnTo>
                  <a:pt x="176" y="10"/>
                </a:lnTo>
                <a:lnTo>
                  <a:pt x="176" y="10"/>
                </a:lnTo>
                <a:lnTo>
                  <a:pt x="174" y="10"/>
                </a:lnTo>
                <a:lnTo>
                  <a:pt x="174" y="10"/>
                </a:lnTo>
                <a:lnTo>
                  <a:pt x="174" y="8"/>
                </a:lnTo>
                <a:lnTo>
                  <a:pt x="172" y="8"/>
                </a:lnTo>
                <a:lnTo>
                  <a:pt x="174" y="8"/>
                </a:lnTo>
                <a:lnTo>
                  <a:pt x="174" y="8"/>
                </a:lnTo>
                <a:lnTo>
                  <a:pt x="174" y="6"/>
                </a:lnTo>
                <a:lnTo>
                  <a:pt x="174" y="6"/>
                </a:lnTo>
                <a:lnTo>
                  <a:pt x="176" y="6"/>
                </a:lnTo>
                <a:lnTo>
                  <a:pt x="176" y="6"/>
                </a:lnTo>
                <a:lnTo>
                  <a:pt x="178" y="6"/>
                </a:lnTo>
                <a:lnTo>
                  <a:pt x="178" y="6"/>
                </a:lnTo>
                <a:lnTo>
                  <a:pt x="178" y="8"/>
                </a:lnTo>
                <a:lnTo>
                  <a:pt x="178" y="8"/>
                </a:lnTo>
                <a:close/>
                <a:moveTo>
                  <a:pt x="180" y="6"/>
                </a:moveTo>
                <a:lnTo>
                  <a:pt x="180" y="6"/>
                </a:lnTo>
                <a:lnTo>
                  <a:pt x="178" y="6"/>
                </a:lnTo>
                <a:lnTo>
                  <a:pt x="178" y="6"/>
                </a:lnTo>
                <a:lnTo>
                  <a:pt x="180" y="4"/>
                </a:lnTo>
                <a:lnTo>
                  <a:pt x="180" y="4"/>
                </a:lnTo>
                <a:lnTo>
                  <a:pt x="180" y="6"/>
                </a:lnTo>
                <a:lnTo>
                  <a:pt x="180" y="6"/>
                </a:lnTo>
                <a:lnTo>
                  <a:pt x="180" y="6"/>
                </a:lnTo>
                <a:lnTo>
                  <a:pt x="180" y="6"/>
                </a:lnTo>
                <a:lnTo>
                  <a:pt x="180" y="6"/>
                </a:lnTo>
                <a:lnTo>
                  <a:pt x="180" y="6"/>
                </a:lnTo>
                <a:close/>
                <a:moveTo>
                  <a:pt x="182" y="4"/>
                </a:moveTo>
                <a:lnTo>
                  <a:pt x="182" y="6"/>
                </a:lnTo>
                <a:lnTo>
                  <a:pt x="180" y="6"/>
                </a:lnTo>
                <a:lnTo>
                  <a:pt x="180" y="4"/>
                </a:lnTo>
                <a:lnTo>
                  <a:pt x="180" y="4"/>
                </a:lnTo>
                <a:lnTo>
                  <a:pt x="180" y="4"/>
                </a:lnTo>
                <a:lnTo>
                  <a:pt x="180" y="4"/>
                </a:lnTo>
                <a:lnTo>
                  <a:pt x="182" y="4"/>
                </a:lnTo>
                <a:lnTo>
                  <a:pt x="182" y="4"/>
                </a:lnTo>
                <a:close/>
                <a:moveTo>
                  <a:pt x="190" y="4"/>
                </a:moveTo>
                <a:lnTo>
                  <a:pt x="190" y="4"/>
                </a:lnTo>
                <a:lnTo>
                  <a:pt x="188" y="4"/>
                </a:lnTo>
                <a:lnTo>
                  <a:pt x="188" y="4"/>
                </a:lnTo>
                <a:lnTo>
                  <a:pt x="186" y="4"/>
                </a:lnTo>
                <a:lnTo>
                  <a:pt x="186" y="4"/>
                </a:lnTo>
                <a:lnTo>
                  <a:pt x="186" y="4"/>
                </a:lnTo>
                <a:lnTo>
                  <a:pt x="186" y="4"/>
                </a:lnTo>
                <a:lnTo>
                  <a:pt x="188" y="2"/>
                </a:lnTo>
                <a:lnTo>
                  <a:pt x="188" y="2"/>
                </a:lnTo>
                <a:lnTo>
                  <a:pt x="188" y="2"/>
                </a:lnTo>
                <a:lnTo>
                  <a:pt x="190" y="2"/>
                </a:lnTo>
                <a:lnTo>
                  <a:pt x="190" y="2"/>
                </a:lnTo>
                <a:lnTo>
                  <a:pt x="190" y="4"/>
                </a:lnTo>
                <a:lnTo>
                  <a:pt x="190" y="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16"/>
          <p:cNvSpPr>
            <a:spLocks/>
          </p:cNvSpPr>
          <p:nvPr/>
        </p:nvSpPr>
        <p:spPr bwMode="auto">
          <a:xfrm>
            <a:off x="8458200" y="2890675"/>
            <a:ext cx="533400" cy="1562100"/>
          </a:xfrm>
          <a:custGeom>
            <a:avLst/>
            <a:gdLst/>
            <a:ahLst/>
            <a:cxnLst>
              <a:cxn ang="0">
                <a:pos x="180" y="496"/>
              </a:cxn>
              <a:cxn ang="0">
                <a:pos x="176" y="456"/>
              </a:cxn>
              <a:cxn ang="0">
                <a:pos x="168" y="410"/>
              </a:cxn>
              <a:cxn ang="0">
                <a:pos x="162" y="342"/>
              </a:cxn>
              <a:cxn ang="0">
                <a:pos x="160" y="304"/>
              </a:cxn>
              <a:cxn ang="0">
                <a:pos x="156" y="272"/>
              </a:cxn>
              <a:cxn ang="0">
                <a:pos x="150" y="252"/>
              </a:cxn>
              <a:cxn ang="0">
                <a:pos x="148" y="236"/>
              </a:cxn>
              <a:cxn ang="0">
                <a:pos x="154" y="238"/>
              </a:cxn>
              <a:cxn ang="0">
                <a:pos x="154" y="224"/>
              </a:cxn>
              <a:cxn ang="0">
                <a:pos x="156" y="176"/>
              </a:cxn>
              <a:cxn ang="0">
                <a:pos x="166" y="148"/>
              </a:cxn>
              <a:cxn ang="0">
                <a:pos x="162" y="120"/>
              </a:cxn>
              <a:cxn ang="0">
                <a:pos x="154" y="92"/>
              </a:cxn>
              <a:cxn ang="0">
                <a:pos x="132" y="84"/>
              </a:cxn>
              <a:cxn ang="0">
                <a:pos x="118" y="76"/>
              </a:cxn>
              <a:cxn ang="0">
                <a:pos x="118" y="52"/>
              </a:cxn>
              <a:cxn ang="0">
                <a:pos x="124" y="34"/>
              </a:cxn>
              <a:cxn ang="0">
                <a:pos x="88" y="2"/>
              </a:cxn>
              <a:cxn ang="0">
                <a:pos x="68" y="40"/>
              </a:cxn>
              <a:cxn ang="0">
                <a:pos x="76" y="76"/>
              </a:cxn>
              <a:cxn ang="0">
                <a:pos x="64" y="92"/>
              </a:cxn>
              <a:cxn ang="0">
                <a:pos x="42" y="96"/>
              </a:cxn>
              <a:cxn ang="0">
                <a:pos x="28" y="106"/>
              </a:cxn>
              <a:cxn ang="0">
                <a:pos x="14" y="136"/>
              </a:cxn>
              <a:cxn ang="0">
                <a:pos x="0" y="182"/>
              </a:cxn>
              <a:cxn ang="0">
                <a:pos x="18" y="198"/>
              </a:cxn>
              <a:cxn ang="0">
                <a:pos x="40" y="202"/>
              </a:cxn>
              <a:cxn ang="0">
                <a:pos x="44" y="246"/>
              </a:cxn>
              <a:cxn ang="0">
                <a:pos x="46" y="256"/>
              </a:cxn>
              <a:cxn ang="0">
                <a:pos x="40" y="278"/>
              </a:cxn>
              <a:cxn ang="0">
                <a:pos x="36" y="302"/>
              </a:cxn>
              <a:cxn ang="0">
                <a:pos x="38" y="316"/>
              </a:cxn>
              <a:cxn ang="0">
                <a:pos x="44" y="366"/>
              </a:cxn>
              <a:cxn ang="0">
                <a:pos x="54" y="450"/>
              </a:cxn>
              <a:cxn ang="0">
                <a:pos x="70" y="502"/>
              </a:cxn>
              <a:cxn ang="0">
                <a:pos x="58" y="532"/>
              </a:cxn>
              <a:cxn ang="0">
                <a:pos x="60" y="546"/>
              </a:cxn>
              <a:cxn ang="0">
                <a:pos x="52" y="560"/>
              </a:cxn>
              <a:cxn ang="0">
                <a:pos x="26" y="574"/>
              </a:cxn>
              <a:cxn ang="0">
                <a:pos x="36" y="584"/>
              </a:cxn>
              <a:cxn ang="0">
                <a:pos x="52" y="584"/>
              </a:cxn>
              <a:cxn ang="0">
                <a:pos x="62" y="582"/>
              </a:cxn>
              <a:cxn ang="0">
                <a:pos x="72" y="580"/>
              </a:cxn>
              <a:cxn ang="0">
                <a:pos x="98" y="578"/>
              </a:cxn>
              <a:cxn ang="0">
                <a:pos x="108" y="576"/>
              </a:cxn>
              <a:cxn ang="0">
                <a:pos x="112" y="564"/>
              </a:cxn>
              <a:cxn ang="0">
                <a:pos x="112" y="550"/>
              </a:cxn>
              <a:cxn ang="0">
                <a:pos x="120" y="532"/>
              </a:cxn>
              <a:cxn ang="0">
                <a:pos x="110" y="500"/>
              </a:cxn>
              <a:cxn ang="0">
                <a:pos x="110" y="456"/>
              </a:cxn>
              <a:cxn ang="0">
                <a:pos x="110" y="410"/>
              </a:cxn>
              <a:cxn ang="0">
                <a:pos x="108" y="384"/>
              </a:cxn>
              <a:cxn ang="0">
                <a:pos x="116" y="416"/>
              </a:cxn>
              <a:cxn ang="0">
                <a:pos x="120" y="448"/>
              </a:cxn>
              <a:cxn ang="0">
                <a:pos x="124" y="478"/>
              </a:cxn>
              <a:cxn ang="0">
                <a:pos x="136" y="536"/>
              </a:cxn>
              <a:cxn ang="0">
                <a:pos x="130" y="554"/>
              </a:cxn>
              <a:cxn ang="0">
                <a:pos x="140" y="572"/>
              </a:cxn>
              <a:cxn ang="0">
                <a:pos x="142" y="590"/>
              </a:cxn>
              <a:cxn ang="0">
                <a:pos x="164" y="600"/>
              </a:cxn>
              <a:cxn ang="0">
                <a:pos x="178" y="578"/>
              </a:cxn>
              <a:cxn ang="0">
                <a:pos x="182" y="564"/>
              </a:cxn>
            </a:cxnLst>
            <a:rect l="0" t="0" r="r" b="b"/>
            <a:pathLst>
              <a:path w="186" h="600">
                <a:moveTo>
                  <a:pt x="186" y="552"/>
                </a:moveTo>
                <a:lnTo>
                  <a:pt x="186" y="552"/>
                </a:lnTo>
                <a:lnTo>
                  <a:pt x="184" y="550"/>
                </a:lnTo>
                <a:lnTo>
                  <a:pt x="184" y="550"/>
                </a:lnTo>
                <a:lnTo>
                  <a:pt x="184" y="544"/>
                </a:lnTo>
                <a:lnTo>
                  <a:pt x="184" y="544"/>
                </a:lnTo>
                <a:lnTo>
                  <a:pt x="184" y="532"/>
                </a:lnTo>
                <a:lnTo>
                  <a:pt x="184" y="532"/>
                </a:lnTo>
                <a:lnTo>
                  <a:pt x="182" y="524"/>
                </a:lnTo>
                <a:lnTo>
                  <a:pt x="182" y="524"/>
                </a:lnTo>
                <a:lnTo>
                  <a:pt x="182" y="510"/>
                </a:lnTo>
                <a:lnTo>
                  <a:pt x="182" y="510"/>
                </a:lnTo>
                <a:lnTo>
                  <a:pt x="180" y="496"/>
                </a:lnTo>
                <a:lnTo>
                  <a:pt x="180" y="496"/>
                </a:lnTo>
                <a:lnTo>
                  <a:pt x="180" y="492"/>
                </a:lnTo>
                <a:lnTo>
                  <a:pt x="180" y="492"/>
                </a:lnTo>
                <a:lnTo>
                  <a:pt x="178" y="486"/>
                </a:lnTo>
                <a:lnTo>
                  <a:pt x="178" y="486"/>
                </a:lnTo>
                <a:lnTo>
                  <a:pt x="178" y="482"/>
                </a:lnTo>
                <a:lnTo>
                  <a:pt x="178" y="482"/>
                </a:lnTo>
                <a:lnTo>
                  <a:pt x="178" y="478"/>
                </a:lnTo>
                <a:lnTo>
                  <a:pt x="178" y="478"/>
                </a:lnTo>
                <a:lnTo>
                  <a:pt x="176" y="474"/>
                </a:lnTo>
                <a:lnTo>
                  <a:pt x="176" y="474"/>
                </a:lnTo>
                <a:lnTo>
                  <a:pt x="176" y="464"/>
                </a:lnTo>
                <a:lnTo>
                  <a:pt x="176" y="464"/>
                </a:lnTo>
                <a:lnTo>
                  <a:pt x="176" y="456"/>
                </a:lnTo>
                <a:lnTo>
                  <a:pt x="176" y="456"/>
                </a:lnTo>
                <a:lnTo>
                  <a:pt x="174" y="448"/>
                </a:lnTo>
                <a:lnTo>
                  <a:pt x="174" y="448"/>
                </a:lnTo>
                <a:lnTo>
                  <a:pt x="174" y="440"/>
                </a:lnTo>
                <a:lnTo>
                  <a:pt x="174" y="440"/>
                </a:lnTo>
                <a:lnTo>
                  <a:pt x="174" y="432"/>
                </a:lnTo>
                <a:lnTo>
                  <a:pt x="174" y="432"/>
                </a:lnTo>
                <a:lnTo>
                  <a:pt x="172" y="426"/>
                </a:lnTo>
                <a:lnTo>
                  <a:pt x="172" y="426"/>
                </a:lnTo>
                <a:lnTo>
                  <a:pt x="170" y="420"/>
                </a:lnTo>
                <a:lnTo>
                  <a:pt x="170" y="420"/>
                </a:lnTo>
                <a:lnTo>
                  <a:pt x="168" y="418"/>
                </a:lnTo>
                <a:lnTo>
                  <a:pt x="168" y="418"/>
                </a:lnTo>
                <a:lnTo>
                  <a:pt x="168" y="410"/>
                </a:lnTo>
                <a:lnTo>
                  <a:pt x="168" y="410"/>
                </a:lnTo>
                <a:lnTo>
                  <a:pt x="168" y="398"/>
                </a:lnTo>
                <a:lnTo>
                  <a:pt x="168" y="398"/>
                </a:lnTo>
                <a:lnTo>
                  <a:pt x="170" y="388"/>
                </a:lnTo>
                <a:lnTo>
                  <a:pt x="170" y="388"/>
                </a:lnTo>
                <a:lnTo>
                  <a:pt x="168" y="382"/>
                </a:lnTo>
                <a:lnTo>
                  <a:pt x="168" y="382"/>
                </a:lnTo>
                <a:lnTo>
                  <a:pt x="166" y="370"/>
                </a:lnTo>
                <a:lnTo>
                  <a:pt x="166" y="370"/>
                </a:lnTo>
                <a:lnTo>
                  <a:pt x="164" y="356"/>
                </a:lnTo>
                <a:lnTo>
                  <a:pt x="164" y="356"/>
                </a:lnTo>
                <a:lnTo>
                  <a:pt x="164" y="346"/>
                </a:lnTo>
                <a:lnTo>
                  <a:pt x="164" y="346"/>
                </a:lnTo>
                <a:lnTo>
                  <a:pt x="162" y="342"/>
                </a:lnTo>
                <a:lnTo>
                  <a:pt x="162" y="342"/>
                </a:lnTo>
                <a:lnTo>
                  <a:pt x="162" y="338"/>
                </a:lnTo>
                <a:lnTo>
                  <a:pt x="162" y="338"/>
                </a:lnTo>
                <a:lnTo>
                  <a:pt x="162" y="334"/>
                </a:lnTo>
                <a:lnTo>
                  <a:pt x="162" y="334"/>
                </a:lnTo>
                <a:lnTo>
                  <a:pt x="162" y="324"/>
                </a:lnTo>
                <a:lnTo>
                  <a:pt x="162" y="324"/>
                </a:lnTo>
                <a:lnTo>
                  <a:pt x="162" y="320"/>
                </a:lnTo>
                <a:lnTo>
                  <a:pt x="162" y="320"/>
                </a:lnTo>
                <a:lnTo>
                  <a:pt x="160" y="314"/>
                </a:lnTo>
                <a:lnTo>
                  <a:pt x="160" y="314"/>
                </a:lnTo>
                <a:lnTo>
                  <a:pt x="160" y="306"/>
                </a:lnTo>
                <a:lnTo>
                  <a:pt x="160" y="306"/>
                </a:lnTo>
                <a:lnTo>
                  <a:pt x="160" y="304"/>
                </a:lnTo>
                <a:lnTo>
                  <a:pt x="160" y="304"/>
                </a:lnTo>
                <a:lnTo>
                  <a:pt x="160" y="300"/>
                </a:lnTo>
                <a:lnTo>
                  <a:pt x="160" y="300"/>
                </a:lnTo>
                <a:lnTo>
                  <a:pt x="162" y="292"/>
                </a:lnTo>
                <a:lnTo>
                  <a:pt x="162" y="292"/>
                </a:lnTo>
                <a:lnTo>
                  <a:pt x="160" y="286"/>
                </a:lnTo>
                <a:lnTo>
                  <a:pt x="160" y="286"/>
                </a:lnTo>
                <a:lnTo>
                  <a:pt x="158" y="278"/>
                </a:lnTo>
                <a:lnTo>
                  <a:pt x="158" y="278"/>
                </a:lnTo>
                <a:lnTo>
                  <a:pt x="156" y="274"/>
                </a:lnTo>
                <a:lnTo>
                  <a:pt x="156" y="274"/>
                </a:lnTo>
                <a:lnTo>
                  <a:pt x="156" y="272"/>
                </a:lnTo>
                <a:lnTo>
                  <a:pt x="156" y="272"/>
                </a:lnTo>
                <a:lnTo>
                  <a:pt x="156" y="272"/>
                </a:lnTo>
                <a:lnTo>
                  <a:pt x="156" y="272"/>
                </a:lnTo>
                <a:lnTo>
                  <a:pt x="156" y="270"/>
                </a:lnTo>
                <a:lnTo>
                  <a:pt x="156" y="270"/>
                </a:lnTo>
                <a:lnTo>
                  <a:pt x="154" y="268"/>
                </a:lnTo>
                <a:lnTo>
                  <a:pt x="154" y="268"/>
                </a:lnTo>
                <a:lnTo>
                  <a:pt x="154" y="266"/>
                </a:lnTo>
                <a:lnTo>
                  <a:pt x="154" y="266"/>
                </a:lnTo>
                <a:lnTo>
                  <a:pt x="152" y="260"/>
                </a:lnTo>
                <a:lnTo>
                  <a:pt x="152" y="260"/>
                </a:lnTo>
                <a:lnTo>
                  <a:pt x="152" y="258"/>
                </a:lnTo>
                <a:lnTo>
                  <a:pt x="152" y="258"/>
                </a:lnTo>
                <a:lnTo>
                  <a:pt x="150" y="256"/>
                </a:lnTo>
                <a:lnTo>
                  <a:pt x="150" y="256"/>
                </a:lnTo>
                <a:lnTo>
                  <a:pt x="150" y="252"/>
                </a:lnTo>
                <a:lnTo>
                  <a:pt x="150" y="252"/>
                </a:lnTo>
                <a:lnTo>
                  <a:pt x="150" y="250"/>
                </a:lnTo>
                <a:lnTo>
                  <a:pt x="150" y="250"/>
                </a:lnTo>
                <a:lnTo>
                  <a:pt x="148" y="248"/>
                </a:lnTo>
                <a:lnTo>
                  <a:pt x="148" y="248"/>
                </a:lnTo>
                <a:lnTo>
                  <a:pt x="148" y="246"/>
                </a:lnTo>
                <a:lnTo>
                  <a:pt x="148" y="246"/>
                </a:lnTo>
                <a:lnTo>
                  <a:pt x="148" y="246"/>
                </a:lnTo>
                <a:lnTo>
                  <a:pt x="148" y="246"/>
                </a:lnTo>
                <a:lnTo>
                  <a:pt x="146" y="238"/>
                </a:lnTo>
                <a:lnTo>
                  <a:pt x="146" y="238"/>
                </a:lnTo>
                <a:lnTo>
                  <a:pt x="146" y="238"/>
                </a:lnTo>
                <a:lnTo>
                  <a:pt x="146" y="238"/>
                </a:lnTo>
                <a:lnTo>
                  <a:pt x="148" y="236"/>
                </a:lnTo>
                <a:lnTo>
                  <a:pt x="148" y="236"/>
                </a:lnTo>
                <a:lnTo>
                  <a:pt x="148" y="238"/>
                </a:lnTo>
                <a:lnTo>
                  <a:pt x="148" y="238"/>
                </a:lnTo>
                <a:lnTo>
                  <a:pt x="148" y="242"/>
                </a:lnTo>
                <a:lnTo>
                  <a:pt x="148" y="242"/>
                </a:lnTo>
                <a:lnTo>
                  <a:pt x="148" y="242"/>
                </a:lnTo>
                <a:lnTo>
                  <a:pt x="148" y="242"/>
                </a:lnTo>
                <a:lnTo>
                  <a:pt x="150" y="242"/>
                </a:lnTo>
                <a:lnTo>
                  <a:pt x="150" y="242"/>
                </a:lnTo>
                <a:lnTo>
                  <a:pt x="152" y="240"/>
                </a:lnTo>
                <a:lnTo>
                  <a:pt x="152" y="240"/>
                </a:lnTo>
                <a:lnTo>
                  <a:pt x="152" y="240"/>
                </a:lnTo>
                <a:lnTo>
                  <a:pt x="152" y="240"/>
                </a:lnTo>
                <a:lnTo>
                  <a:pt x="154" y="238"/>
                </a:lnTo>
                <a:lnTo>
                  <a:pt x="154" y="238"/>
                </a:lnTo>
                <a:lnTo>
                  <a:pt x="156" y="236"/>
                </a:lnTo>
                <a:lnTo>
                  <a:pt x="156" y="236"/>
                </a:lnTo>
                <a:lnTo>
                  <a:pt x="158" y="234"/>
                </a:lnTo>
                <a:lnTo>
                  <a:pt x="158" y="234"/>
                </a:lnTo>
                <a:lnTo>
                  <a:pt x="160" y="230"/>
                </a:lnTo>
                <a:lnTo>
                  <a:pt x="160" y="230"/>
                </a:lnTo>
                <a:lnTo>
                  <a:pt x="160" y="230"/>
                </a:lnTo>
                <a:lnTo>
                  <a:pt x="160" y="230"/>
                </a:lnTo>
                <a:lnTo>
                  <a:pt x="158" y="230"/>
                </a:lnTo>
                <a:lnTo>
                  <a:pt x="158" y="230"/>
                </a:lnTo>
                <a:lnTo>
                  <a:pt x="156" y="228"/>
                </a:lnTo>
                <a:lnTo>
                  <a:pt x="156" y="228"/>
                </a:lnTo>
                <a:lnTo>
                  <a:pt x="154" y="224"/>
                </a:lnTo>
                <a:lnTo>
                  <a:pt x="154" y="224"/>
                </a:lnTo>
                <a:lnTo>
                  <a:pt x="152" y="216"/>
                </a:lnTo>
                <a:lnTo>
                  <a:pt x="152" y="216"/>
                </a:lnTo>
                <a:lnTo>
                  <a:pt x="152" y="212"/>
                </a:lnTo>
                <a:lnTo>
                  <a:pt x="152" y="212"/>
                </a:lnTo>
                <a:lnTo>
                  <a:pt x="150" y="206"/>
                </a:lnTo>
                <a:lnTo>
                  <a:pt x="150" y="206"/>
                </a:lnTo>
                <a:lnTo>
                  <a:pt x="150" y="194"/>
                </a:lnTo>
                <a:lnTo>
                  <a:pt x="150" y="194"/>
                </a:lnTo>
                <a:lnTo>
                  <a:pt x="150" y="192"/>
                </a:lnTo>
                <a:lnTo>
                  <a:pt x="150" y="192"/>
                </a:lnTo>
                <a:lnTo>
                  <a:pt x="154" y="184"/>
                </a:lnTo>
                <a:lnTo>
                  <a:pt x="154" y="184"/>
                </a:lnTo>
                <a:lnTo>
                  <a:pt x="156" y="176"/>
                </a:lnTo>
                <a:lnTo>
                  <a:pt x="156" y="176"/>
                </a:lnTo>
                <a:lnTo>
                  <a:pt x="158" y="172"/>
                </a:lnTo>
                <a:lnTo>
                  <a:pt x="158" y="172"/>
                </a:lnTo>
                <a:lnTo>
                  <a:pt x="158" y="168"/>
                </a:lnTo>
                <a:lnTo>
                  <a:pt x="158" y="168"/>
                </a:lnTo>
                <a:lnTo>
                  <a:pt x="162" y="160"/>
                </a:lnTo>
                <a:lnTo>
                  <a:pt x="162" y="160"/>
                </a:lnTo>
                <a:lnTo>
                  <a:pt x="162" y="158"/>
                </a:lnTo>
                <a:lnTo>
                  <a:pt x="162" y="158"/>
                </a:lnTo>
                <a:lnTo>
                  <a:pt x="164" y="154"/>
                </a:lnTo>
                <a:lnTo>
                  <a:pt x="164" y="154"/>
                </a:lnTo>
                <a:lnTo>
                  <a:pt x="164" y="150"/>
                </a:lnTo>
                <a:lnTo>
                  <a:pt x="164" y="150"/>
                </a:lnTo>
                <a:lnTo>
                  <a:pt x="166" y="148"/>
                </a:lnTo>
                <a:lnTo>
                  <a:pt x="166" y="148"/>
                </a:lnTo>
                <a:lnTo>
                  <a:pt x="166" y="146"/>
                </a:lnTo>
                <a:lnTo>
                  <a:pt x="166" y="146"/>
                </a:lnTo>
                <a:lnTo>
                  <a:pt x="166" y="142"/>
                </a:lnTo>
                <a:lnTo>
                  <a:pt x="166" y="142"/>
                </a:lnTo>
                <a:lnTo>
                  <a:pt x="166" y="140"/>
                </a:lnTo>
                <a:lnTo>
                  <a:pt x="166" y="140"/>
                </a:lnTo>
                <a:lnTo>
                  <a:pt x="166" y="138"/>
                </a:lnTo>
                <a:lnTo>
                  <a:pt x="166" y="138"/>
                </a:lnTo>
                <a:lnTo>
                  <a:pt x="164" y="132"/>
                </a:lnTo>
                <a:lnTo>
                  <a:pt x="164" y="132"/>
                </a:lnTo>
                <a:lnTo>
                  <a:pt x="162" y="122"/>
                </a:lnTo>
                <a:lnTo>
                  <a:pt x="162" y="122"/>
                </a:lnTo>
                <a:lnTo>
                  <a:pt x="162" y="120"/>
                </a:lnTo>
                <a:lnTo>
                  <a:pt x="162" y="120"/>
                </a:lnTo>
                <a:lnTo>
                  <a:pt x="162" y="116"/>
                </a:lnTo>
                <a:lnTo>
                  <a:pt x="162" y="116"/>
                </a:lnTo>
                <a:lnTo>
                  <a:pt x="162" y="108"/>
                </a:lnTo>
                <a:lnTo>
                  <a:pt x="162" y="108"/>
                </a:lnTo>
                <a:lnTo>
                  <a:pt x="162" y="104"/>
                </a:lnTo>
                <a:lnTo>
                  <a:pt x="162" y="104"/>
                </a:lnTo>
                <a:lnTo>
                  <a:pt x="160" y="100"/>
                </a:lnTo>
                <a:lnTo>
                  <a:pt x="160" y="100"/>
                </a:lnTo>
                <a:lnTo>
                  <a:pt x="158" y="98"/>
                </a:lnTo>
                <a:lnTo>
                  <a:pt x="158" y="98"/>
                </a:lnTo>
                <a:lnTo>
                  <a:pt x="156" y="96"/>
                </a:lnTo>
                <a:lnTo>
                  <a:pt x="156" y="96"/>
                </a:lnTo>
                <a:lnTo>
                  <a:pt x="154" y="92"/>
                </a:lnTo>
                <a:lnTo>
                  <a:pt x="154" y="92"/>
                </a:lnTo>
                <a:lnTo>
                  <a:pt x="150" y="88"/>
                </a:lnTo>
                <a:lnTo>
                  <a:pt x="150" y="88"/>
                </a:lnTo>
                <a:lnTo>
                  <a:pt x="146" y="88"/>
                </a:lnTo>
                <a:lnTo>
                  <a:pt x="146" y="88"/>
                </a:lnTo>
                <a:lnTo>
                  <a:pt x="144" y="88"/>
                </a:lnTo>
                <a:lnTo>
                  <a:pt x="144" y="88"/>
                </a:lnTo>
                <a:lnTo>
                  <a:pt x="142" y="88"/>
                </a:lnTo>
                <a:lnTo>
                  <a:pt x="142" y="88"/>
                </a:lnTo>
                <a:lnTo>
                  <a:pt x="140" y="86"/>
                </a:lnTo>
                <a:lnTo>
                  <a:pt x="140" y="86"/>
                </a:lnTo>
                <a:lnTo>
                  <a:pt x="136" y="84"/>
                </a:lnTo>
                <a:lnTo>
                  <a:pt x="136" y="84"/>
                </a:lnTo>
                <a:lnTo>
                  <a:pt x="132" y="84"/>
                </a:lnTo>
                <a:lnTo>
                  <a:pt x="132" y="84"/>
                </a:lnTo>
                <a:lnTo>
                  <a:pt x="128" y="84"/>
                </a:lnTo>
                <a:lnTo>
                  <a:pt x="128" y="84"/>
                </a:lnTo>
                <a:lnTo>
                  <a:pt x="124" y="82"/>
                </a:lnTo>
                <a:lnTo>
                  <a:pt x="124" y="82"/>
                </a:lnTo>
                <a:lnTo>
                  <a:pt x="122" y="80"/>
                </a:lnTo>
                <a:lnTo>
                  <a:pt x="122" y="80"/>
                </a:lnTo>
                <a:lnTo>
                  <a:pt x="120" y="80"/>
                </a:lnTo>
                <a:lnTo>
                  <a:pt x="120" y="80"/>
                </a:lnTo>
                <a:lnTo>
                  <a:pt x="120" y="80"/>
                </a:lnTo>
                <a:lnTo>
                  <a:pt x="120" y="80"/>
                </a:lnTo>
                <a:lnTo>
                  <a:pt x="118" y="78"/>
                </a:lnTo>
                <a:lnTo>
                  <a:pt x="118" y="78"/>
                </a:lnTo>
                <a:lnTo>
                  <a:pt x="118" y="76"/>
                </a:lnTo>
                <a:lnTo>
                  <a:pt x="118" y="76"/>
                </a:lnTo>
                <a:lnTo>
                  <a:pt x="116" y="74"/>
                </a:lnTo>
                <a:lnTo>
                  <a:pt x="116" y="74"/>
                </a:lnTo>
                <a:lnTo>
                  <a:pt x="116" y="70"/>
                </a:lnTo>
                <a:lnTo>
                  <a:pt x="116" y="70"/>
                </a:lnTo>
                <a:lnTo>
                  <a:pt x="114" y="70"/>
                </a:lnTo>
                <a:lnTo>
                  <a:pt x="114" y="70"/>
                </a:lnTo>
                <a:lnTo>
                  <a:pt x="114" y="68"/>
                </a:lnTo>
                <a:lnTo>
                  <a:pt x="114" y="68"/>
                </a:lnTo>
                <a:lnTo>
                  <a:pt x="116" y="60"/>
                </a:lnTo>
                <a:lnTo>
                  <a:pt x="116" y="60"/>
                </a:lnTo>
                <a:lnTo>
                  <a:pt x="116" y="54"/>
                </a:lnTo>
                <a:lnTo>
                  <a:pt x="116" y="54"/>
                </a:lnTo>
                <a:lnTo>
                  <a:pt x="118" y="52"/>
                </a:lnTo>
                <a:lnTo>
                  <a:pt x="118" y="52"/>
                </a:lnTo>
                <a:lnTo>
                  <a:pt x="120" y="52"/>
                </a:lnTo>
                <a:lnTo>
                  <a:pt x="120" y="52"/>
                </a:lnTo>
                <a:lnTo>
                  <a:pt x="122" y="50"/>
                </a:lnTo>
                <a:lnTo>
                  <a:pt x="122" y="50"/>
                </a:lnTo>
                <a:lnTo>
                  <a:pt x="122" y="48"/>
                </a:lnTo>
                <a:lnTo>
                  <a:pt x="122" y="48"/>
                </a:lnTo>
                <a:lnTo>
                  <a:pt x="124" y="46"/>
                </a:lnTo>
                <a:lnTo>
                  <a:pt x="124" y="46"/>
                </a:lnTo>
                <a:lnTo>
                  <a:pt x="124" y="42"/>
                </a:lnTo>
                <a:lnTo>
                  <a:pt x="124" y="42"/>
                </a:lnTo>
                <a:lnTo>
                  <a:pt x="124" y="38"/>
                </a:lnTo>
                <a:lnTo>
                  <a:pt x="124" y="38"/>
                </a:lnTo>
                <a:lnTo>
                  <a:pt x="124" y="34"/>
                </a:lnTo>
                <a:lnTo>
                  <a:pt x="124" y="34"/>
                </a:lnTo>
                <a:lnTo>
                  <a:pt x="122" y="32"/>
                </a:lnTo>
                <a:lnTo>
                  <a:pt x="122" y="32"/>
                </a:lnTo>
                <a:lnTo>
                  <a:pt x="122" y="30"/>
                </a:lnTo>
                <a:lnTo>
                  <a:pt x="122" y="30"/>
                </a:lnTo>
                <a:lnTo>
                  <a:pt x="122" y="20"/>
                </a:lnTo>
                <a:lnTo>
                  <a:pt x="122" y="20"/>
                </a:lnTo>
                <a:lnTo>
                  <a:pt x="118" y="14"/>
                </a:lnTo>
                <a:lnTo>
                  <a:pt x="114" y="8"/>
                </a:lnTo>
                <a:lnTo>
                  <a:pt x="108" y="4"/>
                </a:lnTo>
                <a:lnTo>
                  <a:pt x="104" y="2"/>
                </a:lnTo>
                <a:lnTo>
                  <a:pt x="104" y="2"/>
                </a:lnTo>
                <a:lnTo>
                  <a:pt x="96" y="0"/>
                </a:lnTo>
                <a:lnTo>
                  <a:pt x="88" y="2"/>
                </a:lnTo>
                <a:lnTo>
                  <a:pt x="88" y="2"/>
                </a:lnTo>
                <a:lnTo>
                  <a:pt x="82" y="4"/>
                </a:lnTo>
                <a:lnTo>
                  <a:pt x="78" y="6"/>
                </a:lnTo>
                <a:lnTo>
                  <a:pt x="78" y="6"/>
                </a:lnTo>
                <a:lnTo>
                  <a:pt x="76" y="8"/>
                </a:lnTo>
                <a:lnTo>
                  <a:pt x="76" y="8"/>
                </a:lnTo>
                <a:lnTo>
                  <a:pt x="72" y="14"/>
                </a:lnTo>
                <a:lnTo>
                  <a:pt x="72" y="14"/>
                </a:lnTo>
                <a:lnTo>
                  <a:pt x="68" y="22"/>
                </a:lnTo>
                <a:lnTo>
                  <a:pt x="68" y="22"/>
                </a:lnTo>
                <a:lnTo>
                  <a:pt x="68" y="30"/>
                </a:lnTo>
                <a:lnTo>
                  <a:pt x="68" y="30"/>
                </a:lnTo>
                <a:lnTo>
                  <a:pt x="68" y="34"/>
                </a:lnTo>
                <a:lnTo>
                  <a:pt x="68" y="34"/>
                </a:lnTo>
                <a:lnTo>
                  <a:pt x="68" y="40"/>
                </a:lnTo>
                <a:lnTo>
                  <a:pt x="68" y="40"/>
                </a:lnTo>
                <a:lnTo>
                  <a:pt x="68" y="46"/>
                </a:lnTo>
                <a:lnTo>
                  <a:pt x="68" y="46"/>
                </a:lnTo>
                <a:lnTo>
                  <a:pt x="68" y="56"/>
                </a:lnTo>
                <a:lnTo>
                  <a:pt x="68" y="56"/>
                </a:lnTo>
                <a:lnTo>
                  <a:pt x="70" y="64"/>
                </a:lnTo>
                <a:lnTo>
                  <a:pt x="70" y="64"/>
                </a:lnTo>
                <a:lnTo>
                  <a:pt x="74" y="72"/>
                </a:lnTo>
                <a:lnTo>
                  <a:pt x="74" y="72"/>
                </a:lnTo>
                <a:lnTo>
                  <a:pt x="76" y="74"/>
                </a:lnTo>
                <a:lnTo>
                  <a:pt x="76" y="74"/>
                </a:lnTo>
                <a:lnTo>
                  <a:pt x="78" y="74"/>
                </a:lnTo>
                <a:lnTo>
                  <a:pt x="78" y="74"/>
                </a:lnTo>
                <a:lnTo>
                  <a:pt x="76" y="76"/>
                </a:lnTo>
                <a:lnTo>
                  <a:pt x="76" y="76"/>
                </a:lnTo>
                <a:lnTo>
                  <a:pt x="76" y="80"/>
                </a:lnTo>
                <a:lnTo>
                  <a:pt x="76" y="80"/>
                </a:lnTo>
                <a:lnTo>
                  <a:pt x="76" y="84"/>
                </a:lnTo>
                <a:lnTo>
                  <a:pt x="76" y="84"/>
                </a:lnTo>
                <a:lnTo>
                  <a:pt x="76" y="84"/>
                </a:lnTo>
                <a:lnTo>
                  <a:pt x="76" y="84"/>
                </a:lnTo>
                <a:lnTo>
                  <a:pt x="76" y="86"/>
                </a:lnTo>
                <a:lnTo>
                  <a:pt x="76" y="86"/>
                </a:lnTo>
                <a:lnTo>
                  <a:pt x="74" y="86"/>
                </a:lnTo>
                <a:lnTo>
                  <a:pt x="74" y="86"/>
                </a:lnTo>
                <a:lnTo>
                  <a:pt x="68" y="90"/>
                </a:lnTo>
                <a:lnTo>
                  <a:pt x="68" y="90"/>
                </a:lnTo>
                <a:lnTo>
                  <a:pt x="64" y="92"/>
                </a:lnTo>
                <a:lnTo>
                  <a:pt x="64" y="92"/>
                </a:lnTo>
                <a:lnTo>
                  <a:pt x="60" y="94"/>
                </a:lnTo>
                <a:lnTo>
                  <a:pt x="60" y="94"/>
                </a:lnTo>
                <a:lnTo>
                  <a:pt x="56" y="94"/>
                </a:lnTo>
                <a:lnTo>
                  <a:pt x="56" y="94"/>
                </a:lnTo>
                <a:lnTo>
                  <a:pt x="50" y="94"/>
                </a:lnTo>
                <a:lnTo>
                  <a:pt x="50" y="94"/>
                </a:lnTo>
                <a:lnTo>
                  <a:pt x="48" y="96"/>
                </a:lnTo>
                <a:lnTo>
                  <a:pt x="48" y="96"/>
                </a:lnTo>
                <a:lnTo>
                  <a:pt x="46" y="96"/>
                </a:lnTo>
                <a:lnTo>
                  <a:pt x="46" y="96"/>
                </a:lnTo>
                <a:lnTo>
                  <a:pt x="44" y="96"/>
                </a:lnTo>
                <a:lnTo>
                  <a:pt x="44" y="96"/>
                </a:lnTo>
                <a:lnTo>
                  <a:pt x="42" y="96"/>
                </a:lnTo>
                <a:lnTo>
                  <a:pt x="42" y="96"/>
                </a:lnTo>
                <a:lnTo>
                  <a:pt x="38" y="96"/>
                </a:lnTo>
                <a:lnTo>
                  <a:pt x="38" y="96"/>
                </a:lnTo>
                <a:lnTo>
                  <a:pt x="38" y="98"/>
                </a:lnTo>
                <a:lnTo>
                  <a:pt x="38" y="98"/>
                </a:lnTo>
                <a:lnTo>
                  <a:pt x="34" y="100"/>
                </a:lnTo>
                <a:lnTo>
                  <a:pt x="34" y="100"/>
                </a:lnTo>
                <a:lnTo>
                  <a:pt x="32" y="100"/>
                </a:lnTo>
                <a:lnTo>
                  <a:pt x="32" y="100"/>
                </a:lnTo>
                <a:lnTo>
                  <a:pt x="30" y="102"/>
                </a:lnTo>
                <a:lnTo>
                  <a:pt x="30" y="102"/>
                </a:lnTo>
                <a:lnTo>
                  <a:pt x="30" y="104"/>
                </a:lnTo>
                <a:lnTo>
                  <a:pt x="30" y="104"/>
                </a:lnTo>
                <a:lnTo>
                  <a:pt x="28" y="106"/>
                </a:lnTo>
                <a:lnTo>
                  <a:pt x="28" y="106"/>
                </a:lnTo>
                <a:lnTo>
                  <a:pt x="26" y="108"/>
                </a:lnTo>
                <a:lnTo>
                  <a:pt x="26" y="108"/>
                </a:lnTo>
                <a:lnTo>
                  <a:pt x="24" y="114"/>
                </a:lnTo>
                <a:lnTo>
                  <a:pt x="24" y="114"/>
                </a:lnTo>
                <a:lnTo>
                  <a:pt x="22" y="120"/>
                </a:lnTo>
                <a:lnTo>
                  <a:pt x="22" y="120"/>
                </a:lnTo>
                <a:lnTo>
                  <a:pt x="20" y="122"/>
                </a:lnTo>
                <a:lnTo>
                  <a:pt x="20" y="122"/>
                </a:lnTo>
                <a:lnTo>
                  <a:pt x="18" y="124"/>
                </a:lnTo>
                <a:lnTo>
                  <a:pt x="18" y="124"/>
                </a:lnTo>
                <a:lnTo>
                  <a:pt x="16" y="132"/>
                </a:lnTo>
                <a:lnTo>
                  <a:pt x="16" y="132"/>
                </a:lnTo>
                <a:lnTo>
                  <a:pt x="14" y="136"/>
                </a:lnTo>
                <a:lnTo>
                  <a:pt x="14" y="136"/>
                </a:lnTo>
                <a:lnTo>
                  <a:pt x="12" y="140"/>
                </a:lnTo>
                <a:lnTo>
                  <a:pt x="12" y="140"/>
                </a:lnTo>
                <a:lnTo>
                  <a:pt x="10" y="146"/>
                </a:lnTo>
                <a:lnTo>
                  <a:pt x="10" y="146"/>
                </a:lnTo>
                <a:lnTo>
                  <a:pt x="8" y="152"/>
                </a:lnTo>
                <a:lnTo>
                  <a:pt x="8" y="152"/>
                </a:lnTo>
                <a:lnTo>
                  <a:pt x="6" y="156"/>
                </a:lnTo>
                <a:lnTo>
                  <a:pt x="6" y="156"/>
                </a:lnTo>
                <a:lnTo>
                  <a:pt x="4" y="160"/>
                </a:lnTo>
                <a:lnTo>
                  <a:pt x="4" y="160"/>
                </a:lnTo>
                <a:lnTo>
                  <a:pt x="2" y="170"/>
                </a:lnTo>
                <a:lnTo>
                  <a:pt x="2" y="170"/>
                </a:lnTo>
                <a:lnTo>
                  <a:pt x="0" y="182"/>
                </a:lnTo>
                <a:lnTo>
                  <a:pt x="0" y="182"/>
                </a:lnTo>
                <a:lnTo>
                  <a:pt x="2" y="192"/>
                </a:lnTo>
                <a:lnTo>
                  <a:pt x="2" y="192"/>
                </a:lnTo>
                <a:lnTo>
                  <a:pt x="2" y="194"/>
                </a:lnTo>
                <a:lnTo>
                  <a:pt x="4" y="196"/>
                </a:lnTo>
                <a:lnTo>
                  <a:pt x="4" y="196"/>
                </a:lnTo>
                <a:lnTo>
                  <a:pt x="8" y="196"/>
                </a:lnTo>
                <a:lnTo>
                  <a:pt x="8" y="196"/>
                </a:lnTo>
                <a:lnTo>
                  <a:pt x="14" y="198"/>
                </a:lnTo>
                <a:lnTo>
                  <a:pt x="14" y="198"/>
                </a:lnTo>
                <a:lnTo>
                  <a:pt x="14" y="198"/>
                </a:lnTo>
                <a:lnTo>
                  <a:pt x="14" y="198"/>
                </a:lnTo>
                <a:lnTo>
                  <a:pt x="18" y="198"/>
                </a:lnTo>
                <a:lnTo>
                  <a:pt x="18" y="198"/>
                </a:lnTo>
                <a:lnTo>
                  <a:pt x="22" y="198"/>
                </a:lnTo>
                <a:lnTo>
                  <a:pt x="22" y="198"/>
                </a:lnTo>
                <a:lnTo>
                  <a:pt x="26" y="200"/>
                </a:lnTo>
                <a:lnTo>
                  <a:pt x="26" y="200"/>
                </a:lnTo>
                <a:lnTo>
                  <a:pt x="32" y="202"/>
                </a:lnTo>
                <a:lnTo>
                  <a:pt x="32" y="202"/>
                </a:lnTo>
                <a:lnTo>
                  <a:pt x="34" y="202"/>
                </a:lnTo>
                <a:lnTo>
                  <a:pt x="34" y="202"/>
                </a:lnTo>
                <a:lnTo>
                  <a:pt x="36" y="202"/>
                </a:lnTo>
                <a:lnTo>
                  <a:pt x="36" y="202"/>
                </a:lnTo>
                <a:lnTo>
                  <a:pt x="40" y="202"/>
                </a:lnTo>
                <a:lnTo>
                  <a:pt x="40" y="202"/>
                </a:lnTo>
                <a:lnTo>
                  <a:pt x="40" y="202"/>
                </a:lnTo>
                <a:lnTo>
                  <a:pt x="40" y="202"/>
                </a:lnTo>
                <a:lnTo>
                  <a:pt x="40" y="206"/>
                </a:lnTo>
                <a:lnTo>
                  <a:pt x="40" y="206"/>
                </a:lnTo>
                <a:lnTo>
                  <a:pt x="38" y="218"/>
                </a:lnTo>
                <a:lnTo>
                  <a:pt x="38" y="218"/>
                </a:lnTo>
                <a:lnTo>
                  <a:pt x="38" y="232"/>
                </a:lnTo>
                <a:lnTo>
                  <a:pt x="38" y="232"/>
                </a:lnTo>
                <a:lnTo>
                  <a:pt x="38" y="240"/>
                </a:lnTo>
                <a:lnTo>
                  <a:pt x="38" y="240"/>
                </a:lnTo>
                <a:lnTo>
                  <a:pt x="40" y="242"/>
                </a:lnTo>
                <a:lnTo>
                  <a:pt x="40" y="242"/>
                </a:lnTo>
                <a:lnTo>
                  <a:pt x="42" y="244"/>
                </a:lnTo>
                <a:lnTo>
                  <a:pt x="42" y="244"/>
                </a:lnTo>
                <a:lnTo>
                  <a:pt x="44" y="246"/>
                </a:lnTo>
                <a:lnTo>
                  <a:pt x="44" y="246"/>
                </a:lnTo>
                <a:lnTo>
                  <a:pt x="44" y="246"/>
                </a:lnTo>
                <a:lnTo>
                  <a:pt x="44" y="246"/>
                </a:lnTo>
                <a:lnTo>
                  <a:pt x="46" y="248"/>
                </a:lnTo>
                <a:lnTo>
                  <a:pt x="46" y="248"/>
                </a:lnTo>
                <a:lnTo>
                  <a:pt x="46" y="248"/>
                </a:lnTo>
                <a:lnTo>
                  <a:pt x="46" y="248"/>
                </a:lnTo>
                <a:lnTo>
                  <a:pt x="46" y="250"/>
                </a:lnTo>
                <a:lnTo>
                  <a:pt x="46" y="250"/>
                </a:lnTo>
                <a:lnTo>
                  <a:pt x="46" y="250"/>
                </a:lnTo>
                <a:lnTo>
                  <a:pt x="46" y="250"/>
                </a:lnTo>
                <a:lnTo>
                  <a:pt x="46" y="252"/>
                </a:lnTo>
                <a:lnTo>
                  <a:pt x="46" y="252"/>
                </a:lnTo>
                <a:lnTo>
                  <a:pt x="46" y="256"/>
                </a:lnTo>
                <a:lnTo>
                  <a:pt x="46" y="256"/>
                </a:lnTo>
                <a:lnTo>
                  <a:pt x="42" y="256"/>
                </a:lnTo>
                <a:lnTo>
                  <a:pt x="42" y="256"/>
                </a:lnTo>
                <a:lnTo>
                  <a:pt x="42" y="262"/>
                </a:lnTo>
                <a:lnTo>
                  <a:pt x="42" y="262"/>
                </a:lnTo>
                <a:lnTo>
                  <a:pt x="44" y="264"/>
                </a:lnTo>
                <a:lnTo>
                  <a:pt x="44" y="264"/>
                </a:lnTo>
                <a:lnTo>
                  <a:pt x="42" y="266"/>
                </a:lnTo>
                <a:lnTo>
                  <a:pt x="42" y="266"/>
                </a:lnTo>
                <a:lnTo>
                  <a:pt x="42" y="270"/>
                </a:lnTo>
                <a:lnTo>
                  <a:pt x="42" y="270"/>
                </a:lnTo>
                <a:lnTo>
                  <a:pt x="42" y="274"/>
                </a:lnTo>
                <a:lnTo>
                  <a:pt x="42" y="274"/>
                </a:lnTo>
                <a:lnTo>
                  <a:pt x="40" y="278"/>
                </a:lnTo>
                <a:lnTo>
                  <a:pt x="40" y="278"/>
                </a:lnTo>
                <a:lnTo>
                  <a:pt x="40" y="280"/>
                </a:lnTo>
                <a:lnTo>
                  <a:pt x="40" y="280"/>
                </a:lnTo>
                <a:lnTo>
                  <a:pt x="38" y="284"/>
                </a:lnTo>
                <a:lnTo>
                  <a:pt x="38" y="284"/>
                </a:lnTo>
                <a:lnTo>
                  <a:pt x="38" y="286"/>
                </a:lnTo>
                <a:lnTo>
                  <a:pt x="38" y="286"/>
                </a:lnTo>
                <a:lnTo>
                  <a:pt x="36" y="292"/>
                </a:lnTo>
                <a:lnTo>
                  <a:pt x="36" y="292"/>
                </a:lnTo>
                <a:lnTo>
                  <a:pt x="36" y="296"/>
                </a:lnTo>
                <a:lnTo>
                  <a:pt x="36" y="296"/>
                </a:lnTo>
                <a:lnTo>
                  <a:pt x="36" y="298"/>
                </a:lnTo>
                <a:lnTo>
                  <a:pt x="36" y="298"/>
                </a:lnTo>
                <a:lnTo>
                  <a:pt x="36" y="302"/>
                </a:lnTo>
                <a:lnTo>
                  <a:pt x="36" y="302"/>
                </a:lnTo>
                <a:lnTo>
                  <a:pt x="36" y="304"/>
                </a:lnTo>
                <a:lnTo>
                  <a:pt x="36" y="304"/>
                </a:lnTo>
                <a:lnTo>
                  <a:pt x="36" y="306"/>
                </a:lnTo>
                <a:lnTo>
                  <a:pt x="36" y="306"/>
                </a:lnTo>
                <a:lnTo>
                  <a:pt x="36" y="308"/>
                </a:lnTo>
                <a:lnTo>
                  <a:pt x="36" y="308"/>
                </a:lnTo>
                <a:lnTo>
                  <a:pt x="36" y="310"/>
                </a:lnTo>
                <a:lnTo>
                  <a:pt x="36" y="310"/>
                </a:lnTo>
                <a:lnTo>
                  <a:pt x="38" y="312"/>
                </a:lnTo>
                <a:lnTo>
                  <a:pt x="38" y="312"/>
                </a:lnTo>
                <a:lnTo>
                  <a:pt x="38" y="314"/>
                </a:lnTo>
                <a:lnTo>
                  <a:pt x="38" y="314"/>
                </a:lnTo>
                <a:lnTo>
                  <a:pt x="38" y="316"/>
                </a:lnTo>
                <a:lnTo>
                  <a:pt x="38" y="316"/>
                </a:lnTo>
                <a:lnTo>
                  <a:pt x="38" y="320"/>
                </a:lnTo>
                <a:lnTo>
                  <a:pt x="38" y="320"/>
                </a:lnTo>
                <a:lnTo>
                  <a:pt x="38" y="324"/>
                </a:lnTo>
                <a:lnTo>
                  <a:pt x="38" y="324"/>
                </a:lnTo>
                <a:lnTo>
                  <a:pt x="38" y="328"/>
                </a:lnTo>
                <a:lnTo>
                  <a:pt x="38" y="328"/>
                </a:lnTo>
                <a:lnTo>
                  <a:pt x="38" y="334"/>
                </a:lnTo>
                <a:lnTo>
                  <a:pt x="38" y="334"/>
                </a:lnTo>
                <a:lnTo>
                  <a:pt x="40" y="346"/>
                </a:lnTo>
                <a:lnTo>
                  <a:pt x="40" y="346"/>
                </a:lnTo>
                <a:lnTo>
                  <a:pt x="42" y="354"/>
                </a:lnTo>
                <a:lnTo>
                  <a:pt x="42" y="354"/>
                </a:lnTo>
                <a:lnTo>
                  <a:pt x="44" y="366"/>
                </a:lnTo>
                <a:lnTo>
                  <a:pt x="44" y="366"/>
                </a:lnTo>
                <a:lnTo>
                  <a:pt x="46" y="372"/>
                </a:lnTo>
                <a:lnTo>
                  <a:pt x="46" y="372"/>
                </a:lnTo>
                <a:lnTo>
                  <a:pt x="46" y="380"/>
                </a:lnTo>
                <a:lnTo>
                  <a:pt x="46" y="380"/>
                </a:lnTo>
                <a:lnTo>
                  <a:pt x="48" y="390"/>
                </a:lnTo>
                <a:lnTo>
                  <a:pt x="48" y="390"/>
                </a:lnTo>
                <a:lnTo>
                  <a:pt x="48" y="404"/>
                </a:lnTo>
                <a:lnTo>
                  <a:pt x="48" y="404"/>
                </a:lnTo>
                <a:lnTo>
                  <a:pt x="50" y="420"/>
                </a:lnTo>
                <a:lnTo>
                  <a:pt x="50" y="420"/>
                </a:lnTo>
                <a:lnTo>
                  <a:pt x="52" y="436"/>
                </a:lnTo>
                <a:lnTo>
                  <a:pt x="52" y="436"/>
                </a:lnTo>
                <a:lnTo>
                  <a:pt x="54" y="450"/>
                </a:lnTo>
                <a:lnTo>
                  <a:pt x="54" y="450"/>
                </a:lnTo>
                <a:lnTo>
                  <a:pt x="56" y="460"/>
                </a:lnTo>
                <a:lnTo>
                  <a:pt x="56" y="460"/>
                </a:lnTo>
                <a:lnTo>
                  <a:pt x="58" y="470"/>
                </a:lnTo>
                <a:lnTo>
                  <a:pt x="58" y="470"/>
                </a:lnTo>
                <a:lnTo>
                  <a:pt x="60" y="478"/>
                </a:lnTo>
                <a:lnTo>
                  <a:pt x="60" y="478"/>
                </a:lnTo>
                <a:lnTo>
                  <a:pt x="62" y="484"/>
                </a:lnTo>
                <a:lnTo>
                  <a:pt x="62" y="484"/>
                </a:lnTo>
                <a:lnTo>
                  <a:pt x="64" y="488"/>
                </a:lnTo>
                <a:lnTo>
                  <a:pt x="64" y="488"/>
                </a:lnTo>
                <a:lnTo>
                  <a:pt x="66" y="494"/>
                </a:lnTo>
                <a:lnTo>
                  <a:pt x="66" y="494"/>
                </a:lnTo>
                <a:lnTo>
                  <a:pt x="70" y="502"/>
                </a:lnTo>
                <a:lnTo>
                  <a:pt x="70" y="502"/>
                </a:lnTo>
                <a:lnTo>
                  <a:pt x="70" y="504"/>
                </a:lnTo>
                <a:lnTo>
                  <a:pt x="70" y="504"/>
                </a:lnTo>
                <a:lnTo>
                  <a:pt x="70" y="506"/>
                </a:lnTo>
                <a:lnTo>
                  <a:pt x="70" y="506"/>
                </a:lnTo>
                <a:lnTo>
                  <a:pt x="66" y="512"/>
                </a:lnTo>
                <a:lnTo>
                  <a:pt x="66" y="512"/>
                </a:lnTo>
                <a:lnTo>
                  <a:pt x="64" y="516"/>
                </a:lnTo>
                <a:lnTo>
                  <a:pt x="64" y="516"/>
                </a:lnTo>
                <a:lnTo>
                  <a:pt x="62" y="522"/>
                </a:lnTo>
                <a:lnTo>
                  <a:pt x="62" y="522"/>
                </a:lnTo>
                <a:lnTo>
                  <a:pt x="60" y="528"/>
                </a:lnTo>
                <a:lnTo>
                  <a:pt x="60" y="528"/>
                </a:lnTo>
                <a:lnTo>
                  <a:pt x="58" y="532"/>
                </a:lnTo>
                <a:lnTo>
                  <a:pt x="58" y="532"/>
                </a:lnTo>
                <a:lnTo>
                  <a:pt x="58" y="534"/>
                </a:lnTo>
                <a:lnTo>
                  <a:pt x="58" y="534"/>
                </a:lnTo>
                <a:lnTo>
                  <a:pt x="58" y="538"/>
                </a:lnTo>
                <a:lnTo>
                  <a:pt x="58" y="538"/>
                </a:lnTo>
                <a:lnTo>
                  <a:pt x="60" y="540"/>
                </a:lnTo>
                <a:lnTo>
                  <a:pt x="60" y="540"/>
                </a:lnTo>
                <a:lnTo>
                  <a:pt x="64" y="540"/>
                </a:lnTo>
                <a:lnTo>
                  <a:pt x="64" y="540"/>
                </a:lnTo>
                <a:lnTo>
                  <a:pt x="64" y="542"/>
                </a:lnTo>
                <a:lnTo>
                  <a:pt x="64" y="542"/>
                </a:lnTo>
                <a:lnTo>
                  <a:pt x="62" y="544"/>
                </a:lnTo>
                <a:lnTo>
                  <a:pt x="62" y="544"/>
                </a:lnTo>
                <a:lnTo>
                  <a:pt x="60" y="546"/>
                </a:lnTo>
                <a:lnTo>
                  <a:pt x="60" y="546"/>
                </a:lnTo>
                <a:lnTo>
                  <a:pt x="60" y="548"/>
                </a:lnTo>
                <a:lnTo>
                  <a:pt x="60" y="548"/>
                </a:lnTo>
                <a:lnTo>
                  <a:pt x="58" y="552"/>
                </a:lnTo>
                <a:lnTo>
                  <a:pt x="58" y="552"/>
                </a:lnTo>
                <a:lnTo>
                  <a:pt x="56" y="556"/>
                </a:lnTo>
                <a:lnTo>
                  <a:pt x="56" y="556"/>
                </a:lnTo>
                <a:lnTo>
                  <a:pt x="56" y="556"/>
                </a:lnTo>
                <a:lnTo>
                  <a:pt x="56" y="556"/>
                </a:lnTo>
                <a:lnTo>
                  <a:pt x="56" y="556"/>
                </a:lnTo>
                <a:lnTo>
                  <a:pt x="56" y="556"/>
                </a:lnTo>
                <a:lnTo>
                  <a:pt x="54" y="558"/>
                </a:lnTo>
                <a:lnTo>
                  <a:pt x="54" y="558"/>
                </a:lnTo>
                <a:lnTo>
                  <a:pt x="52" y="560"/>
                </a:lnTo>
                <a:lnTo>
                  <a:pt x="52" y="560"/>
                </a:lnTo>
                <a:lnTo>
                  <a:pt x="50" y="562"/>
                </a:lnTo>
                <a:lnTo>
                  <a:pt x="50" y="562"/>
                </a:lnTo>
                <a:lnTo>
                  <a:pt x="44" y="564"/>
                </a:lnTo>
                <a:lnTo>
                  <a:pt x="44" y="564"/>
                </a:lnTo>
                <a:lnTo>
                  <a:pt x="36" y="566"/>
                </a:lnTo>
                <a:lnTo>
                  <a:pt x="36" y="566"/>
                </a:lnTo>
                <a:lnTo>
                  <a:pt x="30" y="568"/>
                </a:lnTo>
                <a:lnTo>
                  <a:pt x="30" y="568"/>
                </a:lnTo>
                <a:lnTo>
                  <a:pt x="28" y="572"/>
                </a:lnTo>
                <a:lnTo>
                  <a:pt x="28" y="572"/>
                </a:lnTo>
                <a:lnTo>
                  <a:pt x="28" y="572"/>
                </a:lnTo>
                <a:lnTo>
                  <a:pt x="28" y="572"/>
                </a:lnTo>
                <a:lnTo>
                  <a:pt x="26" y="574"/>
                </a:lnTo>
                <a:lnTo>
                  <a:pt x="26" y="574"/>
                </a:lnTo>
                <a:lnTo>
                  <a:pt x="26" y="574"/>
                </a:lnTo>
                <a:lnTo>
                  <a:pt x="26" y="574"/>
                </a:lnTo>
                <a:lnTo>
                  <a:pt x="26" y="576"/>
                </a:lnTo>
                <a:lnTo>
                  <a:pt x="26" y="576"/>
                </a:lnTo>
                <a:lnTo>
                  <a:pt x="26" y="578"/>
                </a:lnTo>
                <a:lnTo>
                  <a:pt x="26" y="578"/>
                </a:lnTo>
                <a:lnTo>
                  <a:pt x="26" y="580"/>
                </a:lnTo>
                <a:lnTo>
                  <a:pt x="26" y="580"/>
                </a:lnTo>
                <a:lnTo>
                  <a:pt x="30" y="582"/>
                </a:lnTo>
                <a:lnTo>
                  <a:pt x="30" y="582"/>
                </a:lnTo>
                <a:lnTo>
                  <a:pt x="34" y="582"/>
                </a:lnTo>
                <a:lnTo>
                  <a:pt x="34" y="582"/>
                </a:lnTo>
                <a:lnTo>
                  <a:pt x="36" y="584"/>
                </a:lnTo>
                <a:lnTo>
                  <a:pt x="36" y="584"/>
                </a:lnTo>
                <a:lnTo>
                  <a:pt x="40" y="584"/>
                </a:lnTo>
                <a:lnTo>
                  <a:pt x="40" y="584"/>
                </a:lnTo>
                <a:lnTo>
                  <a:pt x="44" y="584"/>
                </a:lnTo>
                <a:lnTo>
                  <a:pt x="44" y="584"/>
                </a:lnTo>
                <a:lnTo>
                  <a:pt x="46" y="584"/>
                </a:lnTo>
                <a:lnTo>
                  <a:pt x="46" y="584"/>
                </a:lnTo>
                <a:lnTo>
                  <a:pt x="48" y="584"/>
                </a:lnTo>
                <a:lnTo>
                  <a:pt x="48" y="584"/>
                </a:lnTo>
                <a:lnTo>
                  <a:pt x="50" y="584"/>
                </a:lnTo>
                <a:lnTo>
                  <a:pt x="50" y="584"/>
                </a:lnTo>
                <a:lnTo>
                  <a:pt x="52" y="584"/>
                </a:lnTo>
                <a:lnTo>
                  <a:pt x="52" y="584"/>
                </a:lnTo>
                <a:lnTo>
                  <a:pt x="52" y="584"/>
                </a:lnTo>
                <a:lnTo>
                  <a:pt x="52" y="584"/>
                </a:lnTo>
                <a:lnTo>
                  <a:pt x="54" y="584"/>
                </a:lnTo>
                <a:lnTo>
                  <a:pt x="54" y="584"/>
                </a:lnTo>
                <a:lnTo>
                  <a:pt x="56" y="582"/>
                </a:lnTo>
                <a:lnTo>
                  <a:pt x="56" y="582"/>
                </a:lnTo>
                <a:lnTo>
                  <a:pt x="56" y="584"/>
                </a:lnTo>
                <a:lnTo>
                  <a:pt x="56" y="584"/>
                </a:lnTo>
                <a:lnTo>
                  <a:pt x="58" y="584"/>
                </a:lnTo>
                <a:lnTo>
                  <a:pt x="58" y="584"/>
                </a:lnTo>
                <a:lnTo>
                  <a:pt x="60" y="582"/>
                </a:lnTo>
                <a:lnTo>
                  <a:pt x="60" y="582"/>
                </a:lnTo>
                <a:lnTo>
                  <a:pt x="60" y="582"/>
                </a:lnTo>
                <a:lnTo>
                  <a:pt x="60" y="582"/>
                </a:lnTo>
                <a:lnTo>
                  <a:pt x="62" y="582"/>
                </a:lnTo>
                <a:lnTo>
                  <a:pt x="62" y="582"/>
                </a:lnTo>
                <a:lnTo>
                  <a:pt x="64" y="582"/>
                </a:lnTo>
                <a:lnTo>
                  <a:pt x="64" y="582"/>
                </a:lnTo>
                <a:lnTo>
                  <a:pt x="64" y="582"/>
                </a:lnTo>
                <a:lnTo>
                  <a:pt x="64" y="582"/>
                </a:lnTo>
                <a:lnTo>
                  <a:pt x="66" y="582"/>
                </a:lnTo>
                <a:lnTo>
                  <a:pt x="66" y="582"/>
                </a:lnTo>
                <a:lnTo>
                  <a:pt x="68" y="582"/>
                </a:lnTo>
                <a:lnTo>
                  <a:pt x="68" y="582"/>
                </a:lnTo>
                <a:lnTo>
                  <a:pt x="68" y="582"/>
                </a:lnTo>
                <a:lnTo>
                  <a:pt x="68" y="582"/>
                </a:lnTo>
                <a:lnTo>
                  <a:pt x="70" y="582"/>
                </a:lnTo>
                <a:lnTo>
                  <a:pt x="70" y="582"/>
                </a:lnTo>
                <a:lnTo>
                  <a:pt x="72" y="580"/>
                </a:lnTo>
                <a:lnTo>
                  <a:pt x="72" y="580"/>
                </a:lnTo>
                <a:lnTo>
                  <a:pt x="72" y="580"/>
                </a:lnTo>
                <a:lnTo>
                  <a:pt x="72" y="580"/>
                </a:lnTo>
                <a:lnTo>
                  <a:pt x="76" y="578"/>
                </a:lnTo>
                <a:lnTo>
                  <a:pt x="76" y="578"/>
                </a:lnTo>
                <a:lnTo>
                  <a:pt x="86" y="576"/>
                </a:lnTo>
                <a:lnTo>
                  <a:pt x="86" y="576"/>
                </a:lnTo>
                <a:lnTo>
                  <a:pt x="88" y="576"/>
                </a:lnTo>
                <a:lnTo>
                  <a:pt x="88" y="576"/>
                </a:lnTo>
                <a:lnTo>
                  <a:pt x="92" y="578"/>
                </a:lnTo>
                <a:lnTo>
                  <a:pt x="92" y="578"/>
                </a:lnTo>
                <a:lnTo>
                  <a:pt x="94" y="578"/>
                </a:lnTo>
                <a:lnTo>
                  <a:pt x="94" y="578"/>
                </a:lnTo>
                <a:lnTo>
                  <a:pt x="98" y="578"/>
                </a:lnTo>
                <a:lnTo>
                  <a:pt x="98" y="578"/>
                </a:lnTo>
                <a:lnTo>
                  <a:pt x="100" y="578"/>
                </a:lnTo>
                <a:lnTo>
                  <a:pt x="100" y="578"/>
                </a:lnTo>
                <a:lnTo>
                  <a:pt x="100" y="578"/>
                </a:lnTo>
                <a:lnTo>
                  <a:pt x="100" y="578"/>
                </a:lnTo>
                <a:lnTo>
                  <a:pt x="102" y="578"/>
                </a:lnTo>
                <a:lnTo>
                  <a:pt x="102" y="578"/>
                </a:lnTo>
                <a:lnTo>
                  <a:pt x="104" y="578"/>
                </a:lnTo>
                <a:lnTo>
                  <a:pt x="104" y="578"/>
                </a:lnTo>
                <a:lnTo>
                  <a:pt x="104" y="578"/>
                </a:lnTo>
                <a:lnTo>
                  <a:pt x="104" y="578"/>
                </a:lnTo>
                <a:lnTo>
                  <a:pt x="106" y="578"/>
                </a:lnTo>
                <a:lnTo>
                  <a:pt x="106" y="578"/>
                </a:lnTo>
                <a:lnTo>
                  <a:pt x="108" y="576"/>
                </a:lnTo>
                <a:lnTo>
                  <a:pt x="108" y="576"/>
                </a:lnTo>
                <a:lnTo>
                  <a:pt x="108" y="576"/>
                </a:lnTo>
                <a:lnTo>
                  <a:pt x="108" y="576"/>
                </a:lnTo>
                <a:lnTo>
                  <a:pt x="110" y="576"/>
                </a:lnTo>
                <a:lnTo>
                  <a:pt x="110" y="576"/>
                </a:lnTo>
                <a:lnTo>
                  <a:pt x="112" y="576"/>
                </a:lnTo>
                <a:lnTo>
                  <a:pt x="112" y="576"/>
                </a:lnTo>
                <a:lnTo>
                  <a:pt x="114" y="574"/>
                </a:lnTo>
                <a:lnTo>
                  <a:pt x="114" y="574"/>
                </a:lnTo>
                <a:lnTo>
                  <a:pt x="114" y="574"/>
                </a:lnTo>
                <a:lnTo>
                  <a:pt x="114" y="574"/>
                </a:lnTo>
                <a:lnTo>
                  <a:pt x="114" y="568"/>
                </a:lnTo>
                <a:lnTo>
                  <a:pt x="114" y="568"/>
                </a:lnTo>
                <a:lnTo>
                  <a:pt x="112" y="564"/>
                </a:lnTo>
                <a:lnTo>
                  <a:pt x="112" y="564"/>
                </a:lnTo>
                <a:lnTo>
                  <a:pt x="112" y="564"/>
                </a:lnTo>
                <a:lnTo>
                  <a:pt x="112" y="564"/>
                </a:lnTo>
                <a:lnTo>
                  <a:pt x="112" y="562"/>
                </a:lnTo>
                <a:lnTo>
                  <a:pt x="112" y="562"/>
                </a:lnTo>
                <a:lnTo>
                  <a:pt x="112" y="560"/>
                </a:lnTo>
                <a:lnTo>
                  <a:pt x="112" y="560"/>
                </a:lnTo>
                <a:lnTo>
                  <a:pt x="112" y="558"/>
                </a:lnTo>
                <a:lnTo>
                  <a:pt x="112" y="558"/>
                </a:lnTo>
                <a:lnTo>
                  <a:pt x="112" y="556"/>
                </a:lnTo>
                <a:lnTo>
                  <a:pt x="112" y="556"/>
                </a:lnTo>
                <a:lnTo>
                  <a:pt x="112" y="552"/>
                </a:lnTo>
                <a:lnTo>
                  <a:pt x="112" y="552"/>
                </a:lnTo>
                <a:lnTo>
                  <a:pt x="112" y="550"/>
                </a:lnTo>
                <a:lnTo>
                  <a:pt x="112" y="550"/>
                </a:lnTo>
                <a:lnTo>
                  <a:pt x="112" y="550"/>
                </a:lnTo>
                <a:lnTo>
                  <a:pt x="112" y="550"/>
                </a:lnTo>
                <a:lnTo>
                  <a:pt x="112" y="550"/>
                </a:lnTo>
                <a:lnTo>
                  <a:pt x="112" y="550"/>
                </a:lnTo>
                <a:lnTo>
                  <a:pt x="116" y="546"/>
                </a:lnTo>
                <a:lnTo>
                  <a:pt x="116" y="546"/>
                </a:lnTo>
                <a:lnTo>
                  <a:pt x="118" y="542"/>
                </a:lnTo>
                <a:lnTo>
                  <a:pt x="118" y="542"/>
                </a:lnTo>
                <a:lnTo>
                  <a:pt x="120" y="538"/>
                </a:lnTo>
                <a:lnTo>
                  <a:pt x="120" y="538"/>
                </a:lnTo>
                <a:lnTo>
                  <a:pt x="120" y="536"/>
                </a:lnTo>
                <a:lnTo>
                  <a:pt x="120" y="536"/>
                </a:lnTo>
                <a:lnTo>
                  <a:pt x="120" y="532"/>
                </a:lnTo>
                <a:lnTo>
                  <a:pt x="120" y="532"/>
                </a:lnTo>
                <a:lnTo>
                  <a:pt x="116" y="524"/>
                </a:lnTo>
                <a:lnTo>
                  <a:pt x="116" y="524"/>
                </a:lnTo>
                <a:lnTo>
                  <a:pt x="112" y="518"/>
                </a:lnTo>
                <a:lnTo>
                  <a:pt x="112" y="518"/>
                </a:lnTo>
                <a:lnTo>
                  <a:pt x="110" y="514"/>
                </a:lnTo>
                <a:lnTo>
                  <a:pt x="110" y="514"/>
                </a:lnTo>
                <a:lnTo>
                  <a:pt x="108" y="512"/>
                </a:lnTo>
                <a:lnTo>
                  <a:pt x="108" y="512"/>
                </a:lnTo>
                <a:lnTo>
                  <a:pt x="108" y="510"/>
                </a:lnTo>
                <a:lnTo>
                  <a:pt x="108" y="510"/>
                </a:lnTo>
                <a:lnTo>
                  <a:pt x="108" y="508"/>
                </a:lnTo>
                <a:lnTo>
                  <a:pt x="108" y="508"/>
                </a:lnTo>
                <a:lnTo>
                  <a:pt x="110" y="500"/>
                </a:lnTo>
                <a:lnTo>
                  <a:pt x="110" y="500"/>
                </a:lnTo>
                <a:lnTo>
                  <a:pt x="110" y="488"/>
                </a:lnTo>
                <a:lnTo>
                  <a:pt x="110" y="488"/>
                </a:lnTo>
                <a:lnTo>
                  <a:pt x="110" y="480"/>
                </a:lnTo>
                <a:lnTo>
                  <a:pt x="110" y="480"/>
                </a:lnTo>
                <a:lnTo>
                  <a:pt x="110" y="476"/>
                </a:lnTo>
                <a:lnTo>
                  <a:pt x="110" y="476"/>
                </a:lnTo>
                <a:lnTo>
                  <a:pt x="110" y="468"/>
                </a:lnTo>
                <a:lnTo>
                  <a:pt x="110" y="468"/>
                </a:lnTo>
                <a:lnTo>
                  <a:pt x="110" y="466"/>
                </a:lnTo>
                <a:lnTo>
                  <a:pt x="110" y="466"/>
                </a:lnTo>
                <a:lnTo>
                  <a:pt x="110" y="464"/>
                </a:lnTo>
                <a:lnTo>
                  <a:pt x="110" y="464"/>
                </a:lnTo>
                <a:lnTo>
                  <a:pt x="110" y="456"/>
                </a:lnTo>
                <a:lnTo>
                  <a:pt x="110" y="456"/>
                </a:lnTo>
                <a:lnTo>
                  <a:pt x="108" y="444"/>
                </a:lnTo>
                <a:lnTo>
                  <a:pt x="108" y="444"/>
                </a:lnTo>
                <a:lnTo>
                  <a:pt x="108" y="438"/>
                </a:lnTo>
                <a:lnTo>
                  <a:pt x="108" y="438"/>
                </a:lnTo>
                <a:lnTo>
                  <a:pt x="108" y="434"/>
                </a:lnTo>
                <a:lnTo>
                  <a:pt x="108" y="434"/>
                </a:lnTo>
                <a:lnTo>
                  <a:pt x="108" y="430"/>
                </a:lnTo>
                <a:lnTo>
                  <a:pt x="108" y="430"/>
                </a:lnTo>
                <a:lnTo>
                  <a:pt x="110" y="422"/>
                </a:lnTo>
                <a:lnTo>
                  <a:pt x="110" y="422"/>
                </a:lnTo>
                <a:lnTo>
                  <a:pt x="110" y="416"/>
                </a:lnTo>
                <a:lnTo>
                  <a:pt x="110" y="416"/>
                </a:lnTo>
                <a:lnTo>
                  <a:pt x="110" y="410"/>
                </a:lnTo>
                <a:lnTo>
                  <a:pt x="110" y="410"/>
                </a:lnTo>
                <a:lnTo>
                  <a:pt x="110" y="402"/>
                </a:lnTo>
                <a:lnTo>
                  <a:pt x="110" y="402"/>
                </a:lnTo>
                <a:lnTo>
                  <a:pt x="110" y="396"/>
                </a:lnTo>
                <a:lnTo>
                  <a:pt x="110" y="396"/>
                </a:lnTo>
                <a:lnTo>
                  <a:pt x="108" y="392"/>
                </a:lnTo>
                <a:lnTo>
                  <a:pt x="108" y="392"/>
                </a:lnTo>
                <a:lnTo>
                  <a:pt x="108" y="386"/>
                </a:lnTo>
                <a:lnTo>
                  <a:pt x="108" y="386"/>
                </a:lnTo>
                <a:lnTo>
                  <a:pt x="108" y="382"/>
                </a:lnTo>
                <a:lnTo>
                  <a:pt x="108" y="382"/>
                </a:lnTo>
                <a:lnTo>
                  <a:pt x="108" y="382"/>
                </a:lnTo>
                <a:lnTo>
                  <a:pt x="108" y="382"/>
                </a:lnTo>
                <a:lnTo>
                  <a:pt x="108" y="384"/>
                </a:lnTo>
                <a:lnTo>
                  <a:pt x="108" y="384"/>
                </a:lnTo>
                <a:lnTo>
                  <a:pt x="110" y="388"/>
                </a:lnTo>
                <a:lnTo>
                  <a:pt x="110" y="388"/>
                </a:lnTo>
                <a:lnTo>
                  <a:pt x="110" y="394"/>
                </a:lnTo>
                <a:lnTo>
                  <a:pt x="110" y="394"/>
                </a:lnTo>
                <a:lnTo>
                  <a:pt x="112" y="396"/>
                </a:lnTo>
                <a:lnTo>
                  <a:pt x="112" y="396"/>
                </a:lnTo>
                <a:lnTo>
                  <a:pt x="112" y="400"/>
                </a:lnTo>
                <a:lnTo>
                  <a:pt x="112" y="400"/>
                </a:lnTo>
                <a:lnTo>
                  <a:pt x="114" y="406"/>
                </a:lnTo>
                <a:lnTo>
                  <a:pt x="114" y="406"/>
                </a:lnTo>
                <a:lnTo>
                  <a:pt x="114" y="410"/>
                </a:lnTo>
                <a:lnTo>
                  <a:pt x="114" y="410"/>
                </a:lnTo>
                <a:lnTo>
                  <a:pt x="116" y="416"/>
                </a:lnTo>
                <a:lnTo>
                  <a:pt x="116" y="416"/>
                </a:lnTo>
                <a:lnTo>
                  <a:pt x="118" y="420"/>
                </a:lnTo>
                <a:lnTo>
                  <a:pt x="118" y="420"/>
                </a:lnTo>
                <a:lnTo>
                  <a:pt x="118" y="426"/>
                </a:lnTo>
                <a:lnTo>
                  <a:pt x="118" y="426"/>
                </a:lnTo>
                <a:lnTo>
                  <a:pt x="118" y="430"/>
                </a:lnTo>
                <a:lnTo>
                  <a:pt x="118" y="430"/>
                </a:lnTo>
                <a:lnTo>
                  <a:pt x="118" y="434"/>
                </a:lnTo>
                <a:lnTo>
                  <a:pt x="118" y="434"/>
                </a:lnTo>
                <a:lnTo>
                  <a:pt x="120" y="438"/>
                </a:lnTo>
                <a:lnTo>
                  <a:pt x="120" y="438"/>
                </a:lnTo>
                <a:lnTo>
                  <a:pt x="120" y="442"/>
                </a:lnTo>
                <a:lnTo>
                  <a:pt x="120" y="442"/>
                </a:lnTo>
                <a:lnTo>
                  <a:pt x="120" y="448"/>
                </a:lnTo>
                <a:lnTo>
                  <a:pt x="120" y="448"/>
                </a:lnTo>
                <a:lnTo>
                  <a:pt x="120" y="452"/>
                </a:lnTo>
                <a:lnTo>
                  <a:pt x="120" y="452"/>
                </a:lnTo>
                <a:lnTo>
                  <a:pt x="120" y="454"/>
                </a:lnTo>
                <a:lnTo>
                  <a:pt x="120" y="454"/>
                </a:lnTo>
                <a:lnTo>
                  <a:pt x="122" y="460"/>
                </a:lnTo>
                <a:lnTo>
                  <a:pt x="122" y="460"/>
                </a:lnTo>
                <a:lnTo>
                  <a:pt x="122" y="464"/>
                </a:lnTo>
                <a:lnTo>
                  <a:pt x="122" y="464"/>
                </a:lnTo>
                <a:lnTo>
                  <a:pt x="122" y="468"/>
                </a:lnTo>
                <a:lnTo>
                  <a:pt x="122" y="468"/>
                </a:lnTo>
                <a:lnTo>
                  <a:pt x="122" y="470"/>
                </a:lnTo>
                <a:lnTo>
                  <a:pt x="122" y="470"/>
                </a:lnTo>
                <a:lnTo>
                  <a:pt x="124" y="478"/>
                </a:lnTo>
                <a:lnTo>
                  <a:pt x="124" y="478"/>
                </a:lnTo>
                <a:lnTo>
                  <a:pt x="124" y="490"/>
                </a:lnTo>
                <a:lnTo>
                  <a:pt x="124" y="490"/>
                </a:lnTo>
                <a:lnTo>
                  <a:pt x="124" y="500"/>
                </a:lnTo>
                <a:lnTo>
                  <a:pt x="124" y="500"/>
                </a:lnTo>
                <a:lnTo>
                  <a:pt x="128" y="514"/>
                </a:lnTo>
                <a:lnTo>
                  <a:pt x="128" y="514"/>
                </a:lnTo>
                <a:lnTo>
                  <a:pt x="130" y="522"/>
                </a:lnTo>
                <a:lnTo>
                  <a:pt x="130" y="522"/>
                </a:lnTo>
                <a:lnTo>
                  <a:pt x="132" y="528"/>
                </a:lnTo>
                <a:lnTo>
                  <a:pt x="132" y="528"/>
                </a:lnTo>
                <a:lnTo>
                  <a:pt x="134" y="534"/>
                </a:lnTo>
                <a:lnTo>
                  <a:pt x="134" y="534"/>
                </a:lnTo>
                <a:lnTo>
                  <a:pt x="136" y="536"/>
                </a:lnTo>
                <a:lnTo>
                  <a:pt x="136" y="536"/>
                </a:lnTo>
                <a:lnTo>
                  <a:pt x="140" y="540"/>
                </a:lnTo>
                <a:lnTo>
                  <a:pt x="140" y="540"/>
                </a:lnTo>
                <a:lnTo>
                  <a:pt x="140" y="540"/>
                </a:lnTo>
                <a:lnTo>
                  <a:pt x="140" y="540"/>
                </a:lnTo>
                <a:lnTo>
                  <a:pt x="140" y="542"/>
                </a:lnTo>
                <a:lnTo>
                  <a:pt x="140" y="542"/>
                </a:lnTo>
                <a:lnTo>
                  <a:pt x="136" y="544"/>
                </a:lnTo>
                <a:lnTo>
                  <a:pt x="136" y="544"/>
                </a:lnTo>
                <a:lnTo>
                  <a:pt x="134" y="546"/>
                </a:lnTo>
                <a:lnTo>
                  <a:pt x="134" y="546"/>
                </a:lnTo>
                <a:lnTo>
                  <a:pt x="132" y="552"/>
                </a:lnTo>
                <a:lnTo>
                  <a:pt x="132" y="552"/>
                </a:lnTo>
                <a:lnTo>
                  <a:pt x="130" y="554"/>
                </a:lnTo>
                <a:lnTo>
                  <a:pt x="130" y="554"/>
                </a:lnTo>
                <a:lnTo>
                  <a:pt x="128" y="558"/>
                </a:lnTo>
                <a:lnTo>
                  <a:pt x="128" y="558"/>
                </a:lnTo>
                <a:lnTo>
                  <a:pt x="130" y="562"/>
                </a:lnTo>
                <a:lnTo>
                  <a:pt x="130" y="562"/>
                </a:lnTo>
                <a:lnTo>
                  <a:pt x="132" y="564"/>
                </a:lnTo>
                <a:lnTo>
                  <a:pt x="132" y="564"/>
                </a:lnTo>
                <a:lnTo>
                  <a:pt x="134" y="566"/>
                </a:lnTo>
                <a:lnTo>
                  <a:pt x="134" y="566"/>
                </a:lnTo>
                <a:lnTo>
                  <a:pt x="136" y="568"/>
                </a:lnTo>
                <a:lnTo>
                  <a:pt x="136" y="568"/>
                </a:lnTo>
                <a:lnTo>
                  <a:pt x="138" y="572"/>
                </a:lnTo>
                <a:lnTo>
                  <a:pt x="138" y="572"/>
                </a:lnTo>
                <a:lnTo>
                  <a:pt x="140" y="572"/>
                </a:lnTo>
                <a:lnTo>
                  <a:pt x="140" y="572"/>
                </a:lnTo>
                <a:lnTo>
                  <a:pt x="142" y="576"/>
                </a:lnTo>
                <a:lnTo>
                  <a:pt x="142" y="576"/>
                </a:lnTo>
                <a:lnTo>
                  <a:pt x="144" y="578"/>
                </a:lnTo>
                <a:lnTo>
                  <a:pt x="144" y="578"/>
                </a:lnTo>
                <a:lnTo>
                  <a:pt x="144" y="578"/>
                </a:lnTo>
                <a:lnTo>
                  <a:pt x="144" y="578"/>
                </a:lnTo>
                <a:lnTo>
                  <a:pt x="142" y="582"/>
                </a:lnTo>
                <a:lnTo>
                  <a:pt x="142" y="582"/>
                </a:lnTo>
                <a:lnTo>
                  <a:pt x="142" y="588"/>
                </a:lnTo>
                <a:lnTo>
                  <a:pt x="142" y="588"/>
                </a:lnTo>
                <a:lnTo>
                  <a:pt x="142" y="588"/>
                </a:lnTo>
                <a:lnTo>
                  <a:pt x="142" y="588"/>
                </a:lnTo>
                <a:lnTo>
                  <a:pt x="142" y="590"/>
                </a:lnTo>
                <a:lnTo>
                  <a:pt x="142" y="590"/>
                </a:lnTo>
                <a:lnTo>
                  <a:pt x="142" y="590"/>
                </a:lnTo>
                <a:lnTo>
                  <a:pt x="142" y="590"/>
                </a:lnTo>
                <a:lnTo>
                  <a:pt x="140" y="594"/>
                </a:lnTo>
                <a:lnTo>
                  <a:pt x="140" y="594"/>
                </a:lnTo>
                <a:lnTo>
                  <a:pt x="140" y="598"/>
                </a:lnTo>
                <a:lnTo>
                  <a:pt x="140" y="598"/>
                </a:lnTo>
                <a:lnTo>
                  <a:pt x="142" y="600"/>
                </a:lnTo>
                <a:lnTo>
                  <a:pt x="142" y="600"/>
                </a:lnTo>
                <a:lnTo>
                  <a:pt x="146" y="600"/>
                </a:lnTo>
                <a:lnTo>
                  <a:pt x="146" y="600"/>
                </a:lnTo>
                <a:lnTo>
                  <a:pt x="150" y="600"/>
                </a:lnTo>
                <a:lnTo>
                  <a:pt x="150" y="600"/>
                </a:lnTo>
                <a:lnTo>
                  <a:pt x="164" y="600"/>
                </a:lnTo>
                <a:lnTo>
                  <a:pt x="164" y="600"/>
                </a:lnTo>
                <a:lnTo>
                  <a:pt x="174" y="598"/>
                </a:lnTo>
                <a:lnTo>
                  <a:pt x="174" y="598"/>
                </a:lnTo>
                <a:lnTo>
                  <a:pt x="178" y="596"/>
                </a:lnTo>
                <a:lnTo>
                  <a:pt x="178" y="596"/>
                </a:lnTo>
                <a:lnTo>
                  <a:pt x="180" y="594"/>
                </a:lnTo>
                <a:lnTo>
                  <a:pt x="180" y="594"/>
                </a:lnTo>
                <a:lnTo>
                  <a:pt x="180" y="590"/>
                </a:lnTo>
                <a:lnTo>
                  <a:pt x="180" y="590"/>
                </a:lnTo>
                <a:lnTo>
                  <a:pt x="178" y="586"/>
                </a:lnTo>
                <a:lnTo>
                  <a:pt x="178" y="586"/>
                </a:lnTo>
                <a:lnTo>
                  <a:pt x="178" y="584"/>
                </a:lnTo>
                <a:lnTo>
                  <a:pt x="178" y="584"/>
                </a:lnTo>
                <a:lnTo>
                  <a:pt x="178" y="578"/>
                </a:lnTo>
                <a:lnTo>
                  <a:pt x="178" y="578"/>
                </a:lnTo>
                <a:lnTo>
                  <a:pt x="178" y="578"/>
                </a:lnTo>
                <a:lnTo>
                  <a:pt x="178" y="578"/>
                </a:lnTo>
                <a:lnTo>
                  <a:pt x="176" y="576"/>
                </a:lnTo>
                <a:lnTo>
                  <a:pt x="176" y="576"/>
                </a:lnTo>
                <a:lnTo>
                  <a:pt x="178" y="574"/>
                </a:lnTo>
                <a:lnTo>
                  <a:pt x="178" y="574"/>
                </a:lnTo>
                <a:lnTo>
                  <a:pt x="178" y="574"/>
                </a:lnTo>
                <a:lnTo>
                  <a:pt x="178" y="574"/>
                </a:lnTo>
                <a:lnTo>
                  <a:pt x="180" y="568"/>
                </a:lnTo>
                <a:lnTo>
                  <a:pt x="180" y="568"/>
                </a:lnTo>
                <a:lnTo>
                  <a:pt x="180" y="566"/>
                </a:lnTo>
                <a:lnTo>
                  <a:pt x="180" y="566"/>
                </a:lnTo>
                <a:lnTo>
                  <a:pt x="182" y="564"/>
                </a:lnTo>
                <a:lnTo>
                  <a:pt x="182" y="564"/>
                </a:lnTo>
                <a:lnTo>
                  <a:pt x="182" y="562"/>
                </a:lnTo>
                <a:lnTo>
                  <a:pt x="182" y="562"/>
                </a:lnTo>
                <a:lnTo>
                  <a:pt x="184" y="558"/>
                </a:lnTo>
                <a:lnTo>
                  <a:pt x="184" y="558"/>
                </a:lnTo>
                <a:lnTo>
                  <a:pt x="186" y="556"/>
                </a:lnTo>
                <a:lnTo>
                  <a:pt x="186" y="556"/>
                </a:lnTo>
                <a:lnTo>
                  <a:pt x="186" y="554"/>
                </a:lnTo>
                <a:lnTo>
                  <a:pt x="186" y="554"/>
                </a:lnTo>
                <a:lnTo>
                  <a:pt x="186" y="552"/>
                </a:lnTo>
                <a:lnTo>
                  <a:pt x="186" y="55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4EF272-4BA7-44B3-8270-8A299DDAB24A}"/>
              </a:ext>
            </a:extLst>
          </p:cNvPr>
          <p:cNvSpPr txBox="1"/>
          <p:nvPr/>
        </p:nvSpPr>
        <p:spPr>
          <a:xfrm>
            <a:off x="6507151" y="16597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w Cen MT Condensed Extra Bold" panose="020B0803020202020204" pitchFamily="34" charset="0"/>
              </a:rPr>
              <a:t>Effect 1</a:t>
            </a:r>
          </a:p>
          <a:p>
            <a:r>
              <a:rPr lang="en-US" sz="2400" dirty="0">
                <a:latin typeface="Calibri" pitchFamily="34" charset="0"/>
              </a:rPr>
              <a:t>This is the text regarding Effect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6575DB-D899-4BFE-A11A-9B62E76EC067}"/>
              </a:ext>
            </a:extLst>
          </p:cNvPr>
          <p:cNvSpPr txBox="1"/>
          <p:nvPr/>
        </p:nvSpPr>
        <p:spPr>
          <a:xfrm>
            <a:off x="7668586" y="4793029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w Cen MT Condensed Extra Bold" panose="020B0803020202020204" pitchFamily="34" charset="0"/>
              </a:rPr>
              <a:t>Effect 2</a:t>
            </a:r>
          </a:p>
          <a:p>
            <a:r>
              <a:rPr lang="en-US" sz="2400" dirty="0">
                <a:latin typeface="Calibri" pitchFamily="34" charset="0"/>
              </a:rPr>
              <a:t>This is the text regarding Effect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C49E75-6179-425E-9A75-BD25D5D003F3}"/>
              </a:ext>
            </a:extLst>
          </p:cNvPr>
          <p:cNvSpPr txBox="1"/>
          <p:nvPr/>
        </p:nvSpPr>
        <p:spPr>
          <a:xfrm>
            <a:off x="2422304" y="5393193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latin typeface="Tw Cen MT Condensed Extra Bold" panose="020B0803020202020204" pitchFamily="34" charset="0"/>
              </a:rPr>
              <a:t>Effect 3</a:t>
            </a:r>
          </a:p>
          <a:p>
            <a:pPr algn="r"/>
            <a:r>
              <a:rPr lang="en-US" sz="2400" dirty="0">
                <a:latin typeface="Calibri" pitchFamily="34" charset="0"/>
              </a:rPr>
              <a:t>This is the text regarding Effect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138302-9BD6-4F41-9184-7C0DAE5A1A4D}"/>
              </a:ext>
            </a:extLst>
          </p:cNvPr>
          <p:cNvSpPr txBox="1"/>
          <p:nvPr/>
        </p:nvSpPr>
        <p:spPr>
          <a:xfrm>
            <a:off x="416493" y="3143881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latin typeface="Tw Cen MT Condensed Extra Bold" panose="020B0803020202020204" pitchFamily="34" charset="0"/>
              </a:rPr>
              <a:t>Effect  4</a:t>
            </a:r>
          </a:p>
          <a:p>
            <a:pPr algn="r"/>
            <a:r>
              <a:rPr lang="en-US" sz="2400" dirty="0">
                <a:latin typeface="Calibri" pitchFamily="34" charset="0"/>
              </a:rPr>
              <a:t>This is the text regarding Effect 4</a:t>
            </a:r>
          </a:p>
        </p:txBody>
      </p:sp>
    </p:spTree>
    <p:extLst>
      <p:ext uri="{BB962C8B-B14F-4D97-AF65-F5344CB8AC3E}">
        <p14:creationId xmlns:p14="http://schemas.microsoft.com/office/powerpoint/2010/main" val="163641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2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Cause and Effect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7273"/>
          <a:stretch/>
        </p:blipFill>
        <p:spPr>
          <a:xfrm>
            <a:off x="1676400" y="5333997"/>
            <a:ext cx="5029200" cy="1143002"/>
          </a:xfrm>
          <a:prstGeom prst="rect">
            <a:avLst/>
          </a:prstGeom>
        </p:spPr>
      </p:pic>
      <p:cxnSp>
        <p:nvCxnSpPr>
          <p:cNvPr id="5" name="Straight Connector 4"/>
          <p:cNvCxnSpPr>
            <a:cxnSpLocks/>
          </p:cNvCxnSpPr>
          <p:nvPr/>
        </p:nvCxnSpPr>
        <p:spPr>
          <a:xfrm>
            <a:off x="1828800" y="5334000"/>
            <a:ext cx="50292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6934200" y="4495801"/>
            <a:ext cx="2971801" cy="1770737"/>
            <a:chOff x="5410200" y="4495800"/>
            <a:chExt cx="2971801" cy="1770737"/>
          </a:xfrm>
        </p:grpSpPr>
        <p:sp>
          <p:nvSpPr>
            <p:cNvPr id="6" name="Rectangle 5"/>
            <p:cNvSpPr/>
            <p:nvPr/>
          </p:nvSpPr>
          <p:spPr>
            <a:xfrm>
              <a:off x="5410200" y="4528810"/>
              <a:ext cx="2819400" cy="4572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8900000" scaled="1"/>
              <a:tileRect/>
            </a:gradFill>
            <a:ln/>
            <a:effectLst>
              <a:outerShdw blurRad="76200" dist="23000" dir="5400000" sx="103000" sy="10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10200" y="4495800"/>
              <a:ext cx="9493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Effort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86401" y="5066208"/>
              <a:ext cx="2895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sample text with your own text and more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58000" y="1948191"/>
            <a:ext cx="2971801" cy="1770737"/>
            <a:chOff x="5334000" y="1948190"/>
            <a:chExt cx="2971801" cy="1770737"/>
          </a:xfrm>
        </p:grpSpPr>
        <p:sp>
          <p:nvSpPr>
            <p:cNvPr id="9" name="Rectangle 8"/>
            <p:cNvSpPr/>
            <p:nvPr/>
          </p:nvSpPr>
          <p:spPr>
            <a:xfrm>
              <a:off x="5334000" y="1981200"/>
              <a:ext cx="2819400" cy="4572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334000" y="1948190"/>
              <a:ext cx="1023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w Cen MT Condensed Extra Bold" panose="020B0803020202020204" pitchFamily="34" charset="0"/>
                </a:rPr>
                <a:t>Result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410201" y="2518598"/>
              <a:ext cx="28956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sample text with your own text and more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8620F4F-8B80-4390-AB4D-07B19E6B64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327"/>
          <a:stretch/>
        </p:blipFill>
        <p:spPr>
          <a:xfrm>
            <a:off x="1686560" y="1457960"/>
            <a:ext cx="5029200" cy="385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4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Cause 4 Effects</a:t>
            </a:r>
            <a:endParaRPr lang="en-US" sz="4000" dirty="0"/>
          </a:p>
        </p:txBody>
      </p:sp>
      <p:grpSp>
        <p:nvGrpSpPr>
          <p:cNvPr id="7" name="Group 19"/>
          <p:cNvGrpSpPr/>
          <p:nvPr/>
        </p:nvGrpSpPr>
        <p:grpSpPr>
          <a:xfrm>
            <a:off x="4724400" y="1676400"/>
            <a:ext cx="2743200" cy="1752600"/>
            <a:chOff x="3048000" y="1524000"/>
            <a:chExt cx="2743200" cy="1752600"/>
          </a:xfrm>
        </p:grpSpPr>
        <p:sp>
          <p:nvSpPr>
            <p:cNvPr id="3" name="Freeform 7"/>
            <p:cNvSpPr>
              <a:spLocks noEditPoints="1"/>
            </p:cNvSpPr>
            <p:nvPr/>
          </p:nvSpPr>
          <p:spPr bwMode="auto">
            <a:xfrm flipV="1">
              <a:off x="3048000" y="1524000"/>
              <a:ext cx="2743200" cy="1752600"/>
            </a:xfrm>
            <a:custGeom>
              <a:avLst/>
              <a:gdLst>
                <a:gd name="T0" fmla="*/ 1744663 w 1888"/>
                <a:gd name="T1" fmla="*/ 298450 h 1250"/>
                <a:gd name="T2" fmla="*/ 1744663 w 1888"/>
                <a:gd name="T3" fmla="*/ 234950 h 1250"/>
                <a:gd name="T4" fmla="*/ 1506537 w 1888"/>
                <a:gd name="T5" fmla="*/ 0 h 1250"/>
                <a:gd name="T6" fmla="*/ 1271588 w 1888"/>
                <a:gd name="T7" fmla="*/ 234950 h 1250"/>
                <a:gd name="T8" fmla="*/ 1271588 w 1888"/>
                <a:gd name="T9" fmla="*/ 298450 h 1250"/>
                <a:gd name="T10" fmla="*/ 0 w 1888"/>
                <a:gd name="T11" fmla="*/ 298450 h 1250"/>
                <a:gd name="T12" fmla="*/ 0 w 1888"/>
                <a:gd name="T13" fmla="*/ 1984375 h 1250"/>
                <a:gd name="T14" fmla="*/ 2997200 w 1888"/>
                <a:gd name="T15" fmla="*/ 1984375 h 1250"/>
                <a:gd name="T16" fmla="*/ 2997200 w 1888"/>
                <a:gd name="T17" fmla="*/ 298450 h 1250"/>
                <a:gd name="T18" fmla="*/ 1744663 w 1888"/>
                <a:gd name="T19" fmla="*/ 298450 h 1250"/>
                <a:gd name="T20" fmla="*/ 1506537 w 1888"/>
                <a:gd name="T21" fmla="*/ 201612 h 1250"/>
                <a:gd name="T22" fmla="*/ 1606550 w 1888"/>
                <a:gd name="T23" fmla="*/ 298450 h 1250"/>
                <a:gd name="T24" fmla="*/ 1409700 w 1888"/>
                <a:gd name="T25" fmla="*/ 298450 h 1250"/>
                <a:gd name="T26" fmla="*/ 1506537 w 1888"/>
                <a:gd name="T27" fmla="*/ 201612 h 12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88"/>
                <a:gd name="T43" fmla="*/ 0 h 1250"/>
                <a:gd name="T44" fmla="*/ 1888 w 1888"/>
                <a:gd name="T45" fmla="*/ 1250 h 125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88" h="1250">
                  <a:moveTo>
                    <a:pt x="1099" y="188"/>
                  </a:moveTo>
                  <a:lnTo>
                    <a:pt x="1099" y="148"/>
                  </a:lnTo>
                  <a:lnTo>
                    <a:pt x="949" y="0"/>
                  </a:lnTo>
                  <a:lnTo>
                    <a:pt x="801" y="148"/>
                  </a:lnTo>
                  <a:lnTo>
                    <a:pt x="801" y="188"/>
                  </a:lnTo>
                  <a:lnTo>
                    <a:pt x="0" y="188"/>
                  </a:lnTo>
                  <a:lnTo>
                    <a:pt x="0" y="1250"/>
                  </a:lnTo>
                  <a:lnTo>
                    <a:pt x="1888" y="1250"/>
                  </a:lnTo>
                  <a:lnTo>
                    <a:pt x="1888" y="188"/>
                  </a:lnTo>
                  <a:lnTo>
                    <a:pt x="1099" y="188"/>
                  </a:lnTo>
                  <a:close/>
                  <a:moveTo>
                    <a:pt x="949" y="127"/>
                  </a:moveTo>
                  <a:lnTo>
                    <a:pt x="1012" y="188"/>
                  </a:lnTo>
                  <a:lnTo>
                    <a:pt x="888" y="188"/>
                  </a:lnTo>
                  <a:lnTo>
                    <a:pt x="949" y="127"/>
                  </a:lnTo>
                  <a:close/>
                </a:path>
              </a:pathLst>
            </a:custGeom>
            <a:solidFill>
              <a:schemeClr val="accent1"/>
            </a:solidFill>
            <a:ln w="9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txBody>
            <a:bodyPr/>
            <a:lstStyle/>
            <a:p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12168" y="1588168"/>
              <a:ext cx="2590800" cy="381000"/>
            </a:xfrm>
            <a:prstGeom prst="rect">
              <a:avLst/>
            </a:prstGeom>
            <a:gradFill>
              <a:gsLst>
                <a:gs pos="0">
                  <a:schemeClr val="bg1">
                    <a:alpha val="81000"/>
                  </a:schemeClr>
                </a:gs>
                <a:gs pos="50000">
                  <a:schemeClr val="bg1">
                    <a:lumMod val="85000"/>
                    <a:alpha val="35000"/>
                  </a:schemeClr>
                </a:gs>
                <a:gs pos="100000">
                  <a:schemeClr val="bg1">
                    <a:lumMod val="95000"/>
                    <a:alpha val="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0" y="1608787"/>
              <a:ext cx="2590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You can replace this sample text with yours</a:t>
              </a:r>
            </a:p>
          </p:txBody>
        </p:sp>
      </p:grpSp>
      <p:grpSp>
        <p:nvGrpSpPr>
          <p:cNvPr id="13" name="Group 20"/>
          <p:cNvGrpSpPr/>
          <p:nvPr/>
        </p:nvGrpSpPr>
        <p:grpSpPr>
          <a:xfrm>
            <a:off x="7260448" y="3305764"/>
            <a:ext cx="2950352" cy="1504934"/>
            <a:chOff x="5584048" y="3153364"/>
            <a:chExt cx="2950352" cy="1504934"/>
          </a:xfrm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 flipH="1">
              <a:off x="5584048" y="3153364"/>
              <a:ext cx="2950352" cy="1504934"/>
            </a:xfrm>
            <a:custGeom>
              <a:avLst/>
              <a:gdLst>
                <a:gd name="T0" fmla="*/ 3305175 w 2082"/>
                <a:gd name="T1" fmla="*/ 838200 h 1062"/>
                <a:gd name="T2" fmla="*/ 3067049 w 2082"/>
                <a:gd name="T3" fmla="*/ 600075 h 1062"/>
                <a:gd name="T4" fmla="*/ 2992437 w 2082"/>
                <a:gd name="T5" fmla="*/ 600075 h 1062"/>
                <a:gd name="T6" fmla="*/ 2992437 w 2082"/>
                <a:gd name="T7" fmla="*/ 0 h 1062"/>
                <a:gd name="T8" fmla="*/ 0 w 2082"/>
                <a:gd name="T9" fmla="*/ 0 h 1062"/>
                <a:gd name="T10" fmla="*/ 0 w 2082"/>
                <a:gd name="T11" fmla="*/ 1685925 h 1062"/>
                <a:gd name="T12" fmla="*/ 2992437 w 2082"/>
                <a:gd name="T13" fmla="*/ 1685925 h 1062"/>
                <a:gd name="T14" fmla="*/ 2992437 w 2082"/>
                <a:gd name="T15" fmla="*/ 1073150 h 1062"/>
                <a:gd name="T16" fmla="*/ 3067049 w 2082"/>
                <a:gd name="T17" fmla="*/ 1073150 h 1062"/>
                <a:gd name="T18" fmla="*/ 3305175 w 2082"/>
                <a:gd name="T19" fmla="*/ 838200 h 1062"/>
                <a:gd name="T20" fmla="*/ 2992437 w 2082"/>
                <a:gd name="T21" fmla="*/ 727075 h 1062"/>
                <a:gd name="T22" fmla="*/ 3105149 w 2082"/>
                <a:gd name="T23" fmla="*/ 838200 h 1062"/>
                <a:gd name="T24" fmla="*/ 2992437 w 2082"/>
                <a:gd name="T25" fmla="*/ 950912 h 1062"/>
                <a:gd name="T26" fmla="*/ 2992437 w 2082"/>
                <a:gd name="T27" fmla="*/ 727075 h 10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82"/>
                <a:gd name="T43" fmla="*/ 0 h 1062"/>
                <a:gd name="T44" fmla="*/ 2082 w 2082"/>
                <a:gd name="T45" fmla="*/ 1062 h 106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82" h="1062">
                  <a:moveTo>
                    <a:pt x="2082" y="528"/>
                  </a:moveTo>
                  <a:lnTo>
                    <a:pt x="1932" y="378"/>
                  </a:lnTo>
                  <a:lnTo>
                    <a:pt x="1885" y="378"/>
                  </a:lnTo>
                  <a:lnTo>
                    <a:pt x="1885" y="0"/>
                  </a:lnTo>
                  <a:lnTo>
                    <a:pt x="0" y="0"/>
                  </a:lnTo>
                  <a:lnTo>
                    <a:pt x="0" y="1062"/>
                  </a:lnTo>
                  <a:lnTo>
                    <a:pt x="1885" y="1062"/>
                  </a:lnTo>
                  <a:lnTo>
                    <a:pt x="1885" y="676"/>
                  </a:lnTo>
                  <a:lnTo>
                    <a:pt x="1932" y="676"/>
                  </a:lnTo>
                  <a:lnTo>
                    <a:pt x="2082" y="528"/>
                  </a:lnTo>
                  <a:close/>
                  <a:moveTo>
                    <a:pt x="1885" y="458"/>
                  </a:moveTo>
                  <a:lnTo>
                    <a:pt x="1956" y="528"/>
                  </a:lnTo>
                  <a:lnTo>
                    <a:pt x="1885" y="599"/>
                  </a:lnTo>
                  <a:lnTo>
                    <a:pt x="1885" y="458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">
              <a:solidFill>
                <a:srgbClr val="231F2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txBody>
            <a:bodyPr/>
            <a:lstStyle/>
            <a:p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879432" y="3200400"/>
              <a:ext cx="2590800" cy="381000"/>
            </a:xfrm>
            <a:prstGeom prst="rect">
              <a:avLst/>
            </a:prstGeom>
            <a:gradFill>
              <a:gsLst>
                <a:gs pos="0">
                  <a:schemeClr val="bg1">
                    <a:alpha val="81000"/>
                  </a:schemeClr>
                </a:gs>
                <a:gs pos="50000">
                  <a:schemeClr val="bg1">
                    <a:lumMod val="85000"/>
                    <a:alpha val="35000"/>
                  </a:schemeClr>
                </a:gs>
                <a:gs pos="100000">
                  <a:schemeClr val="bg1">
                    <a:lumMod val="95000"/>
                    <a:alpha val="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67400" y="3276600"/>
              <a:ext cx="2590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You can replace this sample text with yours</a:t>
              </a:r>
            </a:p>
          </p:txBody>
        </p:sp>
      </p:grpSp>
      <p:grpSp>
        <p:nvGrpSpPr>
          <p:cNvPr id="14" name="Group 21"/>
          <p:cNvGrpSpPr/>
          <p:nvPr/>
        </p:nvGrpSpPr>
        <p:grpSpPr>
          <a:xfrm>
            <a:off x="4744412" y="4715242"/>
            <a:ext cx="2723188" cy="1685558"/>
            <a:chOff x="3068012" y="4562842"/>
            <a:chExt cx="2723188" cy="1685558"/>
          </a:xfrm>
        </p:grpSpPr>
        <p:sp>
          <p:nvSpPr>
            <p:cNvPr id="4" name="Freeform 7"/>
            <p:cNvSpPr>
              <a:spLocks noEditPoints="1"/>
            </p:cNvSpPr>
            <p:nvPr/>
          </p:nvSpPr>
          <p:spPr bwMode="auto">
            <a:xfrm>
              <a:off x="3068012" y="4562842"/>
              <a:ext cx="2723188" cy="1685558"/>
            </a:xfrm>
            <a:custGeom>
              <a:avLst/>
              <a:gdLst>
                <a:gd name="T0" fmla="*/ 1744663 w 1888"/>
                <a:gd name="T1" fmla="*/ 298450 h 1250"/>
                <a:gd name="T2" fmla="*/ 1744663 w 1888"/>
                <a:gd name="T3" fmla="*/ 234950 h 1250"/>
                <a:gd name="T4" fmla="*/ 1506537 w 1888"/>
                <a:gd name="T5" fmla="*/ 0 h 1250"/>
                <a:gd name="T6" fmla="*/ 1271588 w 1888"/>
                <a:gd name="T7" fmla="*/ 234950 h 1250"/>
                <a:gd name="T8" fmla="*/ 1271588 w 1888"/>
                <a:gd name="T9" fmla="*/ 298450 h 1250"/>
                <a:gd name="T10" fmla="*/ 0 w 1888"/>
                <a:gd name="T11" fmla="*/ 298450 h 1250"/>
                <a:gd name="T12" fmla="*/ 0 w 1888"/>
                <a:gd name="T13" fmla="*/ 1984375 h 1250"/>
                <a:gd name="T14" fmla="*/ 2997200 w 1888"/>
                <a:gd name="T15" fmla="*/ 1984375 h 1250"/>
                <a:gd name="T16" fmla="*/ 2997200 w 1888"/>
                <a:gd name="T17" fmla="*/ 298450 h 1250"/>
                <a:gd name="T18" fmla="*/ 1744663 w 1888"/>
                <a:gd name="T19" fmla="*/ 298450 h 1250"/>
                <a:gd name="T20" fmla="*/ 1506537 w 1888"/>
                <a:gd name="T21" fmla="*/ 201612 h 1250"/>
                <a:gd name="T22" fmla="*/ 1606550 w 1888"/>
                <a:gd name="T23" fmla="*/ 298450 h 1250"/>
                <a:gd name="T24" fmla="*/ 1409700 w 1888"/>
                <a:gd name="T25" fmla="*/ 298450 h 1250"/>
                <a:gd name="T26" fmla="*/ 1506537 w 1888"/>
                <a:gd name="T27" fmla="*/ 201612 h 125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88"/>
                <a:gd name="T43" fmla="*/ 0 h 1250"/>
                <a:gd name="T44" fmla="*/ 1888 w 1888"/>
                <a:gd name="T45" fmla="*/ 1250 h 125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88" h="1250">
                  <a:moveTo>
                    <a:pt x="1099" y="188"/>
                  </a:moveTo>
                  <a:lnTo>
                    <a:pt x="1099" y="148"/>
                  </a:lnTo>
                  <a:lnTo>
                    <a:pt x="949" y="0"/>
                  </a:lnTo>
                  <a:lnTo>
                    <a:pt x="801" y="148"/>
                  </a:lnTo>
                  <a:lnTo>
                    <a:pt x="801" y="188"/>
                  </a:lnTo>
                  <a:lnTo>
                    <a:pt x="0" y="188"/>
                  </a:lnTo>
                  <a:lnTo>
                    <a:pt x="0" y="1250"/>
                  </a:lnTo>
                  <a:lnTo>
                    <a:pt x="1888" y="1250"/>
                  </a:lnTo>
                  <a:lnTo>
                    <a:pt x="1888" y="188"/>
                  </a:lnTo>
                  <a:lnTo>
                    <a:pt x="1099" y="188"/>
                  </a:lnTo>
                  <a:close/>
                  <a:moveTo>
                    <a:pt x="949" y="127"/>
                  </a:moveTo>
                  <a:lnTo>
                    <a:pt x="1012" y="188"/>
                  </a:lnTo>
                  <a:lnTo>
                    <a:pt x="888" y="188"/>
                  </a:lnTo>
                  <a:lnTo>
                    <a:pt x="949" y="127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">
              <a:solidFill>
                <a:srgbClr val="00000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txBody>
            <a:bodyPr/>
            <a:lstStyle/>
            <a:p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24200" y="4856744"/>
              <a:ext cx="2590800" cy="381000"/>
            </a:xfrm>
            <a:prstGeom prst="rect">
              <a:avLst/>
            </a:prstGeom>
            <a:gradFill>
              <a:gsLst>
                <a:gs pos="0">
                  <a:schemeClr val="bg1">
                    <a:alpha val="81000"/>
                  </a:schemeClr>
                </a:gs>
                <a:gs pos="50000">
                  <a:schemeClr val="bg1">
                    <a:lumMod val="85000"/>
                    <a:alpha val="35000"/>
                  </a:schemeClr>
                </a:gs>
                <a:gs pos="100000">
                  <a:schemeClr val="bg1">
                    <a:lumMod val="95000"/>
                    <a:alpha val="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24200" y="4910450"/>
              <a:ext cx="2590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You can replace this sample text with yours</a:t>
              </a:r>
            </a:p>
          </p:txBody>
        </p:sp>
      </p:grpSp>
      <p:grpSp>
        <p:nvGrpSpPr>
          <p:cNvPr id="15" name="Group 18"/>
          <p:cNvGrpSpPr/>
          <p:nvPr/>
        </p:nvGrpSpPr>
        <p:grpSpPr>
          <a:xfrm>
            <a:off x="1905000" y="3305764"/>
            <a:ext cx="2971800" cy="1515874"/>
            <a:chOff x="228600" y="3153364"/>
            <a:chExt cx="2971800" cy="1515874"/>
          </a:xfrm>
        </p:grpSpPr>
        <p:sp>
          <p:nvSpPr>
            <p:cNvPr id="5" name="Freeform 6"/>
            <p:cNvSpPr>
              <a:spLocks noEditPoints="1"/>
            </p:cNvSpPr>
            <p:nvPr/>
          </p:nvSpPr>
          <p:spPr bwMode="auto">
            <a:xfrm>
              <a:off x="228600" y="3153364"/>
              <a:ext cx="2971800" cy="1515874"/>
            </a:xfrm>
            <a:custGeom>
              <a:avLst/>
              <a:gdLst>
                <a:gd name="T0" fmla="*/ 3305175 w 2082"/>
                <a:gd name="T1" fmla="*/ 838200 h 1062"/>
                <a:gd name="T2" fmla="*/ 3067049 w 2082"/>
                <a:gd name="T3" fmla="*/ 600075 h 1062"/>
                <a:gd name="T4" fmla="*/ 2992437 w 2082"/>
                <a:gd name="T5" fmla="*/ 600075 h 1062"/>
                <a:gd name="T6" fmla="*/ 2992437 w 2082"/>
                <a:gd name="T7" fmla="*/ 0 h 1062"/>
                <a:gd name="T8" fmla="*/ 0 w 2082"/>
                <a:gd name="T9" fmla="*/ 0 h 1062"/>
                <a:gd name="T10" fmla="*/ 0 w 2082"/>
                <a:gd name="T11" fmla="*/ 1685925 h 1062"/>
                <a:gd name="T12" fmla="*/ 2992437 w 2082"/>
                <a:gd name="T13" fmla="*/ 1685925 h 1062"/>
                <a:gd name="T14" fmla="*/ 2992437 w 2082"/>
                <a:gd name="T15" fmla="*/ 1073150 h 1062"/>
                <a:gd name="T16" fmla="*/ 3067049 w 2082"/>
                <a:gd name="T17" fmla="*/ 1073150 h 1062"/>
                <a:gd name="T18" fmla="*/ 3305175 w 2082"/>
                <a:gd name="T19" fmla="*/ 838200 h 1062"/>
                <a:gd name="T20" fmla="*/ 2992437 w 2082"/>
                <a:gd name="T21" fmla="*/ 727075 h 1062"/>
                <a:gd name="T22" fmla="*/ 3105149 w 2082"/>
                <a:gd name="T23" fmla="*/ 838200 h 1062"/>
                <a:gd name="T24" fmla="*/ 2992437 w 2082"/>
                <a:gd name="T25" fmla="*/ 950912 h 1062"/>
                <a:gd name="T26" fmla="*/ 2992437 w 2082"/>
                <a:gd name="T27" fmla="*/ 727075 h 106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82"/>
                <a:gd name="T43" fmla="*/ 0 h 1062"/>
                <a:gd name="T44" fmla="*/ 2082 w 2082"/>
                <a:gd name="T45" fmla="*/ 1062 h 106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82" h="1062">
                  <a:moveTo>
                    <a:pt x="2082" y="528"/>
                  </a:moveTo>
                  <a:lnTo>
                    <a:pt x="1932" y="378"/>
                  </a:lnTo>
                  <a:lnTo>
                    <a:pt x="1885" y="378"/>
                  </a:lnTo>
                  <a:lnTo>
                    <a:pt x="1885" y="0"/>
                  </a:lnTo>
                  <a:lnTo>
                    <a:pt x="0" y="0"/>
                  </a:lnTo>
                  <a:lnTo>
                    <a:pt x="0" y="1062"/>
                  </a:lnTo>
                  <a:lnTo>
                    <a:pt x="1885" y="1062"/>
                  </a:lnTo>
                  <a:lnTo>
                    <a:pt x="1885" y="676"/>
                  </a:lnTo>
                  <a:lnTo>
                    <a:pt x="1932" y="676"/>
                  </a:lnTo>
                  <a:lnTo>
                    <a:pt x="2082" y="528"/>
                  </a:lnTo>
                  <a:close/>
                  <a:moveTo>
                    <a:pt x="1885" y="458"/>
                  </a:moveTo>
                  <a:lnTo>
                    <a:pt x="1956" y="528"/>
                  </a:lnTo>
                  <a:lnTo>
                    <a:pt x="1885" y="599"/>
                  </a:lnTo>
                  <a:lnTo>
                    <a:pt x="1885" y="458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 w="7">
              <a:solidFill>
                <a:srgbClr val="231F20"/>
              </a:solidFill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>
              <a:bevelT prst="convex"/>
            </a:sp3d>
          </p:spPr>
          <p:txBody>
            <a:bodyPr/>
            <a:lstStyle/>
            <a:p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" y="3200400"/>
              <a:ext cx="2590800" cy="381000"/>
            </a:xfrm>
            <a:prstGeom prst="rect">
              <a:avLst/>
            </a:prstGeom>
            <a:gradFill>
              <a:gsLst>
                <a:gs pos="0">
                  <a:schemeClr val="bg1">
                    <a:alpha val="81000"/>
                  </a:schemeClr>
                </a:gs>
                <a:gs pos="50000">
                  <a:schemeClr val="bg1">
                    <a:lumMod val="85000"/>
                    <a:alpha val="35000"/>
                  </a:schemeClr>
                </a:gs>
                <a:gs pos="100000">
                  <a:schemeClr val="bg1">
                    <a:lumMod val="95000"/>
                    <a:alpha val="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28600" y="3276600"/>
              <a:ext cx="25908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You can replace this sample text with yours</a:t>
              </a:r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105401" y="3505201"/>
            <a:ext cx="2026231" cy="1105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8580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656BA3A-D29E-4CF0-A343-F3D9597CFCCD}"/>
              </a:ext>
            </a:extLst>
          </p:cNvPr>
          <p:cNvSpPr/>
          <p:nvPr/>
        </p:nvSpPr>
        <p:spPr>
          <a:xfrm>
            <a:off x="0" y="3612119"/>
            <a:ext cx="12192000" cy="32597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000"/>
                </a:schemeClr>
              </a:gs>
              <a:gs pos="46000">
                <a:schemeClr val="bg1">
                  <a:lumMod val="75000"/>
                  <a:alpha val="6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4245506" y="1680208"/>
            <a:ext cx="3732066" cy="3706142"/>
            <a:chOff x="3873253" y="1324817"/>
            <a:chExt cx="4194600" cy="4165463"/>
          </a:xfrm>
          <a:scene3d>
            <a:camera prst="perspectiveRelaxed"/>
            <a:lightRig rig="threePt" dir="t"/>
          </a:scene3d>
        </p:grpSpPr>
        <p:grpSp>
          <p:nvGrpSpPr>
            <p:cNvPr id="20" name="Group 19"/>
            <p:cNvGrpSpPr/>
            <p:nvPr/>
          </p:nvGrpSpPr>
          <p:grpSpPr>
            <a:xfrm>
              <a:off x="4788936" y="3095143"/>
              <a:ext cx="2362200" cy="596709"/>
              <a:chOff x="4788936" y="3037820"/>
              <a:chExt cx="2362200" cy="596709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788936" y="3037820"/>
                <a:ext cx="2362200" cy="863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extrusionH="444500" prstMaterial="flat">
                <a:extrusionClr>
                  <a:schemeClr val="tx1">
                    <a:lumMod val="95000"/>
                    <a:lumOff val="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4788936" y="3165402"/>
                <a:ext cx="2362200" cy="863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extrusionH="444500" prstMaterial="flat">
                <a:extrusionClr>
                  <a:schemeClr val="tx1">
                    <a:lumMod val="95000"/>
                    <a:lumOff val="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4788936" y="3292984"/>
                <a:ext cx="2362200" cy="863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extrusionH="444500" prstMaterial="flat">
                <a:extrusionClr>
                  <a:schemeClr val="tx1">
                    <a:lumMod val="95000"/>
                    <a:lumOff val="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4788936" y="3420566"/>
                <a:ext cx="2362200" cy="863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extrusionH="444500" prstMaterial="flat">
                <a:extrusionClr>
                  <a:schemeClr val="tx1">
                    <a:lumMod val="95000"/>
                    <a:lumOff val="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4788936" y="3548149"/>
                <a:ext cx="2362200" cy="863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extrusionH="444500" prstMaterial="flat">
                <a:extrusionClr>
                  <a:schemeClr val="tx1">
                    <a:lumMod val="95000"/>
                    <a:lumOff val="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 rot="16200000">
              <a:off x="4788936" y="3095143"/>
              <a:ext cx="2362200" cy="596709"/>
              <a:chOff x="4788936" y="3037820"/>
              <a:chExt cx="2362200" cy="596709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788936" y="3037820"/>
                <a:ext cx="2362200" cy="863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extrusionH="444500" prstMaterial="flat">
                <a:extrusionClr>
                  <a:schemeClr val="tx1">
                    <a:lumMod val="95000"/>
                    <a:lumOff val="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788936" y="3165402"/>
                <a:ext cx="2362200" cy="863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extrusionH="444500" prstMaterial="flat">
                <a:extrusionClr>
                  <a:schemeClr val="tx1">
                    <a:lumMod val="95000"/>
                    <a:lumOff val="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788936" y="3292984"/>
                <a:ext cx="2362200" cy="863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extrusionH="444500" prstMaterial="flat">
                <a:extrusionClr>
                  <a:schemeClr val="tx1">
                    <a:lumMod val="95000"/>
                    <a:lumOff val="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788936" y="3420566"/>
                <a:ext cx="2362200" cy="863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extrusionH="444500" prstMaterial="flat">
                <a:extrusionClr>
                  <a:schemeClr val="tx1">
                    <a:lumMod val="95000"/>
                    <a:lumOff val="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788936" y="3548149"/>
                <a:ext cx="2362200" cy="8638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extrusionH="444500" prstMaterial="flat">
                <a:extrusionClr>
                  <a:schemeClr val="tx1">
                    <a:lumMod val="95000"/>
                    <a:lumOff val="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5" name="Isosceles Triangle 24"/>
            <p:cNvSpPr/>
            <p:nvPr/>
          </p:nvSpPr>
          <p:spPr>
            <a:xfrm rot="5400000">
              <a:off x="7054592" y="2925873"/>
              <a:ext cx="1110839" cy="91568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extrusionH="444500" prstMaterial="flat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Isosceles Triangle 39"/>
            <p:cNvSpPr/>
            <p:nvPr/>
          </p:nvSpPr>
          <p:spPr>
            <a:xfrm rot="16200000" flipH="1">
              <a:off x="3775675" y="2921282"/>
              <a:ext cx="1110839" cy="91568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extrusionH="444500" prstMaterial="flat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1" name="Isosceles Triangle 40"/>
            <p:cNvSpPr/>
            <p:nvPr/>
          </p:nvSpPr>
          <p:spPr>
            <a:xfrm flipH="1">
              <a:off x="5410450" y="1324817"/>
              <a:ext cx="1110839" cy="91568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extrusionH="444500" prstMaterial="flat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Isosceles Triangle 41"/>
            <p:cNvSpPr/>
            <p:nvPr/>
          </p:nvSpPr>
          <p:spPr>
            <a:xfrm flipH="1" flipV="1">
              <a:off x="5423492" y="4574597"/>
              <a:ext cx="1110839" cy="915683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sp3d extrusionH="444500" prstMaterial="flat">
              <a:extrusionClr>
                <a:schemeClr val="tx1">
                  <a:lumMod val="95000"/>
                  <a:lumOff val="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1 Cause 4 Effects</a:t>
            </a:r>
          </a:p>
        </p:txBody>
      </p:sp>
      <p:grpSp>
        <p:nvGrpSpPr>
          <p:cNvPr id="3" name="Group 18"/>
          <p:cNvGrpSpPr/>
          <p:nvPr/>
        </p:nvGrpSpPr>
        <p:grpSpPr>
          <a:xfrm>
            <a:off x="5288478" y="1222278"/>
            <a:ext cx="3281464" cy="1368059"/>
            <a:chOff x="3624929" y="828367"/>
            <a:chExt cx="3281464" cy="1368059"/>
          </a:xfrm>
        </p:grpSpPr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3624929" y="1209020"/>
              <a:ext cx="1709071" cy="987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1" name="TextBox 10"/>
            <p:cNvSpPr txBox="1"/>
            <p:nvPr/>
          </p:nvSpPr>
          <p:spPr>
            <a:xfrm>
              <a:off x="4200247" y="828367"/>
              <a:ext cx="49725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effectLst>
                    <a:reflection blurRad="6350" stA="55000" endA="300" endPos="45500" dir="5400000" sy="-100000" algn="bl" rotWithShape="0"/>
                  </a:effectLst>
                  <a:latin typeface="Calibri" pitchFamily="34" charset="0"/>
                </a:rPr>
                <a:t>1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257800" y="1371600"/>
              <a:ext cx="1648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Your text here</a:t>
              </a:r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8011924" y="2709027"/>
            <a:ext cx="1939442" cy="2010728"/>
            <a:chOff x="6629400" y="2555557"/>
            <a:chExt cx="1939442" cy="2010728"/>
          </a:xfrm>
        </p:grpSpPr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6629400" y="3037820"/>
              <a:ext cx="1709071" cy="987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2" name="TextBox 11"/>
            <p:cNvSpPr txBox="1"/>
            <p:nvPr/>
          </p:nvSpPr>
          <p:spPr>
            <a:xfrm>
              <a:off x="7162800" y="2555557"/>
              <a:ext cx="57419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effectLst>
                    <a:reflection blurRad="6350" stA="55000" endA="300" endPos="45500" dir="5400000" sy="-100000" algn="bl" rotWithShape="0"/>
                  </a:effectLst>
                  <a:latin typeface="Calibri" pitchFamily="34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629400" y="410462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Your text here</a:t>
              </a:r>
            </a:p>
          </p:txBody>
        </p:sp>
      </p:grpSp>
      <p:grpSp>
        <p:nvGrpSpPr>
          <p:cNvPr id="5" name="Group 21"/>
          <p:cNvGrpSpPr/>
          <p:nvPr/>
        </p:nvGrpSpPr>
        <p:grpSpPr>
          <a:xfrm>
            <a:off x="2527624" y="2565257"/>
            <a:ext cx="1939442" cy="2138065"/>
            <a:chOff x="381000" y="2275820"/>
            <a:chExt cx="1939442" cy="2138065"/>
          </a:xfrm>
        </p:grpSpPr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457200" y="2885420"/>
              <a:ext cx="1709071" cy="987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Box 13"/>
            <p:cNvSpPr txBox="1"/>
            <p:nvPr/>
          </p:nvSpPr>
          <p:spPr>
            <a:xfrm>
              <a:off x="871257" y="2275820"/>
              <a:ext cx="652743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effectLst>
                    <a:reflection blurRad="6350" stA="55000" endA="300" endPos="45500" dir="5400000" sy="-100000" algn="bl" rotWithShape="0"/>
                  </a:effectLst>
                  <a:latin typeface="Calibri" pitchFamily="34" charset="0"/>
                </a:rPr>
                <a:t>4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81000" y="395222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Your text here</a:t>
              </a:r>
            </a:p>
          </p:txBody>
        </p:sp>
      </p:grpSp>
      <p:grpSp>
        <p:nvGrpSpPr>
          <p:cNvPr id="6" name="Group 20"/>
          <p:cNvGrpSpPr/>
          <p:nvPr/>
        </p:nvGrpSpPr>
        <p:grpSpPr>
          <a:xfrm>
            <a:off x="5161618" y="5005703"/>
            <a:ext cx="4000646" cy="1564595"/>
            <a:chOff x="3563708" y="4902225"/>
            <a:chExt cx="4000646" cy="1564595"/>
          </a:xfrm>
        </p:grpSpPr>
        <p:pic>
          <p:nvPicPr>
            <p:cNvPr id="10" name="Picture 9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3563708" y="5400020"/>
              <a:ext cx="1846492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3" name="TextBox 12"/>
            <p:cNvSpPr txBox="1"/>
            <p:nvPr/>
          </p:nvSpPr>
          <p:spPr>
            <a:xfrm>
              <a:off x="4202326" y="4902225"/>
              <a:ext cx="61427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>
                  <a:effectLst>
                    <a:reflection blurRad="6350" stA="55000" endA="300" endPos="45500" dir="5400000" sy="-100000" algn="bl" rotWithShape="0"/>
                  </a:effectLst>
                  <a:latin typeface="Calibri" pitchFamily="34" charset="0"/>
                </a:rPr>
                <a:t>3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34000" y="5552420"/>
              <a:ext cx="22303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alibri" pitchFamily="34" charset="0"/>
                </a:rPr>
                <a:t>Your text here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3066836" y="620911"/>
            <a:ext cx="6058327" cy="4002617"/>
            <a:chOff x="1054510" y="2514600"/>
            <a:chExt cx="3655143" cy="3124200"/>
          </a:xfrm>
          <a:effectLst>
            <a:outerShdw blurRad="127000" dist="38100" dir="5400000" sx="101000" sy="101000" algn="t" rotWithShape="0">
              <a:prstClr val="black">
                <a:alpha val="40000"/>
              </a:prstClr>
            </a:outerShdw>
          </a:effectLst>
          <a:scene3d>
            <a:camera prst="perspectiveRelaxed" fov="5400000">
              <a:rot lat="16773598" lon="0" rev="0"/>
            </a:camera>
            <a:lightRig rig="threePt" dir="t"/>
          </a:scene3d>
        </p:grpSpPr>
        <p:sp>
          <p:nvSpPr>
            <p:cNvPr id="3" name="Rectangle 2"/>
            <p:cNvSpPr/>
            <p:nvPr/>
          </p:nvSpPr>
          <p:spPr>
            <a:xfrm>
              <a:off x="1961536" y="2514600"/>
              <a:ext cx="914400" cy="3124200"/>
            </a:xfrm>
            <a:prstGeom prst="rect">
              <a:avLst/>
            </a:prstGeom>
            <a:ln/>
            <a:sp3d extrusionH="317500">
              <a:bevelT w="139700" prst="cross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878395" y="2514600"/>
              <a:ext cx="914400" cy="3124200"/>
            </a:xfrm>
            <a:prstGeom prst="rect">
              <a:avLst/>
            </a:prstGeom>
            <a:ln/>
            <a:sp3d extrusionH="317500">
              <a:bevelT w="139700" prst="cross"/>
            </a:sp3d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795253" y="2514600"/>
              <a:ext cx="914400" cy="3124200"/>
            </a:xfrm>
            <a:prstGeom prst="rect">
              <a:avLst/>
            </a:prstGeom>
            <a:ln/>
            <a:sp3d extrusionH="317500">
              <a:bevelT w="139700" prst="cross"/>
            </a:sp3d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54510" y="2514600"/>
              <a:ext cx="914400" cy="3124200"/>
            </a:xfrm>
            <a:prstGeom prst="rect">
              <a:avLst/>
            </a:prstGeom>
            <a:ln/>
            <a:sp3d extrusionH="317500">
              <a:bevelT w="139700" prst="cross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65122" y="1315461"/>
            <a:ext cx="3547574" cy="1569660"/>
          </a:xfrm>
          <a:prstGeom prst="rect">
            <a:avLst/>
          </a:prstGeom>
          <a:noFill/>
          <a:effectLst>
            <a:reflection blurRad="457200" stA="41000" endPos="17000" dist="546100" dir="5400000" sy="-100000" algn="bl" rotWithShape="0"/>
          </a:effectLst>
        </p:spPr>
        <p:txBody>
          <a:bodyPr wrap="none" rtlCol="0">
            <a:spAutoFit/>
          </a:bodyPr>
          <a:lstStyle/>
          <a:p>
            <a:r>
              <a:rPr lang="en-US" sz="96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  <a:reflection blurRad="25400" stA="33000" endPos="28000" dir="5400000" sy="-100000" algn="bl" rotWithShape="0"/>
                </a:effectLst>
              </a:rPr>
              <a:t>CAUSE</a:t>
            </a:r>
          </a:p>
        </p:txBody>
      </p:sp>
      <p:grpSp>
        <p:nvGrpSpPr>
          <p:cNvPr id="7" name="Group 16"/>
          <p:cNvGrpSpPr/>
          <p:nvPr/>
        </p:nvGrpSpPr>
        <p:grpSpPr>
          <a:xfrm>
            <a:off x="1581363" y="3135823"/>
            <a:ext cx="2131663" cy="3483099"/>
            <a:chOff x="58471" y="2841501"/>
            <a:chExt cx="2131663" cy="3483099"/>
          </a:xfrm>
        </p:grpSpPr>
        <p:sp>
          <p:nvSpPr>
            <p:cNvPr id="18" name="TextBox 17"/>
            <p:cNvSpPr txBox="1"/>
            <p:nvPr/>
          </p:nvSpPr>
          <p:spPr>
            <a:xfrm>
              <a:off x="556884" y="2841501"/>
              <a:ext cx="11344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Effect </a:t>
              </a:r>
            </a:p>
          </p:txBody>
        </p:sp>
        <p:grpSp>
          <p:nvGrpSpPr>
            <p:cNvPr id="13" name="Group 6"/>
            <p:cNvGrpSpPr/>
            <p:nvPr/>
          </p:nvGrpSpPr>
          <p:grpSpPr>
            <a:xfrm>
              <a:off x="58471" y="3494544"/>
              <a:ext cx="2131663" cy="2830056"/>
              <a:chOff x="58471" y="3494544"/>
              <a:chExt cx="2131663" cy="283005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8471" y="3494544"/>
                <a:ext cx="2131663" cy="275303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8471" y="3646944"/>
                <a:ext cx="206335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/>
                  <a:t>You can replace this sample text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/>
                  <a:t>You can replace this sample text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2400" dirty="0"/>
              </a:p>
            </p:txBody>
          </p:sp>
        </p:grpSp>
      </p:grpSp>
      <p:grpSp>
        <p:nvGrpSpPr>
          <p:cNvPr id="14" name="Group 25"/>
          <p:cNvGrpSpPr/>
          <p:nvPr/>
        </p:nvGrpSpPr>
        <p:grpSpPr>
          <a:xfrm>
            <a:off x="3831014" y="3135823"/>
            <a:ext cx="2199967" cy="3406075"/>
            <a:chOff x="2308122" y="2841501"/>
            <a:chExt cx="2199967" cy="3406075"/>
          </a:xfrm>
        </p:grpSpPr>
        <p:sp>
          <p:nvSpPr>
            <p:cNvPr id="19" name="TextBox 18"/>
            <p:cNvSpPr txBox="1"/>
            <p:nvPr/>
          </p:nvSpPr>
          <p:spPr>
            <a:xfrm>
              <a:off x="2749795" y="2841501"/>
              <a:ext cx="10334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Effect</a:t>
              </a:r>
            </a:p>
          </p:txBody>
        </p:sp>
        <p:grpSp>
          <p:nvGrpSpPr>
            <p:cNvPr id="15" name="Group 12"/>
            <p:cNvGrpSpPr/>
            <p:nvPr/>
          </p:nvGrpSpPr>
          <p:grpSpPr>
            <a:xfrm>
              <a:off x="2308122" y="3494544"/>
              <a:ext cx="2199967" cy="2753032"/>
              <a:chOff x="2308122" y="3494544"/>
              <a:chExt cx="2199967" cy="27530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308122" y="3494544"/>
                <a:ext cx="2199967" cy="275303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76426" y="3569920"/>
                <a:ext cx="206335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/>
                  <a:t>You can replace this sample text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/>
                  <a:t>You can replace this sample text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2400" dirty="0"/>
              </a:p>
            </p:txBody>
          </p:sp>
        </p:grpSp>
      </p:grpSp>
      <p:grpSp>
        <p:nvGrpSpPr>
          <p:cNvPr id="16" name="Group 26"/>
          <p:cNvGrpSpPr/>
          <p:nvPr/>
        </p:nvGrpSpPr>
        <p:grpSpPr>
          <a:xfrm>
            <a:off x="6148968" y="3135823"/>
            <a:ext cx="2199967" cy="3407709"/>
            <a:chOff x="4626077" y="2841501"/>
            <a:chExt cx="2199967" cy="3407709"/>
          </a:xfrm>
        </p:grpSpPr>
        <p:sp>
          <p:nvSpPr>
            <p:cNvPr id="20" name="TextBox 19"/>
            <p:cNvSpPr txBox="1"/>
            <p:nvPr/>
          </p:nvSpPr>
          <p:spPr>
            <a:xfrm>
              <a:off x="5016454" y="2841501"/>
              <a:ext cx="10334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Effect</a:t>
              </a:r>
            </a:p>
          </p:txBody>
        </p:sp>
        <p:grpSp>
          <p:nvGrpSpPr>
            <p:cNvPr id="17" name="Group 13"/>
            <p:cNvGrpSpPr/>
            <p:nvPr/>
          </p:nvGrpSpPr>
          <p:grpSpPr>
            <a:xfrm>
              <a:off x="4626077" y="3494544"/>
              <a:ext cx="2199967" cy="2754666"/>
              <a:chOff x="4626077" y="3494544"/>
              <a:chExt cx="2199967" cy="2754666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626077" y="3494544"/>
                <a:ext cx="2199967" cy="2753031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94381" y="3571554"/>
                <a:ext cx="206335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/>
                  <a:t>You can replace this sample text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/>
                  <a:t>You can replace this sample text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2400" dirty="0"/>
              </a:p>
            </p:txBody>
          </p:sp>
        </p:grpSp>
      </p:grpSp>
      <p:grpSp>
        <p:nvGrpSpPr>
          <p:cNvPr id="26" name="Group 27"/>
          <p:cNvGrpSpPr/>
          <p:nvPr/>
        </p:nvGrpSpPr>
        <p:grpSpPr>
          <a:xfrm>
            <a:off x="8466925" y="3135823"/>
            <a:ext cx="2136172" cy="3407709"/>
            <a:chOff x="6944034" y="2841501"/>
            <a:chExt cx="2136172" cy="3407709"/>
          </a:xfrm>
        </p:grpSpPr>
        <p:sp>
          <p:nvSpPr>
            <p:cNvPr id="21" name="TextBox 20"/>
            <p:cNvSpPr txBox="1"/>
            <p:nvPr/>
          </p:nvSpPr>
          <p:spPr>
            <a:xfrm>
              <a:off x="7507553" y="2841501"/>
              <a:ext cx="10334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Effect</a:t>
              </a:r>
            </a:p>
          </p:txBody>
        </p:sp>
        <p:grpSp>
          <p:nvGrpSpPr>
            <p:cNvPr id="27" name="Group 14"/>
            <p:cNvGrpSpPr/>
            <p:nvPr/>
          </p:nvGrpSpPr>
          <p:grpSpPr>
            <a:xfrm>
              <a:off x="6944034" y="3494544"/>
              <a:ext cx="2136172" cy="2754666"/>
              <a:chOff x="6944034" y="3494544"/>
              <a:chExt cx="2136172" cy="275466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944034" y="3494544"/>
                <a:ext cx="2136172" cy="27530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007421" y="3571554"/>
                <a:ext cx="206335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/>
                  <a:t>You can replace this sample text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en-US" sz="2400" dirty="0"/>
                  <a:t>You can replace this sample text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sz="2400" dirty="0"/>
              </a:p>
            </p:txBody>
          </p:sp>
        </p:grpSp>
      </p:grpSp>
      <p:sp>
        <p:nvSpPr>
          <p:cNvPr id="28" name="Title 27">
            <a:extLst>
              <a:ext uri="{FF2B5EF4-FFF2-40B4-BE49-F238E27FC236}">
                <a16:creationId xmlns:a16="http://schemas.microsoft.com/office/drawing/2014/main" id="{6EB93F0F-24C8-4A68-9096-54BEAF0E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Cause 4 Effects</a:t>
            </a:r>
          </a:p>
        </p:txBody>
      </p:sp>
    </p:spTree>
    <p:extLst>
      <p:ext uri="{BB962C8B-B14F-4D97-AF65-F5344CB8AC3E}">
        <p14:creationId xmlns:p14="http://schemas.microsoft.com/office/powerpoint/2010/main" val="67644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Cause 5 Effects</a:t>
            </a:r>
          </a:p>
        </p:txBody>
      </p:sp>
      <p:sp>
        <p:nvSpPr>
          <p:cNvPr id="37" name="Arc 36"/>
          <p:cNvSpPr/>
          <p:nvPr/>
        </p:nvSpPr>
        <p:spPr>
          <a:xfrm flipV="1">
            <a:off x="6290156" y="3485583"/>
            <a:ext cx="2819400" cy="2653553"/>
          </a:xfrm>
          <a:prstGeom prst="arc">
            <a:avLst>
              <a:gd name="adj1" fmla="val 10963578"/>
              <a:gd name="adj2" fmla="val 18979406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9" name="Arc 38"/>
          <p:cNvSpPr/>
          <p:nvPr/>
        </p:nvSpPr>
        <p:spPr>
          <a:xfrm flipH="1" flipV="1">
            <a:off x="3064296" y="3472136"/>
            <a:ext cx="2819400" cy="2653553"/>
          </a:xfrm>
          <a:prstGeom prst="arc">
            <a:avLst>
              <a:gd name="adj1" fmla="val 10963578"/>
              <a:gd name="adj2" fmla="val 18979406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3" name="Arc 32"/>
          <p:cNvSpPr/>
          <p:nvPr/>
        </p:nvSpPr>
        <p:spPr>
          <a:xfrm flipH="1" flipV="1">
            <a:off x="3996840" y="4027947"/>
            <a:ext cx="1676400" cy="1577788"/>
          </a:xfrm>
          <a:prstGeom prst="arc">
            <a:avLst>
              <a:gd name="adj1" fmla="val 10963578"/>
              <a:gd name="adj2" fmla="val 18979406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89756" y="4913592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35" name="Arc 34"/>
          <p:cNvSpPr/>
          <p:nvPr/>
        </p:nvSpPr>
        <p:spPr>
          <a:xfrm flipV="1">
            <a:off x="6518756" y="4052707"/>
            <a:ext cx="1676400" cy="1577788"/>
          </a:xfrm>
          <a:prstGeom prst="arc">
            <a:avLst>
              <a:gd name="adj1" fmla="val 10963578"/>
              <a:gd name="adj2" fmla="val 18979406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09356" y="4913592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10598" y="5377136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41956" y="5375257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37649" y="1290222"/>
            <a:ext cx="2860267" cy="352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8" name="TextBox 57"/>
          <p:cNvSpPr txBox="1"/>
          <p:nvPr/>
        </p:nvSpPr>
        <p:spPr>
          <a:xfrm>
            <a:off x="5134426" y="6119113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rot="5400000">
            <a:off x="5506803" y="5463711"/>
            <a:ext cx="1186543" cy="815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6C04CF6-044C-4B8B-A291-47E919613D74}"/>
              </a:ext>
            </a:extLst>
          </p:cNvPr>
          <p:cNvSpPr txBox="1"/>
          <p:nvPr/>
        </p:nvSpPr>
        <p:spPr>
          <a:xfrm>
            <a:off x="7509356" y="1905000"/>
            <a:ext cx="2320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can replace this text with yours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9" grpId="0" animBg="1"/>
      <p:bldP spid="33" grpId="0" animBg="1"/>
      <p:bldP spid="34" grpId="0"/>
      <p:bldP spid="35" grpId="0" animBg="1"/>
      <p:bldP spid="36" grpId="0"/>
      <p:bldP spid="38" grpId="0"/>
      <p:bldP spid="40" grpId="0"/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3429000" y="1400890"/>
            <a:ext cx="1447800" cy="1156828"/>
            <a:chOff x="2296882" y="1490471"/>
            <a:chExt cx="1447800" cy="1156828"/>
          </a:xfrm>
        </p:grpSpPr>
        <p:sp>
          <p:nvSpPr>
            <p:cNvPr id="8" name="Rounded Rectangle 7"/>
            <p:cNvSpPr/>
            <p:nvPr/>
          </p:nvSpPr>
          <p:spPr>
            <a:xfrm rot="2700000">
              <a:off x="2438366" y="1490471"/>
              <a:ext cx="1156828" cy="1156828"/>
            </a:xfrm>
            <a:prstGeom prst="roundRect">
              <a:avLst>
                <a:gd name="adj" fmla="val 6746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96882" y="1762512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503718" y="2309780"/>
            <a:ext cx="1447800" cy="1156828"/>
            <a:chOff x="1371600" y="2399361"/>
            <a:chExt cx="1447800" cy="1156828"/>
          </a:xfrm>
        </p:grpSpPr>
        <p:sp>
          <p:nvSpPr>
            <p:cNvPr id="7" name="Rounded Rectangle 6"/>
            <p:cNvSpPr/>
            <p:nvPr/>
          </p:nvSpPr>
          <p:spPr>
            <a:xfrm rot="2700000">
              <a:off x="1529477" y="2399361"/>
              <a:ext cx="1156828" cy="1156828"/>
            </a:xfrm>
            <a:prstGeom prst="roundRect">
              <a:avLst>
                <a:gd name="adj" fmla="val 6746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371600" y="2622484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589318" y="3218669"/>
            <a:ext cx="1447800" cy="1156828"/>
            <a:chOff x="457200" y="3308250"/>
            <a:chExt cx="1447800" cy="1156828"/>
          </a:xfrm>
        </p:grpSpPr>
        <p:sp>
          <p:nvSpPr>
            <p:cNvPr id="11" name="Rounded Rectangle 10"/>
            <p:cNvSpPr/>
            <p:nvPr/>
          </p:nvSpPr>
          <p:spPr>
            <a:xfrm rot="2700000">
              <a:off x="620587" y="3308250"/>
              <a:ext cx="1156828" cy="1156828"/>
            </a:xfrm>
            <a:prstGeom prst="roundRect">
              <a:avLst>
                <a:gd name="adj" fmla="val 6746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7200" y="3536884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503718" y="4104837"/>
            <a:ext cx="1447800" cy="1156828"/>
            <a:chOff x="1371600" y="4194418"/>
            <a:chExt cx="1447800" cy="1156828"/>
          </a:xfrm>
        </p:grpSpPr>
        <p:sp>
          <p:nvSpPr>
            <p:cNvPr id="10" name="Rounded Rectangle 9"/>
            <p:cNvSpPr/>
            <p:nvPr/>
          </p:nvSpPr>
          <p:spPr>
            <a:xfrm rot="2700000">
              <a:off x="1506754" y="4194418"/>
              <a:ext cx="1156828" cy="1156828"/>
            </a:xfrm>
            <a:prstGeom prst="roundRect">
              <a:avLst>
                <a:gd name="adj" fmla="val 6746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71600" y="4375084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Your text here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418118" y="4991004"/>
            <a:ext cx="1447800" cy="1156828"/>
            <a:chOff x="2286000" y="5080585"/>
            <a:chExt cx="1447800" cy="1156828"/>
          </a:xfrm>
        </p:grpSpPr>
        <p:sp>
          <p:nvSpPr>
            <p:cNvPr id="9" name="Rounded Rectangle 8"/>
            <p:cNvSpPr/>
            <p:nvPr/>
          </p:nvSpPr>
          <p:spPr>
            <a:xfrm rot="2700000">
              <a:off x="2392922" y="5080585"/>
              <a:ext cx="1156828" cy="1156828"/>
            </a:xfrm>
            <a:prstGeom prst="roundRect">
              <a:avLst>
                <a:gd name="adj" fmla="val 6746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86000" y="5289484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Your text here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777228" y="2555638"/>
            <a:ext cx="2463581" cy="2442192"/>
            <a:chOff x="2645109" y="2645219"/>
            <a:chExt cx="2463581" cy="2442192"/>
          </a:xfrm>
        </p:grpSpPr>
        <p:sp>
          <p:nvSpPr>
            <p:cNvPr id="3" name="Rounded Rectangle 2"/>
            <p:cNvSpPr/>
            <p:nvPr/>
          </p:nvSpPr>
          <p:spPr>
            <a:xfrm rot="2700000">
              <a:off x="2655804" y="2634524"/>
              <a:ext cx="2442192" cy="2463581"/>
            </a:xfrm>
            <a:prstGeom prst="roundRect">
              <a:avLst>
                <a:gd name="adj" fmla="val 6746"/>
              </a:avLst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43198" y="3308286"/>
              <a:ext cx="2286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 rot="5400000">
            <a:off x="5170718" y="3717130"/>
            <a:ext cx="502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1 Cause 5 Effects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sz="half" idx="2"/>
          </p:nvPr>
        </p:nvSpPr>
        <p:spPr>
          <a:xfrm>
            <a:off x="7780340" y="1600200"/>
            <a:ext cx="380206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You can replace this placeholder text with yours</a:t>
            </a:r>
          </a:p>
          <a:p>
            <a:r>
              <a:rPr lang="en-US" sz="2400" dirty="0"/>
              <a:t>You can replace this placeholder text with yours</a:t>
            </a:r>
          </a:p>
          <a:p>
            <a:r>
              <a:rPr lang="en-US" sz="2400" dirty="0"/>
              <a:t>You can replace this placeholder text with yours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1 Cause 5 Effects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2362200" y="2057400"/>
            <a:ext cx="3509113" cy="2080266"/>
            <a:chOff x="609600" y="1752600"/>
            <a:chExt cx="3509113" cy="2080266"/>
          </a:xfrm>
        </p:grpSpPr>
        <p:sp>
          <p:nvSpPr>
            <p:cNvPr id="6151" name="Freeform 7"/>
            <p:cNvSpPr>
              <a:spLocks/>
            </p:cNvSpPr>
            <p:nvPr/>
          </p:nvSpPr>
          <p:spPr bwMode="auto">
            <a:xfrm>
              <a:off x="3124200" y="1905000"/>
              <a:ext cx="994513" cy="1927866"/>
            </a:xfrm>
            <a:custGeom>
              <a:avLst/>
              <a:gdLst/>
              <a:ahLst/>
              <a:cxnLst>
                <a:cxn ang="0">
                  <a:pos x="748" y="1674"/>
                </a:cxn>
                <a:cxn ang="0">
                  <a:pos x="754" y="1544"/>
                </a:cxn>
                <a:cxn ang="0">
                  <a:pos x="772" y="1418"/>
                </a:cxn>
                <a:cxn ang="0">
                  <a:pos x="800" y="1294"/>
                </a:cxn>
                <a:cxn ang="0">
                  <a:pos x="840" y="1176"/>
                </a:cxn>
                <a:cxn ang="0">
                  <a:pos x="1206" y="648"/>
                </a:cxn>
                <a:cxn ang="0">
                  <a:pos x="1228" y="0"/>
                </a:cxn>
                <a:cxn ang="0">
                  <a:pos x="336" y="864"/>
                </a:cxn>
                <a:cxn ang="0">
                  <a:pos x="316" y="900"/>
                </a:cxn>
                <a:cxn ang="0">
                  <a:pos x="280" y="976"/>
                </a:cxn>
                <a:cxn ang="0">
                  <a:pos x="248" y="1054"/>
                </a:cxn>
                <a:cxn ang="0">
                  <a:pos x="222" y="1136"/>
                </a:cxn>
                <a:cxn ang="0">
                  <a:pos x="200" y="1218"/>
                </a:cxn>
                <a:cxn ang="0">
                  <a:pos x="184" y="1304"/>
                </a:cxn>
                <a:cxn ang="0">
                  <a:pos x="174" y="1390"/>
                </a:cxn>
                <a:cxn ang="0">
                  <a:pos x="168" y="1478"/>
                </a:cxn>
                <a:cxn ang="0">
                  <a:pos x="166" y="1522"/>
                </a:cxn>
                <a:cxn ang="0">
                  <a:pos x="174" y="1660"/>
                </a:cxn>
                <a:cxn ang="0">
                  <a:pos x="194" y="1794"/>
                </a:cxn>
                <a:cxn ang="0">
                  <a:pos x="226" y="1924"/>
                </a:cxn>
                <a:cxn ang="0">
                  <a:pos x="270" y="2048"/>
                </a:cxn>
                <a:cxn ang="0">
                  <a:pos x="326" y="2168"/>
                </a:cxn>
                <a:cxn ang="0">
                  <a:pos x="392" y="2280"/>
                </a:cxn>
                <a:cxn ang="0">
                  <a:pos x="470" y="2384"/>
                </a:cxn>
                <a:cxn ang="0">
                  <a:pos x="554" y="2480"/>
                </a:cxn>
                <a:cxn ang="0">
                  <a:pos x="648" y="2570"/>
                </a:cxn>
                <a:cxn ang="0">
                  <a:pos x="752" y="2650"/>
                </a:cxn>
                <a:cxn ang="0">
                  <a:pos x="860" y="2718"/>
                </a:cxn>
                <a:cxn ang="0">
                  <a:pos x="976" y="2778"/>
                </a:cxn>
                <a:cxn ang="0">
                  <a:pos x="1100" y="2826"/>
                </a:cxn>
                <a:cxn ang="0">
                  <a:pos x="1228" y="2864"/>
                </a:cxn>
                <a:cxn ang="0">
                  <a:pos x="1360" y="2888"/>
                </a:cxn>
                <a:cxn ang="0">
                  <a:pos x="1496" y="2900"/>
                </a:cxn>
                <a:cxn ang="0">
                  <a:pos x="1454" y="2878"/>
                </a:cxn>
                <a:cxn ang="0">
                  <a:pos x="1374" y="2830"/>
                </a:cxn>
                <a:cxn ang="0">
                  <a:pos x="1298" y="2776"/>
                </a:cxn>
                <a:cxn ang="0">
                  <a:pos x="1226" y="2718"/>
                </a:cxn>
                <a:cxn ang="0">
                  <a:pos x="1158" y="2654"/>
                </a:cxn>
                <a:cxn ang="0">
                  <a:pos x="1094" y="2588"/>
                </a:cxn>
                <a:cxn ang="0">
                  <a:pos x="1034" y="2516"/>
                </a:cxn>
                <a:cxn ang="0">
                  <a:pos x="980" y="2440"/>
                </a:cxn>
                <a:cxn ang="0">
                  <a:pos x="932" y="2362"/>
                </a:cxn>
                <a:cxn ang="0">
                  <a:pos x="888" y="2278"/>
                </a:cxn>
                <a:cxn ang="0">
                  <a:pos x="848" y="2192"/>
                </a:cxn>
                <a:cxn ang="0">
                  <a:pos x="816" y="2104"/>
                </a:cxn>
                <a:cxn ang="0">
                  <a:pos x="790" y="2012"/>
                </a:cxn>
                <a:cxn ang="0">
                  <a:pos x="770" y="1918"/>
                </a:cxn>
                <a:cxn ang="0">
                  <a:pos x="756" y="1822"/>
                </a:cxn>
                <a:cxn ang="0">
                  <a:pos x="748" y="1724"/>
                </a:cxn>
                <a:cxn ang="0">
                  <a:pos x="748" y="1674"/>
                </a:cxn>
              </a:cxnLst>
              <a:rect l="0" t="0" r="r" b="b"/>
              <a:pathLst>
                <a:path w="1496" h="2900">
                  <a:moveTo>
                    <a:pt x="748" y="1674"/>
                  </a:moveTo>
                  <a:lnTo>
                    <a:pt x="748" y="1674"/>
                  </a:lnTo>
                  <a:lnTo>
                    <a:pt x="750" y="1608"/>
                  </a:lnTo>
                  <a:lnTo>
                    <a:pt x="754" y="1544"/>
                  </a:lnTo>
                  <a:lnTo>
                    <a:pt x="762" y="1480"/>
                  </a:lnTo>
                  <a:lnTo>
                    <a:pt x="772" y="1418"/>
                  </a:lnTo>
                  <a:lnTo>
                    <a:pt x="784" y="1356"/>
                  </a:lnTo>
                  <a:lnTo>
                    <a:pt x="800" y="1294"/>
                  </a:lnTo>
                  <a:lnTo>
                    <a:pt x="818" y="1236"/>
                  </a:lnTo>
                  <a:lnTo>
                    <a:pt x="840" y="1176"/>
                  </a:lnTo>
                  <a:lnTo>
                    <a:pt x="1182" y="1390"/>
                  </a:lnTo>
                  <a:lnTo>
                    <a:pt x="1206" y="648"/>
                  </a:lnTo>
                  <a:lnTo>
                    <a:pt x="1222" y="184"/>
                  </a:lnTo>
                  <a:lnTo>
                    <a:pt x="1228" y="0"/>
                  </a:lnTo>
                  <a:lnTo>
                    <a:pt x="0" y="656"/>
                  </a:lnTo>
                  <a:lnTo>
                    <a:pt x="336" y="864"/>
                  </a:lnTo>
                  <a:lnTo>
                    <a:pt x="336" y="864"/>
                  </a:lnTo>
                  <a:lnTo>
                    <a:pt x="316" y="900"/>
                  </a:lnTo>
                  <a:lnTo>
                    <a:pt x="298" y="938"/>
                  </a:lnTo>
                  <a:lnTo>
                    <a:pt x="280" y="976"/>
                  </a:lnTo>
                  <a:lnTo>
                    <a:pt x="264" y="1016"/>
                  </a:lnTo>
                  <a:lnTo>
                    <a:pt x="248" y="1054"/>
                  </a:lnTo>
                  <a:lnTo>
                    <a:pt x="234" y="1096"/>
                  </a:lnTo>
                  <a:lnTo>
                    <a:pt x="222" y="1136"/>
                  </a:lnTo>
                  <a:lnTo>
                    <a:pt x="210" y="1176"/>
                  </a:lnTo>
                  <a:lnTo>
                    <a:pt x="200" y="1218"/>
                  </a:lnTo>
                  <a:lnTo>
                    <a:pt x="192" y="1260"/>
                  </a:lnTo>
                  <a:lnTo>
                    <a:pt x="184" y="1304"/>
                  </a:lnTo>
                  <a:lnTo>
                    <a:pt x="178" y="1346"/>
                  </a:lnTo>
                  <a:lnTo>
                    <a:pt x="174" y="1390"/>
                  </a:lnTo>
                  <a:lnTo>
                    <a:pt x="170" y="1434"/>
                  </a:lnTo>
                  <a:lnTo>
                    <a:pt x="168" y="1478"/>
                  </a:lnTo>
                  <a:lnTo>
                    <a:pt x="166" y="1522"/>
                  </a:lnTo>
                  <a:lnTo>
                    <a:pt x="166" y="1522"/>
                  </a:lnTo>
                  <a:lnTo>
                    <a:pt x="168" y="1592"/>
                  </a:lnTo>
                  <a:lnTo>
                    <a:pt x="174" y="1660"/>
                  </a:lnTo>
                  <a:lnTo>
                    <a:pt x="182" y="1728"/>
                  </a:lnTo>
                  <a:lnTo>
                    <a:pt x="194" y="1794"/>
                  </a:lnTo>
                  <a:lnTo>
                    <a:pt x="208" y="1860"/>
                  </a:lnTo>
                  <a:lnTo>
                    <a:pt x="226" y="1924"/>
                  </a:lnTo>
                  <a:lnTo>
                    <a:pt x="248" y="1988"/>
                  </a:lnTo>
                  <a:lnTo>
                    <a:pt x="270" y="2048"/>
                  </a:lnTo>
                  <a:lnTo>
                    <a:pt x="298" y="2108"/>
                  </a:lnTo>
                  <a:lnTo>
                    <a:pt x="326" y="2168"/>
                  </a:lnTo>
                  <a:lnTo>
                    <a:pt x="358" y="2224"/>
                  </a:lnTo>
                  <a:lnTo>
                    <a:pt x="392" y="2280"/>
                  </a:lnTo>
                  <a:lnTo>
                    <a:pt x="430" y="2332"/>
                  </a:lnTo>
                  <a:lnTo>
                    <a:pt x="470" y="2384"/>
                  </a:lnTo>
                  <a:lnTo>
                    <a:pt x="510" y="2434"/>
                  </a:lnTo>
                  <a:lnTo>
                    <a:pt x="554" y="2480"/>
                  </a:lnTo>
                  <a:lnTo>
                    <a:pt x="600" y="2526"/>
                  </a:lnTo>
                  <a:lnTo>
                    <a:pt x="648" y="2570"/>
                  </a:lnTo>
                  <a:lnTo>
                    <a:pt x="700" y="2610"/>
                  </a:lnTo>
                  <a:lnTo>
                    <a:pt x="752" y="2650"/>
                  </a:lnTo>
                  <a:lnTo>
                    <a:pt x="806" y="2686"/>
                  </a:lnTo>
                  <a:lnTo>
                    <a:pt x="860" y="2718"/>
                  </a:lnTo>
                  <a:lnTo>
                    <a:pt x="918" y="2750"/>
                  </a:lnTo>
                  <a:lnTo>
                    <a:pt x="976" y="2778"/>
                  </a:lnTo>
                  <a:lnTo>
                    <a:pt x="1038" y="2804"/>
                  </a:lnTo>
                  <a:lnTo>
                    <a:pt x="1100" y="2826"/>
                  </a:lnTo>
                  <a:lnTo>
                    <a:pt x="1162" y="2846"/>
                  </a:lnTo>
                  <a:lnTo>
                    <a:pt x="1228" y="2864"/>
                  </a:lnTo>
                  <a:lnTo>
                    <a:pt x="1292" y="2878"/>
                  </a:lnTo>
                  <a:lnTo>
                    <a:pt x="1360" y="2888"/>
                  </a:lnTo>
                  <a:lnTo>
                    <a:pt x="1428" y="2896"/>
                  </a:lnTo>
                  <a:lnTo>
                    <a:pt x="1496" y="2900"/>
                  </a:lnTo>
                  <a:lnTo>
                    <a:pt x="1496" y="2900"/>
                  </a:lnTo>
                  <a:lnTo>
                    <a:pt x="1454" y="2878"/>
                  </a:lnTo>
                  <a:lnTo>
                    <a:pt x="1414" y="2854"/>
                  </a:lnTo>
                  <a:lnTo>
                    <a:pt x="1374" y="2830"/>
                  </a:lnTo>
                  <a:lnTo>
                    <a:pt x="1336" y="2804"/>
                  </a:lnTo>
                  <a:lnTo>
                    <a:pt x="1298" y="2776"/>
                  </a:lnTo>
                  <a:lnTo>
                    <a:pt x="1262" y="2748"/>
                  </a:lnTo>
                  <a:lnTo>
                    <a:pt x="1226" y="2718"/>
                  </a:lnTo>
                  <a:lnTo>
                    <a:pt x="1192" y="2686"/>
                  </a:lnTo>
                  <a:lnTo>
                    <a:pt x="1158" y="2654"/>
                  </a:lnTo>
                  <a:lnTo>
                    <a:pt x="1126" y="2622"/>
                  </a:lnTo>
                  <a:lnTo>
                    <a:pt x="1094" y="2588"/>
                  </a:lnTo>
                  <a:lnTo>
                    <a:pt x="1064" y="2552"/>
                  </a:lnTo>
                  <a:lnTo>
                    <a:pt x="1034" y="2516"/>
                  </a:lnTo>
                  <a:lnTo>
                    <a:pt x="1008" y="2478"/>
                  </a:lnTo>
                  <a:lnTo>
                    <a:pt x="980" y="2440"/>
                  </a:lnTo>
                  <a:lnTo>
                    <a:pt x="956" y="2402"/>
                  </a:lnTo>
                  <a:lnTo>
                    <a:pt x="932" y="2362"/>
                  </a:lnTo>
                  <a:lnTo>
                    <a:pt x="908" y="2320"/>
                  </a:lnTo>
                  <a:lnTo>
                    <a:pt x="888" y="2278"/>
                  </a:lnTo>
                  <a:lnTo>
                    <a:pt x="868" y="2236"/>
                  </a:lnTo>
                  <a:lnTo>
                    <a:pt x="848" y="2192"/>
                  </a:lnTo>
                  <a:lnTo>
                    <a:pt x="832" y="2148"/>
                  </a:lnTo>
                  <a:lnTo>
                    <a:pt x="816" y="2104"/>
                  </a:lnTo>
                  <a:lnTo>
                    <a:pt x="802" y="2058"/>
                  </a:lnTo>
                  <a:lnTo>
                    <a:pt x="790" y="2012"/>
                  </a:lnTo>
                  <a:lnTo>
                    <a:pt x="778" y="1966"/>
                  </a:lnTo>
                  <a:lnTo>
                    <a:pt x="770" y="1918"/>
                  </a:lnTo>
                  <a:lnTo>
                    <a:pt x="762" y="1870"/>
                  </a:lnTo>
                  <a:lnTo>
                    <a:pt x="756" y="1822"/>
                  </a:lnTo>
                  <a:lnTo>
                    <a:pt x="752" y="1772"/>
                  </a:lnTo>
                  <a:lnTo>
                    <a:pt x="748" y="1724"/>
                  </a:lnTo>
                  <a:lnTo>
                    <a:pt x="748" y="1674"/>
                  </a:lnTo>
                  <a:lnTo>
                    <a:pt x="748" y="167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7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9600" y="1752600"/>
              <a:ext cx="2514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31635" y="2286000"/>
            <a:ext cx="4574365" cy="1334688"/>
            <a:chOff x="3579035" y="1981200"/>
            <a:chExt cx="4574365" cy="1334688"/>
          </a:xfrm>
        </p:grpSpPr>
        <p:sp>
          <p:nvSpPr>
            <p:cNvPr id="12" name="Freeform 7"/>
            <p:cNvSpPr>
              <a:spLocks/>
            </p:cNvSpPr>
            <p:nvPr/>
          </p:nvSpPr>
          <p:spPr bwMode="auto">
            <a:xfrm rot="3000000">
              <a:off x="4045711" y="1854699"/>
              <a:ext cx="994513" cy="1927866"/>
            </a:xfrm>
            <a:custGeom>
              <a:avLst/>
              <a:gdLst/>
              <a:ahLst/>
              <a:cxnLst>
                <a:cxn ang="0">
                  <a:pos x="748" y="1674"/>
                </a:cxn>
                <a:cxn ang="0">
                  <a:pos x="754" y="1544"/>
                </a:cxn>
                <a:cxn ang="0">
                  <a:pos x="772" y="1418"/>
                </a:cxn>
                <a:cxn ang="0">
                  <a:pos x="800" y="1294"/>
                </a:cxn>
                <a:cxn ang="0">
                  <a:pos x="840" y="1176"/>
                </a:cxn>
                <a:cxn ang="0">
                  <a:pos x="1206" y="648"/>
                </a:cxn>
                <a:cxn ang="0">
                  <a:pos x="1228" y="0"/>
                </a:cxn>
                <a:cxn ang="0">
                  <a:pos x="336" y="864"/>
                </a:cxn>
                <a:cxn ang="0">
                  <a:pos x="316" y="900"/>
                </a:cxn>
                <a:cxn ang="0">
                  <a:pos x="280" y="976"/>
                </a:cxn>
                <a:cxn ang="0">
                  <a:pos x="248" y="1054"/>
                </a:cxn>
                <a:cxn ang="0">
                  <a:pos x="222" y="1136"/>
                </a:cxn>
                <a:cxn ang="0">
                  <a:pos x="200" y="1218"/>
                </a:cxn>
                <a:cxn ang="0">
                  <a:pos x="184" y="1304"/>
                </a:cxn>
                <a:cxn ang="0">
                  <a:pos x="174" y="1390"/>
                </a:cxn>
                <a:cxn ang="0">
                  <a:pos x="168" y="1478"/>
                </a:cxn>
                <a:cxn ang="0">
                  <a:pos x="166" y="1522"/>
                </a:cxn>
                <a:cxn ang="0">
                  <a:pos x="174" y="1660"/>
                </a:cxn>
                <a:cxn ang="0">
                  <a:pos x="194" y="1794"/>
                </a:cxn>
                <a:cxn ang="0">
                  <a:pos x="226" y="1924"/>
                </a:cxn>
                <a:cxn ang="0">
                  <a:pos x="270" y="2048"/>
                </a:cxn>
                <a:cxn ang="0">
                  <a:pos x="326" y="2168"/>
                </a:cxn>
                <a:cxn ang="0">
                  <a:pos x="392" y="2280"/>
                </a:cxn>
                <a:cxn ang="0">
                  <a:pos x="470" y="2384"/>
                </a:cxn>
                <a:cxn ang="0">
                  <a:pos x="554" y="2480"/>
                </a:cxn>
                <a:cxn ang="0">
                  <a:pos x="648" y="2570"/>
                </a:cxn>
                <a:cxn ang="0">
                  <a:pos x="752" y="2650"/>
                </a:cxn>
                <a:cxn ang="0">
                  <a:pos x="860" y="2718"/>
                </a:cxn>
                <a:cxn ang="0">
                  <a:pos x="976" y="2778"/>
                </a:cxn>
                <a:cxn ang="0">
                  <a:pos x="1100" y="2826"/>
                </a:cxn>
                <a:cxn ang="0">
                  <a:pos x="1228" y="2864"/>
                </a:cxn>
                <a:cxn ang="0">
                  <a:pos x="1360" y="2888"/>
                </a:cxn>
                <a:cxn ang="0">
                  <a:pos x="1496" y="2900"/>
                </a:cxn>
                <a:cxn ang="0">
                  <a:pos x="1454" y="2878"/>
                </a:cxn>
                <a:cxn ang="0">
                  <a:pos x="1374" y="2830"/>
                </a:cxn>
                <a:cxn ang="0">
                  <a:pos x="1298" y="2776"/>
                </a:cxn>
                <a:cxn ang="0">
                  <a:pos x="1226" y="2718"/>
                </a:cxn>
                <a:cxn ang="0">
                  <a:pos x="1158" y="2654"/>
                </a:cxn>
                <a:cxn ang="0">
                  <a:pos x="1094" y="2588"/>
                </a:cxn>
                <a:cxn ang="0">
                  <a:pos x="1034" y="2516"/>
                </a:cxn>
                <a:cxn ang="0">
                  <a:pos x="980" y="2440"/>
                </a:cxn>
                <a:cxn ang="0">
                  <a:pos x="932" y="2362"/>
                </a:cxn>
                <a:cxn ang="0">
                  <a:pos x="888" y="2278"/>
                </a:cxn>
                <a:cxn ang="0">
                  <a:pos x="848" y="2192"/>
                </a:cxn>
                <a:cxn ang="0">
                  <a:pos x="816" y="2104"/>
                </a:cxn>
                <a:cxn ang="0">
                  <a:pos x="790" y="2012"/>
                </a:cxn>
                <a:cxn ang="0">
                  <a:pos x="770" y="1918"/>
                </a:cxn>
                <a:cxn ang="0">
                  <a:pos x="756" y="1822"/>
                </a:cxn>
                <a:cxn ang="0">
                  <a:pos x="748" y="1724"/>
                </a:cxn>
                <a:cxn ang="0">
                  <a:pos x="748" y="1674"/>
                </a:cxn>
              </a:cxnLst>
              <a:rect l="0" t="0" r="r" b="b"/>
              <a:pathLst>
                <a:path w="1496" h="2900">
                  <a:moveTo>
                    <a:pt x="748" y="1674"/>
                  </a:moveTo>
                  <a:lnTo>
                    <a:pt x="748" y="1674"/>
                  </a:lnTo>
                  <a:lnTo>
                    <a:pt x="750" y="1608"/>
                  </a:lnTo>
                  <a:lnTo>
                    <a:pt x="754" y="1544"/>
                  </a:lnTo>
                  <a:lnTo>
                    <a:pt x="762" y="1480"/>
                  </a:lnTo>
                  <a:lnTo>
                    <a:pt x="772" y="1418"/>
                  </a:lnTo>
                  <a:lnTo>
                    <a:pt x="784" y="1356"/>
                  </a:lnTo>
                  <a:lnTo>
                    <a:pt x="800" y="1294"/>
                  </a:lnTo>
                  <a:lnTo>
                    <a:pt x="818" y="1236"/>
                  </a:lnTo>
                  <a:lnTo>
                    <a:pt x="840" y="1176"/>
                  </a:lnTo>
                  <a:lnTo>
                    <a:pt x="1182" y="1390"/>
                  </a:lnTo>
                  <a:lnTo>
                    <a:pt x="1206" y="648"/>
                  </a:lnTo>
                  <a:lnTo>
                    <a:pt x="1222" y="184"/>
                  </a:lnTo>
                  <a:lnTo>
                    <a:pt x="1228" y="0"/>
                  </a:lnTo>
                  <a:lnTo>
                    <a:pt x="0" y="656"/>
                  </a:lnTo>
                  <a:lnTo>
                    <a:pt x="336" y="864"/>
                  </a:lnTo>
                  <a:lnTo>
                    <a:pt x="336" y="864"/>
                  </a:lnTo>
                  <a:lnTo>
                    <a:pt x="316" y="900"/>
                  </a:lnTo>
                  <a:lnTo>
                    <a:pt x="298" y="938"/>
                  </a:lnTo>
                  <a:lnTo>
                    <a:pt x="280" y="976"/>
                  </a:lnTo>
                  <a:lnTo>
                    <a:pt x="264" y="1016"/>
                  </a:lnTo>
                  <a:lnTo>
                    <a:pt x="248" y="1054"/>
                  </a:lnTo>
                  <a:lnTo>
                    <a:pt x="234" y="1096"/>
                  </a:lnTo>
                  <a:lnTo>
                    <a:pt x="222" y="1136"/>
                  </a:lnTo>
                  <a:lnTo>
                    <a:pt x="210" y="1176"/>
                  </a:lnTo>
                  <a:lnTo>
                    <a:pt x="200" y="1218"/>
                  </a:lnTo>
                  <a:lnTo>
                    <a:pt x="192" y="1260"/>
                  </a:lnTo>
                  <a:lnTo>
                    <a:pt x="184" y="1304"/>
                  </a:lnTo>
                  <a:lnTo>
                    <a:pt x="178" y="1346"/>
                  </a:lnTo>
                  <a:lnTo>
                    <a:pt x="174" y="1390"/>
                  </a:lnTo>
                  <a:lnTo>
                    <a:pt x="170" y="1434"/>
                  </a:lnTo>
                  <a:lnTo>
                    <a:pt x="168" y="1478"/>
                  </a:lnTo>
                  <a:lnTo>
                    <a:pt x="166" y="1522"/>
                  </a:lnTo>
                  <a:lnTo>
                    <a:pt x="166" y="1522"/>
                  </a:lnTo>
                  <a:lnTo>
                    <a:pt x="168" y="1592"/>
                  </a:lnTo>
                  <a:lnTo>
                    <a:pt x="174" y="1660"/>
                  </a:lnTo>
                  <a:lnTo>
                    <a:pt x="182" y="1728"/>
                  </a:lnTo>
                  <a:lnTo>
                    <a:pt x="194" y="1794"/>
                  </a:lnTo>
                  <a:lnTo>
                    <a:pt x="208" y="1860"/>
                  </a:lnTo>
                  <a:lnTo>
                    <a:pt x="226" y="1924"/>
                  </a:lnTo>
                  <a:lnTo>
                    <a:pt x="248" y="1988"/>
                  </a:lnTo>
                  <a:lnTo>
                    <a:pt x="270" y="2048"/>
                  </a:lnTo>
                  <a:lnTo>
                    <a:pt x="298" y="2108"/>
                  </a:lnTo>
                  <a:lnTo>
                    <a:pt x="326" y="2168"/>
                  </a:lnTo>
                  <a:lnTo>
                    <a:pt x="358" y="2224"/>
                  </a:lnTo>
                  <a:lnTo>
                    <a:pt x="392" y="2280"/>
                  </a:lnTo>
                  <a:lnTo>
                    <a:pt x="430" y="2332"/>
                  </a:lnTo>
                  <a:lnTo>
                    <a:pt x="470" y="2384"/>
                  </a:lnTo>
                  <a:lnTo>
                    <a:pt x="510" y="2434"/>
                  </a:lnTo>
                  <a:lnTo>
                    <a:pt x="554" y="2480"/>
                  </a:lnTo>
                  <a:lnTo>
                    <a:pt x="600" y="2526"/>
                  </a:lnTo>
                  <a:lnTo>
                    <a:pt x="648" y="2570"/>
                  </a:lnTo>
                  <a:lnTo>
                    <a:pt x="700" y="2610"/>
                  </a:lnTo>
                  <a:lnTo>
                    <a:pt x="752" y="2650"/>
                  </a:lnTo>
                  <a:lnTo>
                    <a:pt x="806" y="2686"/>
                  </a:lnTo>
                  <a:lnTo>
                    <a:pt x="860" y="2718"/>
                  </a:lnTo>
                  <a:lnTo>
                    <a:pt x="918" y="2750"/>
                  </a:lnTo>
                  <a:lnTo>
                    <a:pt x="976" y="2778"/>
                  </a:lnTo>
                  <a:lnTo>
                    <a:pt x="1038" y="2804"/>
                  </a:lnTo>
                  <a:lnTo>
                    <a:pt x="1100" y="2826"/>
                  </a:lnTo>
                  <a:lnTo>
                    <a:pt x="1162" y="2846"/>
                  </a:lnTo>
                  <a:lnTo>
                    <a:pt x="1228" y="2864"/>
                  </a:lnTo>
                  <a:lnTo>
                    <a:pt x="1292" y="2878"/>
                  </a:lnTo>
                  <a:lnTo>
                    <a:pt x="1360" y="2888"/>
                  </a:lnTo>
                  <a:lnTo>
                    <a:pt x="1428" y="2896"/>
                  </a:lnTo>
                  <a:lnTo>
                    <a:pt x="1496" y="2900"/>
                  </a:lnTo>
                  <a:lnTo>
                    <a:pt x="1496" y="2900"/>
                  </a:lnTo>
                  <a:lnTo>
                    <a:pt x="1454" y="2878"/>
                  </a:lnTo>
                  <a:lnTo>
                    <a:pt x="1414" y="2854"/>
                  </a:lnTo>
                  <a:lnTo>
                    <a:pt x="1374" y="2830"/>
                  </a:lnTo>
                  <a:lnTo>
                    <a:pt x="1336" y="2804"/>
                  </a:lnTo>
                  <a:lnTo>
                    <a:pt x="1298" y="2776"/>
                  </a:lnTo>
                  <a:lnTo>
                    <a:pt x="1262" y="2748"/>
                  </a:lnTo>
                  <a:lnTo>
                    <a:pt x="1226" y="2718"/>
                  </a:lnTo>
                  <a:lnTo>
                    <a:pt x="1192" y="2686"/>
                  </a:lnTo>
                  <a:lnTo>
                    <a:pt x="1158" y="2654"/>
                  </a:lnTo>
                  <a:lnTo>
                    <a:pt x="1126" y="2622"/>
                  </a:lnTo>
                  <a:lnTo>
                    <a:pt x="1094" y="2588"/>
                  </a:lnTo>
                  <a:lnTo>
                    <a:pt x="1064" y="2552"/>
                  </a:lnTo>
                  <a:lnTo>
                    <a:pt x="1034" y="2516"/>
                  </a:lnTo>
                  <a:lnTo>
                    <a:pt x="1008" y="2478"/>
                  </a:lnTo>
                  <a:lnTo>
                    <a:pt x="980" y="2440"/>
                  </a:lnTo>
                  <a:lnTo>
                    <a:pt x="956" y="2402"/>
                  </a:lnTo>
                  <a:lnTo>
                    <a:pt x="932" y="2362"/>
                  </a:lnTo>
                  <a:lnTo>
                    <a:pt x="908" y="2320"/>
                  </a:lnTo>
                  <a:lnTo>
                    <a:pt x="888" y="2278"/>
                  </a:lnTo>
                  <a:lnTo>
                    <a:pt x="868" y="2236"/>
                  </a:lnTo>
                  <a:lnTo>
                    <a:pt x="848" y="2192"/>
                  </a:lnTo>
                  <a:lnTo>
                    <a:pt x="832" y="2148"/>
                  </a:lnTo>
                  <a:lnTo>
                    <a:pt x="816" y="2104"/>
                  </a:lnTo>
                  <a:lnTo>
                    <a:pt x="802" y="2058"/>
                  </a:lnTo>
                  <a:lnTo>
                    <a:pt x="790" y="2012"/>
                  </a:lnTo>
                  <a:lnTo>
                    <a:pt x="778" y="1966"/>
                  </a:lnTo>
                  <a:lnTo>
                    <a:pt x="770" y="1918"/>
                  </a:lnTo>
                  <a:lnTo>
                    <a:pt x="762" y="1870"/>
                  </a:lnTo>
                  <a:lnTo>
                    <a:pt x="756" y="1822"/>
                  </a:lnTo>
                  <a:lnTo>
                    <a:pt x="752" y="1772"/>
                  </a:lnTo>
                  <a:lnTo>
                    <a:pt x="748" y="1724"/>
                  </a:lnTo>
                  <a:lnTo>
                    <a:pt x="748" y="1674"/>
                  </a:lnTo>
                  <a:lnTo>
                    <a:pt x="748" y="167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7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562600" y="1981200"/>
              <a:ext cx="2590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931485" y="3330929"/>
            <a:ext cx="3974515" cy="994513"/>
            <a:chOff x="4178885" y="3026128"/>
            <a:chExt cx="3974515" cy="994513"/>
          </a:xfrm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 rot="6000000">
              <a:off x="4645561" y="2559452"/>
              <a:ext cx="994513" cy="1927866"/>
            </a:xfrm>
            <a:custGeom>
              <a:avLst/>
              <a:gdLst/>
              <a:ahLst/>
              <a:cxnLst>
                <a:cxn ang="0">
                  <a:pos x="748" y="1674"/>
                </a:cxn>
                <a:cxn ang="0">
                  <a:pos x="754" y="1544"/>
                </a:cxn>
                <a:cxn ang="0">
                  <a:pos x="772" y="1418"/>
                </a:cxn>
                <a:cxn ang="0">
                  <a:pos x="800" y="1294"/>
                </a:cxn>
                <a:cxn ang="0">
                  <a:pos x="840" y="1176"/>
                </a:cxn>
                <a:cxn ang="0">
                  <a:pos x="1206" y="648"/>
                </a:cxn>
                <a:cxn ang="0">
                  <a:pos x="1228" y="0"/>
                </a:cxn>
                <a:cxn ang="0">
                  <a:pos x="336" y="864"/>
                </a:cxn>
                <a:cxn ang="0">
                  <a:pos x="316" y="900"/>
                </a:cxn>
                <a:cxn ang="0">
                  <a:pos x="280" y="976"/>
                </a:cxn>
                <a:cxn ang="0">
                  <a:pos x="248" y="1054"/>
                </a:cxn>
                <a:cxn ang="0">
                  <a:pos x="222" y="1136"/>
                </a:cxn>
                <a:cxn ang="0">
                  <a:pos x="200" y="1218"/>
                </a:cxn>
                <a:cxn ang="0">
                  <a:pos x="184" y="1304"/>
                </a:cxn>
                <a:cxn ang="0">
                  <a:pos x="174" y="1390"/>
                </a:cxn>
                <a:cxn ang="0">
                  <a:pos x="168" y="1478"/>
                </a:cxn>
                <a:cxn ang="0">
                  <a:pos x="166" y="1522"/>
                </a:cxn>
                <a:cxn ang="0">
                  <a:pos x="174" y="1660"/>
                </a:cxn>
                <a:cxn ang="0">
                  <a:pos x="194" y="1794"/>
                </a:cxn>
                <a:cxn ang="0">
                  <a:pos x="226" y="1924"/>
                </a:cxn>
                <a:cxn ang="0">
                  <a:pos x="270" y="2048"/>
                </a:cxn>
                <a:cxn ang="0">
                  <a:pos x="326" y="2168"/>
                </a:cxn>
                <a:cxn ang="0">
                  <a:pos x="392" y="2280"/>
                </a:cxn>
                <a:cxn ang="0">
                  <a:pos x="470" y="2384"/>
                </a:cxn>
                <a:cxn ang="0">
                  <a:pos x="554" y="2480"/>
                </a:cxn>
                <a:cxn ang="0">
                  <a:pos x="648" y="2570"/>
                </a:cxn>
                <a:cxn ang="0">
                  <a:pos x="752" y="2650"/>
                </a:cxn>
                <a:cxn ang="0">
                  <a:pos x="860" y="2718"/>
                </a:cxn>
                <a:cxn ang="0">
                  <a:pos x="976" y="2778"/>
                </a:cxn>
                <a:cxn ang="0">
                  <a:pos x="1100" y="2826"/>
                </a:cxn>
                <a:cxn ang="0">
                  <a:pos x="1228" y="2864"/>
                </a:cxn>
                <a:cxn ang="0">
                  <a:pos x="1360" y="2888"/>
                </a:cxn>
                <a:cxn ang="0">
                  <a:pos x="1496" y="2900"/>
                </a:cxn>
                <a:cxn ang="0">
                  <a:pos x="1454" y="2878"/>
                </a:cxn>
                <a:cxn ang="0">
                  <a:pos x="1374" y="2830"/>
                </a:cxn>
                <a:cxn ang="0">
                  <a:pos x="1298" y="2776"/>
                </a:cxn>
                <a:cxn ang="0">
                  <a:pos x="1226" y="2718"/>
                </a:cxn>
                <a:cxn ang="0">
                  <a:pos x="1158" y="2654"/>
                </a:cxn>
                <a:cxn ang="0">
                  <a:pos x="1094" y="2588"/>
                </a:cxn>
                <a:cxn ang="0">
                  <a:pos x="1034" y="2516"/>
                </a:cxn>
                <a:cxn ang="0">
                  <a:pos x="980" y="2440"/>
                </a:cxn>
                <a:cxn ang="0">
                  <a:pos x="932" y="2362"/>
                </a:cxn>
                <a:cxn ang="0">
                  <a:pos x="888" y="2278"/>
                </a:cxn>
                <a:cxn ang="0">
                  <a:pos x="848" y="2192"/>
                </a:cxn>
                <a:cxn ang="0">
                  <a:pos x="816" y="2104"/>
                </a:cxn>
                <a:cxn ang="0">
                  <a:pos x="790" y="2012"/>
                </a:cxn>
                <a:cxn ang="0">
                  <a:pos x="770" y="1918"/>
                </a:cxn>
                <a:cxn ang="0">
                  <a:pos x="756" y="1822"/>
                </a:cxn>
                <a:cxn ang="0">
                  <a:pos x="748" y="1724"/>
                </a:cxn>
                <a:cxn ang="0">
                  <a:pos x="748" y="1674"/>
                </a:cxn>
              </a:cxnLst>
              <a:rect l="0" t="0" r="r" b="b"/>
              <a:pathLst>
                <a:path w="1496" h="2900">
                  <a:moveTo>
                    <a:pt x="748" y="1674"/>
                  </a:moveTo>
                  <a:lnTo>
                    <a:pt x="748" y="1674"/>
                  </a:lnTo>
                  <a:lnTo>
                    <a:pt x="750" y="1608"/>
                  </a:lnTo>
                  <a:lnTo>
                    <a:pt x="754" y="1544"/>
                  </a:lnTo>
                  <a:lnTo>
                    <a:pt x="762" y="1480"/>
                  </a:lnTo>
                  <a:lnTo>
                    <a:pt x="772" y="1418"/>
                  </a:lnTo>
                  <a:lnTo>
                    <a:pt x="784" y="1356"/>
                  </a:lnTo>
                  <a:lnTo>
                    <a:pt x="800" y="1294"/>
                  </a:lnTo>
                  <a:lnTo>
                    <a:pt x="818" y="1236"/>
                  </a:lnTo>
                  <a:lnTo>
                    <a:pt x="840" y="1176"/>
                  </a:lnTo>
                  <a:lnTo>
                    <a:pt x="1182" y="1390"/>
                  </a:lnTo>
                  <a:lnTo>
                    <a:pt x="1206" y="648"/>
                  </a:lnTo>
                  <a:lnTo>
                    <a:pt x="1222" y="184"/>
                  </a:lnTo>
                  <a:lnTo>
                    <a:pt x="1228" y="0"/>
                  </a:lnTo>
                  <a:lnTo>
                    <a:pt x="0" y="656"/>
                  </a:lnTo>
                  <a:lnTo>
                    <a:pt x="336" y="864"/>
                  </a:lnTo>
                  <a:lnTo>
                    <a:pt x="336" y="864"/>
                  </a:lnTo>
                  <a:lnTo>
                    <a:pt x="316" y="900"/>
                  </a:lnTo>
                  <a:lnTo>
                    <a:pt x="298" y="938"/>
                  </a:lnTo>
                  <a:lnTo>
                    <a:pt x="280" y="976"/>
                  </a:lnTo>
                  <a:lnTo>
                    <a:pt x="264" y="1016"/>
                  </a:lnTo>
                  <a:lnTo>
                    <a:pt x="248" y="1054"/>
                  </a:lnTo>
                  <a:lnTo>
                    <a:pt x="234" y="1096"/>
                  </a:lnTo>
                  <a:lnTo>
                    <a:pt x="222" y="1136"/>
                  </a:lnTo>
                  <a:lnTo>
                    <a:pt x="210" y="1176"/>
                  </a:lnTo>
                  <a:lnTo>
                    <a:pt x="200" y="1218"/>
                  </a:lnTo>
                  <a:lnTo>
                    <a:pt x="192" y="1260"/>
                  </a:lnTo>
                  <a:lnTo>
                    <a:pt x="184" y="1304"/>
                  </a:lnTo>
                  <a:lnTo>
                    <a:pt x="178" y="1346"/>
                  </a:lnTo>
                  <a:lnTo>
                    <a:pt x="174" y="1390"/>
                  </a:lnTo>
                  <a:lnTo>
                    <a:pt x="170" y="1434"/>
                  </a:lnTo>
                  <a:lnTo>
                    <a:pt x="168" y="1478"/>
                  </a:lnTo>
                  <a:lnTo>
                    <a:pt x="166" y="1522"/>
                  </a:lnTo>
                  <a:lnTo>
                    <a:pt x="166" y="1522"/>
                  </a:lnTo>
                  <a:lnTo>
                    <a:pt x="168" y="1592"/>
                  </a:lnTo>
                  <a:lnTo>
                    <a:pt x="174" y="1660"/>
                  </a:lnTo>
                  <a:lnTo>
                    <a:pt x="182" y="1728"/>
                  </a:lnTo>
                  <a:lnTo>
                    <a:pt x="194" y="1794"/>
                  </a:lnTo>
                  <a:lnTo>
                    <a:pt x="208" y="1860"/>
                  </a:lnTo>
                  <a:lnTo>
                    <a:pt x="226" y="1924"/>
                  </a:lnTo>
                  <a:lnTo>
                    <a:pt x="248" y="1988"/>
                  </a:lnTo>
                  <a:lnTo>
                    <a:pt x="270" y="2048"/>
                  </a:lnTo>
                  <a:lnTo>
                    <a:pt x="298" y="2108"/>
                  </a:lnTo>
                  <a:lnTo>
                    <a:pt x="326" y="2168"/>
                  </a:lnTo>
                  <a:lnTo>
                    <a:pt x="358" y="2224"/>
                  </a:lnTo>
                  <a:lnTo>
                    <a:pt x="392" y="2280"/>
                  </a:lnTo>
                  <a:lnTo>
                    <a:pt x="430" y="2332"/>
                  </a:lnTo>
                  <a:lnTo>
                    <a:pt x="470" y="2384"/>
                  </a:lnTo>
                  <a:lnTo>
                    <a:pt x="510" y="2434"/>
                  </a:lnTo>
                  <a:lnTo>
                    <a:pt x="554" y="2480"/>
                  </a:lnTo>
                  <a:lnTo>
                    <a:pt x="600" y="2526"/>
                  </a:lnTo>
                  <a:lnTo>
                    <a:pt x="648" y="2570"/>
                  </a:lnTo>
                  <a:lnTo>
                    <a:pt x="700" y="2610"/>
                  </a:lnTo>
                  <a:lnTo>
                    <a:pt x="752" y="2650"/>
                  </a:lnTo>
                  <a:lnTo>
                    <a:pt x="806" y="2686"/>
                  </a:lnTo>
                  <a:lnTo>
                    <a:pt x="860" y="2718"/>
                  </a:lnTo>
                  <a:lnTo>
                    <a:pt x="918" y="2750"/>
                  </a:lnTo>
                  <a:lnTo>
                    <a:pt x="976" y="2778"/>
                  </a:lnTo>
                  <a:lnTo>
                    <a:pt x="1038" y="2804"/>
                  </a:lnTo>
                  <a:lnTo>
                    <a:pt x="1100" y="2826"/>
                  </a:lnTo>
                  <a:lnTo>
                    <a:pt x="1162" y="2846"/>
                  </a:lnTo>
                  <a:lnTo>
                    <a:pt x="1228" y="2864"/>
                  </a:lnTo>
                  <a:lnTo>
                    <a:pt x="1292" y="2878"/>
                  </a:lnTo>
                  <a:lnTo>
                    <a:pt x="1360" y="2888"/>
                  </a:lnTo>
                  <a:lnTo>
                    <a:pt x="1428" y="2896"/>
                  </a:lnTo>
                  <a:lnTo>
                    <a:pt x="1496" y="2900"/>
                  </a:lnTo>
                  <a:lnTo>
                    <a:pt x="1496" y="2900"/>
                  </a:lnTo>
                  <a:lnTo>
                    <a:pt x="1454" y="2878"/>
                  </a:lnTo>
                  <a:lnTo>
                    <a:pt x="1414" y="2854"/>
                  </a:lnTo>
                  <a:lnTo>
                    <a:pt x="1374" y="2830"/>
                  </a:lnTo>
                  <a:lnTo>
                    <a:pt x="1336" y="2804"/>
                  </a:lnTo>
                  <a:lnTo>
                    <a:pt x="1298" y="2776"/>
                  </a:lnTo>
                  <a:lnTo>
                    <a:pt x="1262" y="2748"/>
                  </a:lnTo>
                  <a:lnTo>
                    <a:pt x="1226" y="2718"/>
                  </a:lnTo>
                  <a:lnTo>
                    <a:pt x="1192" y="2686"/>
                  </a:lnTo>
                  <a:lnTo>
                    <a:pt x="1158" y="2654"/>
                  </a:lnTo>
                  <a:lnTo>
                    <a:pt x="1126" y="2622"/>
                  </a:lnTo>
                  <a:lnTo>
                    <a:pt x="1094" y="2588"/>
                  </a:lnTo>
                  <a:lnTo>
                    <a:pt x="1064" y="2552"/>
                  </a:lnTo>
                  <a:lnTo>
                    <a:pt x="1034" y="2516"/>
                  </a:lnTo>
                  <a:lnTo>
                    <a:pt x="1008" y="2478"/>
                  </a:lnTo>
                  <a:lnTo>
                    <a:pt x="980" y="2440"/>
                  </a:lnTo>
                  <a:lnTo>
                    <a:pt x="956" y="2402"/>
                  </a:lnTo>
                  <a:lnTo>
                    <a:pt x="932" y="2362"/>
                  </a:lnTo>
                  <a:lnTo>
                    <a:pt x="908" y="2320"/>
                  </a:lnTo>
                  <a:lnTo>
                    <a:pt x="888" y="2278"/>
                  </a:lnTo>
                  <a:lnTo>
                    <a:pt x="868" y="2236"/>
                  </a:lnTo>
                  <a:lnTo>
                    <a:pt x="848" y="2192"/>
                  </a:lnTo>
                  <a:lnTo>
                    <a:pt x="832" y="2148"/>
                  </a:lnTo>
                  <a:lnTo>
                    <a:pt x="816" y="2104"/>
                  </a:lnTo>
                  <a:lnTo>
                    <a:pt x="802" y="2058"/>
                  </a:lnTo>
                  <a:lnTo>
                    <a:pt x="790" y="2012"/>
                  </a:lnTo>
                  <a:lnTo>
                    <a:pt x="778" y="1966"/>
                  </a:lnTo>
                  <a:lnTo>
                    <a:pt x="770" y="1918"/>
                  </a:lnTo>
                  <a:lnTo>
                    <a:pt x="762" y="1870"/>
                  </a:lnTo>
                  <a:lnTo>
                    <a:pt x="756" y="1822"/>
                  </a:lnTo>
                  <a:lnTo>
                    <a:pt x="752" y="1772"/>
                  </a:lnTo>
                  <a:lnTo>
                    <a:pt x="748" y="1724"/>
                  </a:lnTo>
                  <a:lnTo>
                    <a:pt x="748" y="1674"/>
                  </a:lnTo>
                  <a:lnTo>
                    <a:pt x="748" y="167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7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096000" y="3505200"/>
              <a:ext cx="2057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296811" y="3753163"/>
            <a:ext cx="3761589" cy="2118703"/>
            <a:chOff x="4544211" y="3448362"/>
            <a:chExt cx="3761589" cy="2118703"/>
          </a:xfrm>
        </p:grpSpPr>
        <p:sp>
          <p:nvSpPr>
            <p:cNvPr id="10" name="Freeform 7"/>
            <p:cNvSpPr>
              <a:spLocks/>
            </p:cNvSpPr>
            <p:nvPr/>
          </p:nvSpPr>
          <p:spPr bwMode="auto">
            <a:xfrm rot="9000000">
              <a:off x="4544211" y="3448362"/>
              <a:ext cx="994513" cy="1927866"/>
            </a:xfrm>
            <a:custGeom>
              <a:avLst/>
              <a:gdLst/>
              <a:ahLst/>
              <a:cxnLst>
                <a:cxn ang="0">
                  <a:pos x="748" y="1674"/>
                </a:cxn>
                <a:cxn ang="0">
                  <a:pos x="754" y="1544"/>
                </a:cxn>
                <a:cxn ang="0">
                  <a:pos x="772" y="1418"/>
                </a:cxn>
                <a:cxn ang="0">
                  <a:pos x="800" y="1294"/>
                </a:cxn>
                <a:cxn ang="0">
                  <a:pos x="840" y="1176"/>
                </a:cxn>
                <a:cxn ang="0">
                  <a:pos x="1206" y="648"/>
                </a:cxn>
                <a:cxn ang="0">
                  <a:pos x="1228" y="0"/>
                </a:cxn>
                <a:cxn ang="0">
                  <a:pos x="336" y="864"/>
                </a:cxn>
                <a:cxn ang="0">
                  <a:pos x="316" y="900"/>
                </a:cxn>
                <a:cxn ang="0">
                  <a:pos x="280" y="976"/>
                </a:cxn>
                <a:cxn ang="0">
                  <a:pos x="248" y="1054"/>
                </a:cxn>
                <a:cxn ang="0">
                  <a:pos x="222" y="1136"/>
                </a:cxn>
                <a:cxn ang="0">
                  <a:pos x="200" y="1218"/>
                </a:cxn>
                <a:cxn ang="0">
                  <a:pos x="184" y="1304"/>
                </a:cxn>
                <a:cxn ang="0">
                  <a:pos x="174" y="1390"/>
                </a:cxn>
                <a:cxn ang="0">
                  <a:pos x="168" y="1478"/>
                </a:cxn>
                <a:cxn ang="0">
                  <a:pos x="166" y="1522"/>
                </a:cxn>
                <a:cxn ang="0">
                  <a:pos x="174" y="1660"/>
                </a:cxn>
                <a:cxn ang="0">
                  <a:pos x="194" y="1794"/>
                </a:cxn>
                <a:cxn ang="0">
                  <a:pos x="226" y="1924"/>
                </a:cxn>
                <a:cxn ang="0">
                  <a:pos x="270" y="2048"/>
                </a:cxn>
                <a:cxn ang="0">
                  <a:pos x="326" y="2168"/>
                </a:cxn>
                <a:cxn ang="0">
                  <a:pos x="392" y="2280"/>
                </a:cxn>
                <a:cxn ang="0">
                  <a:pos x="470" y="2384"/>
                </a:cxn>
                <a:cxn ang="0">
                  <a:pos x="554" y="2480"/>
                </a:cxn>
                <a:cxn ang="0">
                  <a:pos x="648" y="2570"/>
                </a:cxn>
                <a:cxn ang="0">
                  <a:pos x="752" y="2650"/>
                </a:cxn>
                <a:cxn ang="0">
                  <a:pos x="860" y="2718"/>
                </a:cxn>
                <a:cxn ang="0">
                  <a:pos x="976" y="2778"/>
                </a:cxn>
                <a:cxn ang="0">
                  <a:pos x="1100" y="2826"/>
                </a:cxn>
                <a:cxn ang="0">
                  <a:pos x="1228" y="2864"/>
                </a:cxn>
                <a:cxn ang="0">
                  <a:pos x="1360" y="2888"/>
                </a:cxn>
                <a:cxn ang="0">
                  <a:pos x="1496" y="2900"/>
                </a:cxn>
                <a:cxn ang="0">
                  <a:pos x="1454" y="2878"/>
                </a:cxn>
                <a:cxn ang="0">
                  <a:pos x="1374" y="2830"/>
                </a:cxn>
                <a:cxn ang="0">
                  <a:pos x="1298" y="2776"/>
                </a:cxn>
                <a:cxn ang="0">
                  <a:pos x="1226" y="2718"/>
                </a:cxn>
                <a:cxn ang="0">
                  <a:pos x="1158" y="2654"/>
                </a:cxn>
                <a:cxn ang="0">
                  <a:pos x="1094" y="2588"/>
                </a:cxn>
                <a:cxn ang="0">
                  <a:pos x="1034" y="2516"/>
                </a:cxn>
                <a:cxn ang="0">
                  <a:pos x="980" y="2440"/>
                </a:cxn>
                <a:cxn ang="0">
                  <a:pos x="932" y="2362"/>
                </a:cxn>
                <a:cxn ang="0">
                  <a:pos x="888" y="2278"/>
                </a:cxn>
                <a:cxn ang="0">
                  <a:pos x="848" y="2192"/>
                </a:cxn>
                <a:cxn ang="0">
                  <a:pos x="816" y="2104"/>
                </a:cxn>
                <a:cxn ang="0">
                  <a:pos x="790" y="2012"/>
                </a:cxn>
                <a:cxn ang="0">
                  <a:pos x="770" y="1918"/>
                </a:cxn>
                <a:cxn ang="0">
                  <a:pos x="756" y="1822"/>
                </a:cxn>
                <a:cxn ang="0">
                  <a:pos x="748" y="1724"/>
                </a:cxn>
                <a:cxn ang="0">
                  <a:pos x="748" y="1674"/>
                </a:cxn>
              </a:cxnLst>
              <a:rect l="0" t="0" r="r" b="b"/>
              <a:pathLst>
                <a:path w="1496" h="2900">
                  <a:moveTo>
                    <a:pt x="748" y="1674"/>
                  </a:moveTo>
                  <a:lnTo>
                    <a:pt x="748" y="1674"/>
                  </a:lnTo>
                  <a:lnTo>
                    <a:pt x="750" y="1608"/>
                  </a:lnTo>
                  <a:lnTo>
                    <a:pt x="754" y="1544"/>
                  </a:lnTo>
                  <a:lnTo>
                    <a:pt x="762" y="1480"/>
                  </a:lnTo>
                  <a:lnTo>
                    <a:pt x="772" y="1418"/>
                  </a:lnTo>
                  <a:lnTo>
                    <a:pt x="784" y="1356"/>
                  </a:lnTo>
                  <a:lnTo>
                    <a:pt x="800" y="1294"/>
                  </a:lnTo>
                  <a:lnTo>
                    <a:pt x="818" y="1236"/>
                  </a:lnTo>
                  <a:lnTo>
                    <a:pt x="840" y="1176"/>
                  </a:lnTo>
                  <a:lnTo>
                    <a:pt x="1182" y="1390"/>
                  </a:lnTo>
                  <a:lnTo>
                    <a:pt x="1206" y="648"/>
                  </a:lnTo>
                  <a:lnTo>
                    <a:pt x="1222" y="184"/>
                  </a:lnTo>
                  <a:lnTo>
                    <a:pt x="1228" y="0"/>
                  </a:lnTo>
                  <a:lnTo>
                    <a:pt x="0" y="656"/>
                  </a:lnTo>
                  <a:lnTo>
                    <a:pt x="336" y="864"/>
                  </a:lnTo>
                  <a:lnTo>
                    <a:pt x="336" y="864"/>
                  </a:lnTo>
                  <a:lnTo>
                    <a:pt x="316" y="900"/>
                  </a:lnTo>
                  <a:lnTo>
                    <a:pt x="298" y="938"/>
                  </a:lnTo>
                  <a:lnTo>
                    <a:pt x="280" y="976"/>
                  </a:lnTo>
                  <a:lnTo>
                    <a:pt x="264" y="1016"/>
                  </a:lnTo>
                  <a:lnTo>
                    <a:pt x="248" y="1054"/>
                  </a:lnTo>
                  <a:lnTo>
                    <a:pt x="234" y="1096"/>
                  </a:lnTo>
                  <a:lnTo>
                    <a:pt x="222" y="1136"/>
                  </a:lnTo>
                  <a:lnTo>
                    <a:pt x="210" y="1176"/>
                  </a:lnTo>
                  <a:lnTo>
                    <a:pt x="200" y="1218"/>
                  </a:lnTo>
                  <a:lnTo>
                    <a:pt x="192" y="1260"/>
                  </a:lnTo>
                  <a:lnTo>
                    <a:pt x="184" y="1304"/>
                  </a:lnTo>
                  <a:lnTo>
                    <a:pt x="178" y="1346"/>
                  </a:lnTo>
                  <a:lnTo>
                    <a:pt x="174" y="1390"/>
                  </a:lnTo>
                  <a:lnTo>
                    <a:pt x="170" y="1434"/>
                  </a:lnTo>
                  <a:lnTo>
                    <a:pt x="168" y="1478"/>
                  </a:lnTo>
                  <a:lnTo>
                    <a:pt x="166" y="1522"/>
                  </a:lnTo>
                  <a:lnTo>
                    <a:pt x="166" y="1522"/>
                  </a:lnTo>
                  <a:lnTo>
                    <a:pt x="168" y="1592"/>
                  </a:lnTo>
                  <a:lnTo>
                    <a:pt x="174" y="1660"/>
                  </a:lnTo>
                  <a:lnTo>
                    <a:pt x="182" y="1728"/>
                  </a:lnTo>
                  <a:lnTo>
                    <a:pt x="194" y="1794"/>
                  </a:lnTo>
                  <a:lnTo>
                    <a:pt x="208" y="1860"/>
                  </a:lnTo>
                  <a:lnTo>
                    <a:pt x="226" y="1924"/>
                  </a:lnTo>
                  <a:lnTo>
                    <a:pt x="248" y="1988"/>
                  </a:lnTo>
                  <a:lnTo>
                    <a:pt x="270" y="2048"/>
                  </a:lnTo>
                  <a:lnTo>
                    <a:pt x="298" y="2108"/>
                  </a:lnTo>
                  <a:lnTo>
                    <a:pt x="326" y="2168"/>
                  </a:lnTo>
                  <a:lnTo>
                    <a:pt x="358" y="2224"/>
                  </a:lnTo>
                  <a:lnTo>
                    <a:pt x="392" y="2280"/>
                  </a:lnTo>
                  <a:lnTo>
                    <a:pt x="430" y="2332"/>
                  </a:lnTo>
                  <a:lnTo>
                    <a:pt x="470" y="2384"/>
                  </a:lnTo>
                  <a:lnTo>
                    <a:pt x="510" y="2434"/>
                  </a:lnTo>
                  <a:lnTo>
                    <a:pt x="554" y="2480"/>
                  </a:lnTo>
                  <a:lnTo>
                    <a:pt x="600" y="2526"/>
                  </a:lnTo>
                  <a:lnTo>
                    <a:pt x="648" y="2570"/>
                  </a:lnTo>
                  <a:lnTo>
                    <a:pt x="700" y="2610"/>
                  </a:lnTo>
                  <a:lnTo>
                    <a:pt x="752" y="2650"/>
                  </a:lnTo>
                  <a:lnTo>
                    <a:pt x="806" y="2686"/>
                  </a:lnTo>
                  <a:lnTo>
                    <a:pt x="860" y="2718"/>
                  </a:lnTo>
                  <a:lnTo>
                    <a:pt x="918" y="2750"/>
                  </a:lnTo>
                  <a:lnTo>
                    <a:pt x="976" y="2778"/>
                  </a:lnTo>
                  <a:lnTo>
                    <a:pt x="1038" y="2804"/>
                  </a:lnTo>
                  <a:lnTo>
                    <a:pt x="1100" y="2826"/>
                  </a:lnTo>
                  <a:lnTo>
                    <a:pt x="1162" y="2846"/>
                  </a:lnTo>
                  <a:lnTo>
                    <a:pt x="1228" y="2864"/>
                  </a:lnTo>
                  <a:lnTo>
                    <a:pt x="1292" y="2878"/>
                  </a:lnTo>
                  <a:lnTo>
                    <a:pt x="1360" y="2888"/>
                  </a:lnTo>
                  <a:lnTo>
                    <a:pt x="1428" y="2896"/>
                  </a:lnTo>
                  <a:lnTo>
                    <a:pt x="1496" y="2900"/>
                  </a:lnTo>
                  <a:lnTo>
                    <a:pt x="1496" y="2900"/>
                  </a:lnTo>
                  <a:lnTo>
                    <a:pt x="1454" y="2878"/>
                  </a:lnTo>
                  <a:lnTo>
                    <a:pt x="1414" y="2854"/>
                  </a:lnTo>
                  <a:lnTo>
                    <a:pt x="1374" y="2830"/>
                  </a:lnTo>
                  <a:lnTo>
                    <a:pt x="1336" y="2804"/>
                  </a:lnTo>
                  <a:lnTo>
                    <a:pt x="1298" y="2776"/>
                  </a:lnTo>
                  <a:lnTo>
                    <a:pt x="1262" y="2748"/>
                  </a:lnTo>
                  <a:lnTo>
                    <a:pt x="1226" y="2718"/>
                  </a:lnTo>
                  <a:lnTo>
                    <a:pt x="1192" y="2686"/>
                  </a:lnTo>
                  <a:lnTo>
                    <a:pt x="1158" y="2654"/>
                  </a:lnTo>
                  <a:lnTo>
                    <a:pt x="1126" y="2622"/>
                  </a:lnTo>
                  <a:lnTo>
                    <a:pt x="1094" y="2588"/>
                  </a:lnTo>
                  <a:lnTo>
                    <a:pt x="1064" y="2552"/>
                  </a:lnTo>
                  <a:lnTo>
                    <a:pt x="1034" y="2516"/>
                  </a:lnTo>
                  <a:lnTo>
                    <a:pt x="1008" y="2478"/>
                  </a:lnTo>
                  <a:lnTo>
                    <a:pt x="980" y="2440"/>
                  </a:lnTo>
                  <a:lnTo>
                    <a:pt x="956" y="2402"/>
                  </a:lnTo>
                  <a:lnTo>
                    <a:pt x="932" y="2362"/>
                  </a:lnTo>
                  <a:lnTo>
                    <a:pt x="908" y="2320"/>
                  </a:lnTo>
                  <a:lnTo>
                    <a:pt x="888" y="2278"/>
                  </a:lnTo>
                  <a:lnTo>
                    <a:pt x="868" y="2236"/>
                  </a:lnTo>
                  <a:lnTo>
                    <a:pt x="848" y="2192"/>
                  </a:lnTo>
                  <a:lnTo>
                    <a:pt x="832" y="2148"/>
                  </a:lnTo>
                  <a:lnTo>
                    <a:pt x="816" y="2104"/>
                  </a:lnTo>
                  <a:lnTo>
                    <a:pt x="802" y="2058"/>
                  </a:lnTo>
                  <a:lnTo>
                    <a:pt x="790" y="2012"/>
                  </a:lnTo>
                  <a:lnTo>
                    <a:pt x="778" y="1966"/>
                  </a:lnTo>
                  <a:lnTo>
                    <a:pt x="770" y="1918"/>
                  </a:lnTo>
                  <a:lnTo>
                    <a:pt x="762" y="1870"/>
                  </a:lnTo>
                  <a:lnTo>
                    <a:pt x="756" y="1822"/>
                  </a:lnTo>
                  <a:lnTo>
                    <a:pt x="752" y="1772"/>
                  </a:lnTo>
                  <a:lnTo>
                    <a:pt x="748" y="1724"/>
                  </a:lnTo>
                  <a:lnTo>
                    <a:pt x="748" y="1674"/>
                  </a:lnTo>
                  <a:lnTo>
                    <a:pt x="748" y="167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7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62600" y="5105400"/>
              <a:ext cx="2743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</p:grpSp>
      <p:grpSp>
        <p:nvGrpSpPr>
          <p:cNvPr id="8" name="Group 12"/>
          <p:cNvGrpSpPr/>
          <p:nvPr/>
        </p:nvGrpSpPr>
        <p:grpSpPr>
          <a:xfrm>
            <a:off x="4952999" y="4244335"/>
            <a:ext cx="2514600" cy="2237131"/>
            <a:chOff x="3200400" y="3939534"/>
            <a:chExt cx="2514600" cy="2237131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 rot="12000000">
              <a:off x="3763602" y="3939534"/>
              <a:ext cx="994513" cy="1927866"/>
            </a:xfrm>
            <a:custGeom>
              <a:avLst/>
              <a:gdLst/>
              <a:ahLst/>
              <a:cxnLst>
                <a:cxn ang="0">
                  <a:pos x="748" y="1674"/>
                </a:cxn>
                <a:cxn ang="0">
                  <a:pos x="754" y="1544"/>
                </a:cxn>
                <a:cxn ang="0">
                  <a:pos x="772" y="1418"/>
                </a:cxn>
                <a:cxn ang="0">
                  <a:pos x="800" y="1294"/>
                </a:cxn>
                <a:cxn ang="0">
                  <a:pos x="840" y="1176"/>
                </a:cxn>
                <a:cxn ang="0">
                  <a:pos x="1206" y="648"/>
                </a:cxn>
                <a:cxn ang="0">
                  <a:pos x="1228" y="0"/>
                </a:cxn>
                <a:cxn ang="0">
                  <a:pos x="336" y="864"/>
                </a:cxn>
                <a:cxn ang="0">
                  <a:pos x="316" y="900"/>
                </a:cxn>
                <a:cxn ang="0">
                  <a:pos x="280" y="976"/>
                </a:cxn>
                <a:cxn ang="0">
                  <a:pos x="248" y="1054"/>
                </a:cxn>
                <a:cxn ang="0">
                  <a:pos x="222" y="1136"/>
                </a:cxn>
                <a:cxn ang="0">
                  <a:pos x="200" y="1218"/>
                </a:cxn>
                <a:cxn ang="0">
                  <a:pos x="184" y="1304"/>
                </a:cxn>
                <a:cxn ang="0">
                  <a:pos x="174" y="1390"/>
                </a:cxn>
                <a:cxn ang="0">
                  <a:pos x="168" y="1478"/>
                </a:cxn>
                <a:cxn ang="0">
                  <a:pos x="166" y="1522"/>
                </a:cxn>
                <a:cxn ang="0">
                  <a:pos x="174" y="1660"/>
                </a:cxn>
                <a:cxn ang="0">
                  <a:pos x="194" y="1794"/>
                </a:cxn>
                <a:cxn ang="0">
                  <a:pos x="226" y="1924"/>
                </a:cxn>
                <a:cxn ang="0">
                  <a:pos x="270" y="2048"/>
                </a:cxn>
                <a:cxn ang="0">
                  <a:pos x="326" y="2168"/>
                </a:cxn>
                <a:cxn ang="0">
                  <a:pos x="392" y="2280"/>
                </a:cxn>
                <a:cxn ang="0">
                  <a:pos x="470" y="2384"/>
                </a:cxn>
                <a:cxn ang="0">
                  <a:pos x="554" y="2480"/>
                </a:cxn>
                <a:cxn ang="0">
                  <a:pos x="648" y="2570"/>
                </a:cxn>
                <a:cxn ang="0">
                  <a:pos x="752" y="2650"/>
                </a:cxn>
                <a:cxn ang="0">
                  <a:pos x="860" y="2718"/>
                </a:cxn>
                <a:cxn ang="0">
                  <a:pos x="976" y="2778"/>
                </a:cxn>
                <a:cxn ang="0">
                  <a:pos x="1100" y="2826"/>
                </a:cxn>
                <a:cxn ang="0">
                  <a:pos x="1228" y="2864"/>
                </a:cxn>
                <a:cxn ang="0">
                  <a:pos x="1360" y="2888"/>
                </a:cxn>
                <a:cxn ang="0">
                  <a:pos x="1496" y="2900"/>
                </a:cxn>
                <a:cxn ang="0">
                  <a:pos x="1454" y="2878"/>
                </a:cxn>
                <a:cxn ang="0">
                  <a:pos x="1374" y="2830"/>
                </a:cxn>
                <a:cxn ang="0">
                  <a:pos x="1298" y="2776"/>
                </a:cxn>
                <a:cxn ang="0">
                  <a:pos x="1226" y="2718"/>
                </a:cxn>
                <a:cxn ang="0">
                  <a:pos x="1158" y="2654"/>
                </a:cxn>
                <a:cxn ang="0">
                  <a:pos x="1094" y="2588"/>
                </a:cxn>
                <a:cxn ang="0">
                  <a:pos x="1034" y="2516"/>
                </a:cxn>
                <a:cxn ang="0">
                  <a:pos x="980" y="2440"/>
                </a:cxn>
                <a:cxn ang="0">
                  <a:pos x="932" y="2362"/>
                </a:cxn>
                <a:cxn ang="0">
                  <a:pos x="888" y="2278"/>
                </a:cxn>
                <a:cxn ang="0">
                  <a:pos x="848" y="2192"/>
                </a:cxn>
                <a:cxn ang="0">
                  <a:pos x="816" y="2104"/>
                </a:cxn>
                <a:cxn ang="0">
                  <a:pos x="790" y="2012"/>
                </a:cxn>
                <a:cxn ang="0">
                  <a:pos x="770" y="1918"/>
                </a:cxn>
                <a:cxn ang="0">
                  <a:pos x="756" y="1822"/>
                </a:cxn>
                <a:cxn ang="0">
                  <a:pos x="748" y="1724"/>
                </a:cxn>
                <a:cxn ang="0">
                  <a:pos x="748" y="1674"/>
                </a:cxn>
              </a:cxnLst>
              <a:rect l="0" t="0" r="r" b="b"/>
              <a:pathLst>
                <a:path w="1496" h="2900">
                  <a:moveTo>
                    <a:pt x="748" y="1674"/>
                  </a:moveTo>
                  <a:lnTo>
                    <a:pt x="748" y="1674"/>
                  </a:lnTo>
                  <a:lnTo>
                    <a:pt x="750" y="1608"/>
                  </a:lnTo>
                  <a:lnTo>
                    <a:pt x="754" y="1544"/>
                  </a:lnTo>
                  <a:lnTo>
                    <a:pt x="762" y="1480"/>
                  </a:lnTo>
                  <a:lnTo>
                    <a:pt x="772" y="1418"/>
                  </a:lnTo>
                  <a:lnTo>
                    <a:pt x="784" y="1356"/>
                  </a:lnTo>
                  <a:lnTo>
                    <a:pt x="800" y="1294"/>
                  </a:lnTo>
                  <a:lnTo>
                    <a:pt x="818" y="1236"/>
                  </a:lnTo>
                  <a:lnTo>
                    <a:pt x="840" y="1176"/>
                  </a:lnTo>
                  <a:lnTo>
                    <a:pt x="1182" y="1390"/>
                  </a:lnTo>
                  <a:lnTo>
                    <a:pt x="1206" y="648"/>
                  </a:lnTo>
                  <a:lnTo>
                    <a:pt x="1222" y="184"/>
                  </a:lnTo>
                  <a:lnTo>
                    <a:pt x="1228" y="0"/>
                  </a:lnTo>
                  <a:lnTo>
                    <a:pt x="0" y="656"/>
                  </a:lnTo>
                  <a:lnTo>
                    <a:pt x="336" y="864"/>
                  </a:lnTo>
                  <a:lnTo>
                    <a:pt x="336" y="864"/>
                  </a:lnTo>
                  <a:lnTo>
                    <a:pt x="316" y="900"/>
                  </a:lnTo>
                  <a:lnTo>
                    <a:pt x="298" y="938"/>
                  </a:lnTo>
                  <a:lnTo>
                    <a:pt x="280" y="976"/>
                  </a:lnTo>
                  <a:lnTo>
                    <a:pt x="264" y="1016"/>
                  </a:lnTo>
                  <a:lnTo>
                    <a:pt x="248" y="1054"/>
                  </a:lnTo>
                  <a:lnTo>
                    <a:pt x="234" y="1096"/>
                  </a:lnTo>
                  <a:lnTo>
                    <a:pt x="222" y="1136"/>
                  </a:lnTo>
                  <a:lnTo>
                    <a:pt x="210" y="1176"/>
                  </a:lnTo>
                  <a:lnTo>
                    <a:pt x="200" y="1218"/>
                  </a:lnTo>
                  <a:lnTo>
                    <a:pt x="192" y="1260"/>
                  </a:lnTo>
                  <a:lnTo>
                    <a:pt x="184" y="1304"/>
                  </a:lnTo>
                  <a:lnTo>
                    <a:pt x="178" y="1346"/>
                  </a:lnTo>
                  <a:lnTo>
                    <a:pt x="174" y="1390"/>
                  </a:lnTo>
                  <a:lnTo>
                    <a:pt x="170" y="1434"/>
                  </a:lnTo>
                  <a:lnTo>
                    <a:pt x="168" y="1478"/>
                  </a:lnTo>
                  <a:lnTo>
                    <a:pt x="166" y="1522"/>
                  </a:lnTo>
                  <a:lnTo>
                    <a:pt x="166" y="1522"/>
                  </a:lnTo>
                  <a:lnTo>
                    <a:pt x="168" y="1592"/>
                  </a:lnTo>
                  <a:lnTo>
                    <a:pt x="174" y="1660"/>
                  </a:lnTo>
                  <a:lnTo>
                    <a:pt x="182" y="1728"/>
                  </a:lnTo>
                  <a:lnTo>
                    <a:pt x="194" y="1794"/>
                  </a:lnTo>
                  <a:lnTo>
                    <a:pt x="208" y="1860"/>
                  </a:lnTo>
                  <a:lnTo>
                    <a:pt x="226" y="1924"/>
                  </a:lnTo>
                  <a:lnTo>
                    <a:pt x="248" y="1988"/>
                  </a:lnTo>
                  <a:lnTo>
                    <a:pt x="270" y="2048"/>
                  </a:lnTo>
                  <a:lnTo>
                    <a:pt x="298" y="2108"/>
                  </a:lnTo>
                  <a:lnTo>
                    <a:pt x="326" y="2168"/>
                  </a:lnTo>
                  <a:lnTo>
                    <a:pt x="358" y="2224"/>
                  </a:lnTo>
                  <a:lnTo>
                    <a:pt x="392" y="2280"/>
                  </a:lnTo>
                  <a:lnTo>
                    <a:pt x="430" y="2332"/>
                  </a:lnTo>
                  <a:lnTo>
                    <a:pt x="470" y="2384"/>
                  </a:lnTo>
                  <a:lnTo>
                    <a:pt x="510" y="2434"/>
                  </a:lnTo>
                  <a:lnTo>
                    <a:pt x="554" y="2480"/>
                  </a:lnTo>
                  <a:lnTo>
                    <a:pt x="600" y="2526"/>
                  </a:lnTo>
                  <a:lnTo>
                    <a:pt x="648" y="2570"/>
                  </a:lnTo>
                  <a:lnTo>
                    <a:pt x="700" y="2610"/>
                  </a:lnTo>
                  <a:lnTo>
                    <a:pt x="752" y="2650"/>
                  </a:lnTo>
                  <a:lnTo>
                    <a:pt x="806" y="2686"/>
                  </a:lnTo>
                  <a:lnTo>
                    <a:pt x="860" y="2718"/>
                  </a:lnTo>
                  <a:lnTo>
                    <a:pt x="918" y="2750"/>
                  </a:lnTo>
                  <a:lnTo>
                    <a:pt x="976" y="2778"/>
                  </a:lnTo>
                  <a:lnTo>
                    <a:pt x="1038" y="2804"/>
                  </a:lnTo>
                  <a:lnTo>
                    <a:pt x="1100" y="2826"/>
                  </a:lnTo>
                  <a:lnTo>
                    <a:pt x="1162" y="2846"/>
                  </a:lnTo>
                  <a:lnTo>
                    <a:pt x="1228" y="2864"/>
                  </a:lnTo>
                  <a:lnTo>
                    <a:pt x="1292" y="2878"/>
                  </a:lnTo>
                  <a:lnTo>
                    <a:pt x="1360" y="2888"/>
                  </a:lnTo>
                  <a:lnTo>
                    <a:pt x="1428" y="2896"/>
                  </a:lnTo>
                  <a:lnTo>
                    <a:pt x="1496" y="2900"/>
                  </a:lnTo>
                  <a:lnTo>
                    <a:pt x="1496" y="2900"/>
                  </a:lnTo>
                  <a:lnTo>
                    <a:pt x="1454" y="2878"/>
                  </a:lnTo>
                  <a:lnTo>
                    <a:pt x="1414" y="2854"/>
                  </a:lnTo>
                  <a:lnTo>
                    <a:pt x="1374" y="2830"/>
                  </a:lnTo>
                  <a:lnTo>
                    <a:pt x="1336" y="2804"/>
                  </a:lnTo>
                  <a:lnTo>
                    <a:pt x="1298" y="2776"/>
                  </a:lnTo>
                  <a:lnTo>
                    <a:pt x="1262" y="2748"/>
                  </a:lnTo>
                  <a:lnTo>
                    <a:pt x="1226" y="2718"/>
                  </a:lnTo>
                  <a:lnTo>
                    <a:pt x="1192" y="2686"/>
                  </a:lnTo>
                  <a:lnTo>
                    <a:pt x="1158" y="2654"/>
                  </a:lnTo>
                  <a:lnTo>
                    <a:pt x="1126" y="2622"/>
                  </a:lnTo>
                  <a:lnTo>
                    <a:pt x="1094" y="2588"/>
                  </a:lnTo>
                  <a:lnTo>
                    <a:pt x="1064" y="2552"/>
                  </a:lnTo>
                  <a:lnTo>
                    <a:pt x="1034" y="2516"/>
                  </a:lnTo>
                  <a:lnTo>
                    <a:pt x="1008" y="2478"/>
                  </a:lnTo>
                  <a:lnTo>
                    <a:pt x="980" y="2440"/>
                  </a:lnTo>
                  <a:lnTo>
                    <a:pt x="956" y="2402"/>
                  </a:lnTo>
                  <a:lnTo>
                    <a:pt x="932" y="2362"/>
                  </a:lnTo>
                  <a:lnTo>
                    <a:pt x="908" y="2320"/>
                  </a:lnTo>
                  <a:lnTo>
                    <a:pt x="888" y="2278"/>
                  </a:lnTo>
                  <a:lnTo>
                    <a:pt x="868" y="2236"/>
                  </a:lnTo>
                  <a:lnTo>
                    <a:pt x="848" y="2192"/>
                  </a:lnTo>
                  <a:lnTo>
                    <a:pt x="832" y="2148"/>
                  </a:lnTo>
                  <a:lnTo>
                    <a:pt x="816" y="2104"/>
                  </a:lnTo>
                  <a:lnTo>
                    <a:pt x="802" y="2058"/>
                  </a:lnTo>
                  <a:lnTo>
                    <a:pt x="790" y="2012"/>
                  </a:lnTo>
                  <a:lnTo>
                    <a:pt x="778" y="1966"/>
                  </a:lnTo>
                  <a:lnTo>
                    <a:pt x="770" y="1918"/>
                  </a:lnTo>
                  <a:lnTo>
                    <a:pt x="762" y="1870"/>
                  </a:lnTo>
                  <a:lnTo>
                    <a:pt x="756" y="1822"/>
                  </a:lnTo>
                  <a:lnTo>
                    <a:pt x="752" y="1772"/>
                  </a:lnTo>
                  <a:lnTo>
                    <a:pt x="748" y="1724"/>
                  </a:lnTo>
                  <a:lnTo>
                    <a:pt x="748" y="1674"/>
                  </a:lnTo>
                  <a:lnTo>
                    <a:pt x="748" y="1674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7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convex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200400" y="5715000"/>
              <a:ext cx="2514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</p:grpSp>
      <p:grpSp>
        <p:nvGrpSpPr>
          <p:cNvPr id="13" name="Group 3"/>
          <p:cNvGrpSpPr/>
          <p:nvPr/>
        </p:nvGrpSpPr>
        <p:grpSpPr>
          <a:xfrm>
            <a:off x="2285999" y="4165731"/>
            <a:ext cx="3680218" cy="1389666"/>
            <a:chOff x="533400" y="3860931"/>
            <a:chExt cx="3680218" cy="1389666"/>
          </a:xfrm>
        </p:grpSpPr>
        <p:sp>
          <p:nvSpPr>
            <p:cNvPr id="16" name="Right Arrow 15"/>
            <p:cNvSpPr/>
            <p:nvPr/>
          </p:nvSpPr>
          <p:spPr>
            <a:xfrm rot="19620168">
              <a:off x="2636385" y="3860931"/>
              <a:ext cx="1577233" cy="914400"/>
            </a:xfrm>
            <a:prstGeom prst="rightArrow">
              <a:avLst>
                <a:gd name="adj1" fmla="val 50000"/>
                <a:gd name="adj2" fmla="val 135455"/>
              </a:avLst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75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3400" y="4419600"/>
              <a:ext cx="2057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/>
                <a:t>One triggering cause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Cause 5 Effects</a:t>
            </a:r>
            <a:endParaRPr lang="en-US" sz="4000" dirty="0"/>
          </a:p>
        </p:txBody>
      </p:sp>
      <p:grpSp>
        <p:nvGrpSpPr>
          <p:cNvPr id="5" name="Group 16"/>
          <p:cNvGrpSpPr/>
          <p:nvPr/>
        </p:nvGrpSpPr>
        <p:grpSpPr>
          <a:xfrm>
            <a:off x="4162301" y="1600201"/>
            <a:ext cx="4023347" cy="4127497"/>
            <a:chOff x="2074224" y="1816103"/>
            <a:chExt cx="4445476" cy="4560553"/>
          </a:xfrm>
        </p:grpSpPr>
        <p:grpSp>
          <p:nvGrpSpPr>
            <p:cNvPr id="9" name="Group 14"/>
            <p:cNvGrpSpPr/>
            <p:nvPr/>
          </p:nvGrpSpPr>
          <p:grpSpPr>
            <a:xfrm>
              <a:off x="2074224" y="1816103"/>
              <a:ext cx="4445476" cy="4560553"/>
              <a:chOff x="2447017" y="1804940"/>
              <a:chExt cx="3296256" cy="3131354"/>
            </a:xfrm>
            <a:scene3d>
              <a:camera prst="perspectiveHeroicExtremeRightFacing" fov="5100000"/>
              <a:lightRig rig="soft" dir="t"/>
            </a:scene3d>
          </p:grpSpPr>
          <p:sp>
            <p:nvSpPr>
              <p:cNvPr id="3" name="Teardrop 2"/>
              <p:cNvSpPr/>
              <p:nvPr/>
            </p:nvSpPr>
            <p:spPr>
              <a:xfrm rot="21103824">
                <a:off x="2865405" y="3866366"/>
                <a:ext cx="1066800" cy="1066800"/>
              </a:xfrm>
              <a:prstGeom prst="teardrop">
                <a:avLst>
                  <a:gd name="adj" fmla="val 137848"/>
                </a:avLst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p3d extrusionH="171450" prstMaterial="dkEdge">
                <a:bevelT/>
                <a:extrusionClr>
                  <a:schemeClr val="bg2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  <p:sp>
            <p:nvSpPr>
              <p:cNvPr id="4" name="Teardrop 3"/>
              <p:cNvSpPr/>
              <p:nvPr/>
            </p:nvSpPr>
            <p:spPr>
              <a:xfrm rot="3600000">
                <a:off x="2447017" y="2627136"/>
                <a:ext cx="1066800" cy="1066800"/>
              </a:xfrm>
              <a:prstGeom prst="teardrop">
                <a:avLst>
                  <a:gd name="adj" fmla="val 137848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  <a:sp3d extrusionH="171450" prstMaterial="dkEdge">
                <a:bevelT/>
                <a:extrusionClr>
                  <a:schemeClr val="bg2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  <p:sp>
            <p:nvSpPr>
              <p:cNvPr id="6" name="Teardrop 5"/>
              <p:cNvSpPr/>
              <p:nvPr/>
            </p:nvSpPr>
            <p:spPr>
              <a:xfrm rot="18000000" flipH="1">
                <a:off x="4676473" y="2633639"/>
                <a:ext cx="1066800" cy="1066800"/>
              </a:xfrm>
              <a:prstGeom prst="teardrop">
                <a:avLst>
                  <a:gd name="adj" fmla="val 137848"/>
                </a:avLst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sp3d extrusionH="171450" prstMaterial="dkEdge">
                <a:bevelT/>
                <a:extrusionClr>
                  <a:schemeClr val="bg2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  <p:sp>
            <p:nvSpPr>
              <p:cNvPr id="7" name="Teardrop 6"/>
              <p:cNvSpPr/>
              <p:nvPr/>
            </p:nvSpPr>
            <p:spPr>
              <a:xfrm rot="13689752" flipH="1">
                <a:off x="3553377" y="1804940"/>
                <a:ext cx="1066800" cy="1066800"/>
              </a:xfrm>
              <a:prstGeom prst="teardrop">
                <a:avLst>
                  <a:gd name="adj" fmla="val 137848"/>
                </a:avLst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sp3d extrusionH="171450" prstMaterial="dkEdge">
                <a:bevelT/>
                <a:extrusionClr>
                  <a:schemeClr val="bg2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  <p:sp>
            <p:nvSpPr>
              <p:cNvPr id="8" name="Teardrop 7"/>
              <p:cNvSpPr/>
              <p:nvPr/>
            </p:nvSpPr>
            <p:spPr>
              <a:xfrm rot="496176" flipH="1">
                <a:off x="4249895" y="3869494"/>
                <a:ext cx="1066800" cy="1066800"/>
              </a:xfrm>
              <a:prstGeom prst="teardrop">
                <a:avLst>
                  <a:gd name="adj" fmla="val 137848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p3d extrusionH="171450" prstMaterial="dkEdge">
                <a:bevelT/>
                <a:extrusionClr>
                  <a:schemeClr val="bg2">
                    <a:lumMod val="50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Calibri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819401" y="2895601"/>
                <a:ext cx="343037" cy="490343"/>
              </a:xfrm>
              <a:prstGeom prst="rect">
                <a:avLst/>
              </a:prstGeom>
              <a:noFill/>
              <a:ln>
                <a:noFill/>
              </a:ln>
              <a:sp3d extrusionH="171450" prstMaterial="dkEdge">
                <a:bevelT/>
                <a:extrusionClr>
                  <a:schemeClr val="bg2">
                    <a:lumMod val="50000"/>
                  </a:schemeClr>
                </a:extrusion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62400" y="1981201"/>
                <a:ext cx="343037" cy="490343"/>
              </a:xfrm>
              <a:prstGeom prst="rect">
                <a:avLst/>
              </a:prstGeom>
              <a:noFill/>
              <a:ln>
                <a:noFill/>
              </a:ln>
              <a:sp3d extrusionH="171450" prstMaterial="dkEdge">
                <a:bevelT/>
                <a:extrusionClr>
                  <a:schemeClr val="bg2">
                    <a:lumMod val="50000"/>
                  </a:schemeClr>
                </a:extrusion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952999" y="2895601"/>
                <a:ext cx="343037" cy="490343"/>
              </a:xfrm>
              <a:prstGeom prst="rect">
                <a:avLst/>
              </a:prstGeom>
              <a:noFill/>
              <a:ln>
                <a:noFill/>
              </a:ln>
              <a:sp3d extrusionH="171450" prstMaterial="dkEdge">
                <a:bevelT/>
                <a:extrusionClr>
                  <a:schemeClr val="bg2">
                    <a:lumMod val="50000"/>
                  </a:schemeClr>
                </a:extrusion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latin typeface="Calibri" pitchFamily="34" charset="0"/>
                  </a:rPr>
                  <a:t>3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572000" y="4114801"/>
                <a:ext cx="343037" cy="490343"/>
              </a:xfrm>
              <a:prstGeom prst="rect">
                <a:avLst/>
              </a:prstGeom>
              <a:noFill/>
              <a:ln>
                <a:noFill/>
              </a:ln>
              <a:sp3d extrusionH="171450" prstMaterial="dkEdge">
                <a:bevelT/>
                <a:extrusionClr>
                  <a:schemeClr val="bg2">
                    <a:lumMod val="50000"/>
                  </a:schemeClr>
                </a:extrusion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latin typeface="Calibri" pitchFamily="34" charset="0"/>
                  </a:rPr>
                  <a:t>4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200400" y="4114801"/>
                <a:ext cx="343037" cy="490343"/>
              </a:xfrm>
              <a:prstGeom prst="rect">
                <a:avLst/>
              </a:prstGeom>
              <a:noFill/>
              <a:ln>
                <a:noFill/>
              </a:ln>
              <a:sp3d extrusionH="171450" prstMaterial="dkEdge">
                <a:bevelT/>
                <a:extrusionClr>
                  <a:schemeClr val="bg2">
                    <a:lumMod val="50000"/>
                  </a:schemeClr>
                </a:extrusionClr>
              </a:sp3d>
            </p:spPr>
            <p:txBody>
              <a:bodyPr wrap="none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  <a:latin typeface="Calibri" pitchFamily="34" charset="0"/>
                  </a:rPr>
                  <a:t>5</a:t>
                </a:r>
              </a:p>
            </p:txBody>
          </p:sp>
        </p:grpSp>
        <p:sp>
          <p:nvSpPr>
            <p:cNvPr id="16" name="Oval 15"/>
            <p:cNvSpPr/>
            <p:nvPr/>
          </p:nvSpPr>
          <p:spPr>
            <a:xfrm>
              <a:off x="3805050" y="3733800"/>
              <a:ext cx="933200" cy="933200"/>
            </a:xfrm>
            <a:prstGeom prst="ellipse">
              <a:avLst/>
            </a:prstGeom>
            <a:solidFill>
              <a:schemeClr val="accent2">
                <a:lumMod val="75000"/>
                <a:alpha val="93000"/>
              </a:schemeClr>
            </a:solidFill>
            <a:ln>
              <a:noFill/>
            </a:ln>
            <a:scene3d>
              <a:camera prst="perspectiveContrastingRightFacing"/>
              <a:lightRig rig="threePt" dir="t"/>
            </a:scene3d>
            <a:sp3d prstMaterial="dk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7A5981-0142-427A-BBEE-D5D1ABF70FC1}"/>
              </a:ext>
            </a:extLst>
          </p:cNvPr>
          <p:cNvGrpSpPr/>
          <p:nvPr/>
        </p:nvGrpSpPr>
        <p:grpSpPr>
          <a:xfrm>
            <a:off x="6588825" y="1524001"/>
            <a:ext cx="2667000" cy="830997"/>
            <a:chOff x="6588825" y="1524001"/>
            <a:chExt cx="2667000" cy="830997"/>
          </a:xfrm>
        </p:grpSpPr>
        <p:sp>
          <p:nvSpPr>
            <p:cNvPr id="18" name="TextBox 17"/>
            <p:cNvSpPr txBox="1"/>
            <p:nvPr/>
          </p:nvSpPr>
          <p:spPr>
            <a:xfrm>
              <a:off x="6588825" y="1524001"/>
              <a:ext cx="2667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replace this text with yours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629400" y="2336197"/>
              <a:ext cx="2438400" cy="15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5C7405F-018D-4492-A5B1-2B223BC2310D}"/>
              </a:ext>
            </a:extLst>
          </p:cNvPr>
          <p:cNvGrpSpPr/>
          <p:nvPr/>
        </p:nvGrpSpPr>
        <p:grpSpPr>
          <a:xfrm>
            <a:off x="7438900" y="2879054"/>
            <a:ext cx="2771900" cy="854746"/>
            <a:chOff x="7438900" y="2879054"/>
            <a:chExt cx="2771900" cy="854746"/>
          </a:xfrm>
        </p:grpSpPr>
        <p:sp>
          <p:nvSpPr>
            <p:cNvPr id="20" name="TextBox 19"/>
            <p:cNvSpPr txBox="1"/>
            <p:nvPr/>
          </p:nvSpPr>
          <p:spPr>
            <a:xfrm>
              <a:off x="7543800" y="2879054"/>
              <a:ext cx="2667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replace this text with yours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38900" y="3715000"/>
              <a:ext cx="2743200" cy="1880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6E6D2C2-452A-4F5D-8EE1-7CE048E9E998}"/>
              </a:ext>
            </a:extLst>
          </p:cNvPr>
          <p:cNvGrpSpPr/>
          <p:nvPr/>
        </p:nvGrpSpPr>
        <p:grpSpPr>
          <a:xfrm>
            <a:off x="7115300" y="5029200"/>
            <a:ext cx="2667000" cy="871573"/>
            <a:chOff x="7115300" y="5029200"/>
            <a:chExt cx="2667000" cy="871573"/>
          </a:xfrm>
        </p:grpSpPr>
        <p:sp>
          <p:nvSpPr>
            <p:cNvPr id="22" name="TextBox 21"/>
            <p:cNvSpPr txBox="1"/>
            <p:nvPr/>
          </p:nvSpPr>
          <p:spPr>
            <a:xfrm>
              <a:off x="7115300" y="5069776"/>
              <a:ext cx="2667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replace this text with yours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210300" y="5029200"/>
              <a:ext cx="2438400" cy="15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85A24D1-D7CD-485D-A691-796E8EBF0F15}"/>
              </a:ext>
            </a:extLst>
          </p:cNvPr>
          <p:cNvGrpSpPr/>
          <p:nvPr/>
        </p:nvGrpSpPr>
        <p:grpSpPr>
          <a:xfrm>
            <a:off x="1981200" y="5181600"/>
            <a:ext cx="2707575" cy="907198"/>
            <a:chOff x="2064325" y="5181600"/>
            <a:chExt cx="2707575" cy="907198"/>
          </a:xfrm>
        </p:grpSpPr>
        <p:sp>
          <p:nvSpPr>
            <p:cNvPr id="25" name="TextBox 24"/>
            <p:cNvSpPr txBox="1"/>
            <p:nvPr/>
          </p:nvSpPr>
          <p:spPr>
            <a:xfrm>
              <a:off x="2064325" y="5257801"/>
              <a:ext cx="2667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alibri" pitchFamily="34" charset="0"/>
                </a:rPr>
                <a:t>You can replace this text with yours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2333500" y="5181600"/>
              <a:ext cx="2438400" cy="15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C771F7-03AE-4867-8EB3-CE59CAEFD53F}"/>
              </a:ext>
            </a:extLst>
          </p:cNvPr>
          <p:cNvGrpSpPr/>
          <p:nvPr/>
        </p:nvGrpSpPr>
        <p:grpSpPr>
          <a:xfrm>
            <a:off x="1766973" y="1878203"/>
            <a:ext cx="2667000" cy="915987"/>
            <a:chOff x="1928750" y="1905001"/>
            <a:chExt cx="2667000" cy="915987"/>
          </a:xfrm>
        </p:grpSpPr>
        <p:sp>
          <p:nvSpPr>
            <p:cNvPr id="27" name="TextBox 26"/>
            <p:cNvSpPr txBox="1"/>
            <p:nvPr/>
          </p:nvSpPr>
          <p:spPr>
            <a:xfrm>
              <a:off x="1928750" y="1905001"/>
              <a:ext cx="2667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alibri" pitchFamily="34" charset="0"/>
                </a:rPr>
                <a:t>You can replace this text with yours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028700" y="2819400"/>
              <a:ext cx="2438400" cy="1588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AF43631-1AB0-4264-A424-8B72E3E00A99}"/>
              </a:ext>
            </a:extLst>
          </p:cNvPr>
          <p:cNvGrpSpPr/>
          <p:nvPr/>
        </p:nvGrpSpPr>
        <p:grpSpPr>
          <a:xfrm>
            <a:off x="402053" y="3581400"/>
            <a:ext cx="5404158" cy="837106"/>
            <a:chOff x="2688751" y="2006066"/>
            <a:chExt cx="5404158" cy="83710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AEF17-0999-43AC-B371-F6986ED6D860}"/>
                </a:ext>
              </a:extLst>
            </p:cNvPr>
            <p:cNvSpPr txBox="1"/>
            <p:nvPr/>
          </p:nvSpPr>
          <p:spPr>
            <a:xfrm>
              <a:off x="2688751" y="2006066"/>
              <a:ext cx="2667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alibri" pitchFamily="34" charset="0"/>
                </a:rPr>
                <a:t>Details about the cause goes here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6EA47F-60EA-4F62-BD1F-BEC34B3F2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4946" y="2823761"/>
              <a:ext cx="4479246" cy="19411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D565C0-78D7-42D7-9499-797A2BB15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5393" y="2289200"/>
              <a:ext cx="777516" cy="537025"/>
            </a:xfrm>
            <a:prstGeom prst="line">
              <a:avLst/>
            </a:prstGeom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2D09D1F-D146-43A3-BBE0-B3DE48B0BE60}"/>
              </a:ext>
            </a:extLst>
          </p:cNvPr>
          <p:cNvGrpSpPr/>
          <p:nvPr/>
        </p:nvGrpSpPr>
        <p:grpSpPr>
          <a:xfrm>
            <a:off x="3243118" y="1905000"/>
            <a:ext cx="2829974" cy="1134452"/>
            <a:chOff x="3243118" y="1905000"/>
            <a:chExt cx="2829974" cy="1134452"/>
          </a:xfrm>
        </p:grpSpPr>
        <p:sp>
          <p:nvSpPr>
            <p:cNvPr id="10" name="Trapezoid 9"/>
            <p:cNvSpPr/>
            <p:nvPr/>
          </p:nvSpPr>
          <p:spPr>
            <a:xfrm rot="19660420" flipH="1" flipV="1">
              <a:off x="4701492" y="2429852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243118" y="190500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D8298C0-3469-4834-915A-E7B69B869B3F}"/>
              </a:ext>
            </a:extLst>
          </p:cNvPr>
          <p:cNvGrpSpPr/>
          <p:nvPr/>
        </p:nvGrpSpPr>
        <p:grpSpPr>
          <a:xfrm>
            <a:off x="5748576" y="1676400"/>
            <a:ext cx="2515466" cy="1225300"/>
            <a:chOff x="5748576" y="1676400"/>
            <a:chExt cx="2515466" cy="1225300"/>
          </a:xfrm>
        </p:grpSpPr>
        <p:sp>
          <p:nvSpPr>
            <p:cNvPr id="9" name="Trapezoid 8"/>
            <p:cNvSpPr/>
            <p:nvPr/>
          </p:nvSpPr>
          <p:spPr>
            <a:xfrm rot="1000420" flipH="1" flipV="1">
              <a:off x="5748576" y="2292100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324600" y="167640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C5BE91C-3032-4F2B-B8F7-F22D2B8C202E}"/>
              </a:ext>
            </a:extLst>
          </p:cNvPr>
          <p:cNvGrpSpPr/>
          <p:nvPr/>
        </p:nvGrpSpPr>
        <p:grpSpPr>
          <a:xfrm>
            <a:off x="6936183" y="2601000"/>
            <a:ext cx="2640945" cy="1371600"/>
            <a:chOff x="6936183" y="2601000"/>
            <a:chExt cx="2640945" cy="1371600"/>
          </a:xfrm>
        </p:grpSpPr>
        <p:sp>
          <p:nvSpPr>
            <p:cNvPr id="4" name="Trapezoid 3"/>
            <p:cNvSpPr/>
            <p:nvPr/>
          </p:nvSpPr>
          <p:spPr>
            <a:xfrm rot="3940420" flipV="1">
              <a:off x="6555183" y="2982000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chemeClr val="tx2">
                    <a:lumMod val="7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637686" y="2779067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A9B70B-1131-4252-9D67-032A385D56BE}"/>
              </a:ext>
            </a:extLst>
          </p:cNvPr>
          <p:cNvGrpSpPr/>
          <p:nvPr/>
        </p:nvGrpSpPr>
        <p:grpSpPr>
          <a:xfrm>
            <a:off x="6926424" y="3662801"/>
            <a:ext cx="2633018" cy="1371600"/>
            <a:chOff x="6926424" y="3662801"/>
            <a:chExt cx="2633018" cy="1371600"/>
          </a:xfrm>
        </p:grpSpPr>
        <p:sp>
          <p:nvSpPr>
            <p:cNvPr id="5" name="Trapezoid 4"/>
            <p:cNvSpPr/>
            <p:nvPr/>
          </p:nvSpPr>
          <p:spPr>
            <a:xfrm rot="6880420" flipV="1">
              <a:off x="6545424" y="4043801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00" y="434340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EEE9F3F-A2BF-4D3B-A3C5-763C948C3152}"/>
              </a:ext>
            </a:extLst>
          </p:cNvPr>
          <p:cNvGrpSpPr/>
          <p:nvPr/>
        </p:nvGrpSpPr>
        <p:grpSpPr>
          <a:xfrm>
            <a:off x="5698244" y="4743190"/>
            <a:ext cx="1939442" cy="1433896"/>
            <a:chOff x="5698244" y="4743190"/>
            <a:chExt cx="1939442" cy="1433896"/>
          </a:xfrm>
        </p:grpSpPr>
        <p:sp>
          <p:nvSpPr>
            <p:cNvPr id="6" name="Trapezoid 5"/>
            <p:cNvSpPr/>
            <p:nvPr/>
          </p:nvSpPr>
          <p:spPr>
            <a:xfrm rot="9880420" flipV="1">
              <a:off x="5735397" y="4743190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98244" y="5715421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1E42B4-C705-4D49-B366-CA1DBFEC8287}"/>
              </a:ext>
            </a:extLst>
          </p:cNvPr>
          <p:cNvGrpSpPr/>
          <p:nvPr/>
        </p:nvGrpSpPr>
        <p:grpSpPr>
          <a:xfrm>
            <a:off x="3243118" y="4565372"/>
            <a:ext cx="2807871" cy="1001693"/>
            <a:chOff x="3243118" y="4565372"/>
            <a:chExt cx="2807871" cy="1001693"/>
          </a:xfrm>
        </p:grpSpPr>
        <p:sp>
          <p:nvSpPr>
            <p:cNvPr id="7" name="Trapezoid 6"/>
            <p:cNvSpPr/>
            <p:nvPr/>
          </p:nvSpPr>
          <p:spPr>
            <a:xfrm rot="12840000" flipV="1">
              <a:off x="4679389" y="4565372"/>
              <a:ext cx="1371600" cy="609600"/>
            </a:xfrm>
            <a:prstGeom prst="trapezoid">
              <a:avLst>
                <a:gd name="adj" fmla="val 45313"/>
              </a:avLst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43118" y="510540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03E2105-6025-407C-8CBB-986CD05A2236}"/>
              </a:ext>
            </a:extLst>
          </p:cNvPr>
          <p:cNvGrpSpPr/>
          <p:nvPr/>
        </p:nvGrpSpPr>
        <p:grpSpPr>
          <a:xfrm>
            <a:off x="1763460" y="2800349"/>
            <a:ext cx="4114800" cy="1981200"/>
            <a:chOff x="1763460" y="2800349"/>
            <a:chExt cx="4114800" cy="1981200"/>
          </a:xfrm>
        </p:grpSpPr>
        <p:sp>
          <p:nvSpPr>
            <p:cNvPr id="13" name="Right Arrow 12"/>
            <p:cNvSpPr/>
            <p:nvPr/>
          </p:nvSpPr>
          <p:spPr>
            <a:xfrm>
              <a:off x="4201860" y="2800349"/>
              <a:ext cx="1676400" cy="1981200"/>
            </a:xfrm>
            <a:prstGeom prst="rightArrow">
              <a:avLst>
                <a:gd name="adj1" fmla="val 50000"/>
                <a:gd name="adj2" fmla="val 8920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44510" y="3295649"/>
              <a:ext cx="1600200" cy="990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82560" y="3295649"/>
              <a:ext cx="304800" cy="9906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15860" y="3295649"/>
              <a:ext cx="209550" cy="9906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763460" y="3295649"/>
              <a:ext cx="95250" cy="9906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8901" y="3390900"/>
              <a:ext cx="1371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Cause 6 Effects</a:t>
            </a:r>
          </a:p>
        </p:txBody>
      </p:sp>
    </p:spTree>
    <p:extLst>
      <p:ext uri="{BB962C8B-B14F-4D97-AF65-F5344CB8AC3E}">
        <p14:creationId xmlns:p14="http://schemas.microsoft.com/office/powerpoint/2010/main" val="63299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2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4" fill="hold">
                          <p:stCondLst>
                            <p:cond delay="indefinite"/>
                          </p:stCondLst>
                          <p:childTnLst>
                            <p:par>
                              <p:cTn id="2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6" presetID="2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8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4" fill="hold">
                          <p:stCondLst>
                            <p:cond delay="indefinite"/>
                          </p:stCondLst>
                          <p:childTnLst>
                            <p:par>
                              <p:cTn id="3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6" presetID="2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Cause 6 Effects</a:t>
            </a:r>
          </a:p>
        </p:txBody>
      </p:sp>
      <p:sp>
        <p:nvSpPr>
          <p:cNvPr id="14" name="Right Arrow 13"/>
          <p:cNvSpPr/>
          <p:nvPr/>
        </p:nvSpPr>
        <p:spPr bwMode="auto">
          <a:xfrm>
            <a:off x="3048000" y="2949904"/>
            <a:ext cx="2209800" cy="151167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9799993" lon="0" rev="0"/>
            </a:camera>
            <a:lightRig rig="threePt" dir="t"/>
          </a:scene3d>
          <a:sp3d>
            <a:bevelT w="50800" h="50800"/>
            <a:bevelB w="50800" h="508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39535" tIns="482441" rIns="439536" bIns="482440" numCol="1" spcCol="1270" anchor="ctr" anchorCtr="0">
            <a:noAutofit/>
          </a:bodyPr>
          <a:lstStyle/>
          <a:p>
            <a:pPr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000"/>
          </a:p>
        </p:txBody>
      </p:sp>
      <p:grpSp>
        <p:nvGrpSpPr>
          <p:cNvPr id="4" name="Group 29"/>
          <p:cNvGrpSpPr/>
          <p:nvPr/>
        </p:nvGrpSpPr>
        <p:grpSpPr>
          <a:xfrm>
            <a:off x="1496848" y="4104127"/>
            <a:ext cx="2895600" cy="1236148"/>
            <a:chOff x="5804848" y="4688581"/>
            <a:chExt cx="2895600" cy="1236148"/>
          </a:xfrm>
        </p:grpSpPr>
        <p:sp>
          <p:nvSpPr>
            <p:cNvPr id="21" name="TextBox 20"/>
            <p:cNvSpPr txBox="1"/>
            <p:nvPr/>
          </p:nvSpPr>
          <p:spPr>
            <a:xfrm>
              <a:off x="5867400" y="4724400"/>
              <a:ext cx="26070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sample text with your text here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5804848" y="4688581"/>
              <a:ext cx="2895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6"/>
          <p:cNvGrpSpPr/>
          <p:nvPr/>
        </p:nvGrpSpPr>
        <p:grpSpPr>
          <a:xfrm>
            <a:off x="3048001" y="831997"/>
            <a:ext cx="7624465" cy="5713265"/>
            <a:chOff x="348022" y="686667"/>
            <a:chExt cx="7624465" cy="5713265"/>
          </a:xfrm>
        </p:grpSpPr>
        <p:grpSp>
          <p:nvGrpSpPr>
            <p:cNvPr id="24" name="Group 3"/>
            <p:cNvGrpSpPr/>
            <p:nvPr/>
          </p:nvGrpSpPr>
          <p:grpSpPr>
            <a:xfrm>
              <a:off x="348022" y="686667"/>
              <a:ext cx="7624465" cy="5713265"/>
              <a:chOff x="797867" y="686667"/>
              <a:chExt cx="7624465" cy="571326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perspectiveRelaxedModerately" zoom="92000"/>
              <a:lightRig rig="balanced" dir="t"/>
            </a:scene3d>
          </p:grpSpPr>
          <p:sp>
            <p:nvSpPr>
              <p:cNvPr id="5" name="Freeform 4"/>
              <p:cNvSpPr/>
              <p:nvPr/>
            </p:nvSpPr>
            <p:spPr>
              <a:xfrm>
                <a:off x="4160255" y="686667"/>
                <a:ext cx="1842580" cy="2117907"/>
              </a:xfrm>
              <a:custGeom>
                <a:avLst/>
                <a:gdLst>
                  <a:gd name="connsiteX0" fmla="*/ 0 w 2117906"/>
                  <a:gd name="connsiteY0" fmla="*/ 921290 h 1842579"/>
                  <a:gd name="connsiteX1" fmla="*/ 460645 w 2117906"/>
                  <a:gd name="connsiteY1" fmla="*/ 0 h 1842579"/>
                  <a:gd name="connsiteX2" fmla="*/ 1657261 w 2117906"/>
                  <a:gd name="connsiteY2" fmla="*/ 0 h 1842579"/>
                  <a:gd name="connsiteX3" fmla="*/ 2117906 w 2117906"/>
                  <a:gd name="connsiteY3" fmla="*/ 921290 h 1842579"/>
                  <a:gd name="connsiteX4" fmla="*/ 1657261 w 2117906"/>
                  <a:gd name="connsiteY4" fmla="*/ 1842579 h 1842579"/>
                  <a:gd name="connsiteX5" fmla="*/ 460645 w 2117906"/>
                  <a:gd name="connsiteY5" fmla="*/ 1842579 h 1842579"/>
                  <a:gd name="connsiteX6" fmla="*/ 0 w 2117906"/>
                  <a:gd name="connsiteY6" fmla="*/ 921290 h 1842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7906" h="1842579">
                    <a:moveTo>
                      <a:pt x="1058952" y="0"/>
                    </a:moveTo>
                    <a:lnTo>
                      <a:pt x="2117905" y="400762"/>
                    </a:lnTo>
                    <a:lnTo>
                      <a:pt x="2117905" y="1441817"/>
                    </a:lnTo>
                    <a:lnTo>
                      <a:pt x="1058952" y="1842579"/>
                    </a:lnTo>
                    <a:lnTo>
                      <a:pt x="1" y="1441817"/>
                    </a:lnTo>
                    <a:lnTo>
                      <a:pt x="1" y="400762"/>
                    </a:lnTo>
                    <a:lnTo>
                      <a:pt x="1058952" y="0"/>
                    </a:lnTo>
                    <a:close/>
                  </a:path>
                </a:pathLst>
              </a:custGeom>
              <a:sp3d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9535" tIns="482441" rIns="439536" bIns="482440" numCol="1" spcCol="1270" anchor="ctr" anchorCtr="0">
                <a:noAutofit/>
              </a:bodyPr>
              <a:lstStyle/>
              <a:p>
                <a:pPr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000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6058748" y="1110248"/>
                <a:ext cx="2363584" cy="1270744"/>
              </a:xfrm>
              <a:custGeom>
                <a:avLst/>
                <a:gdLst>
                  <a:gd name="connsiteX0" fmla="*/ 0 w 2363584"/>
                  <a:gd name="connsiteY0" fmla="*/ 0 h 1270744"/>
                  <a:gd name="connsiteX1" fmla="*/ 2363584 w 2363584"/>
                  <a:gd name="connsiteY1" fmla="*/ 0 h 1270744"/>
                  <a:gd name="connsiteX2" fmla="*/ 2363584 w 2363584"/>
                  <a:gd name="connsiteY2" fmla="*/ 1270744 h 1270744"/>
                  <a:gd name="connsiteX3" fmla="*/ 0 w 2363584"/>
                  <a:gd name="connsiteY3" fmla="*/ 1270744 h 1270744"/>
                  <a:gd name="connsiteX4" fmla="*/ 0 w 2363584"/>
                  <a:gd name="connsiteY4" fmla="*/ 0 h 1270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3584" h="1270744">
                    <a:moveTo>
                      <a:pt x="0" y="0"/>
                    </a:moveTo>
                    <a:lnTo>
                      <a:pt x="2363584" y="0"/>
                    </a:lnTo>
                    <a:lnTo>
                      <a:pt x="2363584" y="1270744"/>
                    </a:lnTo>
                    <a:lnTo>
                      <a:pt x="0" y="1270744"/>
                    </a:lnTo>
                    <a:lnTo>
                      <a:pt x="0" y="0"/>
                    </a:lnTo>
                    <a:close/>
                  </a:path>
                </a:pathLst>
              </a:custGeom>
              <a:sp3d>
                <a:bevelT/>
              </a:sp3d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7160" tIns="137160" rIns="137160" bIns="137160" numCol="1" spcCol="1270" anchor="ctr" anchorCtr="0">
                <a:noAutofit/>
              </a:bodyPr>
              <a:lstStyle/>
              <a:p>
                <a:pPr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600"/>
              </a:p>
            </p:txBody>
          </p:sp>
          <p:sp>
            <p:nvSpPr>
              <p:cNvPr id="7" name="Freeform 6"/>
              <p:cNvSpPr/>
              <p:nvPr/>
            </p:nvSpPr>
            <p:spPr>
              <a:xfrm>
                <a:off x="2170270" y="686667"/>
                <a:ext cx="1842580" cy="2117907"/>
              </a:xfrm>
              <a:custGeom>
                <a:avLst/>
                <a:gdLst>
                  <a:gd name="connsiteX0" fmla="*/ 0 w 2117906"/>
                  <a:gd name="connsiteY0" fmla="*/ 921290 h 1842579"/>
                  <a:gd name="connsiteX1" fmla="*/ 460645 w 2117906"/>
                  <a:gd name="connsiteY1" fmla="*/ 0 h 1842579"/>
                  <a:gd name="connsiteX2" fmla="*/ 1657261 w 2117906"/>
                  <a:gd name="connsiteY2" fmla="*/ 0 h 1842579"/>
                  <a:gd name="connsiteX3" fmla="*/ 2117906 w 2117906"/>
                  <a:gd name="connsiteY3" fmla="*/ 921290 h 1842579"/>
                  <a:gd name="connsiteX4" fmla="*/ 1657261 w 2117906"/>
                  <a:gd name="connsiteY4" fmla="*/ 1842579 h 1842579"/>
                  <a:gd name="connsiteX5" fmla="*/ 460645 w 2117906"/>
                  <a:gd name="connsiteY5" fmla="*/ 1842579 h 1842579"/>
                  <a:gd name="connsiteX6" fmla="*/ 0 w 2117906"/>
                  <a:gd name="connsiteY6" fmla="*/ 921290 h 1842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7906" h="1842579">
                    <a:moveTo>
                      <a:pt x="1058952" y="0"/>
                    </a:moveTo>
                    <a:lnTo>
                      <a:pt x="2117905" y="400762"/>
                    </a:lnTo>
                    <a:lnTo>
                      <a:pt x="2117905" y="1441817"/>
                    </a:lnTo>
                    <a:lnTo>
                      <a:pt x="1058952" y="1842579"/>
                    </a:lnTo>
                    <a:lnTo>
                      <a:pt x="1" y="1441817"/>
                    </a:lnTo>
                    <a:lnTo>
                      <a:pt x="1" y="400762"/>
                    </a:lnTo>
                    <a:lnTo>
                      <a:pt x="1058952" y="0"/>
                    </a:lnTo>
                    <a:close/>
                  </a:path>
                </a:pathLst>
              </a:custGeom>
              <a:sp3d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135" tIns="330041" rIns="287136" bIns="330040" numCol="1" spcCol="1270" anchor="ctr" anchorCtr="0">
                <a:noAutofit/>
              </a:bodyPr>
              <a:lstStyle/>
              <a:p>
                <a:pPr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600"/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3161450" y="2484346"/>
                <a:ext cx="1842580" cy="2117907"/>
              </a:xfrm>
              <a:custGeom>
                <a:avLst/>
                <a:gdLst>
                  <a:gd name="connsiteX0" fmla="*/ 0 w 2117906"/>
                  <a:gd name="connsiteY0" fmla="*/ 921290 h 1842579"/>
                  <a:gd name="connsiteX1" fmla="*/ 460645 w 2117906"/>
                  <a:gd name="connsiteY1" fmla="*/ 0 h 1842579"/>
                  <a:gd name="connsiteX2" fmla="*/ 1657261 w 2117906"/>
                  <a:gd name="connsiteY2" fmla="*/ 0 h 1842579"/>
                  <a:gd name="connsiteX3" fmla="*/ 2117906 w 2117906"/>
                  <a:gd name="connsiteY3" fmla="*/ 921290 h 1842579"/>
                  <a:gd name="connsiteX4" fmla="*/ 1657261 w 2117906"/>
                  <a:gd name="connsiteY4" fmla="*/ 1842579 h 1842579"/>
                  <a:gd name="connsiteX5" fmla="*/ 460645 w 2117906"/>
                  <a:gd name="connsiteY5" fmla="*/ 1842579 h 1842579"/>
                  <a:gd name="connsiteX6" fmla="*/ 0 w 2117906"/>
                  <a:gd name="connsiteY6" fmla="*/ 921290 h 1842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7906" h="1842579">
                    <a:moveTo>
                      <a:pt x="1058952" y="0"/>
                    </a:moveTo>
                    <a:lnTo>
                      <a:pt x="2117905" y="400762"/>
                    </a:lnTo>
                    <a:lnTo>
                      <a:pt x="2117905" y="1441817"/>
                    </a:lnTo>
                    <a:lnTo>
                      <a:pt x="1058952" y="1842579"/>
                    </a:lnTo>
                    <a:lnTo>
                      <a:pt x="1" y="1441817"/>
                    </a:lnTo>
                    <a:lnTo>
                      <a:pt x="1" y="400762"/>
                    </a:lnTo>
                    <a:lnTo>
                      <a:pt x="1058952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sp3d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9535" tIns="482441" rIns="439536" bIns="482440" numCol="1" spcCol="1270" anchor="ctr" anchorCtr="0">
                <a:noAutofit/>
              </a:bodyPr>
              <a:lstStyle/>
              <a:p>
                <a:pPr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000"/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797867" y="2907927"/>
                <a:ext cx="2287339" cy="1270744"/>
              </a:xfrm>
              <a:custGeom>
                <a:avLst/>
                <a:gdLst>
                  <a:gd name="connsiteX0" fmla="*/ 0 w 2287339"/>
                  <a:gd name="connsiteY0" fmla="*/ 0 h 1270744"/>
                  <a:gd name="connsiteX1" fmla="*/ 2287339 w 2287339"/>
                  <a:gd name="connsiteY1" fmla="*/ 0 h 1270744"/>
                  <a:gd name="connsiteX2" fmla="*/ 2287339 w 2287339"/>
                  <a:gd name="connsiteY2" fmla="*/ 1270744 h 1270744"/>
                  <a:gd name="connsiteX3" fmla="*/ 0 w 2287339"/>
                  <a:gd name="connsiteY3" fmla="*/ 1270744 h 1270744"/>
                  <a:gd name="connsiteX4" fmla="*/ 0 w 2287339"/>
                  <a:gd name="connsiteY4" fmla="*/ 0 h 1270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87339" h="1270744">
                    <a:moveTo>
                      <a:pt x="0" y="0"/>
                    </a:moveTo>
                    <a:lnTo>
                      <a:pt x="2287339" y="0"/>
                    </a:lnTo>
                    <a:lnTo>
                      <a:pt x="2287339" y="1270744"/>
                    </a:lnTo>
                    <a:lnTo>
                      <a:pt x="0" y="1270744"/>
                    </a:lnTo>
                    <a:lnTo>
                      <a:pt x="0" y="0"/>
                    </a:lnTo>
                    <a:close/>
                  </a:path>
                </a:pathLst>
              </a:custGeom>
              <a:sp3d>
                <a:bevelT/>
              </a:sp3d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7160" tIns="137160" rIns="137160" bIns="137160" numCol="1" spcCol="1270" anchor="ctr" anchorCtr="0">
                <a:noAutofit/>
              </a:bodyPr>
              <a:lstStyle/>
              <a:p>
                <a:pPr algn="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600" dirty="0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5151436" y="2484346"/>
                <a:ext cx="1842580" cy="2117907"/>
              </a:xfrm>
              <a:custGeom>
                <a:avLst/>
                <a:gdLst>
                  <a:gd name="connsiteX0" fmla="*/ 0 w 2117906"/>
                  <a:gd name="connsiteY0" fmla="*/ 921290 h 1842579"/>
                  <a:gd name="connsiteX1" fmla="*/ 460645 w 2117906"/>
                  <a:gd name="connsiteY1" fmla="*/ 0 h 1842579"/>
                  <a:gd name="connsiteX2" fmla="*/ 1657261 w 2117906"/>
                  <a:gd name="connsiteY2" fmla="*/ 0 h 1842579"/>
                  <a:gd name="connsiteX3" fmla="*/ 2117906 w 2117906"/>
                  <a:gd name="connsiteY3" fmla="*/ 921290 h 1842579"/>
                  <a:gd name="connsiteX4" fmla="*/ 1657261 w 2117906"/>
                  <a:gd name="connsiteY4" fmla="*/ 1842579 h 1842579"/>
                  <a:gd name="connsiteX5" fmla="*/ 460645 w 2117906"/>
                  <a:gd name="connsiteY5" fmla="*/ 1842579 h 1842579"/>
                  <a:gd name="connsiteX6" fmla="*/ 0 w 2117906"/>
                  <a:gd name="connsiteY6" fmla="*/ 921290 h 1842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7906" h="1842579">
                    <a:moveTo>
                      <a:pt x="1058952" y="0"/>
                    </a:moveTo>
                    <a:lnTo>
                      <a:pt x="2117905" y="400762"/>
                    </a:lnTo>
                    <a:lnTo>
                      <a:pt x="2117905" y="1441817"/>
                    </a:lnTo>
                    <a:lnTo>
                      <a:pt x="1058952" y="1842579"/>
                    </a:lnTo>
                    <a:lnTo>
                      <a:pt x="1" y="1441817"/>
                    </a:lnTo>
                    <a:lnTo>
                      <a:pt x="1" y="400762"/>
                    </a:lnTo>
                    <a:lnTo>
                      <a:pt x="1058952" y="0"/>
                    </a:lnTo>
                    <a:close/>
                  </a:path>
                </a:pathLst>
              </a:custGeom>
              <a:sp3d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135" tIns="330041" rIns="287136" bIns="330040" numCol="1" spcCol="1270" anchor="ctr" anchorCtr="0">
                <a:noAutofit/>
              </a:bodyPr>
              <a:lstStyle/>
              <a:p>
                <a:pPr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600" dirty="0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4160255" y="4282025"/>
                <a:ext cx="1842580" cy="2117907"/>
              </a:xfrm>
              <a:custGeom>
                <a:avLst/>
                <a:gdLst>
                  <a:gd name="connsiteX0" fmla="*/ 0 w 2117906"/>
                  <a:gd name="connsiteY0" fmla="*/ 921290 h 1842579"/>
                  <a:gd name="connsiteX1" fmla="*/ 460645 w 2117906"/>
                  <a:gd name="connsiteY1" fmla="*/ 0 h 1842579"/>
                  <a:gd name="connsiteX2" fmla="*/ 1657261 w 2117906"/>
                  <a:gd name="connsiteY2" fmla="*/ 0 h 1842579"/>
                  <a:gd name="connsiteX3" fmla="*/ 2117906 w 2117906"/>
                  <a:gd name="connsiteY3" fmla="*/ 921290 h 1842579"/>
                  <a:gd name="connsiteX4" fmla="*/ 1657261 w 2117906"/>
                  <a:gd name="connsiteY4" fmla="*/ 1842579 h 1842579"/>
                  <a:gd name="connsiteX5" fmla="*/ 460645 w 2117906"/>
                  <a:gd name="connsiteY5" fmla="*/ 1842579 h 1842579"/>
                  <a:gd name="connsiteX6" fmla="*/ 0 w 2117906"/>
                  <a:gd name="connsiteY6" fmla="*/ 921290 h 1842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7906" h="1842579">
                    <a:moveTo>
                      <a:pt x="1058952" y="0"/>
                    </a:moveTo>
                    <a:lnTo>
                      <a:pt x="2117905" y="400762"/>
                    </a:lnTo>
                    <a:lnTo>
                      <a:pt x="2117905" y="1441817"/>
                    </a:lnTo>
                    <a:lnTo>
                      <a:pt x="1058952" y="1842579"/>
                    </a:lnTo>
                    <a:lnTo>
                      <a:pt x="1" y="1441817"/>
                    </a:lnTo>
                    <a:lnTo>
                      <a:pt x="1" y="400762"/>
                    </a:lnTo>
                    <a:lnTo>
                      <a:pt x="1058952" y="0"/>
                    </a:lnTo>
                    <a:close/>
                  </a:path>
                </a:pathLst>
              </a:custGeom>
              <a:sp3d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39535" tIns="482441" rIns="439536" bIns="482440" numCol="1" spcCol="1270" anchor="ctr" anchorCtr="0">
                <a:noAutofit/>
              </a:bodyPr>
              <a:lstStyle/>
              <a:p>
                <a:pPr algn="ctr" defTabSz="17780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4000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6058748" y="4705607"/>
                <a:ext cx="2363584" cy="1270744"/>
              </a:xfrm>
              <a:custGeom>
                <a:avLst/>
                <a:gdLst>
                  <a:gd name="connsiteX0" fmla="*/ 0 w 2363584"/>
                  <a:gd name="connsiteY0" fmla="*/ 0 h 1270744"/>
                  <a:gd name="connsiteX1" fmla="*/ 2363584 w 2363584"/>
                  <a:gd name="connsiteY1" fmla="*/ 0 h 1270744"/>
                  <a:gd name="connsiteX2" fmla="*/ 2363584 w 2363584"/>
                  <a:gd name="connsiteY2" fmla="*/ 1270744 h 1270744"/>
                  <a:gd name="connsiteX3" fmla="*/ 0 w 2363584"/>
                  <a:gd name="connsiteY3" fmla="*/ 1270744 h 1270744"/>
                  <a:gd name="connsiteX4" fmla="*/ 0 w 2363584"/>
                  <a:gd name="connsiteY4" fmla="*/ 0 h 1270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63584" h="1270744">
                    <a:moveTo>
                      <a:pt x="0" y="0"/>
                    </a:moveTo>
                    <a:lnTo>
                      <a:pt x="2363584" y="0"/>
                    </a:lnTo>
                    <a:lnTo>
                      <a:pt x="2363584" y="1270744"/>
                    </a:lnTo>
                    <a:lnTo>
                      <a:pt x="0" y="1270744"/>
                    </a:lnTo>
                    <a:lnTo>
                      <a:pt x="0" y="0"/>
                    </a:lnTo>
                    <a:close/>
                  </a:path>
                </a:pathLst>
              </a:custGeom>
              <a:sp3d>
                <a:bevelT/>
              </a:sp3d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7160" tIns="137160" rIns="137160" bIns="137160" numCol="1" spcCol="1270" anchor="ctr" anchorCtr="0">
                <a:noAutofit/>
              </a:bodyPr>
              <a:lstStyle/>
              <a:p>
                <a:pPr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60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170270" y="4282025"/>
                <a:ext cx="1842580" cy="2117907"/>
              </a:xfrm>
              <a:custGeom>
                <a:avLst/>
                <a:gdLst>
                  <a:gd name="connsiteX0" fmla="*/ 0 w 2117906"/>
                  <a:gd name="connsiteY0" fmla="*/ 921290 h 1842579"/>
                  <a:gd name="connsiteX1" fmla="*/ 460645 w 2117906"/>
                  <a:gd name="connsiteY1" fmla="*/ 0 h 1842579"/>
                  <a:gd name="connsiteX2" fmla="*/ 1657261 w 2117906"/>
                  <a:gd name="connsiteY2" fmla="*/ 0 h 1842579"/>
                  <a:gd name="connsiteX3" fmla="*/ 2117906 w 2117906"/>
                  <a:gd name="connsiteY3" fmla="*/ 921290 h 1842579"/>
                  <a:gd name="connsiteX4" fmla="*/ 1657261 w 2117906"/>
                  <a:gd name="connsiteY4" fmla="*/ 1842579 h 1842579"/>
                  <a:gd name="connsiteX5" fmla="*/ 460645 w 2117906"/>
                  <a:gd name="connsiteY5" fmla="*/ 1842579 h 1842579"/>
                  <a:gd name="connsiteX6" fmla="*/ 0 w 2117906"/>
                  <a:gd name="connsiteY6" fmla="*/ 921290 h 18425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7906" h="1842579">
                    <a:moveTo>
                      <a:pt x="1058952" y="0"/>
                    </a:moveTo>
                    <a:lnTo>
                      <a:pt x="2117905" y="400762"/>
                    </a:lnTo>
                    <a:lnTo>
                      <a:pt x="2117905" y="1441817"/>
                    </a:lnTo>
                    <a:lnTo>
                      <a:pt x="1058952" y="1842579"/>
                    </a:lnTo>
                    <a:lnTo>
                      <a:pt x="1" y="1441817"/>
                    </a:lnTo>
                    <a:lnTo>
                      <a:pt x="1" y="400762"/>
                    </a:lnTo>
                    <a:lnTo>
                      <a:pt x="1058952" y="0"/>
                    </a:lnTo>
                    <a:close/>
                  </a:path>
                </a:pathLst>
              </a:custGeom>
              <a:sp3d>
                <a:bevelT w="50800" h="50800"/>
                <a:bevelB w="50800" h="50800"/>
              </a:sp3d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87135" tIns="330041" rIns="287136" bIns="330040" numCol="1" spcCol="1270" anchor="ctr" anchorCtr="0">
                <a:noAutofit/>
              </a:bodyPr>
              <a:lstStyle/>
              <a:p>
                <a:pPr algn="ctr" defTabSz="1600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60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2167995" y="1887792"/>
              <a:ext cx="13458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881260" y="1887792"/>
              <a:ext cx="13458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0065" y="3127800"/>
              <a:ext cx="13458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58775" y="4602253"/>
              <a:ext cx="13458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38680" y="4639124"/>
              <a:ext cx="13458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37485" y="3127800"/>
              <a:ext cx="13458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547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val 57"/>
          <p:cNvSpPr/>
          <p:nvPr/>
        </p:nvSpPr>
        <p:spPr>
          <a:xfrm>
            <a:off x="3810000" y="1524000"/>
            <a:ext cx="4572000" cy="4572000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50000">
                <a:schemeClr val="bg1">
                  <a:lumMod val="6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Cause 10 Effects</a:t>
            </a:r>
          </a:p>
        </p:txBody>
      </p:sp>
      <p:grpSp>
        <p:nvGrpSpPr>
          <p:cNvPr id="4" name="Group 19"/>
          <p:cNvGrpSpPr/>
          <p:nvPr/>
        </p:nvGrpSpPr>
        <p:grpSpPr>
          <a:xfrm>
            <a:off x="6441540" y="2724151"/>
            <a:ext cx="1921410" cy="2235123"/>
            <a:chOff x="4189373" y="2608423"/>
            <a:chExt cx="1921410" cy="2235123"/>
          </a:xfrm>
        </p:grpSpPr>
        <p:sp>
          <p:nvSpPr>
            <p:cNvPr id="3" name="Down Arrow 2"/>
            <p:cNvSpPr/>
            <p:nvPr/>
          </p:nvSpPr>
          <p:spPr>
            <a:xfrm rot="13592273">
              <a:off x="4849553" y="1999210"/>
              <a:ext cx="304800" cy="1523225"/>
            </a:xfrm>
            <a:prstGeom prst="downArrow">
              <a:avLst/>
            </a:prstGeom>
            <a:gradFill>
              <a:gsLst>
                <a:gs pos="5000">
                  <a:schemeClr val="tx1"/>
                </a:gs>
                <a:gs pos="48000">
                  <a:schemeClr val="bg1"/>
                </a:gs>
                <a:gs pos="100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Down Arrow 6"/>
            <p:cNvSpPr/>
            <p:nvPr/>
          </p:nvSpPr>
          <p:spPr>
            <a:xfrm rot="15025638">
              <a:off x="5135147" y="2456070"/>
              <a:ext cx="304800" cy="1523225"/>
            </a:xfrm>
            <a:prstGeom prst="downArrow">
              <a:avLst/>
            </a:prstGeom>
            <a:gradFill>
              <a:gsLst>
                <a:gs pos="5000">
                  <a:schemeClr val="tx1"/>
                </a:gs>
                <a:gs pos="48000">
                  <a:schemeClr val="bg1"/>
                </a:gs>
                <a:gs pos="100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 rot="16373607">
              <a:off x="5196771" y="2988144"/>
              <a:ext cx="304800" cy="1523225"/>
            </a:xfrm>
            <a:prstGeom prst="downArrow">
              <a:avLst/>
            </a:prstGeom>
            <a:gradFill>
              <a:gsLst>
                <a:gs pos="5000">
                  <a:schemeClr val="tx1"/>
                </a:gs>
                <a:gs pos="48000">
                  <a:schemeClr val="bg1"/>
                </a:gs>
                <a:gs pos="100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 rot="17487858">
              <a:off x="5092928" y="3459384"/>
              <a:ext cx="304800" cy="1523225"/>
            </a:xfrm>
            <a:prstGeom prst="downArrow">
              <a:avLst/>
            </a:prstGeom>
            <a:gradFill>
              <a:gsLst>
                <a:gs pos="5000">
                  <a:schemeClr val="tx1"/>
                </a:gs>
                <a:gs pos="48000">
                  <a:schemeClr val="bg1"/>
                </a:gs>
                <a:gs pos="100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 rot="18872629">
              <a:off x="4798586" y="3929533"/>
              <a:ext cx="304800" cy="1523225"/>
            </a:xfrm>
            <a:prstGeom prst="downArrow">
              <a:avLst/>
            </a:prstGeom>
            <a:gradFill>
              <a:gsLst>
                <a:gs pos="5000">
                  <a:schemeClr val="tx1"/>
                </a:gs>
                <a:gs pos="48000">
                  <a:schemeClr val="bg1"/>
                </a:gs>
                <a:gs pos="100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20"/>
          <p:cNvGrpSpPr/>
          <p:nvPr/>
        </p:nvGrpSpPr>
        <p:grpSpPr>
          <a:xfrm flipH="1">
            <a:off x="3852367" y="2724151"/>
            <a:ext cx="1921410" cy="2235123"/>
            <a:chOff x="4189373" y="2608423"/>
            <a:chExt cx="1921410" cy="2235123"/>
          </a:xfrm>
        </p:grpSpPr>
        <p:sp>
          <p:nvSpPr>
            <p:cNvPr id="22" name="Down Arrow 21"/>
            <p:cNvSpPr/>
            <p:nvPr/>
          </p:nvSpPr>
          <p:spPr>
            <a:xfrm rot="13592273">
              <a:off x="4849553" y="1999210"/>
              <a:ext cx="304800" cy="1523225"/>
            </a:xfrm>
            <a:prstGeom prst="downArrow">
              <a:avLst/>
            </a:prstGeom>
            <a:gradFill>
              <a:gsLst>
                <a:gs pos="5000">
                  <a:schemeClr val="tx1"/>
                </a:gs>
                <a:gs pos="48000">
                  <a:schemeClr val="bg1"/>
                </a:gs>
                <a:gs pos="100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own Arrow 22"/>
            <p:cNvSpPr/>
            <p:nvPr/>
          </p:nvSpPr>
          <p:spPr>
            <a:xfrm rot="15025638">
              <a:off x="5135147" y="2456070"/>
              <a:ext cx="304800" cy="1523225"/>
            </a:xfrm>
            <a:prstGeom prst="downArrow">
              <a:avLst/>
            </a:prstGeom>
            <a:gradFill>
              <a:gsLst>
                <a:gs pos="5000">
                  <a:schemeClr val="tx1"/>
                </a:gs>
                <a:gs pos="48000">
                  <a:schemeClr val="bg1"/>
                </a:gs>
                <a:gs pos="100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wn Arrow 23"/>
            <p:cNvSpPr/>
            <p:nvPr/>
          </p:nvSpPr>
          <p:spPr>
            <a:xfrm rot="16373607">
              <a:off x="5196771" y="2988144"/>
              <a:ext cx="304800" cy="1523225"/>
            </a:xfrm>
            <a:prstGeom prst="downArrow">
              <a:avLst/>
            </a:prstGeom>
            <a:gradFill>
              <a:gsLst>
                <a:gs pos="5000">
                  <a:schemeClr val="tx1"/>
                </a:gs>
                <a:gs pos="48000">
                  <a:schemeClr val="bg1"/>
                </a:gs>
                <a:gs pos="100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own Arrow 24"/>
            <p:cNvSpPr/>
            <p:nvPr/>
          </p:nvSpPr>
          <p:spPr>
            <a:xfrm rot="17487858">
              <a:off x="5092928" y="3459384"/>
              <a:ext cx="304800" cy="1523225"/>
            </a:xfrm>
            <a:prstGeom prst="downArrow">
              <a:avLst/>
            </a:prstGeom>
            <a:gradFill>
              <a:gsLst>
                <a:gs pos="5000">
                  <a:schemeClr val="tx1"/>
                </a:gs>
                <a:gs pos="48000">
                  <a:schemeClr val="bg1"/>
                </a:gs>
                <a:gs pos="100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own Arrow 25"/>
            <p:cNvSpPr/>
            <p:nvPr/>
          </p:nvSpPr>
          <p:spPr>
            <a:xfrm rot="18872629">
              <a:off x="4798586" y="3929533"/>
              <a:ext cx="304800" cy="1523225"/>
            </a:xfrm>
            <a:prstGeom prst="downArrow">
              <a:avLst/>
            </a:prstGeom>
            <a:gradFill>
              <a:gsLst>
                <a:gs pos="5000">
                  <a:schemeClr val="tx1"/>
                </a:gs>
                <a:gs pos="48000">
                  <a:schemeClr val="bg1"/>
                </a:gs>
                <a:gs pos="100000">
                  <a:schemeClr val="tx1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Oval 40"/>
          <p:cNvSpPr/>
          <p:nvPr/>
        </p:nvSpPr>
        <p:spPr>
          <a:xfrm>
            <a:off x="5248275" y="2952750"/>
            <a:ext cx="1752600" cy="1752600"/>
          </a:xfrm>
          <a:prstGeom prst="ellipse">
            <a:avLst/>
          </a:prstGeom>
          <a:gradFill>
            <a:gsLst>
              <a:gs pos="0">
                <a:srgbClr val="CBCBCB"/>
              </a:gs>
              <a:gs pos="13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69000">
                <a:srgbClr val="292929"/>
              </a:gs>
              <a:gs pos="82001">
                <a:srgbClr val="777777"/>
              </a:gs>
              <a:gs pos="100000">
                <a:srgbClr val="EAEAEA"/>
              </a:gs>
            </a:gsLst>
            <a:lin ang="5400000" scaled="0"/>
          </a:gra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5335905" y="3040380"/>
            <a:ext cx="1577340" cy="157734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scene3d>
            <a:camera prst="orthographicFront"/>
            <a:lightRig rig="sof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9"/>
          <p:cNvGrpSpPr/>
          <p:nvPr/>
        </p:nvGrpSpPr>
        <p:grpSpPr>
          <a:xfrm>
            <a:off x="7911752" y="1885950"/>
            <a:ext cx="3392039" cy="3886200"/>
            <a:chOff x="6238875" y="2057400"/>
            <a:chExt cx="2558567" cy="3886200"/>
          </a:xfrm>
        </p:grpSpPr>
        <p:sp>
          <p:nvSpPr>
            <p:cNvPr id="27" name="Rectangle 26"/>
            <p:cNvSpPr/>
            <p:nvPr/>
          </p:nvSpPr>
          <p:spPr>
            <a:xfrm>
              <a:off x="6238875" y="2057400"/>
              <a:ext cx="2514600" cy="609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>
              <a:solidFill>
                <a:schemeClr val="accent3">
                  <a:lumMod val="50000"/>
                </a:schemeClr>
              </a:solidFill>
            </a:ln>
            <a:effectLst>
              <a:outerShdw blurRad="114300" dist="38100" dir="5400000" sx="104000" sy="104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238875" y="5334000"/>
              <a:ext cx="2514600" cy="609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>
              <a:solidFill>
                <a:schemeClr val="accent3">
                  <a:lumMod val="50000"/>
                </a:schemeClr>
              </a:solidFill>
            </a:ln>
            <a:effectLst>
              <a:outerShdw blurRad="114300" dist="38100" dir="5400000" sx="104000" sy="104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696075" y="4514850"/>
              <a:ext cx="2057400" cy="609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>
              <a:solidFill>
                <a:schemeClr val="accent3">
                  <a:lumMod val="50000"/>
                </a:schemeClr>
              </a:solidFill>
            </a:ln>
            <a:effectLst>
              <a:outerShdw blurRad="114300" dist="38100" dir="5400000" sx="104000" sy="104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772275" y="3695700"/>
              <a:ext cx="1981200" cy="609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>
              <a:solidFill>
                <a:schemeClr val="accent3">
                  <a:lumMod val="50000"/>
                </a:schemeClr>
              </a:solidFill>
            </a:ln>
            <a:effectLst>
              <a:outerShdw blurRad="114300" dist="38100" dir="5400000" sx="104000" sy="104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696075" y="2876550"/>
              <a:ext cx="2057400" cy="6096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40000"/>
                    <a:lumOff val="6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  <a:ln w="12700">
              <a:solidFill>
                <a:schemeClr val="accent3">
                  <a:lumMod val="50000"/>
                </a:schemeClr>
              </a:solidFill>
            </a:ln>
            <a:effectLst>
              <a:outerShdw blurRad="114300" dist="38100" dir="5400000" sx="104000" sy="104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6383653" y="2144703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858000" y="295275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858000" y="3781425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58000" y="457200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10476" y="5422373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</p:grpSp>
      <p:grpSp>
        <p:nvGrpSpPr>
          <p:cNvPr id="11" name="Group 58"/>
          <p:cNvGrpSpPr/>
          <p:nvPr/>
        </p:nvGrpSpPr>
        <p:grpSpPr>
          <a:xfrm>
            <a:off x="990600" y="1885950"/>
            <a:ext cx="3333750" cy="3886200"/>
            <a:chOff x="219075" y="2057400"/>
            <a:chExt cx="2514600" cy="3886200"/>
          </a:xfrm>
        </p:grpSpPr>
        <p:sp>
          <p:nvSpPr>
            <p:cNvPr id="36" name="Rectangle 35"/>
            <p:cNvSpPr/>
            <p:nvPr/>
          </p:nvSpPr>
          <p:spPr>
            <a:xfrm flipH="1">
              <a:off x="219075" y="2057400"/>
              <a:ext cx="2514600" cy="6096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12700">
              <a:solidFill>
                <a:schemeClr val="accent2">
                  <a:lumMod val="50000"/>
                </a:schemeClr>
              </a:solidFill>
            </a:ln>
            <a:effectLst>
              <a:outerShdw blurRad="114300" dist="38100" dir="5400000" sx="104000" sy="104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flipH="1">
              <a:off x="219075" y="5334000"/>
              <a:ext cx="2514600" cy="6096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12700">
              <a:solidFill>
                <a:schemeClr val="accent2">
                  <a:lumMod val="50000"/>
                </a:schemeClr>
              </a:solidFill>
            </a:ln>
            <a:effectLst>
              <a:outerShdw blurRad="114300" dist="38100" dir="5400000" sx="104000" sy="104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flipH="1">
              <a:off x="219075" y="4514850"/>
              <a:ext cx="2057400" cy="6096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12700">
              <a:solidFill>
                <a:schemeClr val="accent2">
                  <a:lumMod val="50000"/>
                </a:schemeClr>
              </a:solidFill>
            </a:ln>
            <a:effectLst>
              <a:outerShdw blurRad="114300" dist="38100" dir="5400000" sx="104000" sy="104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 flipH="1">
              <a:off x="219075" y="3695700"/>
              <a:ext cx="1981200" cy="6096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12700">
              <a:solidFill>
                <a:schemeClr val="accent2">
                  <a:lumMod val="50000"/>
                </a:schemeClr>
              </a:solidFill>
            </a:ln>
            <a:effectLst>
              <a:outerShdw blurRad="114300" dist="38100" dir="5400000" sx="104000" sy="104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flipH="1">
              <a:off x="219075" y="2876550"/>
              <a:ext cx="2057400" cy="6096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lumMod val="20000"/>
                    <a:lumOff val="80000"/>
                  </a:schemeClr>
                </a:gs>
                <a:gs pos="50000">
                  <a:schemeClr val="accent2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</a:gsLst>
              <a:lin ang="5400000" scaled="0"/>
              <a:tileRect/>
            </a:gradFill>
            <a:ln w="12700">
              <a:solidFill>
                <a:schemeClr val="accent2">
                  <a:lumMod val="50000"/>
                </a:schemeClr>
              </a:solidFill>
            </a:ln>
            <a:effectLst>
              <a:outerShdw blurRad="114300" dist="38100" dir="5400000" sx="104000" sy="104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04800" y="213360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4800" y="295275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4800" y="3781425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04800" y="457200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23850" y="541020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476875" y="3424176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Your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9DCF6C1-497E-4356-93F7-D0DEAE927E6D}"/>
              </a:ext>
            </a:extLst>
          </p:cNvPr>
          <p:cNvCxnSpPr>
            <a:cxnSpLocks/>
          </p:cNvCxnSpPr>
          <p:nvPr/>
        </p:nvCxnSpPr>
        <p:spPr>
          <a:xfrm>
            <a:off x="0" y="313548"/>
            <a:ext cx="12192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358413-90A1-4554-A649-96ED55E56C73}"/>
              </a:ext>
            </a:extLst>
          </p:cNvPr>
          <p:cNvCxnSpPr>
            <a:cxnSpLocks/>
          </p:cNvCxnSpPr>
          <p:nvPr/>
        </p:nvCxnSpPr>
        <p:spPr>
          <a:xfrm>
            <a:off x="0" y="1370622"/>
            <a:ext cx="121920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D256AFB-3C09-407E-9E01-430928A3E3FA}"/>
              </a:ext>
            </a:extLst>
          </p:cNvPr>
          <p:cNvGrpSpPr/>
          <p:nvPr/>
        </p:nvGrpSpPr>
        <p:grpSpPr>
          <a:xfrm>
            <a:off x="4914898" y="2115670"/>
            <a:ext cx="2106706" cy="2106706"/>
            <a:chOff x="4921623" y="2115670"/>
            <a:chExt cx="2106706" cy="21067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69F3550-FDC2-4281-8A7B-75F98F86CAFB}"/>
                </a:ext>
              </a:extLst>
            </p:cNvPr>
            <p:cNvSpPr/>
            <p:nvPr/>
          </p:nvSpPr>
          <p:spPr bwMode="auto">
            <a:xfrm>
              <a:off x="4921623" y="2115670"/>
              <a:ext cx="2106706" cy="2106706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IN"/>
            </a:p>
          </p:txBody>
        </p:sp>
        <p:pic>
          <p:nvPicPr>
            <p:cNvPr id="15" name="Graphic 14" descr="Box trolley">
              <a:extLst>
                <a:ext uri="{FF2B5EF4-FFF2-40B4-BE49-F238E27FC236}">
                  <a16:creationId xmlns:a16="http://schemas.microsoft.com/office/drawing/2014/main" id="{BC4768B7-D613-48AA-9491-32C5F5CD7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53160" y="2547207"/>
              <a:ext cx="1243633" cy="1243633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4AA398-9D91-416E-ADF4-70ADB132C5ED}"/>
              </a:ext>
            </a:extLst>
          </p:cNvPr>
          <p:cNvGrpSpPr/>
          <p:nvPr/>
        </p:nvGrpSpPr>
        <p:grpSpPr>
          <a:xfrm>
            <a:off x="4921623" y="2115670"/>
            <a:ext cx="2106706" cy="2106706"/>
            <a:chOff x="4921623" y="2115670"/>
            <a:chExt cx="2106706" cy="210670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5AFEDC-7287-4DF4-9A28-0E1721DE1782}"/>
                </a:ext>
              </a:extLst>
            </p:cNvPr>
            <p:cNvSpPr/>
            <p:nvPr/>
          </p:nvSpPr>
          <p:spPr bwMode="auto">
            <a:xfrm>
              <a:off x="4921623" y="2115670"/>
              <a:ext cx="2106706" cy="2106706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l"/>
              <a:endParaRPr lang="en-IN"/>
            </a:p>
          </p:txBody>
        </p:sp>
        <p:pic>
          <p:nvPicPr>
            <p:cNvPr id="11" name="Graphic 10" descr="Cement truck">
              <a:extLst>
                <a:ext uri="{FF2B5EF4-FFF2-40B4-BE49-F238E27FC236}">
                  <a16:creationId xmlns:a16="http://schemas.microsoft.com/office/drawing/2014/main" id="{86B9A074-3112-49CE-B89A-E439E4A99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53160" y="2547207"/>
              <a:ext cx="1243633" cy="124363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6D81B8-129D-4AE8-9BB8-5A2F396A8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1 Cause and 2 Effects with Icons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614D3F-E43D-4E5F-95F7-0A7A1A8A407F}"/>
              </a:ext>
            </a:extLst>
          </p:cNvPr>
          <p:cNvSpPr/>
          <p:nvPr/>
        </p:nvSpPr>
        <p:spPr bwMode="auto">
          <a:xfrm>
            <a:off x="4697506" y="1891553"/>
            <a:ext cx="2554941" cy="2554941"/>
          </a:xfrm>
          <a:prstGeom prst="ellips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IN"/>
          </a:p>
        </p:txBody>
      </p:sp>
      <p:pic>
        <p:nvPicPr>
          <p:cNvPr id="5" name="Graphic 4" descr="Blog">
            <a:extLst>
              <a:ext uri="{FF2B5EF4-FFF2-40B4-BE49-F238E27FC236}">
                <a16:creationId xmlns:a16="http://schemas.microsoft.com/office/drawing/2014/main" id="{EBA6B259-82A3-44BB-B70B-EE6CE1A2E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9869" y="2469775"/>
            <a:ext cx="1456765" cy="145676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A7BEA04-B706-4BFF-8BA4-58EE6F7C6EA9}"/>
              </a:ext>
            </a:extLst>
          </p:cNvPr>
          <p:cNvGrpSpPr/>
          <p:nvPr/>
        </p:nvGrpSpPr>
        <p:grpSpPr>
          <a:xfrm>
            <a:off x="4834718" y="4590238"/>
            <a:ext cx="2417729" cy="1538883"/>
            <a:chOff x="1206993" y="3167390"/>
            <a:chExt cx="2417729" cy="153888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4954694-0EBD-4FC7-A28C-9B30C3382DB6}"/>
                </a:ext>
              </a:extLst>
            </p:cNvPr>
            <p:cNvSpPr txBox="1"/>
            <p:nvPr/>
          </p:nvSpPr>
          <p:spPr>
            <a:xfrm>
              <a:off x="1629424" y="3167390"/>
              <a:ext cx="15728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The Action</a:t>
              </a:r>
              <a:endPara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A33284-3A1F-43A2-A1D9-3BB7A833A76D}"/>
                </a:ext>
              </a:extLst>
            </p:cNvPr>
            <p:cNvSpPr txBox="1"/>
            <p:nvPr/>
          </p:nvSpPr>
          <p:spPr>
            <a:xfrm>
              <a:off x="1206993" y="3690610"/>
              <a:ext cx="24177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You can replace this sample text with your own text</a:t>
              </a: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3F7058-F2E1-48E9-8691-86C0641ABACA}"/>
              </a:ext>
            </a:extLst>
          </p:cNvPr>
          <p:cNvGrpSpPr/>
          <p:nvPr/>
        </p:nvGrpSpPr>
        <p:grpSpPr>
          <a:xfrm>
            <a:off x="8403800" y="4590238"/>
            <a:ext cx="2417729" cy="1538883"/>
            <a:chOff x="1206993" y="3167390"/>
            <a:chExt cx="2417729" cy="153888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EAEAB65-8EE5-4363-8F6E-6E3F1773D2A5}"/>
                </a:ext>
              </a:extLst>
            </p:cNvPr>
            <p:cNvSpPr txBox="1"/>
            <p:nvPr/>
          </p:nvSpPr>
          <p:spPr>
            <a:xfrm>
              <a:off x="1598809" y="3167390"/>
              <a:ext cx="1634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Result One</a:t>
              </a:r>
              <a:endPara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61ECFA-0188-47D9-A2F3-605CFC9215AB}"/>
                </a:ext>
              </a:extLst>
            </p:cNvPr>
            <p:cNvSpPr txBox="1"/>
            <p:nvPr/>
          </p:nvSpPr>
          <p:spPr>
            <a:xfrm>
              <a:off x="1206993" y="3690610"/>
              <a:ext cx="24177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You can replace this sample text with your own text</a:t>
              </a: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EB85EF-8180-4ED1-B53B-C8293CC46A38}"/>
              </a:ext>
            </a:extLst>
          </p:cNvPr>
          <p:cNvGrpSpPr/>
          <p:nvPr/>
        </p:nvGrpSpPr>
        <p:grpSpPr>
          <a:xfrm>
            <a:off x="1370470" y="4590238"/>
            <a:ext cx="2417729" cy="1538883"/>
            <a:chOff x="1206993" y="3167390"/>
            <a:chExt cx="2417729" cy="153888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9009151-DE38-4DA0-8991-37ED39762B0D}"/>
                </a:ext>
              </a:extLst>
            </p:cNvPr>
            <p:cNvSpPr txBox="1"/>
            <p:nvPr/>
          </p:nvSpPr>
          <p:spPr>
            <a:xfrm>
              <a:off x="1597941" y="3167390"/>
              <a:ext cx="16358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Result Two</a:t>
              </a:r>
              <a:endPara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E3745ED-CEE6-4569-BA42-8A8163249451}"/>
                </a:ext>
              </a:extLst>
            </p:cNvPr>
            <p:cNvSpPr txBox="1"/>
            <p:nvPr/>
          </p:nvSpPr>
          <p:spPr>
            <a:xfrm>
              <a:off x="1206993" y="3690610"/>
              <a:ext cx="241772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You can replace this sample text with your own text</a:t>
              </a:r>
              <a:endPara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473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63" presetClass="path" presetSubtype="0" accel="50000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2.96296E-6 L 0.29362 2.96296E-6 " pathEditMode="relative" rAng="0" ptsTypes="AA" p14:bounceEnd="52000">
                                          <p:cBhvr>
                                            <p:cTn id="2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67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35" presetClass="path" presetSubtype="0" accel="50000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2.96296E-6 L -0.27526 2.96296E-6 " pathEditMode="relative" rAng="0" ptsTypes="AA" p14:bounceEnd="52000">
                                          <p:cBhvr>
                                            <p:cTn id="2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76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1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4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1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63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2.96296E-6 L 0.29362 2.96296E-6 " pathEditMode="relative" rAng="0" ptsTypes="AA">
                                          <p:cBhvr>
                                            <p:cTn id="20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67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22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4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35" presetClass="path" presetSubtype="0" accel="50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2.96296E-6 L -0.27526 2.96296E-6 " pathEditMode="relative" rAng="0" ptsTypes="AA">
                                          <p:cBhvr>
                                            <p:cTn id="28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3763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30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E03F43-69AC-48D8-A541-83C15528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4 Clusters from Core</a:t>
            </a:r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CA301C-600B-43A6-9217-F04A1387D106}"/>
              </a:ext>
            </a:extLst>
          </p:cNvPr>
          <p:cNvSpPr/>
          <p:nvPr/>
        </p:nvSpPr>
        <p:spPr>
          <a:xfrm>
            <a:off x="7025938" y="3097605"/>
            <a:ext cx="439270" cy="43927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525A91-D444-4993-8831-A199B8F67B8D}"/>
              </a:ext>
            </a:extLst>
          </p:cNvPr>
          <p:cNvSpPr/>
          <p:nvPr/>
        </p:nvSpPr>
        <p:spPr>
          <a:xfrm>
            <a:off x="7330738" y="3707205"/>
            <a:ext cx="439270" cy="43927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A45C17-2F5A-4476-B0DB-F887FDA63950}"/>
              </a:ext>
            </a:extLst>
          </p:cNvPr>
          <p:cNvSpPr/>
          <p:nvPr/>
        </p:nvSpPr>
        <p:spPr>
          <a:xfrm>
            <a:off x="7025938" y="4316805"/>
            <a:ext cx="439270" cy="43927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335EFA-B59D-44DA-A6F6-E3204EC84E4B}"/>
              </a:ext>
            </a:extLst>
          </p:cNvPr>
          <p:cNvSpPr/>
          <p:nvPr/>
        </p:nvSpPr>
        <p:spPr>
          <a:xfrm>
            <a:off x="4993342" y="2385072"/>
            <a:ext cx="439270" cy="4392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11F9C6-54DE-412E-826C-C9F9E00D60CD}"/>
              </a:ext>
            </a:extLst>
          </p:cNvPr>
          <p:cNvSpPr/>
          <p:nvPr/>
        </p:nvSpPr>
        <p:spPr>
          <a:xfrm>
            <a:off x="5726057" y="2067996"/>
            <a:ext cx="439270" cy="4392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D1AB37-E971-4793-82C3-3133C2C0EA9D}"/>
              </a:ext>
            </a:extLst>
          </p:cNvPr>
          <p:cNvSpPr/>
          <p:nvPr/>
        </p:nvSpPr>
        <p:spPr>
          <a:xfrm>
            <a:off x="6458772" y="2359348"/>
            <a:ext cx="439270" cy="4392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A35462-14AA-4509-8FD0-D6F11CA81719}"/>
              </a:ext>
            </a:extLst>
          </p:cNvPr>
          <p:cNvSpPr/>
          <p:nvPr/>
        </p:nvSpPr>
        <p:spPr>
          <a:xfrm>
            <a:off x="4450828" y="3097605"/>
            <a:ext cx="439270" cy="43927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D338A42-AACA-4A61-87F2-3EF39AD6BFEF}"/>
              </a:ext>
            </a:extLst>
          </p:cNvPr>
          <p:cNvSpPr/>
          <p:nvPr/>
        </p:nvSpPr>
        <p:spPr>
          <a:xfrm>
            <a:off x="4018281" y="3707205"/>
            <a:ext cx="439270" cy="43927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9106DAD-DDD4-4BDE-B5C7-A07D82C867A1}"/>
              </a:ext>
            </a:extLst>
          </p:cNvPr>
          <p:cNvSpPr/>
          <p:nvPr/>
        </p:nvSpPr>
        <p:spPr>
          <a:xfrm>
            <a:off x="4349975" y="4316805"/>
            <a:ext cx="439270" cy="43927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11E4674-E25E-473F-A794-0D9609AFB7EB}"/>
              </a:ext>
            </a:extLst>
          </p:cNvPr>
          <p:cNvSpPr/>
          <p:nvPr/>
        </p:nvSpPr>
        <p:spPr>
          <a:xfrm>
            <a:off x="5085081" y="5140581"/>
            <a:ext cx="439270" cy="43927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9EB77C3-E889-48C9-8D63-749AE0A75E90}"/>
              </a:ext>
            </a:extLst>
          </p:cNvPr>
          <p:cNvSpPr/>
          <p:nvPr/>
        </p:nvSpPr>
        <p:spPr>
          <a:xfrm>
            <a:off x="5726057" y="5531442"/>
            <a:ext cx="439270" cy="43927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229DFD-51BA-47D0-8566-F0A33014055D}"/>
              </a:ext>
            </a:extLst>
          </p:cNvPr>
          <p:cNvSpPr/>
          <p:nvPr/>
        </p:nvSpPr>
        <p:spPr>
          <a:xfrm>
            <a:off x="6367033" y="5092172"/>
            <a:ext cx="439270" cy="43927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A955BE-84E6-464D-B300-C7447817B8CF}"/>
              </a:ext>
            </a:extLst>
          </p:cNvPr>
          <p:cNvSpPr/>
          <p:nvPr/>
        </p:nvSpPr>
        <p:spPr>
          <a:xfrm>
            <a:off x="5708127" y="2765911"/>
            <a:ext cx="457200" cy="457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2ADE8E7-E9C9-41A8-ABC4-23A79C26F344}"/>
              </a:ext>
            </a:extLst>
          </p:cNvPr>
          <p:cNvSpPr/>
          <p:nvPr/>
        </p:nvSpPr>
        <p:spPr>
          <a:xfrm>
            <a:off x="5708127" y="4648499"/>
            <a:ext cx="457200" cy="457200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F73C85-C0F7-4562-81D7-3A54104B5573}"/>
              </a:ext>
            </a:extLst>
          </p:cNvPr>
          <p:cNvSpPr/>
          <p:nvPr/>
        </p:nvSpPr>
        <p:spPr>
          <a:xfrm>
            <a:off x="4825103" y="3707205"/>
            <a:ext cx="457200" cy="45720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210B23-CC95-4F03-8A21-D220C4D89E9A}"/>
              </a:ext>
            </a:extLst>
          </p:cNvPr>
          <p:cNvSpPr/>
          <p:nvPr/>
        </p:nvSpPr>
        <p:spPr>
          <a:xfrm>
            <a:off x="6586668" y="3707205"/>
            <a:ext cx="457200" cy="4572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B2B258-D3C2-40D1-97E3-65561A5E17B1}"/>
              </a:ext>
            </a:extLst>
          </p:cNvPr>
          <p:cNvSpPr/>
          <p:nvPr/>
        </p:nvSpPr>
        <p:spPr>
          <a:xfrm>
            <a:off x="5430221" y="3429299"/>
            <a:ext cx="995082" cy="99508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B7DA24-BE2D-4A2C-825A-BCCD8B7B666C}"/>
              </a:ext>
            </a:extLst>
          </p:cNvPr>
          <p:cNvSpPr txBox="1"/>
          <p:nvPr/>
        </p:nvSpPr>
        <p:spPr>
          <a:xfrm>
            <a:off x="5538874" y="3696008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+mj-lt"/>
              </a:rPr>
              <a:t>CORE</a:t>
            </a:r>
            <a:endParaRPr lang="en-IN" sz="2400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+mj-lt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75502BB-314C-4088-B4CC-B8AED2F62A97}"/>
              </a:ext>
            </a:extLst>
          </p:cNvPr>
          <p:cNvGrpSpPr/>
          <p:nvPr/>
        </p:nvGrpSpPr>
        <p:grpSpPr>
          <a:xfrm>
            <a:off x="8016238" y="3389425"/>
            <a:ext cx="2307517" cy="1112841"/>
            <a:chOff x="7933763" y="3279303"/>
            <a:chExt cx="2307517" cy="11128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5475A03-A920-43BD-9A82-2D50DC352C0B}"/>
                </a:ext>
              </a:extLst>
            </p:cNvPr>
            <p:cNvSpPr txBox="1"/>
            <p:nvPr/>
          </p:nvSpPr>
          <p:spPr>
            <a:xfrm>
              <a:off x="7933763" y="3279303"/>
              <a:ext cx="12121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Cluster 1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BBEFEAA-D1E5-40A6-B972-6BBE1F84814F}"/>
                </a:ext>
              </a:extLst>
            </p:cNvPr>
            <p:cNvSpPr txBox="1"/>
            <p:nvPr/>
          </p:nvSpPr>
          <p:spPr>
            <a:xfrm>
              <a:off x="7933763" y="3684258"/>
              <a:ext cx="23075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You can replace this sample text</a:t>
              </a:r>
              <a:endParaRPr lang="en-IN" sz="20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7EE632B-951F-4420-B7EA-AAD7D1DEF764}"/>
              </a:ext>
            </a:extLst>
          </p:cNvPr>
          <p:cNvGrpSpPr/>
          <p:nvPr/>
        </p:nvGrpSpPr>
        <p:grpSpPr>
          <a:xfrm>
            <a:off x="7043868" y="1613417"/>
            <a:ext cx="2307517" cy="1112841"/>
            <a:chOff x="7933763" y="3279303"/>
            <a:chExt cx="2307517" cy="111284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C858D9-6E7D-4A92-8760-9DB392877835}"/>
                </a:ext>
              </a:extLst>
            </p:cNvPr>
            <p:cNvSpPr txBox="1"/>
            <p:nvPr/>
          </p:nvSpPr>
          <p:spPr>
            <a:xfrm>
              <a:off x="7933763" y="3279303"/>
              <a:ext cx="12121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+mj-lt"/>
                </a:rPr>
                <a:t>Cluster 2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24F05E2-D399-4B54-9C7E-6085B55A6373}"/>
                </a:ext>
              </a:extLst>
            </p:cNvPr>
            <p:cNvSpPr txBox="1"/>
            <p:nvPr/>
          </p:nvSpPr>
          <p:spPr>
            <a:xfrm>
              <a:off x="7933763" y="3684258"/>
              <a:ext cx="23075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You can replace this sample text</a:t>
              </a:r>
              <a:endParaRPr lang="en-IN" sz="20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69F3C4D-F431-4E43-9E65-225CF1CBD14E}"/>
              </a:ext>
            </a:extLst>
          </p:cNvPr>
          <p:cNvGrpSpPr/>
          <p:nvPr/>
        </p:nvGrpSpPr>
        <p:grpSpPr>
          <a:xfrm>
            <a:off x="1531618" y="3389425"/>
            <a:ext cx="2307517" cy="1112841"/>
            <a:chOff x="7933763" y="3279303"/>
            <a:chExt cx="2307517" cy="111284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297D75-B583-4006-A428-6D59B2F707EA}"/>
                </a:ext>
              </a:extLst>
            </p:cNvPr>
            <p:cNvSpPr txBox="1"/>
            <p:nvPr/>
          </p:nvSpPr>
          <p:spPr>
            <a:xfrm>
              <a:off x="9029089" y="3279303"/>
              <a:ext cx="12121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>
                  <a:latin typeface="+mj-lt"/>
                </a:rPr>
                <a:t>Cluster 3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077046F-50FB-4D9D-97EA-F580E6768CB7}"/>
                </a:ext>
              </a:extLst>
            </p:cNvPr>
            <p:cNvSpPr txBox="1"/>
            <p:nvPr/>
          </p:nvSpPr>
          <p:spPr>
            <a:xfrm>
              <a:off x="7933763" y="3684258"/>
              <a:ext cx="23075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You can replace this sample text</a:t>
              </a:r>
              <a:endParaRPr lang="en-IN" sz="20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12BBF4-D38D-4280-936F-72C438BC63DD}"/>
              </a:ext>
            </a:extLst>
          </p:cNvPr>
          <p:cNvGrpSpPr/>
          <p:nvPr/>
        </p:nvGrpSpPr>
        <p:grpSpPr>
          <a:xfrm>
            <a:off x="2583329" y="5105699"/>
            <a:ext cx="2307517" cy="1112841"/>
            <a:chOff x="7933763" y="3279303"/>
            <a:chExt cx="2307517" cy="111284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4D43148-4178-4B09-B4DB-D0624F7E1096}"/>
                </a:ext>
              </a:extLst>
            </p:cNvPr>
            <p:cNvSpPr txBox="1"/>
            <p:nvPr/>
          </p:nvSpPr>
          <p:spPr>
            <a:xfrm>
              <a:off x="9029089" y="3279303"/>
              <a:ext cx="12121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>
                  <a:latin typeface="+mj-lt"/>
                </a:rPr>
                <a:t>Cluster 4</a:t>
              </a:r>
              <a:endParaRPr lang="en-IN" sz="2400" dirty="0">
                <a:latin typeface="+mj-lt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20311D0-0D16-4219-BF00-86529FE371E7}"/>
                </a:ext>
              </a:extLst>
            </p:cNvPr>
            <p:cNvSpPr txBox="1"/>
            <p:nvPr/>
          </p:nvSpPr>
          <p:spPr>
            <a:xfrm>
              <a:off x="7933763" y="3684258"/>
              <a:ext cx="23075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You can replace this sample text</a:t>
              </a:r>
              <a:endParaRPr lang="en-I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607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2.59259E-6 L -0.072 -2.59259E-6 " pathEditMode="relative" rAng="0" ptsTypes="AA" p14:bounceEnd="58000">
                                          <p:cBhvr>
                                            <p:cTn id="8" dur="50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0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07407E-6 L 8.33333E-7 0.13727 " pathEditMode="relative" rAng="0" ptsTypes="AA" p14:bounceEnd="58000">
                                          <p:cBhvr>
                                            <p:cTn id="12" dur="500" spd="-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8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-2.59259E-6 L 0.07253 -2.59259E-6 " pathEditMode="relative" rAng="0" ptsTypes="AA" p14:bounceEnd="58000">
                                          <p:cBhvr>
                                            <p:cTn id="16" dur="500" spd="-100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2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64" presetClass="path" presetSubtype="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1.11111E-6 L 8.33333E-7 -0.13727 " pathEditMode="relative" rAng="0" ptsTypes="AA" p14:bounceEnd="58000">
                                          <p:cBhvr>
                                            <p:cTn id="20" dur="500" spd="-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687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4.81481E-6 L -0.03607 0.08889 " pathEditMode="relative" rAng="0" ptsTypes="AA" p14:bounceEnd="58000">
                                          <p:cBhvr>
                                            <p:cTn id="26" dur="50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10" y="44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35" presetClass="path" presetSubtype="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3.7037E-6 L -0.06107 -3.7037E-6 " pathEditMode="relative" rAng="0" ptsTypes="AA" p14:bounceEnd="58000">
                                          <p:cBhvr>
                                            <p:cTn id="30" dur="50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6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35" presetClass="path" presetSubtype="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2.59259E-6 L -0.03607 -0.08889 " pathEditMode="relative" rAng="0" ptsTypes="AA" p14:bounceEnd="58000">
                                          <p:cBhvr>
                                            <p:cTn id="34" dur="50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10" y="-444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35" presetClass="path" presetSubtype="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3.7037E-7 L 0.05938 0.05694 " pathEditMode="relative" rAng="0" ptsTypes="AA" p14:bounceEnd="58000">
                                          <p:cBhvr>
                                            <p:cTn id="44" dur="50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69" y="28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4.81481E-6 L -0.00078 0.09283 " pathEditMode="relative" rAng="0" ptsTypes="AA" p14:bounceEnd="58000">
                                          <p:cBhvr>
                                            <p:cTn id="48" dur="500" spd="-10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35" presetClass="path" presetSubtype="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4.07407E-6 L -0.06081 0.06064 " pathEditMode="relative" rAng="0" ptsTypes="AA" p14:bounceEnd="58000">
                                          <p:cBhvr>
                                            <p:cTn id="52" dur="500" spd="-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47" y="30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35" presetClass="path" presetSubtype="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4.81481E-6 L 0.03151 0.09028 " pathEditMode="relative" rAng="0" ptsTypes="AA" p14:bounceEnd="58000">
                                          <p:cBhvr>
                                            <p:cTn id="62" dur="50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76" y="451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35" presetClass="path" presetSubtype="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3.7037E-6 L 0.06692 0.00139 " pathEditMode="relative" rAng="0" ptsTypes="AA" p14:bounceEnd="58000">
                                          <p:cBhvr>
                                            <p:cTn id="66" dur="500" spd="-100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46" y="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35" presetClass="path" presetSubtype="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-2.59259E-6 L 0.03971 -0.0875 " pathEditMode="relative" rAng="0" ptsTypes="AA" p14:bounceEnd="58000">
                                          <p:cBhvr>
                                            <p:cTn id="70" dur="500" spd="-100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79" y="-437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35" presetClass="path" presetSubtype="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1.48148E-6 L 0.05182 -0.07037 " pathEditMode="relative" rAng="0" ptsTypes="AA" p14:bounceEnd="58000">
                                          <p:cBhvr>
                                            <p:cTn id="80" dur="500" spd="-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91" y="-35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35" presetClass="path" presetSubtype="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4.07407E-6 L -0.00078 -0.12732 " pathEditMode="relative" rAng="0" ptsTypes="AA" p14:bounceEnd="58000">
                                          <p:cBhvr>
                                            <p:cTn id="84" dur="50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" y="-636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35" presetClass="path" presetSubtype="0" fill="hold" grpId="0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2.96296E-6 L -0.05338 -0.0632 " pathEditMode="relative" rAng="0" ptsTypes="AA" p14:bounceEnd="58000">
                                          <p:cBhvr>
                                            <p:cTn id="88" dur="500" spd="-100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69" y="-317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6" grpId="0" animBg="1"/>
          <p:bldP spid="6" grpId="1" animBg="1"/>
          <p:bldP spid="7" grpId="0" animBg="1"/>
          <p:bldP spid="7" grpId="1" animBg="1"/>
          <p:bldP spid="9" grpId="0" animBg="1"/>
          <p:bldP spid="9" grpId="1" animBg="1"/>
          <p:bldP spid="8" grpId="0" animBg="1"/>
          <p:bldP spid="8" grpId="1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" presetID="35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-2.59259E-6 L -0.072 -2.59259E-6 " pathEditMode="relative" rAng="0" ptsTypes="AA">
                                          <p:cBhvr>
                                            <p:cTn id="8" dur="500" spd="-100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607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9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1" presetID="42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4.07407E-6 L 8.33333E-7 0.13727 " pathEditMode="relative" rAng="0" ptsTypes="AA">
                                          <p:cBhvr>
                                            <p:cTn id="12" dur="500" spd="-100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6852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5" presetID="63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125E-6 -2.59259E-6 L 0.07253 -2.59259E-6 " pathEditMode="relative" rAng="0" ptsTypes="AA">
                                          <p:cBhvr>
                                            <p:cTn id="16" dur="500" spd="-100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62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19" presetID="64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8.33333E-7 -1.11111E-6 L 8.33333E-7 -0.13727 " pathEditMode="relative" rAng="0" ptsTypes="AA">
                                          <p:cBhvr>
                                            <p:cTn id="20" dur="500" spd="-100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-687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5" presetID="35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4.81481E-6 L -0.03607 0.08889 " pathEditMode="relative" rAng="0" ptsTypes="AA">
                                          <p:cBhvr>
                                            <p:cTn id="26" dur="500" spd="-100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10" y="444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29" presetID="35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3.7037E-6 L -0.06107 -3.7037E-6 " pathEditMode="relative" rAng="0" ptsTypes="AA">
                                          <p:cBhvr>
                                            <p:cTn id="30" dur="500" spd="-100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6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31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3" presetID="35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-2.59259E-6 L -0.03607 -0.08889 " pathEditMode="relative" rAng="0" ptsTypes="AA">
                                          <p:cBhvr>
                                            <p:cTn id="34" dur="500" spd="-100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810" y="-444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3" presetID="35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3.95833E-6 3.7037E-7 L 0.05938 0.05694 " pathEditMode="relative" rAng="0" ptsTypes="AA">
                                          <p:cBhvr>
                                            <p:cTn id="44" dur="500" spd="-100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969" y="284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35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-4.81481E-6 L -0.00078 0.09283 " pathEditMode="relative" rAng="0" ptsTypes="AA">
                                          <p:cBhvr>
                                            <p:cTn id="48" dur="500" spd="-100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" y="463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9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1" presetID="35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4.07407E-6 L -0.06081 0.06064 " pathEditMode="relative" rAng="0" ptsTypes="AA">
                                          <p:cBhvr>
                                            <p:cTn id="52" dur="500" spd="-1000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047" y="30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4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6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7" fill="hold">
                          <p:stCondLst>
                            <p:cond delay="indefinite"/>
                          </p:stCondLst>
                          <p:childTnLst>
                            <p:par>
                              <p:cTn id="5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9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1" presetID="35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91667E-6 -4.81481E-6 L 0.03151 0.09028 " pathEditMode="relative" rAng="0" ptsTypes="AA">
                                          <p:cBhvr>
                                            <p:cTn id="62" dur="500" spd="-100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576" y="451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3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5" presetID="35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3.7037E-6 L 0.06692 0.00139 " pathEditMode="relative" rAng="0" ptsTypes="AA">
                                          <p:cBhvr>
                                            <p:cTn id="66" dur="500" spd="-1000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346" y="6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7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9" presetID="35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4.16667E-7 -2.59259E-6 L 0.03971 -0.0875 " pathEditMode="relative" rAng="0" ptsTypes="AA">
                                          <p:cBhvr>
                                            <p:cTn id="70" dur="500" spd="-1000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979" y="-4375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1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2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4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5" fill="hold">
                          <p:stCondLst>
                            <p:cond delay="indefinite"/>
                          </p:stCondLst>
                          <p:childTnLst>
                            <p:par>
                              <p:cTn id="7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7" presetID="1" presetClass="entr" presetSubtype="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9" presetID="35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95833E-6 -1.48148E-6 L 0.05182 -0.07037 " pathEditMode="relative" rAng="0" ptsTypes="AA">
                                          <p:cBhvr>
                                            <p:cTn id="80" dur="500" spd="-100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2591" y="-3519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1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3" presetID="35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2.08333E-7 4.07407E-6 L -0.00078 -0.12732 " pathEditMode="relative" rAng="0" ptsTypes="AA">
                                          <p:cBhvr>
                                            <p:cTn id="84" dur="500" spd="-100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39" y="-6366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5" presetID="1" presetClass="entr" presetSubtype="0" fill="hold" grpId="1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7" presetID="35" presetClass="pat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4.375E-6 2.96296E-6 L -0.05338 -0.0632 " pathEditMode="relative" rAng="0" ptsTypes="AA">
                                          <p:cBhvr>
                                            <p:cTn id="88" dur="500" spd="-100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669" y="-3171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  <p:bldP spid="15" grpId="1" animBg="1"/>
          <p:bldP spid="16" grpId="0" animBg="1"/>
          <p:bldP spid="16" grpId="1" animBg="1"/>
          <p:bldP spid="17" grpId="0" animBg="1"/>
          <p:bldP spid="17" grpId="1" animBg="1"/>
          <p:bldP spid="18" grpId="0" animBg="1"/>
          <p:bldP spid="18" grpId="1" animBg="1"/>
          <p:bldP spid="19" grpId="0" animBg="1"/>
          <p:bldP spid="19" grpId="1" animBg="1"/>
          <p:bldP spid="20" grpId="0" animBg="1"/>
          <p:bldP spid="20" grpId="1" animBg="1"/>
          <p:bldP spid="21" grpId="0" animBg="1"/>
          <p:bldP spid="21" grpId="1" animBg="1"/>
          <p:bldP spid="22" grpId="0" animBg="1"/>
          <p:bldP spid="22" grpId="1" animBg="1"/>
          <p:bldP spid="23" grpId="0" animBg="1"/>
          <p:bldP spid="23" grpId="1" animBg="1"/>
          <p:bldP spid="24" grpId="0" animBg="1"/>
          <p:bldP spid="24" grpId="1" animBg="1"/>
          <p:bldP spid="25" grpId="0" animBg="1"/>
          <p:bldP spid="25" grpId="1" animBg="1"/>
          <p:bldP spid="26" grpId="0" animBg="1"/>
          <p:bldP spid="26" grpId="1" animBg="1"/>
          <p:bldP spid="6" grpId="0" animBg="1"/>
          <p:bldP spid="6" grpId="1" animBg="1"/>
          <p:bldP spid="7" grpId="0" animBg="1"/>
          <p:bldP spid="7" grpId="1" animBg="1"/>
          <p:bldP spid="9" grpId="0" animBg="1"/>
          <p:bldP spid="9" grpId="1" animBg="1"/>
          <p:bldP spid="8" grpId="0" animBg="1"/>
          <p:bldP spid="8" grpId="1" animBg="1"/>
        </p:bldLst>
      </p:timing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 Causes and 3 Effects</a:t>
            </a:r>
          </a:p>
        </p:txBody>
      </p:sp>
      <p:sp>
        <p:nvSpPr>
          <p:cNvPr id="3" name="Freeform 2"/>
          <p:cNvSpPr/>
          <p:nvPr/>
        </p:nvSpPr>
        <p:spPr>
          <a:xfrm>
            <a:off x="3700150" y="1239000"/>
            <a:ext cx="2971800" cy="4572000"/>
          </a:xfrm>
          <a:custGeom>
            <a:avLst/>
            <a:gdLst>
              <a:gd name="connsiteX0" fmla="*/ 2490537 w 2851484"/>
              <a:gd name="connsiteY0" fmla="*/ 1263316 h 3946358"/>
              <a:gd name="connsiteX1" fmla="*/ 2851484 w 2851484"/>
              <a:gd name="connsiteY1" fmla="*/ 1937084 h 3946358"/>
              <a:gd name="connsiteX2" fmla="*/ 2502568 w 2851484"/>
              <a:gd name="connsiteY2" fmla="*/ 2586790 h 3946358"/>
              <a:gd name="connsiteX3" fmla="*/ 2562726 w 2851484"/>
              <a:gd name="connsiteY3" fmla="*/ 2165684 h 3946358"/>
              <a:gd name="connsiteX4" fmla="*/ 108284 w 2851484"/>
              <a:gd name="connsiteY4" fmla="*/ 3946358 h 3946358"/>
              <a:gd name="connsiteX5" fmla="*/ 974558 w 2851484"/>
              <a:gd name="connsiteY5" fmla="*/ 1900990 h 3946358"/>
              <a:gd name="connsiteX6" fmla="*/ 0 w 2851484"/>
              <a:gd name="connsiteY6" fmla="*/ 0 h 3946358"/>
              <a:gd name="connsiteX7" fmla="*/ 2598821 w 2851484"/>
              <a:gd name="connsiteY7" fmla="*/ 1756611 h 3946358"/>
              <a:gd name="connsiteX8" fmla="*/ 2490537 w 2851484"/>
              <a:gd name="connsiteY8" fmla="*/ 1263316 h 394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51484" h="3946358">
                <a:moveTo>
                  <a:pt x="2490537" y="1263316"/>
                </a:moveTo>
                <a:lnTo>
                  <a:pt x="2851484" y="1937084"/>
                </a:lnTo>
                <a:lnTo>
                  <a:pt x="2502568" y="2586790"/>
                </a:lnTo>
                <a:lnTo>
                  <a:pt x="2562726" y="2165684"/>
                </a:lnTo>
                <a:lnTo>
                  <a:pt x="108284" y="3946358"/>
                </a:lnTo>
                <a:lnTo>
                  <a:pt x="974558" y="1900990"/>
                </a:lnTo>
                <a:lnTo>
                  <a:pt x="0" y="0"/>
                </a:lnTo>
                <a:lnTo>
                  <a:pt x="2598821" y="1756611"/>
                </a:lnTo>
                <a:lnTo>
                  <a:pt x="2490537" y="1263316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effectLst>
            <a:outerShdw blurRad="152400" dist="38100" dir="5400000" sx="104000" sy="104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soft" dir="t"/>
          </a:scene3d>
          <a:sp3d extrusionH="317500" prstMaterial="dkEdge">
            <a:bevelT w="139700" prst="cross"/>
            <a:extrusionClr>
              <a:schemeClr val="bg1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42400" y="1892480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u="sng" dirty="0">
                <a:latin typeface="Tw Cen MT Condensed Extra Bold" panose="020B0803020202020204" pitchFamily="34" charset="0"/>
              </a:rPr>
              <a:t>Point 1:</a:t>
            </a:r>
          </a:p>
          <a:p>
            <a:pPr algn="r"/>
            <a:r>
              <a:rPr lang="en-US" sz="2000" dirty="0">
                <a:latin typeface="Calibri" pitchFamily="34" charset="0"/>
              </a:rPr>
              <a:t>This is the text regarding Point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38250" y="4615880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u="sng" dirty="0">
                <a:latin typeface="Tw Cen MT Condensed Extra Bold" panose="020B0803020202020204" pitchFamily="34" charset="0"/>
              </a:rPr>
              <a:t>Point 2:</a:t>
            </a:r>
          </a:p>
          <a:p>
            <a:pPr algn="r"/>
            <a:r>
              <a:rPr lang="en-US" sz="2000" dirty="0">
                <a:latin typeface="Calibri" pitchFamily="34" charset="0"/>
              </a:rPr>
              <a:t>This is the text regarding Point 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412B90-BE58-4A34-9D83-33C2A0B8C2CB}"/>
              </a:ext>
            </a:extLst>
          </p:cNvPr>
          <p:cNvGrpSpPr/>
          <p:nvPr/>
        </p:nvGrpSpPr>
        <p:grpSpPr>
          <a:xfrm>
            <a:off x="6976750" y="1391400"/>
            <a:ext cx="3276600" cy="1524000"/>
            <a:chOff x="6976750" y="1391400"/>
            <a:chExt cx="3276600" cy="1524000"/>
          </a:xfrm>
        </p:grpSpPr>
        <p:sp>
          <p:nvSpPr>
            <p:cNvPr id="6" name="Rounded Rectangle 5"/>
            <p:cNvSpPr/>
            <p:nvPr/>
          </p:nvSpPr>
          <p:spPr>
            <a:xfrm>
              <a:off x="6976750" y="1391400"/>
              <a:ext cx="3276600" cy="152400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76750" y="1620000"/>
              <a:ext cx="3276600" cy="381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52950" y="2077200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You can replace this sample text with yours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64982" y="1571873"/>
              <a:ext cx="23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Title 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52FBA9-5C00-4DDE-97DB-7D4BEE7DE378}"/>
              </a:ext>
            </a:extLst>
          </p:cNvPr>
          <p:cNvGrpSpPr/>
          <p:nvPr/>
        </p:nvGrpSpPr>
        <p:grpSpPr>
          <a:xfrm>
            <a:off x="6976750" y="2991600"/>
            <a:ext cx="3276600" cy="1524000"/>
            <a:chOff x="6976750" y="2991600"/>
            <a:chExt cx="3276600" cy="1524000"/>
          </a:xfrm>
        </p:grpSpPr>
        <p:sp>
          <p:nvSpPr>
            <p:cNvPr id="7" name="Rounded Rectangle 6"/>
            <p:cNvSpPr/>
            <p:nvPr/>
          </p:nvSpPr>
          <p:spPr>
            <a:xfrm>
              <a:off x="6976750" y="2991600"/>
              <a:ext cx="3276600" cy="152400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76750" y="3220200"/>
              <a:ext cx="3276600" cy="381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052950" y="3677400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You can replace this sample text with yours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052950" y="3184105"/>
              <a:ext cx="23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Title 2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D1EE14-4837-43BB-8652-7A343D7E142C}"/>
              </a:ext>
            </a:extLst>
          </p:cNvPr>
          <p:cNvGrpSpPr/>
          <p:nvPr/>
        </p:nvGrpSpPr>
        <p:grpSpPr>
          <a:xfrm>
            <a:off x="6976750" y="4591800"/>
            <a:ext cx="3276600" cy="1524000"/>
            <a:chOff x="6976750" y="4591800"/>
            <a:chExt cx="3276600" cy="1524000"/>
          </a:xfrm>
        </p:grpSpPr>
        <p:sp>
          <p:nvSpPr>
            <p:cNvPr id="8" name="Rounded Rectangle 7"/>
            <p:cNvSpPr/>
            <p:nvPr/>
          </p:nvSpPr>
          <p:spPr>
            <a:xfrm>
              <a:off x="6976750" y="4591800"/>
              <a:ext cx="3276600" cy="152400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76750" y="4820400"/>
              <a:ext cx="3276600" cy="381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052950" y="5277600"/>
              <a:ext cx="3124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You can replace this sample text with yours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064982" y="4796337"/>
              <a:ext cx="23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Title 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Causes</a:t>
            </a:r>
          </a:p>
        </p:txBody>
      </p:sp>
      <p:sp>
        <p:nvSpPr>
          <p:cNvPr id="6150" name="Freeform 6"/>
          <p:cNvSpPr>
            <a:spLocks/>
          </p:cNvSpPr>
          <p:nvPr/>
        </p:nvSpPr>
        <p:spPr bwMode="auto">
          <a:xfrm>
            <a:off x="4419600" y="2015845"/>
            <a:ext cx="3581400" cy="4275471"/>
          </a:xfrm>
          <a:custGeom>
            <a:avLst/>
            <a:gdLst/>
            <a:ahLst/>
            <a:cxnLst>
              <a:cxn ang="0">
                <a:pos x="0" y="444"/>
              </a:cxn>
              <a:cxn ang="0">
                <a:pos x="0" y="0"/>
              </a:cxn>
              <a:cxn ang="0">
                <a:pos x="186" y="0"/>
              </a:cxn>
              <a:cxn ang="0">
                <a:pos x="186" y="258"/>
              </a:cxn>
              <a:cxn ang="0">
                <a:pos x="594" y="258"/>
              </a:cxn>
              <a:cxn ang="0">
                <a:pos x="594" y="0"/>
              </a:cxn>
              <a:cxn ang="0">
                <a:pos x="774" y="0"/>
              </a:cxn>
              <a:cxn ang="0">
                <a:pos x="774" y="444"/>
              </a:cxn>
              <a:cxn ang="0">
                <a:pos x="492" y="444"/>
              </a:cxn>
              <a:cxn ang="0">
                <a:pos x="492" y="684"/>
              </a:cxn>
              <a:cxn ang="0">
                <a:pos x="606" y="684"/>
              </a:cxn>
              <a:cxn ang="0">
                <a:pos x="402" y="924"/>
              </a:cxn>
              <a:cxn ang="0">
                <a:pos x="198" y="684"/>
              </a:cxn>
              <a:cxn ang="0">
                <a:pos x="312" y="684"/>
              </a:cxn>
              <a:cxn ang="0">
                <a:pos x="312" y="444"/>
              </a:cxn>
              <a:cxn ang="0">
                <a:pos x="0" y="444"/>
              </a:cxn>
            </a:cxnLst>
            <a:rect l="0" t="0" r="r" b="b"/>
            <a:pathLst>
              <a:path w="774" h="924">
                <a:moveTo>
                  <a:pt x="0" y="444"/>
                </a:moveTo>
                <a:lnTo>
                  <a:pt x="0" y="0"/>
                </a:lnTo>
                <a:lnTo>
                  <a:pt x="186" y="0"/>
                </a:lnTo>
                <a:lnTo>
                  <a:pt x="186" y="258"/>
                </a:lnTo>
                <a:lnTo>
                  <a:pt x="594" y="258"/>
                </a:lnTo>
                <a:lnTo>
                  <a:pt x="594" y="0"/>
                </a:lnTo>
                <a:lnTo>
                  <a:pt x="774" y="0"/>
                </a:lnTo>
                <a:lnTo>
                  <a:pt x="774" y="444"/>
                </a:lnTo>
                <a:lnTo>
                  <a:pt x="492" y="444"/>
                </a:lnTo>
                <a:lnTo>
                  <a:pt x="492" y="684"/>
                </a:lnTo>
                <a:lnTo>
                  <a:pt x="606" y="684"/>
                </a:lnTo>
                <a:lnTo>
                  <a:pt x="402" y="924"/>
                </a:lnTo>
                <a:lnTo>
                  <a:pt x="198" y="684"/>
                </a:lnTo>
                <a:lnTo>
                  <a:pt x="312" y="684"/>
                </a:lnTo>
                <a:lnTo>
                  <a:pt x="312" y="444"/>
                </a:lnTo>
                <a:lnTo>
                  <a:pt x="0" y="44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  <a:effectLst>
            <a:outerShdw blurRad="177800" dist="38100" dir="5400000" sx="105000" sy="105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twoPt" dir="t"/>
          </a:scene3d>
          <a:sp3d extrusionH="317500" prstMaterial="dkEdge">
            <a:bevelT w="139700" prst="cross"/>
            <a:extrusionClr>
              <a:schemeClr val="bg1">
                <a:lumMod val="75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4" name="Group 21"/>
          <p:cNvGrpSpPr/>
          <p:nvPr/>
        </p:nvGrpSpPr>
        <p:grpSpPr>
          <a:xfrm>
            <a:off x="4342795" y="1548857"/>
            <a:ext cx="1219200" cy="1447800"/>
            <a:chOff x="304800" y="838200"/>
            <a:chExt cx="2209800" cy="2667000"/>
          </a:xfrm>
        </p:grpSpPr>
        <p:sp>
          <p:nvSpPr>
            <p:cNvPr id="23" name="Oval 22"/>
            <p:cNvSpPr/>
            <p:nvPr/>
          </p:nvSpPr>
          <p:spPr>
            <a:xfrm>
              <a:off x="304800" y="1295400"/>
              <a:ext cx="2209800" cy="22098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effectLst>
              <a:outerShdw blurRad="431800" dist="38100" dir="1920000" sx="106000" sy="106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flat" dir="t"/>
            </a:scene3d>
            <a:sp3d extrusionH="127000">
              <a:bevelT w="152400" h="50800" prst="softRound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304800" y="1066800"/>
              <a:ext cx="2209800" cy="22098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scene3d>
              <a:camera prst="isometricOffAxis1Top"/>
              <a:lightRig rig="flat" dir="t"/>
            </a:scene3d>
            <a:sp3d extrusionH="127000">
              <a:bevelT w="152400" h="50800" prst="softRound"/>
              <a:extrusionClr>
                <a:srgbClr val="4C000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304800" y="838200"/>
              <a:ext cx="2209800" cy="22098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scene3d>
              <a:camera prst="isometricOffAxis1Top"/>
              <a:lightRig rig="flat" dir="t">
                <a:rot lat="0" lon="0" rev="0"/>
              </a:lightRig>
            </a:scene3d>
            <a:sp3d extrusionH="127000">
              <a:bevelT prst="slope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25"/>
          <p:cNvGrpSpPr/>
          <p:nvPr/>
        </p:nvGrpSpPr>
        <p:grpSpPr>
          <a:xfrm>
            <a:off x="6934567" y="1516732"/>
            <a:ext cx="1219200" cy="1447800"/>
            <a:chOff x="304800" y="838200"/>
            <a:chExt cx="2209800" cy="2667000"/>
          </a:xfrm>
        </p:grpSpPr>
        <p:sp>
          <p:nvSpPr>
            <p:cNvPr id="27" name="Oval 26"/>
            <p:cNvSpPr/>
            <p:nvPr/>
          </p:nvSpPr>
          <p:spPr>
            <a:xfrm>
              <a:off x="304800" y="1295400"/>
              <a:ext cx="2209800" cy="22098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effectLst>
              <a:outerShdw blurRad="431800" dist="38100" dir="1920000" sx="106000" sy="106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flat" dir="t"/>
            </a:scene3d>
            <a:sp3d extrusionH="127000">
              <a:bevelT w="152400" h="50800" prst="softRound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04800" y="1066800"/>
              <a:ext cx="2209800" cy="22098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scene3d>
              <a:camera prst="isometricOffAxis1Top"/>
              <a:lightRig rig="flat" dir="t"/>
            </a:scene3d>
            <a:sp3d extrusionH="127000">
              <a:bevelT w="152400" h="50800" prst="softRound"/>
              <a:extrusionClr>
                <a:schemeClr val="tx2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304800" y="838200"/>
              <a:ext cx="2209800" cy="22098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scene3d>
              <a:camera prst="isometricOffAxis1Top"/>
              <a:lightRig rig="flat" dir="t">
                <a:rot lat="0" lon="0" rev="0"/>
              </a:lightRig>
            </a:scene3d>
            <a:sp3d extrusionH="127000">
              <a:bevelT prst="slope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F388AC6-C5DA-47C3-9ACF-2BE6CA754927}"/>
              </a:ext>
            </a:extLst>
          </p:cNvPr>
          <p:cNvSpPr txBox="1"/>
          <p:nvPr/>
        </p:nvSpPr>
        <p:spPr>
          <a:xfrm>
            <a:off x="1905000" y="1732800"/>
            <a:ext cx="2200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u="sng" dirty="0">
                <a:latin typeface="Tw Cen MT Condensed Extra Bold" panose="020B0803020202020204" pitchFamily="34" charset="0"/>
              </a:rPr>
              <a:t>About Cause </a:t>
            </a:r>
          </a:p>
          <a:p>
            <a:pPr algn="r"/>
            <a:r>
              <a:rPr lang="en-US" sz="2000" dirty="0">
                <a:latin typeface="Calibri" pitchFamily="34" charset="0"/>
              </a:rPr>
              <a:t>You can replace this text with yours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FEE0FB-E530-4AE7-8114-C7A061F1F153}"/>
              </a:ext>
            </a:extLst>
          </p:cNvPr>
          <p:cNvSpPr txBox="1"/>
          <p:nvPr/>
        </p:nvSpPr>
        <p:spPr>
          <a:xfrm>
            <a:off x="7386687" y="5225903"/>
            <a:ext cx="22004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w Cen MT Condensed Extra Bold" panose="020B0803020202020204" pitchFamily="34" charset="0"/>
              </a:rPr>
              <a:t>About Effect</a:t>
            </a:r>
          </a:p>
          <a:p>
            <a:r>
              <a:rPr lang="en-US" sz="2000" dirty="0">
                <a:latin typeface="Calibri" pitchFamily="34" charset="0"/>
              </a:rPr>
              <a:t>You can replace this text with yours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8A28A-3B69-4E27-8106-61318C05139E}"/>
              </a:ext>
            </a:extLst>
          </p:cNvPr>
          <p:cNvSpPr txBox="1"/>
          <p:nvPr/>
        </p:nvSpPr>
        <p:spPr>
          <a:xfrm>
            <a:off x="8463280" y="1732800"/>
            <a:ext cx="2200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Tw Cen MT Condensed Extra Bold" panose="020B0803020202020204" pitchFamily="34" charset="0"/>
              </a:rPr>
              <a:t>About Cause </a:t>
            </a:r>
          </a:p>
          <a:p>
            <a:r>
              <a:rPr lang="en-US" sz="2000" dirty="0">
                <a:latin typeface="Calibri" pitchFamily="34" charset="0"/>
              </a:rPr>
              <a:t>You can replace this text with yours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54158" y="1295400"/>
            <a:ext cx="5845904" cy="4386943"/>
          </a:xfrm>
          <a:custGeom>
            <a:avLst/>
            <a:gdLst/>
            <a:ahLst/>
            <a:cxnLst/>
            <a:rect l="l" t="t" r="r" b="b"/>
            <a:pathLst>
              <a:path w="6259284" h="4484910">
                <a:moveTo>
                  <a:pt x="10886" y="0"/>
                </a:moveTo>
                <a:lnTo>
                  <a:pt x="1687286" y="0"/>
                </a:lnTo>
                <a:lnTo>
                  <a:pt x="1687286" y="1331"/>
                </a:lnTo>
                <a:cubicBezTo>
                  <a:pt x="2166284" y="-10"/>
                  <a:pt x="2626697" y="187985"/>
                  <a:pt x="2968986" y="524289"/>
                </a:cubicBezTo>
                <a:cubicBezTo>
                  <a:pt x="3317192" y="866406"/>
                  <a:pt x="3514099" y="1333455"/>
                  <a:pt x="3515716" y="1821399"/>
                </a:cubicBezTo>
                <a:lnTo>
                  <a:pt x="4942114" y="1821399"/>
                </a:lnTo>
                <a:lnTo>
                  <a:pt x="4942114" y="1476540"/>
                </a:lnTo>
                <a:lnTo>
                  <a:pt x="6259284" y="2240500"/>
                </a:lnTo>
                <a:lnTo>
                  <a:pt x="4942114" y="3004458"/>
                </a:lnTo>
                <a:lnTo>
                  <a:pt x="4942114" y="2659599"/>
                </a:lnTo>
                <a:lnTo>
                  <a:pt x="3515911" y="2659599"/>
                </a:lnTo>
                <a:cubicBezTo>
                  <a:pt x="3515150" y="3148958"/>
                  <a:pt x="3318123" y="3617590"/>
                  <a:pt x="2968986" y="3960621"/>
                </a:cubicBezTo>
                <a:cubicBezTo>
                  <a:pt x="2626697" y="4296925"/>
                  <a:pt x="2166284" y="4484920"/>
                  <a:pt x="1687286" y="4483579"/>
                </a:cubicBezTo>
                <a:lnTo>
                  <a:pt x="1687286" y="4484910"/>
                </a:lnTo>
                <a:lnTo>
                  <a:pt x="10886" y="4484910"/>
                </a:lnTo>
                <a:lnTo>
                  <a:pt x="10886" y="3625374"/>
                </a:lnTo>
                <a:lnTo>
                  <a:pt x="1670185" y="3625374"/>
                </a:lnTo>
                <a:lnTo>
                  <a:pt x="1670195" y="3624783"/>
                </a:lnTo>
                <a:cubicBezTo>
                  <a:pt x="1930065" y="3629368"/>
                  <a:pt x="2180880" y="3529345"/>
                  <a:pt x="2366279" y="3347188"/>
                </a:cubicBezTo>
                <a:cubicBezTo>
                  <a:pt x="2550848" y="3165847"/>
                  <a:pt x="2655174" y="2918249"/>
                  <a:pt x="2655937" y="2659599"/>
                </a:cubicBezTo>
                <a:lnTo>
                  <a:pt x="0" y="2659599"/>
                </a:lnTo>
                <a:lnTo>
                  <a:pt x="0" y="1821399"/>
                </a:lnTo>
                <a:lnTo>
                  <a:pt x="2655741" y="1821399"/>
                </a:lnTo>
                <a:cubicBezTo>
                  <a:pt x="2654120" y="1564165"/>
                  <a:pt x="2549917" y="1318148"/>
                  <a:pt x="2366279" y="1137722"/>
                </a:cubicBezTo>
                <a:cubicBezTo>
                  <a:pt x="2180880" y="955565"/>
                  <a:pt x="1930065" y="855542"/>
                  <a:pt x="1670195" y="860127"/>
                </a:cubicBezTo>
                <a:lnTo>
                  <a:pt x="1670185" y="859536"/>
                </a:lnTo>
                <a:lnTo>
                  <a:pt x="10886" y="859536"/>
                </a:lnTo>
                <a:close/>
              </a:path>
            </a:pathLst>
          </a:custGeom>
          <a:ln>
            <a:noFill/>
          </a:ln>
          <a:effectLst>
            <a:outerShdw blurRad="177800" dist="38100" dir="5400000" sx="106000" sy="106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threePt" dir="t"/>
          </a:scene3d>
          <a:sp3d extrusionH="317500" prstMaterial="dkEdge">
            <a:bevelT w="139700" prst="cross"/>
            <a:extrusionClr>
              <a:schemeClr val="bg1">
                <a:lumMod val="7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71476" y="2118611"/>
            <a:ext cx="1939442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ight"/>
              <a:lightRig rig="threePt" dir="t"/>
            </a:scene3d>
          </a:bodyPr>
          <a:lstStyle/>
          <a:p>
            <a:pPr algn="r"/>
            <a:r>
              <a:rPr lang="en-US" sz="2400" dirty="0">
                <a:latin typeface="Calibri" pitchFamily="34" charset="0"/>
              </a:rPr>
              <a:t>Reason 1</a:t>
            </a:r>
          </a:p>
          <a:p>
            <a:pPr algn="r"/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28118" y="3344728"/>
            <a:ext cx="193944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ight"/>
              <a:lightRig rig="threePt" dir="t"/>
            </a:scene3d>
          </a:bodyPr>
          <a:lstStyle/>
          <a:p>
            <a:pPr algn="r"/>
            <a:r>
              <a:rPr lang="en-US" sz="2400" dirty="0">
                <a:latin typeface="Calibri" pitchFamily="34" charset="0"/>
              </a:rPr>
              <a:t>Reason 2</a:t>
            </a:r>
          </a:p>
          <a:p>
            <a:pPr algn="r"/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4760" y="4411528"/>
            <a:ext cx="1939441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ight"/>
              <a:lightRig rig="threePt" dir="t"/>
            </a:scene3d>
          </a:bodyPr>
          <a:lstStyle/>
          <a:p>
            <a:pPr algn="r"/>
            <a:r>
              <a:rPr lang="en-US" sz="2400" dirty="0">
                <a:latin typeface="Calibri" pitchFamily="34" charset="0"/>
              </a:rPr>
              <a:t>Reason 3</a:t>
            </a:r>
          </a:p>
          <a:p>
            <a:pPr algn="r"/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00062" y="3391746"/>
            <a:ext cx="1145698" cy="58477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ight"/>
              <a:lightRig rig="threePt" dir="t"/>
            </a:scene3d>
          </a:bodyPr>
          <a:lstStyle/>
          <a:p>
            <a:r>
              <a:rPr lang="en-US" sz="3200" dirty="0">
                <a:latin typeface="Tw Cen MT Condensed Extra Bold" panose="020B0803020202020204" pitchFamily="34" charset="0"/>
              </a:rPr>
              <a:t>Result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Causes</a:t>
            </a:r>
          </a:p>
        </p:txBody>
      </p:sp>
    </p:spTree>
    <p:extLst>
      <p:ext uri="{BB962C8B-B14F-4D97-AF65-F5344CB8AC3E}">
        <p14:creationId xmlns:p14="http://schemas.microsoft.com/office/powerpoint/2010/main" val="395317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Causes</a:t>
            </a:r>
          </a:p>
        </p:txBody>
      </p:sp>
      <p:sp>
        <p:nvSpPr>
          <p:cNvPr id="8198" name="Freeform 6"/>
          <p:cNvSpPr>
            <a:spLocks/>
          </p:cNvSpPr>
          <p:nvPr/>
        </p:nvSpPr>
        <p:spPr bwMode="auto">
          <a:xfrm>
            <a:off x="3782194" y="1738959"/>
            <a:ext cx="5287142" cy="4146548"/>
          </a:xfrm>
          <a:custGeom>
            <a:avLst/>
            <a:gdLst/>
            <a:ahLst/>
            <a:cxnLst>
              <a:cxn ang="0">
                <a:pos x="1554" y="684"/>
              </a:cxn>
              <a:cxn ang="0">
                <a:pos x="1428" y="684"/>
              </a:cxn>
              <a:cxn ang="0">
                <a:pos x="1206" y="798"/>
              </a:cxn>
              <a:cxn ang="0">
                <a:pos x="654" y="1098"/>
              </a:cxn>
              <a:cxn ang="0">
                <a:pos x="420" y="1098"/>
              </a:cxn>
              <a:cxn ang="0">
                <a:pos x="420" y="1248"/>
              </a:cxn>
              <a:cxn ang="0">
                <a:pos x="6" y="1248"/>
              </a:cxn>
              <a:cxn ang="0">
                <a:pos x="6" y="864"/>
              </a:cxn>
              <a:cxn ang="0">
                <a:pos x="420" y="864"/>
              </a:cxn>
              <a:cxn ang="0">
                <a:pos x="420" y="960"/>
              </a:cxn>
              <a:cxn ang="0">
                <a:pos x="648" y="960"/>
              </a:cxn>
              <a:cxn ang="0">
                <a:pos x="1206" y="684"/>
              </a:cxn>
              <a:cxn ang="0">
                <a:pos x="414" y="684"/>
              </a:cxn>
              <a:cxn ang="0">
                <a:pos x="414" y="816"/>
              </a:cxn>
              <a:cxn ang="0">
                <a:pos x="0" y="816"/>
              </a:cxn>
              <a:cxn ang="0">
                <a:pos x="0" y="444"/>
              </a:cxn>
              <a:cxn ang="0">
                <a:pos x="414" y="444"/>
              </a:cxn>
              <a:cxn ang="0">
                <a:pos x="414" y="546"/>
              </a:cxn>
              <a:cxn ang="0">
                <a:pos x="1200" y="546"/>
              </a:cxn>
              <a:cxn ang="0">
                <a:pos x="648" y="276"/>
              </a:cxn>
              <a:cxn ang="0">
                <a:pos x="420" y="276"/>
              </a:cxn>
              <a:cxn ang="0">
                <a:pos x="420" y="390"/>
              </a:cxn>
              <a:cxn ang="0">
                <a:pos x="6" y="390"/>
              </a:cxn>
              <a:cxn ang="0">
                <a:pos x="6" y="0"/>
              </a:cxn>
              <a:cxn ang="0">
                <a:pos x="420" y="0"/>
              </a:cxn>
              <a:cxn ang="0">
                <a:pos x="420" y="138"/>
              </a:cxn>
              <a:cxn ang="0">
                <a:pos x="654" y="138"/>
              </a:cxn>
              <a:cxn ang="0">
                <a:pos x="1212" y="432"/>
              </a:cxn>
              <a:cxn ang="0">
                <a:pos x="1428" y="546"/>
              </a:cxn>
              <a:cxn ang="0">
                <a:pos x="1548" y="546"/>
              </a:cxn>
              <a:cxn ang="0">
                <a:pos x="1656" y="432"/>
              </a:cxn>
              <a:cxn ang="0">
                <a:pos x="2250" y="618"/>
              </a:cxn>
              <a:cxn ang="0">
                <a:pos x="1668" y="798"/>
              </a:cxn>
              <a:cxn ang="0">
                <a:pos x="1554" y="684"/>
              </a:cxn>
            </a:cxnLst>
            <a:rect l="0" t="0" r="r" b="b"/>
            <a:pathLst>
              <a:path w="2250" h="1248">
                <a:moveTo>
                  <a:pt x="1554" y="684"/>
                </a:moveTo>
                <a:lnTo>
                  <a:pt x="1428" y="684"/>
                </a:lnTo>
                <a:lnTo>
                  <a:pt x="1206" y="798"/>
                </a:lnTo>
                <a:lnTo>
                  <a:pt x="654" y="1098"/>
                </a:lnTo>
                <a:lnTo>
                  <a:pt x="420" y="1098"/>
                </a:lnTo>
                <a:lnTo>
                  <a:pt x="420" y="1248"/>
                </a:lnTo>
                <a:lnTo>
                  <a:pt x="6" y="1248"/>
                </a:lnTo>
                <a:lnTo>
                  <a:pt x="6" y="864"/>
                </a:lnTo>
                <a:lnTo>
                  <a:pt x="420" y="864"/>
                </a:lnTo>
                <a:lnTo>
                  <a:pt x="420" y="960"/>
                </a:lnTo>
                <a:lnTo>
                  <a:pt x="648" y="960"/>
                </a:lnTo>
                <a:lnTo>
                  <a:pt x="1206" y="684"/>
                </a:lnTo>
                <a:lnTo>
                  <a:pt x="414" y="684"/>
                </a:lnTo>
                <a:lnTo>
                  <a:pt x="414" y="816"/>
                </a:lnTo>
                <a:lnTo>
                  <a:pt x="0" y="816"/>
                </a:lnTo>
                <a:lnTo>
                  <a:pt x="0" y="444"/>
                </a:lnTo>
                <a:lnTo>
                  <a:pt x="414" y="444"/>
                </a:lnTo>
                <a:lnTo>
                  <a:pt x="414" y="546"/>
                </a:lnTo>
                <a:lnTo>
                  <a:pt x="1200" y="546"/>
                </a:lnTo>
                <a:lnTo>
                  <a:pt x="648" y="276"/>
                </a:lnTo>
                <a:lnTo>
                  <a:pt x="420" y="276"/>
                </a:lnTo>
                <a:lnTo>
                  <a:pt x="420" y="390"/>
                </a:lnTo>
                <a:lnTo>
                  <a:pt x="6" y="390"/>
                </a:lnTo>
                <a:lnTo>
                  <a:pt x="6" y="0"/>
                </a:lnTo>
                <a:lnTo>
                  <a:pt x="420" y="0"/>
                </a:lnTo>
                <a:lnTo>
                  <a:pt x="420" y="138"/>
                </a:lnTo>
                <a:lnTo>
                  <a:pt x="654" y="138"/>
                </a:lnTo>
                <a:lnTo>
                  <a:pt x="1212" y="432"/>
                </a:lnTo>
                <a:lnTo>
                  <a:pt x="1428" y="546"/>
                </a:lnTo>
                <a:lnTo>
                  <a:pt x="1548" y="546"/>
                </a:lnTo>
                <a:lnTo>
                  <a:pt x="1656" y="432"/>
                </a:lnTo>
                <a:lnTo>
                  <a:pt x="2250" y="618"/>
                </a:lnTo>
                <a:lnTo>
                  <a:pt x="1668" y="798"/>
                </a:lnTo>
                <a:lnTo>
                  <a:pt x="1554" y="684"/>
                </a:lnTo>
                <a:close/>
              </a:path>
            </a:pathLst>
          </a:custGeom>
          <a:solidFill>
            <a:srgbClr val="662624"/>
          </a:solidFill>
          <a:ln w="9525">
            <a:noFill/>
            <a:round/>
            <a:headEnd/>
            <a:tailEnd/>
          </a:ln>
          <a:effectLst>
            <a:outerShdw blurRad="203200" dist="38100" dir="5400000" sx="110000" sy="110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20373598" lon="0" rev="0"/>
            </a:camera>
            <a:lightRig rig="threePt" dir="t"/>
          </a:scene3d>
          <a:sp3d extrusionH="317500" prstMaterial="dkEdge">
            <a:bevelT w="139700" prst="cross"/>
            <a:extrusionClr>
              <a:schemeClr val="bg1">
                <a:lumMod val="75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228997-1C7F-4070-9305-1C2A8D58277F}"/>
              </a:ext>
            </a:extLst>
          </p:cNvPr>
          <p:cNvSpPr txBox="1"/>
          <p:nvPr/>
        </p:nvSpPr>
        <p:spPr>
          <a:xfrm>
            <a:off x="9172803" y="3284062"/>
            <a:ext cx="22004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w Cen MT Condensed Extra Bold" panose="020B0803020202020204" pitchFamily="34" charset="0"/>
              </a:rPr>
              <a:t>About Effect</a:t>
            </a:r>
          </a:p>
          <a:p>
            <a:r>
              <a:rPr lang="en-US" sz="2000" dirty="0">
                <a:latin typeface="Calibri" pitchFamily="34" charset="0"/>
              </a:rPr>
              <a:t>You can replace this text with yours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CA9B6-FBE4-4FE0-AE67-4AE309C401B1}"/>
              </a:ext>
            </a:extLst>
          </p:cNvPr>
          <p:cNvSpPr txBox="1"/>
          <p:nvPr/>
        </p:nvSpPr>
        <p:spPr>
          <a:xfrm>
            <a:off x="1478237" y="2057400"/>
            <a:ext cx="22004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latin typeface="Tw Cen MT Condensed Extra Bold" panose="020B0803020202020204" pitchFamily="34" charset="0"/>
              </a:rPr>
              <a:t>About Cause</a:t>
            </a:r>
          </a:p>
          <a:p>
            <a:pPr algn="r"/>
            <a:r>
              <a:rPr lang="en-US" sz="2000" dirty="0">
                <a:latin typeface="Calibri" pitchFamily="34" charset="0"/>
              </a:rPr>
              <a:t>You can replace this text with yours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E7C7CC-A316-4D84-879E-8FD8488CA98B}"/>
              </a:ext>
            </a:extLst>
          </p:cNvPr>
          <p:cNvSpPr txBox="1"/>
          <p:nvPr/>
        </p:nvSpPr>
        <p:spPr>
          <a:xfrm>
            <a:off x="4191000" y="2181424"/>
            <a:ext cx="386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01EF2D-890A-4F8D-BCA8-FD253D01EB91}"/>
              </a:ext>
            </a:extLst>
          </p:cNvPr>
          <p:cNvSpPr txBox="1"/>
          <p:nvPr/>
        </p:nvSpPr>
        <p:spPr>
          <a:xfrm>
            <a:off x="4114800" y="3499506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B4CEE1-FFE1-4EF7-BA93-9B5D1E42B261}"/>
              </a:ext>
            </a:extLst>
          </p:cNvPr>
          <p:cNvSpPr txBox="1"/>
          <p:nvPr/>
        </p:nvSpPr>
        <p:spPr>
          <a:xfrm>
            <a:off x="1415401" y="3467100"/>
            <a:ext cx="22004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latin typeface="Tw Cen MT Condensed Extra Bold" panose="020B0803020202020204" pitchFamily="34" charset="0"/>
              </a:rPr>
              <a:t>About Cause</a:t>
            </a:r>
          </a:p>
          <a:p>
            <a:pPr algn="r"/>
            <a:r>
              <a:rPr lang="en-US" sz="2000" dirty="0">
                <a:latin typeface="Calibri" pitchFamily="34" charset="0"/>
              </a:rPr>
              <a:t>You can replace this text with yours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773EA4-2782-41DC-BD8B-392B7DFE0BE9}"/>
              </a:ext>
            </a:extLst>
          </p:cNvPr>
          <p:cNvSpPr txBox="1"/>
          <p:nvPr/>
        </p:nvSpPr>
        <p:spPr>
          <a:xfrm>
            <a:off x="3985655" y="4800600"/>
            <a:ext cx="4363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8C980C-A583-4A5C-A058-BC793F762FEC}"/>
              </a:ext>
            </a:extLst>
          </p:cNvPr>
          <p:cNvSpPr txBox="1"/>
          <p:nvPr/>
        </p:nvSpPr>
        <p:spPr>
          <a:xfrm>
            <a:off x="1295400" y="4876800"/>
            <a:ext cx="22004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u="sng" dirty="0">
                <a:latin typeface="Tw Cen MT Condensed Extra Bold" panose="020B0803020202020204" pitchFamily="34" charset="0"/>
              </a:rPr>
              <a:t>About Cause</a:t>
            </a:r>
          </a:p>
          <a:p>
            <a:pPr algn="r"/>
            <a:r>
              <a:rPr lang="en-US" sz="2000" dirty="0">
                <a:latin typeface="Calibri" pitchFamily="34" charset="0"/>
              </a:rPr>
              <a:t>You can replace this text with yours</a:t>
            </a:r>
          </a:p>
        </p:txBody>
      </p:sp>
    </p:spTree>
    <p:extLst>
      <p:ext uri="{BB962C8B-B14F-4D97-AF65-F5344CB8AC3E}">
        <p14:creationId xmlns:p14="http://schemas.microsoft.com/office/powerpoint/2010/main" val="4097540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4" grpId="0"/>
      <p:bldP spid="19" grpId="0"/>
      <p:bldP spid="20" grpId="0"/>
      <p:bldP spid="21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6248400" y="2559098"/>
            <a:ext cx="3600969" cy="2430825"/>
            <a:chOff x="4502770" y="2114490"/>
            <a:chExt cx="3600969" cy="2430825"/>
          </a:xfrm>
        </p:grpSpPr>
        <p:sp>
          <p:nvSpPr>
            <p:cNvPr id="5" name="Freeform 29"/>
            <p:cNvSpPr>
              <a:spLocks noChangeArrowheads="1"/>
            </p:cNvSpPr>
            <p:nvPr/>
          </p:nvSpPr>
          <p:spPr bwMode="auto">
            <a:xfrm rot="10800000">
              <a:off x="4502770" y="2577798"/>
              <a:ext cx="1288430" cy="1967517"/>
            </a:xfrm>
            <a:custGeom>
              <a:avLst/>
              <a:gdLst>
                <a:gd name="T0" fmla="*/ 177 w 354"/>
                <a:gd name="T1" fmla="*/ 101 h 540"/>
                <a:gd name="T2" fmla="*/ 354 w 354"/>
                <a:gd name="T3" fmla="*/ 270 h 540"/>
                <a:gd name="T4" fmla="*/ 177 w 354"/>
                <a:gd name="T5" fmla="*/ 439 h 540"/>
                <a:gd name="T6" fmla="*/ 177 w 354"/>
                <a:gd name="T7" fmla="*/ 371 h 540"/>
                <a:gd name="T8" fmla="*/ 0 w 354"/>
                <a:gd name="T9" fmla="*/ 540 h 540"/>
                <a:gd name="T10" fmla="*/ 0 w 354"/>
                <a:gd name="T11" fmla="*/ 0 h 540"/>
                <a:gd name="T12" fmla="*/ 177 w 354"/>
                <a:gd name="T13" fmla="*/ 168 h 540"/>
                <a:gd name="T14" fmla="*/ 177 w 354"/>
                <a:gd name="T15" fmla="*/ 101 h 5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4"/>
                <a:gd name="T25" fmla="*/ 0 h 540"/>
                <a:gd name="T26" fmla="*/ 354 w 354"/>
                <a:gd name="T27" fmla="*/ 540 h 5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4" h="540">
                  <a:moveTo>
                    <a:pt x="177" y="101"/>
                  </a:moveTo>
                  <a:lnTo>
                    <a:pt x="354" y="270"/>
                  </a:lnTo>
                  <a:lnTo>
                    <a:pt x="177" y="439"/>
                  </a:lnTo>
                  <a:lnTo>
                    <a:pt x="177" y="371"/>
                  </a:lnTo>
                  <a:lnTo>
                    <a:pt x="0" y="540"/>
                  </a:lnTo>
                  <a:lnTo>
                    <a:pt x="0" y="0"/>
                  </a:lnTo>
                  <a:lnTo>
                    <a:pt x="177" y="168"/>
                  </a:lnTo>
                  <a:lnTo>
                    <a:pt x="177" y="101"/>
                  </a:lnTo>
                </a:path>
              </a:pathLst>
            </a:custGeom>
            <a:gradFill rotWithShape="0">
              <a:gsLst>
                <a:gs pos="0">
                  <a:srgbClr val="FFD13F"/>
                </a:gs>
                <a:gs pos="50000">
                  <a:srgbClr val="FFC000"/>
                </a:gs>
                <a:gs pos="100000">
                  <a:srgbClr val="644C00"/>
                </a:gs>
              </a:gsLst>
              <a:lin ang="0" scaled="0"/>
            </a:gradFill>
            <a:ln w="9525">
              <a:noFill/>
              <a:round/>
              <a:headEnd type="none" w="sm" len="sm"/>
              <a:tailEnd type="none" w="sm" len="sm"/>
            </a:ln>
            <a:scene3d>
              <a:camera prst="perspectiveRelaxedModerately" fov="0">
                <a:rot lat="20990608" lon="0" rev="21599986"/>
              </a:camera>
              <a:lightRig rig="twoPt" dir="t"/>
            </a:scene3d>
            <a:sp3d extrusionH="381000">
              <a:extrusionClr>
                <a:schemeClr val="accent5">
                  <a:lumMod val="75000"/>
                </a:schemeClr>
              </a:extrusionClr>
            </a:sp3d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rot="5400000">
              <a:off x="4914900" y="3467100"/>
              <a:ext cx="1905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867400" y="2514600"/>
              <a:ext cx="1905000" cy="893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43600" y="2590800"/>
              <a:ext cx="2160139" cy="16922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You can replace this sample text with your own text</a:t>
              </a:r>
            </a:p>
            <a:p>
              <a:endParaRPr lang="en-US" sz="2000" dirty="0">
                <a:latin typeface="Calibri" pitchFamily="34" charset="0"/>
              </a:endParaRPr>
            </a:p>
            <a:p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07099" y="2114490"/>
              <a:ext cx="1142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w Cen MT Condensed Extra Bold" panose="020B0803020202020204" pitchFamily="34" charset="0"/>
                </a:rPr>
                <a:t>CAUSE 2</a:t>
              </a:r>
            </a:p>
          </p:txBody>
        </p:sp>
      </p:grpSp>
      <p:grpSp>
        <p:nvGrpSpPr>
          <p:cNvPr id="7" name="Group 37"/>
          <p:cNvGrpSpPr/>
          <p:nvPr/>
        </p:nvGrpSpPr>
        <p:grpSpPr>
          <a:xfrm>
            <a:off x="4393688" y="4130043"/>
            <a:ext cx="3323085" cy="2438836"/>
            <a:chOff x="2648057" y="3685436"/>
            <a:chExt cx="3323085" cy="2438836"/>
          </a:xfrm>
        </p:grpSpPr>
        <p:sp>
          <p:nvSpPr>
            <p:cNvPr id="6" name="Freeform 30"/>
            <p:cNvSpPr>
              <a:spLocks noChangeArrowheads="1"/>
            </p:cNvSpPr>
            <p:nvPr/>
          </p:nvSpPr>
          <p:spPr bwMode="auto">
            <a:xfrm rot="16200000">
              <a:off x="3759624" y="3267537"/>
              <a:ext cx="1227875" cy="2063673"/>
            </a:xfrm>
            <a:custGeom>
              <a:avLst/>
              <a:gdLst>
                <a:gd name="T0" fmla="*/ 168 w 337"/>
                <a:gd name="T1" fmla="*/ 106 h 566"/>
                <a:gd name="T2" fmla="*/ 337 w 337"/>
                <a:gd name="T3" fmla="*/ 283 h 566"/>
                <a:gd name="T4" fmla="*/ 168 w 337"/>
                <a:gd name="T5" fmla="*/ 460 h 566"/>
                <a:gd name="T6" fmla="*/ 168 w 337"/>
                <a:gd name="T7" fmla="*/ 389 h 566"/>
                <a:gd name="T8" fmla="*/ 0 w 337"/>
                <a:gd name="T9" fmla="*/ 566 h 566"/>
                <a:gd name="T10" fmla="*/ 0 w 337"/>
                <a:gd name="T11" fmla="*/ 0 h 566"/>
                <a:gd name="T12" fmla="*/ 168 w 337"/>
                <a:gd name="T13" fmla="*/ 177 h 566"/>
                <a:gd name="T14" fmla="*/ 168 w 337"/>
                <a:gd name="T15" fmla="*/ 106 h 5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7"/>
                <a:gd name="T25" fmla="*/ 0 h 566"/>
                <a:gd name="T26" fmla="*/ 337 w 337"/>
                <a:gd name="T27" fmla="*/ 566 h 5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7" h="566">
                  <a:moveTo>
                    <a:pt x="168" y="106"/>
                  </a:moveTo>
                  <a:lnTo>
                    <a:pt x="337" y="283"/>
                  </a:lnTo>
                  <a:lnTo>
                    <a:pt x="168" y="460"/>
                  </a:lnTo>
                  <a:lnTo>
                    <a:pt x="168" y="389"/>
                  </a:lnTo>
                  <a:lnTo>
                    <a:pt x="0" y="566"/>
                  </a:lnTo>
                  <a:lnTo>
                    <a:pt x="0" y="0"/>
                  </a:lnTo>
                  <a:lnTo>
                    <a:pt x="168" y="177"/>
                  </a:lnTo>
                  <a:lnTo>
                    <a:pt x="168" y="106"/>
                  </a:lnTo>
                </a:path>
              </a:pathLst>
            </a:custGeom>
            <a:gradFill rotWithShape="0">
              <a:gsLst>
                <a:gs pos="0">
                  <a:schemeClr val="accent3">
                    <a:lumMod val="75000"/>
                  </a:schemeClr>
                </a:gs>
                <a:gs pos="50000">
                  <a:schemeClr val="accent3">
                    <a:lumMod val="50000"/>
                  </a:schemeClr>
                </a:gs>
                <a:gs pos="100000">
                  <a:srgbClr val="212911"/>
                </a:gs>
              </a:gsLst>
              <a:lin ang="5400000" scaled="0"/>
            </a:gradFill>
            <a:ln w="9525">
              <a:noFill/>
              <a:round/>
              <a:headEnd type="none" w="sm" len="sm"/>
              <a:tailEnd type="none" w="sm" len="sm"/>
            </a:ln>
            <a:scene3d>
              <a:camera prst="perspectiveRelaxedModerately" fov="0">
                <a:rot lat="20990608" lon="0" rev="21599986"/>
              </a:camera>
              <a:lightRig rig="twoPt" dir="t"/>
            </a:scene3d>
            <a:sp3d extrusionH="381000">
              <a:extrusionClr>
                <a:schemeClr val="accent5">
                  <a:lumMod val="75000"/>
                </a:schemeClr>
              </a:extrusionClr>
            </a:sp3d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8" name="Group 14"/>
            <p:cNvGrpSpPr/>
            <p:nvPr/>
          </p:nvGrpSpPr>
          <p:grpSpPr>
            <a:xfrm>
              <a:off x="2648057" y="5334000"/>
              <a:ext cx="3323085" cy="790272"/>
              <a:chOff x="4705457" y="4800600"/>
              <a:chExt cx="3323085" cy="790272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>
                <a:off x="5334000" y="4800600"/>
                <a:ext cx="2286000" cy="158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4705457" y="4882986"/>
                <a:ext cx="332308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Calibri" pitchFamily="34" charset="0"/>
                  </a:rPr>
                  <a:t>You can replace this sample text with your own text</a:t>
                </a: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886200" y="4953000"/>
              <a:ext cx="1142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w Cen MT Condensed Extra Bold" panose="020B0803020202020204" pitchFamily="34" charset="0"/>
                </a:rPr>
                <a:t>CAUSE 3</a:t>
              </a:r>
            </a:p>
          </p:txBody>
        </p:sp>
      </p:grpSp>
      <p:grpSp>
        <p:nvGrpSpPr>
          <p:cNvPr id="12" name="Group 35"/>
          <p:cNvGrpSpPr/>
          <p:nvPr/>
        </p:nvGrpSpPr>
        <p:grpSpPr>
          <a:xfrm>
            <a:off x="4508679" y="1436688"/>
            <a:ext cx="3276600" cy="2445594"/>
            <a:chOff x="2763049" y="992081"/>
            <a:chExt cx="3276600" cy="2445594"/>
          </a:xfrm>
        </p:grpSpPr>
        <p:sp>
          <p:nvSpPr>
            <p:cNvPr id="4" name="Freeform 28"/>
            <p:cNvSpPr>
              <a:spLocks noChangeArrowheads="1"/>
            </p:cNvSpPr>
            <p:nvPr/>
          </p:nvSpPr>
          <p:spPr bwMode="auto">
            <a:xfrm rot="5400000">
              <a:off x="3759624" y="1791901"/>
              <a:ext cx="1227875" cy="2063673"/>
            </a:xfrm>
            <a:custGeom>
              <a:avLst/>
              <a:gdLst>
                <a:gd name="T0" fmla="*/ 168 w 337"/>
                <a:gd name="T1" fmla="*/ 106 h 566"/>
                <a:gd name="T2" fmla="*/ 337 w 337"/>
                <a:gd name="T3" fmla="*/ 283 h 566"/>
                <a:gd name="T4" fmla="*/ 168 w 337"/>
                <a:gd name="T5" fmla="*/ 460 h 566"/>
                <a:gd name="T6" fmla="*/ 168 w 337"/>
                <a:gd name="T7" fmla="*/ 389 h 566"/>
                <a:gd name="T8" fmla="*/ 0 w 337"/>
                <a:gd name="T9" fmla="*/ 566 h 566"/>
                <a:gd name="T10" fmla="*/ 0 w 337"/>
                <a:gd name="T11" fmla="*/ 0 h 566"/>
                <a:gd name="T12" fmla="*/ 168 w 337"/>
                <a:gd name="T13" fmla="*/ 177 h 566"/>
                <a:gd name="T14" fmla="*/ 168 w 337"/>
                <a:gd name="T15" fmla="*/ 106 h 56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37"/>
                <a:gd name="T25" fmla="*/ 0 h 566"/>
                <a:gd name="T26" fmla="*/ 337 w 337"/>
                <a:gd name="T27" fmla="*/ 566 h 56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37" h="566">
                  <a:moveTo>
                    <a:pt x="168" y="106"/>
                  </a:moveTo>
                  <a:lnTo>
                    <a:pt x="337" y="283"/>
                  </a:lnTo>
                  <a:lnTo>
                    <a:pt x="168" y="460"/>
                  </a:lnTo>
                  <a:lnTo>
                    <a:pt x="168" y="389"/>
                  </a:lnTo>
                  <a:lnTo>
                    <a:pt x="0" y="566"/>
                  </a:lnTo>
                  <a:lnTo>
                    <a:pt x="0" y="0"/>
                  </a:lnTo>
                  <a:lnTo>
                    <a:pt x="168" y="177"/>
                  </a:lnTo>
                  <a:lnTo>
                    <a:pt x="168" y="106"/>
                  </a:lnTo>
                </a:path>
              </a:pathLst>
            </a:custGeom>
            <a:gradFill rotWithShape="0"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50000"/>
                    <a:lumOff val="50000"/>
                  </a:schemeClr>
                </a:gs>
              </a:gsLst>
              <a:lin ang="5400000" scaled="0"/>
            </a:gradFill>
            <a:ln w="9525">
              <a:noFill/>
              <a:round/>
              <a:headEnd type="none" w="sm" len="sm"/>
              <a:tailEnd type="none" w="sm" len="sm"/>
            </a:ln>
            <a:scene3d>
              <a:camera prst="perspectiveRelaxedModerately" fov="0">
                <a:rot lat="20990608" lon="0" rev="21599986"/>
              </a:camera>
              <a:lightRig rig="twoPt" dir="t"/>
            </a:scene3d>
            <a:sp3d extrusionH="381000">
              <a:extrusionClr>
                <a:schemeClr val="accent5">
                  <a:lumMod val="75000"/>
                </a:schemeClr>
              </a:extrusionClr>
            </a:sp3d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13" name="Group 29"/>
            <p:cNvGrpSpPr/>
            <p:nvPr/>
          </p:nvGrpSpPr>
          <p:grpSpPr>
            <a:xfrm>
              <a:off x="2763049" y="992081"/>
              <a:ext cx="3276600" cy="760519"/>
              <a:chOff x="4820449" y="5183081"/>
              <a:chExt cx="3276600" cy="760519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5334000" y="5942012"/>
                <a:ext cx="2286000" cy="1588"/>
              </a:xfrm>
              <a:prstGeom prst="line">
                <a:avLst/>
              </a:prstGeom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4820449" y="5183081"/>
                <a:ext cx="3276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Calibri" pitchFamily="34" charset="0"/>
                  </a:rPr>
                  <a:t>You can replace this sample text with your own text</a:t>
                </a:r>
              </a:p>
            </p:txBody>
          </p:sp>
        </p:grpSp>
        <p:sp>
          <p:nvSpPr>
            <p:cNvPr id="33" name="TextBox 32"/>
            <p:cNvSpPr txBox="1"/>
            <p:nvPr/>
          </p:nvSpPr>
          <p:spPr>
            <a:xfrm>
              <a:off x="3848514" y="1809854"/>
              <a:ext cx="1142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w Cen MT Condensed Extra Bold" panose="020B0803020202020204" pitchFamily="34" charset="0"/>
                </a:rPr>
                <a:t>CAUSE 1</a:t>
              </a:r>
            </a:p>
          </p:txBody>
        </p:sp>
      </p:grpSp>
      <p:grpSp>
        <p:nvGrpSpPr>
          <p:cNvPr id="14" name="Group 38"/>
          <p:cNvGrpSpPr/>
          <p:nvPr/>
        </p:nvGrpSpPr>
        <p:grpSpPr>
          <a:xfrm>
            <a:off x="2315097" y="2579688"/>
            <a:ext cx="3674888" cy="2410235"/>
            <a:chOff x="569467" y="2135080"/>
            <a:chExt cx="3674888" cy="2410235"/>
          </a:xfrm>
        </p:grpSpPr>
        <p:sp>
          <p:nvSpPr>
            <p:cNvPr id="3" name="Freeform 27"/>
            <p:cNvSpPr>
              <a:spLocks noChangeArrowheads="1"/>
            </p:cNvSpPr>
            <p:nvPr/>
          </p:nvSpPr>
          <p:spPr bwMode="auto">
            <a:xfrm>
              <a:off x="2955925" y="2577798"/>
              <a:ext cx="1288430" cy="1967517"/>
            </a:xfrm>
            <a:custGeom>
              <a:avLst/>
              <a:gdLst>
                <a:gd name="T0" fmla="*/ 177 w 354"/>
                <a:gd name="T1" fmla="*/ 101 h 540"/>
                <a:gd name="T2" fmla="*/ 354 w 354"/>
                <a:gd name="T3" fmla="*/ 270 h 540"/>
                <a:gd name="T4" fmla="*/ 177 w 354"/>
                <a:gd name="T5" fmla="*/ 439 h 540"/>
                <a:gd name="T6" fmla="*/ 177 w 354"/>
                <a:gd name="T7" fmla="*/ 371 h 540"/>
                <a:gd name="T8" fmla="*/ 0 w 354"/>
                <a:gd name="T9" fmla="*/ 540 h 540"/>
                <a:gd name="T10" fmla="*/ 0 w 354"/>
                <a:gd name="T11" fmla="*/ 0 h 540"/>
                <a:gd name="T12" fmla="*/ 177 w 354"/>
                <a:gd name="T13" fmla="*/ 168 h 540"/>
                <a:gd name="T14" fmla="*/ 177 w 354"/>
                <a:gd name="T15" fmla="*/ 101 h 54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54"/>
                <a:gd name="T25" fmla="*/ 0 h 540"/>
                <a:gd name="T26" fmla="*/ 354 w 354"/>
                <a:gd name="T27" fmla="*/ 540 h 54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54" h="540">
                  <a:moveTo>
                    <a:pt x="177" y="101"/>
                  </a:moveTo>
                  <a:lnTo>
                    <a:pt x="354" y="270"/>
                  </a:lnTo>
                  <a:lnTo>
                    <a:pt x="177" y="439"/>
                  </a:lnTo>
                  <a:lnTo>
                    <a:pt x="177" y="371"/>
                  </a:lnTo>
                  <a:lnTo>
                    <a:pt x="0" y="540"/>
                  </a:lnTo>
                  <a:lnTo>
                    <a:pt x="0" y="0"/>
                  </a:lnTo>
                  <a:lnTo>
                    <a:pt x="177" y="168"/>
                  </a:lnTo>
                  <a:lnTo>
                    <a:pt x="177" y="101"/>
                  </a:lnTo>
                </a:path>
              </a:pathLst>
            </a:custGeom>
            <a:gradFill rotWithShape="0">
              <a:gsLst>
                <a:gs pos="0">
                  <a:schemeClr val="accent6">
                    <a:lumMod val="10000"/>
                  </a:schemeClr>
                </a:gs>
                <a:gs pos="50000">
                  <a:schemeClr val="accent6">
                    <a:lumMod val="50000"/>
                  </a:schemeClr>
                </a:gs>
                <a:gs pos="100000">
                  <a:schemeClr val="accent6">
                    <a:lumMod val="75000"/>
                  </a:schemeClr>
                </a:gs>
              </a:gsLst>
              <a:lin ang="0" scaled="0"/>
            </a:gradFill>
            <a:ln w="9525">
              <a:noFill/>
              <a:round/>
              <a:headEnd type="none" w="sm" len="sm"/>
              <a:tailEnd type="none" w="sm" len="sm"/>
            </a:ln>
            <a:scene3d>
              <a:camera prst="perspectiveRelaxedModerately" fov="0">
                <a:rot lat="20990608" lon="0" rev="21599986"/>
              </a:camera>
              <a:lightRig rig="twoPt" dir="t"/>
            </a:scene3d>
            <a:sp3d extrusionH="381000">
              <a:extrusionClr>
                <a:schemeClr val="accent5">
                  <a:lumMod val="75000"/>
                </a:schemeClr>
              </a:extrusionClr>
            </a:sp3d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914400" y="2590800"/>
              <a:ext cx="1905000" cy="893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1867694" y="3542506"/>
              <a:ext cx="1905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69467" y="2667000"/>
              <a:ext cx="21737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Calibri" pitchFamily="34" charset="0"/>
                </a:rPr>
                <a:t>You can replace this sample text with your own text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97852" y="2135080"/>
              <a:ext cx="1142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w Cen MT Condensed Extra Bold" panose="020B0803020202020204" pitchFamily="34" charset="0"/>
                </a:rPr>
                <a:t>CAUSE 4</a:t>
              </a:r>
            </a:p>
          </p:txBody>
        </p:sp>
      </p:grpSp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4 Causes</a:t>
            </a:r>
          </a:p>
        </p:txBody>
      </p:sp>
    </p:spTree>
    <p:extLst>
      <p:ext uri="{BB962C8B-B14F-4D97-AF65-F5344CB8AC3E}">
        <p14:creationId xmlns:p14="http://schemas.microsoft.com/office/powerpoint/2010/main" val="195775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038601" y="1752601"/>
            <a:ext cx="4169665" cy="4169665"/>
            <a:chOff x="2514600" y="1752600"/>
            <a:chExt cx="4169665" cy="4169665"/>
          </a:xfrm>
        </p:grpSpPr>
        <p:sp>
          <p:nvSpPr>
            <p:cNvPr id="9" name="Oval 8"/>
            <p:cNvSpPr>
              <a:spLocks noChangeAspect="1"/>
            </p:cNvSpPr>
            <p:nvPr/>
          </p:nvSpPr>
          <p:spPr>
            <a:xfrm flipH="1" flipV="1">
              <a:off x="3151632" y="2389632"/>
              <a:ext cx="2895601" cy="289560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 flipH="1" flipV="1">
              <a:off x="3296412" y="2534412"/>
              <a:ext cx="2606041" cy="260604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3761232" y="2999232"/>
              <a:ext cx="1676400" cy="16764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836930" h="836930"/>
              <a:bevelB w="836930" h="83693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 flipH="1" flipV="1">
              <a:off x="2862072" y="2100072"/>
              <a:ext cx="3474721" cy="3474721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 flipH="1" flipV="1">
              <a:off x="2514600" y="1752600"/>
              <a:ext cx="4169665" cy="4169665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28600"/>
            <a:ext cx="8229600" cy="1143000"/>
          </a:xfrm>
        </p:spPr>
        <p:txBody>
          <a:bodyPr/>
          <a:lstStyle/>
          <a:p>
            <a:r>
              <a:rPr lang="en-US" dirty="0"/>
              <a:t>4 Causes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01685" y="3570330"/>
            <a:ext cx="1267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Effect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633079" y="1599298"/>
            <a:ext cx="3764307" cy="1902626"/>
            <a:chOff x="109079" y="1599298"/>
            <a:chExt cx="3764307" cy="1902626"/>
          </a:xfrm>
        </p:grpSpPr>
        <p:sp>
          <p:nvSpPr>
            <p:cNvPr id="3" name="Right Arrow 2"/>
            <p:cNvSpPr/>
            <p:nvPr/>
          </p:nvSpPr>
          <p:spPr>
            <a:xfrm rot="2299945">
              <a:off x="1730667" y="1599298"/>
              <a:ext cx="2142719" cy="1902626"/>
            </a:xfrm>
            <a:prstGeom prst="rightArrow">
              <a:avLst>
                <a:gd name="adj1" fmla="val 50000"/>
                <a:gd name="adj2" fmla="val 77619"/>
              </a:avLst>
            </a:prstGeom>
            <a:gradFill flip="none" rotWithShape="1">
              <a:gsLst>
                <a:gs pos="0">
                  <a:schemeClr val="tx2">
                    <a:lumMod val="50000"/>
                  </a:schemeClr>
                </a:gs>
                <a:gs pos="77000">
                  <a:schemeClr val="accent1">
                    <a:tint val="44500"/>
                    <a:satMod val="16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079" y="1634368"/>
              <a:ext cx="23896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You can replace this sample text with your own text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80414" y="2413595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rial Black" pitchFamily="34" charset="0"/>
                </a:rPr>
                <a:t>1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785015" y="1677692"/>
            <a:ext cx="4919877" cy="1877354"/>
            <a:chOff x="5261014" y="1677692"/>
            <a:chExt cx="4919877" cy="1877354"/>
          </a:xfrm>
        </p:grpSpPr>
        <p:sp>
          <p:nvSpPr>
            <p:cNvPr id="4" name="Right Arrow 3"/>
            <p:cNvSpPr/>
            <p:nvPr/>
          </p:nvSpPr>
          <p:spPr>
            <a:xfrm rot="19320000" flipH="1">
              <a:off x="5261014" y="1677692"/>
              <a:ext cx="2114258" cy="1877354"/>
            </a:xfrm>
            <a:prstGeom prst="rightArrow">
              <a:avLst>
                <a:gd name="adj1" fmla="val 50000"/>
                <a:gd name="adj2" fmla="val 77619"/>
              </a:avLst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77000">
                  <a:schemeClr val="accent4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59017" y="1715351"/>
              <a:ext cx="28218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replace this sample text with your own text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819821" y="2506059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rial Black" pitchFamily="34" charset="0"/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73066" y="3982985"/>
            <a:ext cx="4504547" cy="2299149"/>
            <a:chOff x="5349065" y="3982984"/>
            <a:chExt cx="4504547" cy="2299149"/>
          </a:xfrm>
        </p:grpSpPr>
        <p:sp>
          <p:nvSpPr>
            <p:cNvPr id="6" name="Right Arrow 5"/>
            <p:cNvSpPr/>
            <p:nvPr/>
          </p:nvSpPr>
          <p:spPr>
            <a:xfrm rot="2104945" flipH="1" flipV="1">
              <a:off x="5349065" y="3982984"/>
              <a:ext cx="2162440" cy="1920137"/>
            </a:xfrm>
            <a:prstGeom prst="rightArrow">
              <a:avLst>
                <a:gd name="adj1" fmla="val 50000"/>
                <a:gd name="adj2" fmla="val 77619"/>
              </a:avLst>
            </a:prstGeom>
            <a:gradFill flip="none" rotWithShape="1">
              <a:gsLst>
                <a:gs pos="0">
                  <a:schemeClr val="accent5">
                    <a:lumMod val="50000"/>
                  </a:schemeClr>
                </a:gs>
                <a:gs pos="77000">
                  <a:schemeClr val="accent5">
                    <a:lumMod val="60000"/>
                    <a:lumOff val="4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31737" y="5081804"/>
              <a:ext cx="282187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replace this sample text with your own text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913086" y="4415143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rial Black" pitchFamily="34" charset="0"/>
                </a:rPr>
                <a:t>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581340" y="4114440"/>
            <a:ext cx="3763820" cy="2188827"/>
            <a:chOff x="57340" y="4114439"/>
            <a:chExt cx="3763820" cy="2188827"/>
          </a:xfrm>
        </p:grpSpPr>
        <p:sp>
          <p:nvSpPr>
            <p:cNvPr id="5" name="Right Arrow 4"/>
            <p:cNvSpPr/>
            <p:nvPr/>
          </p:nvSpPr>
          <p:spPr>
            <a:xfrm rot="19185892" flipV="1">
              <a:off x="1724786" y="4114439"/>
              <a:ext cx="2096374" cy="1861474"/>
            </a:xfrm>
            <a:prstGeom prst="rightArrow">
              <a:avLst>
                <a:gd name="adj1" fmla="val 50000"/>
                <a:gd name="adj2" fmla="val 77619"/>
              </a:avLst>
            </a:prstGeom>
            <a:gradFill flip="none" rotWithShape="1">
              <a:gsLst>
                <a:gs pos="0">
                  <a:schemeClr val="bg2">
                    <a:lumMod val="25000"/>
                  </a:schemeClr>
                </a:gs>
                <a:gs pos="7700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7340" y="5287603"/>
              <a:ext cx="25420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You can replace this sample text with your own text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40806" y="4486592"/>
              <a:ext cx="458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Arial Black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629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Autofit/>
          </a:bodyPr>
          <a:lstStyle/>
          <a:p>
            <a:r>
              <a:rPr lang="en-US" dirty="0"/>
              <a:t>4 Causes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52799" y="838200"/>
            <a:ext cx="5486402" cy="5714999"/>
            <a:chOff x="2378175" y="1220996"/>
            <a:chExt cx="4159045" cy="4332337"/>
          </a:xfrm>
          <a:solidFill>
            <a:schemeClr val="tx2">
              <a:lumMod val="60000"/>
              <a:lumOff val="40000"/>
            </a:schemeClr>
          </a:solidFill>
          <a:effectLst>
            <a:outerShdw blurRad="190500" dist="38100" dir="5400000" sx="110000" sy="110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soft" dir="t"/>
          </a:scene3d>
        </p:grpSpPr>
        <p:sp>
          <p:nvSpPr>
            <p:cNvPr id="3" name="Down Arrow 2"/>
            <p:cNvSpPr/>
            <p:nvPr/>
          </p:nvSpPr>
          <p:spPr>
            <a:xfrm>
              <a:off x="3763105" y="1220996"/>
              <a:ext cx="1371600" cy="1676399"/>
            </a:xfrm>
            <a:prstGeom prst="downArrow">
              <a:avLst/>
            </a:prstGeom>
            <a:grpFill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extrusionH="317500" prstMaterial="dkEdge">
              <a:bevelT w="63500" h="25400" prst="slope"/>
              <a:extrusionClr>
                <a:schemeClr val="bg1">
                  <a:lumMod val="75000"/>
                </a:schemeClr>
              </a:extrusionClr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4" name="Down Arrow 3"/>
            <p:cNvSpPr/>
            <p:nvPr/>
          </p:nvSpPr>
          <p:spPr>
            <a:xfrm flipV="1">
              <a:off x="3763107" y="3876934"/>
              <a:ext cx="1371600" cy="1676399"/>
            </a:xfrm>
            <a:prstGeom prst="downArrow">
              <a:avLst/>
            </a:prstGeom>
            <a:grpFill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extrusionH="317500" prstMaterial="dkEdge">
              <a:bevelT w="63500" h="25400" prst="slope"/>
              <a:extrusionClr>
                <a:schemeClr val="bg1">
                  <a:lumMod val="75000"/>
                </a:schemeClr>
              </a:extrusionClr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5" name="Down Arrow 4"/>
            <p:cNvSpPr/>
            <p:nvPr/>
          </p:nvSpPr>
          <p:spPr>
            <a:xfrm rot="16200000" flipV="1">
              <a:off x="5013221" y="2666999"/>
              <a:ext cx="1371600" cy="1676399"/>
            </a:xfrm>
            <a:prstGeom prst="downArrow">
              <a:avLst/>
            </a:prstGeom>
            <a:grpFill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extrusionH="317500" prstMaterial="dkEdge">
              <a:bevelT w="63500" h="25400" prst="slope"/>
              <a:extrusionClr>
                <a:schemeClr val="bg1">
                  <a:lumMod val="75000"/>
                </a:schemeClr>
              </a:extrusionClr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6" name="Down Arrow 5"/>
            <p:cNvSpPr/>
            <p:nvPr/>
          </p:nvSpPr>
          <p:spPr>
            <a:xfrm rot="5400000" flipH="1" flipV="1">
              <a:off x="2530575" y="2666998"/>
              <a:ext cx="1371600" cy="1676399"/>
            </a:xfrm>
            <a:prstGeom prst="downArrow">
              <a:avLst/>
            </a:prstGeom>
            <a:grpFill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 extrusionH="317500" prstMaterial="dkEdge">
              <a:bevelT w="63500" h="25400" prst="slope"/>
              <a:extrusionClr>
                <a:schemeClr val="bg1">
                  <a:lumMod val="75000"/>
                </a:schemeClr>
              </a:extrusionClr>
            </a:sp3d>
          </p:spPr>
          <p:style>
            <a:ln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3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62599" y="1371599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Cause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53399" y="2285998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Cause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10400" y="5105399"/>
            <a:ext cx="164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alibri" pitchFamily="34" charset="0"/>
              </a:rPr>
              <a:t>Cause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66999" y="2209798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itchFamily="34" charset="0"/>
              </a:rPr>
              <a:t>Cause 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81599" y="1752599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48599" y="2743200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934199" y="5714999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62199" y="2743199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Your text here</a:t>
            </a:r>
          </a:p>
        </p:txBody>
      </p:sp>
      <p:grpSp>
        <p:nvGrpSpPr>
          <p:cNvPr id="17" name="Gruppe 69"/>
          <p:cNvGrpSpPr>
            <a:grpSpLocks/>
          </p:cNvGrpSpPr>
          <p:nvPr/>
        </p:nvGrpSpPr>
        <p:grpSpPr bwMode="auto">
          <a:xfrm>
            <a:off x="5787733" y="3428306"/>
            <a:ext cx="594360" cy="592645"/>
            <a:chOff x="6990733" y="4742888"/>
            <a:chExt cx="1302307" cy="1335810"/>
          </a:xfrm>
        </p:grpSpPr>
        <p:sp>
          <p:nvSpPr>
            <p:cNvPr id="19" name="Ellipse 99"/>
            <p:cNvSpPr/>
            <p:nvPr/>
          </p:nvSpPr>
          <p:spPr bwMode="auto">
            <a:xfrm>
              <a:off x="6990733" y="4742888"/>
              <a:ext cx="1302307" cy="133581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89000">
                  <a:schemeClr val="accent2">
                    <a:lumMod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chemeClr val="accent2">
                  <a:lumMod val="50000"/>
                </a:schemeClr>
              </a:solidFill>
              <a:prstDash val="solid"/>
            </a:ln>
            <a:effectLst>
              <a:innerShdw blurRad="190500" dist="114300" dir="564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Calibri" pitchFamily="34" charset="0"/>
                <a:ea typeface="ＭＳ Ｐゴシック" pitchFamily="-111" charset="-128"/>
              </a:endParaRPr>
            </a:p>
          </p:txBody>
        </p:sp>
        <p:sp>
          <p:nvSpPr>
            <p:cNvPr id="20" name="Ellipse 100"/>
            <p:cNvSpPr>
              <a:spLocks noChangeArrowheads="1"/>
            </p:cNvSpPr>
            <p:nvPr/>
          </p:nvSpPr>
          <p:spPr bwMode="auto">
            <a:xfrm>
              <a:off x="7169968" y="4786328"/>
              <a:ext cx="982937" cy="72132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76999"/>
                  </a:srgbClr>
                </a:gs>
                <a:gs pos="100000">
                  <a:srgbClr val="8EB4E3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dirty="0">
                <a:solidFill>
                  <a:srgbClr val="FFFFFF"/>
                </a:solidFill>
                <a:latin typeface="Calibri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25" name="Oval 24"/>
          <p:cNvSpPr/>
          <p:nvPr/>
        </p:nvSpPr>
        <p:spPr>
          <a:xfrm>
            <a:off x="5718464" y="3328061"/>
            <a:ext cx="768930" cy="81049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5607629" y="3230441"/>
            <a:ext cx="990600" cy="1005730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5527964" y="3165763"/>
            <a:ext cx="1149930" cy="1135086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Causes</a:t>
            </a:r>
          </a:p>
        </p:txBody>
      </p:sp>
      <p:grpSp>
        <p:nvGrpSpPr>
          <p:cNvPr id="7" name="Group 21"/>
          <p:cNvGrpSpPr/>
          <p:nvPr/>
        </p:nvGrpSpPr>
        <p:grpSpPr>
          <a:xfrm>
            <a:off x="3800918" y="1752601"/>
            <a:ext cx="3666682" cy="2087961"/>
            <a:chOff x="1972118" y="1752600"/>
            <a:chExt cx="3666682" cy="2087961"/>
          </a:xfrm>
        </p:grpSpPr>
        <p:sp>
          <p:nvSpPr>
            <p:cNvPr id="4" name="Right Arrow 3"/>
            <p:cNvSpPr/>
            <p:nvPr/>
          </p:nvSpPr>
          <p:spPr>
            <a:xfrm rot="5400000">
              <a:off x="1739600" y="1985118"/>
              <a:ext cx="2087961" cy="1622925"/>
            </a:xfrm>
            <a:prstGeom prst="rightArrow">
              <a:avLst/>
            </a:pr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33800" y="1905000"/>
              <a:ext cx="1905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the text here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14600" y="2340114"/>
              <a:ext cx="52610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ysClr val="windowText" lastClr="000000"/>
                  </a:solidFill>
                  <a:latin typeface="Arial Black" pitchFamily="34" charset="0"/>
                </a:rPr>
                <a:t>1</a:t>
              </a:r>
            </a:p>
          </p:txBody>
        </p:sp>
      </p:grpSp>
      <p:grpSp>
        <p:nvGrpSpPr>
          <p:cNvPr id="8" name="Group 22"/>
          <p:cNvGrpSpPr/>
          <p:nvPr/>
        </p:nvGrpSpPr>
        <p:grpSpPr>
          <a:xfrm>
            <a:off x="4695182" y="3108875"/>
            <a:ext cx="2772418" cy="2968254"/>
            <a:chOff x="2866382" y="3108875"/>
            <a:chExt cx="2772418" cy="2968254"/>
          </a:xfrm>
        </p:grpSpPr>
        <p:sp>
          <p:nvSpPr>
            <p:cNvPr id="5" name="Right Arrow 4"/>
            <p:cNvSpPr/>
            <p:nvPr/>
          </p:nvSpPr>
          <p:spPr>
            <a:xfrm flipH="1" flipV="1">
              <a:off x="2866382" y="3108875"/>
              <a:ext cx="2086618" cy="1623970"/>
            </a:xfrm>
            <a:prstGeom prst="rightArrow">
              <a:avLst/>
            </a:prstGeom>
            <a:gradFill flip="none" rotWithShape="1"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733800" y="4876800"/>
              <a:ext cx="1905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the text here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64894" y="3581400"/>
              <a:ext cx="526106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2</a:t>
              </a:r>
            </a:p>
          </p:txBody>
        </p:sp>
      </p:grpSp>
      <p:grpSp>
        <p:nvGrpSpPr>
          <p:cNvPr id="9" name="Group 23"/>
          <p:cNvGrpSpPr/>
          <p:nvPr/>
        </p:nvGrpSpPr>
        <p:grpSpPr>
          <a:xfrm>
            <a:off x="1828800" y="3984589"/>
            <a:ext cx="3590482" cy="2087961"/>
            <a:chOff x="0" y="3984588"/>
            <a:chExt cx="3590482" cy="2087961"/>
          </a:xfrm>
        </p:grpSpPr>
        <p:sp>
          <p:nvSpPr>
            <p:cNvPr id="6" name="Right Arrow 5"/>
            <p:cNvSpPr/>
            <p:nvPr/>
          </p:nvSpPr>
          <p:spPr>
            <a:xfrm rot="5400000" flipH="1" flipV="1">
              <a:off x="1735039" y="4217106"/>
              <a:ext cx="2087961" cy="1622925"/>
            </a:xfrm>
            <a:prstGeom prst="rightArrow">
              <a:avLst/>
            </a:prstGeom>
            <a:gradFill flip="none" rotWithShape="1">
              <a:gsLst>
                <a:gs pos="0">
                  <a:schemeClr val="bg2">
                    <a:lumMod val="25000"/>
                    <a:shade val="30000"/>
                    <a:satMod val="115000"/>
                  </a:schemeClr>
                </a:gs>
                <a:gs pos="50000">
                  <a:schemeClr val="bg2">
                    <a:lumMod val="25000"/>
                    <a:shade val="67500"/>
                    <a:satMod val="115000"/>
                  </a:schemeClr>
                </a:gs>
                <a:gs pos="100000">
                  <a:schemeClr val="bg2">
                    <a:lumMod val="2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0" y="4800600"/>
              <a:ext cx="1905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You can replace the text here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14600" y="4800600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3</a:t>
              </a:r>
            </a:p>
          </p:txBody>
        </p:sp>
      </p:grpSp>
      <p:grpSp>
        <p:nvGrpSpPr>
          <p:cNvPr id="10" name="Group 24"/>
          <p:cNvGrpSpPr/>
          <p:nvPr/>
        </p:nvGrpSpPr>
        <p:grpSpPr>
          <a:xfrm>
            <a:off x="1828800" y="1905001"/>
            <a:ext cx="2696218" cy="2827845"/>
            <a:chOff x="0" y="1905000"/>
            <a:chExt cx="2696218" cy="2827845"/>
          </a:xfrm>
        </p:grpSpPr>
        <p:sp>
          <p:nvSpPr>
            <p:cNvPr id="3" name="Right Arrow 2"/>
            <p:cNvSpPr/>
            <p:nvPr/>
          </p:nvSpPr>
          <p:spPr>
            <a:xfrm>
              <a:off x="609600" y="3108875"/>
              <a:ext cx="2086618" cy="162397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0" y="1905000"/>
              <a:ext cx="1905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You can replace the text here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378894" y="3581400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4</a:t>
              </a:r>
            </a:p>
          </p:txBody>
        </p:sp>
      </p:grpSp>
      <p:grpSp>
        <p:nvGrpSpPr>
          <p:cNvPr id="11" name="Group 25"/>
          <p:cNvGrpSpPr/>
          <p:nvPr/>
        </p:nvGrpSpPr>
        <p:grpSpPr>
          <a:xfrm>
            <a:off x="8572103" y="2430465"/>
            <a:ext cx="2362994" cy="2820194"/>
            <a:chOff x="6552406" y="3581400"/>
            <a:chExt cx="2362994" cy="2820194"/>
          </a:xfrm>
        </p:grpSpPr>
        <p:sp>
          <p:nvSpPr>
            <p:cNvPr id="27" name="TextBox 26"/>
            <p:cNvSpPr txBox="1"/>
            <p:nvPr/>
          </p:nvSpPr>
          <p:spPr>
            <a:xfrm>
              <a:off x="6629400" y="3657600"/>
              <a:ext cx="22860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placeholder text with yours</a:t>
              </a:r>
            </a:p>
            <a:p>
              <a:endParaRPr lang="en-US" sz="2400" dirty="0"/>
            </a:p>
          </p:txBody>
        </p:sp>
        <p:cxnSp>
          <p:nvCxnSpPr>
            <p:cNvPr id="28" name="Straight Connector 27"/>
            <p:cNvCxnSpPr/>
            <p:nvPr/>
          </p:nvCxnSpPr>
          <p:spPr>
            <a:xfrm rot="5400000">
              <a:off x="5143500" y="4991100"/>
              <a:ext cx="28194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553200" y="3581400"/>
              <a:ext cx="2286000" cy="158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238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4 Causes</a:t>
            </a:r>
            <a:endParaRPr lang="en-US" sz="4000" dirty="0"/>
          </a:p>
        </p:txBody>
      </p:sp>
      <p:grpSp>
        <p:nvGrpSpPr>
          <p:cNvPr id="6" name="Group 25"/>
          <p:cNvGrpSpPr/>
          <p:nvPr/>
        </p:nvGrpSpPr>
        <p:grpSpPr>
          <a:xfrm>
            <a:off x="2790790" y="1849098"/>
            <a:ext cx="3171790" cy="2111662"/>
            <a:chOff x="1219200" y="1511811"/>
            <a:chExt cx="3171790" cy="2111662"/>
          </a:xfrm>
        </p:grpSpPr>
        <p:grpSp>
          <p:nvGrpSpPr>
            <p:cNvPr id="11" name="Group 15"/>
            <p:cNvGrpSpPr/>
            <p:nvPr/>
          </p:nvGrpSpPr>
          <p:grpSpPr>
            <a:xfrm>
              <a:off x="1219200" y="1511811"/>
              <a:ext cx="3171790" cy="2111662"/>
              <a:chOff x="1219200" y="1642436"/>
              <a:chExt cx="3171790" cy="2111662"/>
            </a:xfrm>
          </p:grpSpPr>
          <p:sp>
            <p:nvSpPr>
              <p:cNvPr id="2" name="Freeform 10"/>
              <p:cNvSpPr>
                <a:spLocks/>
              </p:cNvSpPr>
              <p:nvPr/>
            </p:nvSpPr>
            <p:spPr bwMode="auto">
              <a:xfrm>
                <a:off x="1219200" y="1642436"/>
                <a:ext cx="3171790" cy="2111662"/>
              </a:xfrm>
              <a:custGeom>
                <a:avLst/>
                <a:gdLst>
                  <a:gd name="T0" fmla="*/ 2930525 w 1846"/>
                  <a:gd name="T1" fmla="*/ 1951037 h 1229"/>
                  <a:gd name="T2" fmla="*/ 2930525 w 1846"/>
                  <a:gd name="T3" fmla="*/ 1473199 h 1229"/>
                  <a:gd name="T4" fmla="*/ 2811463 w 1846"/>
                  <a:gd name="T5" fmla="*/ 1473199 h 1229"/>
                  <a:gd name="T6" fmla="*/ 2811463 w 1846"/>
                  <a:gd name="T7" fmla="*/ 0 h 1229"/>
                  <a:gd name="T8" fmla="*/ 0 w 1846"/>
                  <a:gd name="T9" fmla="*/ 0 h 1229"/>
                  <a:gd name="T10" fmla="*/ 0 w 1846"/>
                  <a:gd name="T11" fmla="*/ 1835150 h 1229"/>
                  <a:gd name="T12" fmla="*/ 2452688 w 1846"/>
                  <a:gd name="T13" fmla="*/ 1835150 h 1229"/>
                  <a:gd name="T14" fmla="*/ 2452688 w 1846"/>
                  <a:gd name="T15" fmla="*/ 1951037 h 1229"/>
                  <a:gd name="T16" fmla="*/ 2930525 w 1846"/>
                  <a:gd name="T17" fmla="*/ 1951037 h 12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846"/>
                  <a:gd name="T28" fmla="*/ 0 h 1229"/>
                  <a:gd name="T29" fmla="*/ 1846 w 1846"/>
                  <a:gd name="T30" fmla="*/ 1229 h 122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846" h="1229">
                    <a:moveTo>
                      <a:pt x="1846" y="1229"/>
                    </a:moveTo>
                    <a:lnTo>
                      <a:pt x="1846" y="928"/>
                    </a:lnTo>
                    <a:lnTo>
                      <a:pt x="1771" y="928"/>
                    </a:lnTo>
                    <a:lnTo>
                      <a:pt x="1771" y="0"/>
                    </a:lnTo>
                    <a:lnTo>
                      <a:pt x="0" y="0"/>
                    </a:lnTo>
                    <a:lnTo>
                      <a:pt x="0" y="1156"/>
                    </a:lnTo>
                    <a:lnTo>
                      <a:pt x="1545" y="1156"/>
                    </a:lnTo>
                    <a:lnTo>
                      <a:pt x="1545" y="1229"/>
                    </a:lnTo>
                    <a:lnTo>
                      <a:pt x="1846" y="1229"/>
                    </a:ln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</a:schemeClr>
              </a:solidFill>
              <a:ln w="9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295400" y="1718636"/>
                <a:ext cx="2895600" cy="381000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81000"/>
                    </a:schemeClr>
                  </a:gs>
                  <a:gs pos="50000">
                    <a:schemeClr val="bg1">
                      <a:lumMod val="85000"/>
                      <a:alpha val="35000"/>
                    </a:schemeClr>
                  </a:gs>
                  <a:gs pos="100000">
                    <a:schemeClr val="bg1">
                      <a:lumMod val="95000"/>
                      <a:alpha val="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1435925" y="1729850"/>
              <a:ext cx="2590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You can replace this sample text with yours. Your text here. </a:t>
              </a:r>
            </a:p>
          </p:txBody>
        </p:sp>
      </p:grpSp>
      <p:grpSp>
        <p:nvGrpSpPr>
          <p:cNvPr id="12" name="Group 18"/>
          <p:cNvGrpSpPr/>
          <p:nvPr/>
        </p:nvGrpSpPr>
        <p:grpSpPr>
          <a:xfrm>
            <a:off x="6172200" y="1849098"/>
            <a:ext cx="3171790" cy="2111662"/>
            <a:chOff x="4600610" y="1511811"/>
            <a:chExt cx="3171790" cy="2111662"/>
          </a:xfrm>
        </p:grpSpPr>
        <p:grpSp>
          <p:nvGrpSpPr>
            <p:cNvPr id="13" name="Group 16"/>
            <p:cNvGrpSpPr/>
            <p:nvPr/>
          </p:nvGrpSpPr>
          <p:grpSpPr>
            <a:xfrm>
              <a:off x="4600610" y="1511811"/>
              <a:ext cx="3171790" cy="2111662"/>
              <a:chOff x="4600610" y="1642436"/>
              <a:chExt cx="3171790" cy="2111662"/>
            </a:xfrm>
          </p:grpSpPr>
          <p:sp>
            <p:nvSpPr>
              <p:cNvPr id="4" name="Freeform 10"/>
              <p:cNvSpPr>
                <a:spLocks/>
              </p:cNvSpPr>
              <p:nvPr/>
            </p:nvSpPr>
            <p:spPr bwMode="auto">
              <a:xfrm flipH="1">
                <a:off x="4600610" y="1642436"/>
                <a:ext cx="3171790" cy="2111662"/>
              </a:xfrm>
              <a:custGeom>
                <a:avLst/>
                <a:gdLst>
                  <a:gd name="T0" fmla="*/ 2930525 w 1846"/>
                  <a:gd name="T1" fmla="*/ 1951037 h 1229"/>
                  <a:gd name="T2" fmla="*/ 2930525 w 1846"/>
                  <a:gd name="T3" fmla="*/ 1473199 h 1229"/>
                  <a:gd name="T4" fmla="*/ 2811463 w 1846"/>
                  <a:gd name="T5" fmla="*/ 1473199 h 1229"/>
                  <a:gd name="T6" fmla="*/ 2811463 w 1846"/>
                  <a:gd name="T7" fmla="*/ 0 h 1229"/>
                  <a:gd name="T8" fmla="*/ 0 w 1846"/>
                  <a:gd name="T9" fmla="*/ 0 h 1229"/>
                  <a:gd name="T10" fmla="*/ 0 w 1846"/>
                  <a:gd name="T11" fmla="*/ 1835150 h 1229"/>
                  <a:gd name="T12" fmla="*/ 2452688 w 1846"/>
                  <a:gd name="T13" fmla="*/ 1835150 h 1229"/>
                  <a:gd name="T14" fmla="*/ 2452688 w 1846"/>
                  <a:gd name="T15" fmla="*/ 1951037 h 1229"/>
                  <a:gd name="T16" fmla="*/ 2930525 w 1846"/>
                  <a:gd name="T17" fmla="*/ 1951037 h 12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846"/>
                  <a:gd name="T28" fmla="*/ 0 h 1229"/>
                  <a:gd name="T29" fmla="*/ 1846 w 1846"/>
                  <a:gd name="T30" fmla="*/ 1229 h 122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846" h="1229">
                    <a:moveTo>
                      <a:pt x="1846" y="1229"/>
                    </a:moveTo>
                    <a:lnTo>
                      <a:pt x="1846" y="928"/>
                    </a:lnTo>
                    <a:lnTo>
                      <a:pt x="1771" y="928"/>
                    </a:lnTo>
                    <a:lnTo>
                      <a:pt x="1771" y="0"/>
                    </a:lnTo>
                    <a:lnTo>
                      <a:pt x="0" y="0"/>
                    </a:lnTo>
                    <a:lnTo>
                      <a:pt x="0" y="1156"/>
                    </a:lnTo>
                    <a:lnTo>
                      <a:pt x="1545" y="1156"/>
                    </a:lnTo>
                    <a:lnTo>
                      <a:pt x="1545" y="1229"/>
                    </a:lnTo>
                    <a:lnTo>
                      <a:pt x="1846" y="1229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convex"/>
              </a:sp3d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800600" y="1718636"/>
                <a:ext cx="2895600" cy="381000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81000"/>
                    </a:schemeClr>
                  </a:gs>
                  <a:gs pos="50000">
                    <a:schemeClr val="bg1">
                      <a:lumMod val="85000"/>
                      <a:alpha val="35000"/>
                    </a:schemeClr>
                  </a:gs>
                  <a:gs pos="100000">
                    <a:schemeClr val="bg1">
                      <a:lumMod val="95000"/>
                      <a:alpha val="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941125" y="1729850"/>
              <a:ext cx="2590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You can replace this sample text with yours. Your text here. </a:t>
              </a:r>
            </a:p>
          </p:txBody>
        </p:sp>
      </p:grpSp>
      <p:grpSp>
        <p:nvGrpSpPr>
          <p:cNvPr id="14" name="Group 24"/>
          <p:cNvGrpSpPr/>
          <p:nvPr/>
        </p:nvGrpSpPr>
        <p:grpSpPr>
          <a:xfrm>
            <a:off x="2790790" y="4191000"/>
            <a:ext cx="3171790" cy="2111662"/>
            <a:chOff x="1219200" y="3853713"/>
            <a:chExt cx="3171790" cy="2111662"/>
          </a:xfrm>
        </p:grpSpPr>
        <p:grpSp>
          <p:nvGrpSpPr>
            <p:cNvPr id="16" name="Group 17"/>
            <p:cNvGrpSpPr/>
            <p:nvPr/>
          </p:nvGrpSpPr>
          <p:grpSpPr>
            <a:xfrm>
              <a:off x="1219200" y="3853713"/>
              <a:ext cx="3171790" cy="2111662"/>
              <a:chOff x="1219200" y="3984338"/>
              <a:chExt cx="3171790" cy="2111662"/>
            </a:xfrm>
          </p:grpSpPr>
          <p:sp>
            <p:nvSpPr>
              <p:cNvPr id="3" name="Freeform 10"/>
              <p:cNvSpPr>
                <a:spLocks/>
              </p:cNvSpPr>
              <p:nvPr/>
            </p:nvSpPr>
            <p:spPr bwMode="auto">
              <a:xfrm flipV="1">
                <a:off x="1219200" y="3984338"/>
                <a:ext cx="3171790" cy="2111662"/>
              </a:xfrm>
              <a:custGeom>
                <a:avLst/>
                <a:gdLst>
                  <a:gd name="T0" fmla="*/ 2930525 w 1846"/>
                  <a:gd name="T1" fmla="*/ 1951037 h 1229"/>
                  <a:gd name="T2" fmla="*/ 2930525 w 1846"/>
                  <a:gd name="T3" fmla="*/ 1473199 h 1229"/>
                  <a:gd name="T4" fmla="*/ 2811463 w 1846"/>
                  <a:gd name="T5" fmla="*/ 1473199 h 1229"/>
                  <a:gd name="T6" fmla="*/ 2811463 w 1846"/>
                  <a:gd name="T7" fmla="*/ 0 h 1229"/>
                  <a:gd name="T8" fmla="*/ 0 w 1846"/>
                  <a:gd name="T9" fmla="*/ 0 h 1229"/>
                  <a:gd name="T10" fmla="*/ 0 w 1846"/>
                  <a:gd name="T11" fmla="*/ 1835150 h 1229"/>
                  <a:gd name="T12" fmla="*/ 2452688 w 1846"/>
                  <a:gd name="T13" fmla="*/ 1835150 h 1229"/>
                  <a:gd name="T14" fmla="*/ 2452688 w 1846"/>
                  <a:gd name="T15" fmla="*/ 1951037 h 1229"/>
                  <a:gd name="T16" fmla="*/ 2930525 w 1846"/>
                  <a:gd name="T17" fmla="*/ 1951037 h 12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846"/>
                  <a:gd name="T28" fmla="*/ 0 h 1229"/>
                  <a:gd name="T29" fmla="*/ 1846 w 1846"/>
                  <a:gd name="T30" fmla="*/ 1229 h 122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846" h="1229">
                    <a:moveTo>
                      <a:pt x="1846" y="1229"/>
                    </a:moveTo>
                    <a:lnTo>
                      <a:pt x="1846" y="928"/>
                    </a:lnTo>
                    <a:lnTo>
                      <a:pt x="1771" y="928"/>
                    </a:lnTo>
                    <a:lnTo>
                      <a:pt x="1771" y="0"/>
                    </a:lnTo>
                    <a:lnTo>
                      <a:pt x="0" y="0"/>
                    </a:lnTo>
                    <a:lnTo>
                      <a:pt x="0" y="1156"/>
                    </a:lnTo>
                    <a:lnTo>
                      <a:pt x="1545" y="1156"/>
                    </a:lnTo>
                    <a:lnTo>
                      <a:pt x="1545" y="1229"/>
                    </a:lnTo>
                    <a:lnTo>
                      <a:pt x="1846" y="1229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295400" y="4157036"/>
                <a:ext cx="2667000" cy="381000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81000"/>
                    </a:schemeClr>
                  </a:gs>
                  <a:gs pos="50000">
                    <a:schemeClr val="bg1">
                      <a:lumMod val="85000"/>
                      <a:alpha val="35000"/>
                    </a:schemeClr>
                  </a:gs>
                  <a:gs pos="100000">
                    <a:schemeClr val="bg1">
                      <a:lumMod val="95000"/>
                      <a:alpha val="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435925" y="4244450"/>
              <a:ext cx="2590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You can replace this sample text with yours. Your text here. </a:t>
              </a:r>
            </a:p>
          </p:txBody>
        </p:sp>
      </p:grpSp>
      <p:grpSp>
        <p:nvGrpSpPr>
          <p:cNvPr id="17" name="Group 23"/>
          <p:cNvGrpSpPr/>
          <p:nvPr/>
        </p:nvGrpSpPr>
        <p:grpSpPr>
          <a:xfrm>
            <a:off x="6172200" y="4191000"/>
            <a:ext cx="3171790" cy="2111662"/>
            <a:chOff x="4600610" y="3853713"/>
            <a:chExt cx="3171790" cy="2111662"/>
          </a:xfrm>
        </p:grpSpPr>
        <p:grpSp>
          <p:nvGrpSpPr>
            <p:cNvPr id="18" name="Group 18"/>
            <p:cNvGrpSpPr/>
            <p:nvPr/>
          </p:nvGrpSpPr>
          <p:grpSpPr>
            <a:xfrm>
              <a:off x="4600610" y="3853713"/>
              <a:ext cx="3171790" cy="2111662"/>
              <a:chOff x="4600610" y="3984338"/>
              <a:chExt cx="3171790" cy="2111662"/>
            </a:xfrm>
          </p:grpSpPr>
          <p:sp>
            <p:nvSpPr>
              <p:cNvPr id="5" name="Freeform 10"/>
              <p:cNvSpPr>
                <a:spLocks/>
              </p:cNvSpPr>
              <p:nvPr/>
            </p:nvSpPr>
            <p:spPr bwMode="auto">
              <a:xfrm flipH="1" flipV="1">
                <a:off x="4600610" y="3984338"/>
                <a:ext cx="3171790" cy="2111662"/>
              </a:xfrm>
              <a:custGeom>
                <a:avLst/>
                <a:gdLst>
                  <a:gd name="T0" fmla="*/ 2930525 w 1846"/>
                  <a:gd name="T1" fmla="*/ 1951037 h 1229"/>
                  <a:gd name="T2" fmla="*/ 2930525 w 1846"/>
                  <a:gd name="T3" fmla="*/ 1473199 h 1229"/>
                  <a:gd name="T4" fmla="*/ 2811463 w 1846"/>
                  <a:gd name="T5" fmla="*/ 1473199 h 1229"/>
                  <a:gd name="T6" fmla="*/ 2811463 w 1846"/>
                  <a:gd name="T7" fmla="*/ 0 h 1229"/>
                  <a:gd name="T8" fmla="*/ 0 w 1846"/>
                  <a:gd name="T9" fmla="*/ 0 h 1229"/>
                  <a:gd name="T10" fmla="*/ 0 w 1846"/>
                  <a:gd name="T11" fmla="*/ 1835150 h 1229"/>
                  <a:gd name="T12" fmla="*/ 2452688 w 1846"/>
                  <a:gd name="T13" fmla="*/ 1835150 h 1229"/>
                  <a:gd name="T14" fmla="*/ 2452688 w 1846"/>
                  <a:gd name="T15" fmla="*/ 1951037 h 1229"/>
                  <a:gd name="T16" fmla="*/ 2930525 w 1846"/>
                  <a:gd name="T17" fmla="*/ 1951037 h 12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846"/>
                  <a:gd name="T28" fmla="*/ 0 h 1229"/>
                  <a:gd name="T29" fmla="*/ 1846 w 1846"/>
                  <a:gd name="T30" fmla="*/ 1229 h 1229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846" h="1229">
                    <a:moveTo>
                      <a:pt x="1846" y="1229"/>
                    </a:moveTo>
                    <a:lnTo>
                      <a:pt x="1846" y="928"/>
                    </a:lnTo>
                    <a:lnTo>
                      <a:pt x="1771" y="928"/>
                    </a:lnTo>
                    <a:lnTo>
                      <a:pt x="1771" y="0"/>
                    </a:lnTo>
                    <a:lnTo>
                      <a:pt x="0" y="0"/>
                    </a:lnTo>
                    <a:lnTo>
                      <a:pt x="0" y="1156"/>
                    </a:lnTo>
                    <a:lnTo>
                      <a:pt x="1545" y="1156"/>
                    </a:lnTo>
                    <a:lnTo>
                      <a:pt x="1545" y="1229"/>
                    </a:lnTo>
                    <a:lnTo>
                      <a:pt x="1846" y="1229"/>
                    </a:lnTo>
                    <a:close/>
                  </a:path>
                </a:pathLst>
              </a:custGeom>
              <a:solidFill>
                <a:schemeClr val="bg2">
                  <a:lumMod val="50000"/>
                </a:schemeClr>
              </a:solidFill>
              <a:ln w="9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 prst="slope"/>
              </a:sp3d>
            </p:spPr>
            <p:txBody>
              <a:bodyPr/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029200" y="4157036"/>
                <a:ext cx="2667000" cy="381000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81000"/>
                    </a:schemeClr>
                  </a:gs>
                  <a:gs pos="50000">
                    <a:schemeClr val="bg1">
                      <a:lumMod val="85000"/>
                      <a:alpha val="35000"/>
                    </a:schemeClr>
                  </a:gs>
                  <a:gs pos="100000">
                    <a:schemeClr val="bg1">
                      <a:lumMod val="95000"/>
                      <a:alpha val="5000"/>
                    </a:schemeClr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941125" y="4320650"/>
              <a:ext cx="259080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You can replace this sample text with yours. Your text here.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2848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524984" y="1884201"/>
            <a:ext cx="4800600" cy="1800225"/>
            <a:chOff x="3429000" y="2057400"/>
            <a:chExt cx="4267200" cy="1600200"/>
          </a:xfrm>
        </p:grpSpPr>
        <p:sp>
          <p:nvSpPr>
            <p:cNvPr id="3" name="Freeform 2"/>
            <p:cNvSpPr/>
            <p:nvPr/>
          </p:nvSpPr>
          <p:spPr>
            <a:xfrm>
              <a:off x="3429000" y="2057400"/>
              <a:ext cx="4267200" cy="1600200"/>
            </a:xfrm>
            <a:custGeom>
              <a:avLst/>
              <a:gdLst>
                <a:gd name="connsiteX0" fmla="*/ 0 w 3505200"/>
                <a:gd name="connsiteY0" fmla="*/ 1600200 h 1600200"/>
                <a:gd name="connsiteX1" fmla="*/ 914402 w 3505200"/>
                <a:gd name="connsiteY1" fmla="*/ 0 h 1600200"/>
                <a:gd name="connsiteX2" fmla="*/ 2590798 w 3505200"/>
                <a:gd name="connsiteY2" fmla="*/ 0 h 1600200"/>
                <a:gd name="connsiteX3" fmla="*/ 3505200 w 3505200"/>
                <a:gd name="connsiteY3" fmla="*/ 1600200 h 1600200"/>
                <a:gd name="connsiteX4" fmla="*/ 0 w 3505200"/>
                <a:gd name="connsiteY4" fmla="*/ 1600200 h 1600200"/>
                <a:gd name="connsiteX0" fmla="*/ 0 w 3505200"/>
                <a:gd name="connsiteY0" fmla="*/ 1600200 h 1600200"/>
                <a:gd name="connsiteX1" fmla="*/ 914402 w 3505200"/>
                <a:gd name="connsiteY1" fmla="*/ 0 h 1600200"/>
                <a:gd name="connsiteX2" fmla="*/ 2590798 w 3505200"/>
                <a:gd name="connsiteY2" fmla="*/ 0 h 1600200"/>
                <a:gd name="connsiteX3" fmla="*/ 3505200 w 3505200"/>
                <a:gd name="connsiteY3" fmla="*/ 1600200 h 1600200"/>
                <a:gd name="connsiteX4" fmla="*/ 2590800 w 3505200"/>
                <a:gd name="connsiteY4" fmla="*/ 1600200 h 1600200"/>
                <a:gd name="connsiteX5" fmla="*/ 0 w 3505200"/>
                <a:gd name="connsiteY5" fmla="*/ 1600200 h 1600200"/>
                <a:gd name="connsiteX0" fmla="*/ 0 w 2590800"/>
                <a:gd name="connsiteY0" fmla="*/ 1600200 h 1600200"/>
                <a:gd name="connsiteX1" fmla="*/ 914402 w 2590800"/>
                <a:gd name="connsiteY1" fmla="*/ 0 h 1600200"/>
                <a:gd name="connsiteX2" fmla="*/ 2590798 w 2590800"/>
                <a:gd name="connsiteY2" fmla="*/ 0 h 1600200"/>
                <a:gd name="connsiteX3" fmla="*/ 2590800 w 2590800"/>
                <a:gd name="connsiteY3" fmla="*/ 1600200 h 1600200"/>
                <a:gd name="connsiteX4" fmla="*/ 0 w 2590800"/>
                <a:gd name="connsiteY4" fmla="*/ 1600200 h 1600200"/>
                <a:gd name="connsiteX0" fmla="*/ 0 w 2590800"/>
                <a:gd name="connsiteY0" fmla="*/ 1600200 h 1600200"/>
                <a:gd name="connsiteX1" fmla="*/ 544288 w 2590800"/>
                <a:gd name="connsiteY1" fmla="*/ 0 h 1600200"/>
                <a:gd name="connsiteX2" fmla="*/ 2590798 w 2590800"/>
                <a:gd name="connsiteY2" fmla="*/ 0 h 1600200"/>
                <a:gd name="connsiteX3" fmla="*/ 2590800 w 2590800"/>
                <a:gd name="connsiteY3" fmla="*/ 1600200 h 1600200"/>
                <a:gd name="connsiteX4" fmla="*/ 0 w 2590800"/>
                <a:gd name="connsiteY4" fmla="*/ 160020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1600200">
                  <a:moveTo>
                    <a:pt x="0" y="1600200"/>
                  </a:moveTo>
                  <a:lnTo>
                    <a:pt x="544288" y="0"/>
                  </a:lnTo>
                  <a:lnTo>
                    <a:pt x="2590798" y="0"/>
                  </a:lnTo>
                  <a:cubicBezTo>
                    <a:pt x="2590799" y="533400"/>
                    <a:pt x="2590799" y="1066800"/>
                    <a:pt x="2590800" y="1600200"/>
                  </a:cubicBezTo>
                  <a:lnTo>
                    <a:pt x="0" y="16002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2700000" scaled="1"/>
              <a:tileRect/>
            </a:gradFill>
            <a:ln w="38100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19600" y="2286000"/>
              <a:ext cx="2658353" cy="1066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sample text with your own text and more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495800" y="3886200"/>
            <a:ext cx="4800600" cy="1800225"/>
            <a:chOff x="3429000" y="4038600"/>
            <a:chExt cx="4267200" cy="1600200"/>
          </a:xfrm>
        </p:grpSpPr>
        <p:sp>
          <p:nvSpPr>
            <p:cNvPr id="4" name="Freeform 3"/>
            <p:cNvSpPr/>
            <p:nvPr/>
          </p:nvSpPr>
          <p:spPr>
            <a:xfrm flipV="1">
              <a:off x="3429000" y="4038600"/>
              <a:ext cx="4267200" cy="1600200"/>
            </a:xfrm>
            <a:custGeom>
              <a:avLst/>
              <a:gdLst>
                <a:gd name="connsiteX0" fmla="*/ 0 w 3505200"/>
                <a:gd name="connsiteY0" fmla="*/ 1600200 h 1600200"/>
                <a:gd name="connsiteX1" fmla="*/ 914402 w 3505200"/>
                <a:gd name="connsiteY1" fmla="*/ 0 h 1600200"/>
                <a:gd name="connsiteX2" fmla="*/ 2590798 w 3505200"/>
                <a:gd name="connsiteY2" fmla="*/ 0 h 1600200"/>
                <a:gd name="connsiteX3" fmla="*/ 3505200 w 3505200"/>
                <a:gd name="connsiteY3" fmla="*/ 1600200 h 1600200"/>
                <a:gd name="connsiteX4" fmla="*/ 0 w 3505200"/>
                <a:gd name="connsiteY4" fmla="*/ 1600200 h 1600200"/>
                <a:gd name="connsiteX0" fmla="*/ 0 w 3505200"/>
                <a:gd name="connsiteY0" fmla="*/ 1600200 h 1600200"/>
                <a:gd name="connsiteX1" fmla="*/ 914402 w 3505200"/>
                <a:gd name="connsiteY1" fmla="*/ 0 h 1600200"/>
                <a:gd name="connsiteX2" fmla="*/ 2590798 w 3505200"/>
                <a:gd name="connsiteY2" fmla="*/ 0 h 1600200"/>
                <a:gd name="connsiteX3" fmla="*/ 3505200 w 3505200"/>
                <a:gd name="connsiteY3" fmla="*/ 1600200 h 1600200"/>
                <a:gd name="connsiteX4" fmla="*/ 2590800 w 3505200"/>
                <a:gd name="connsiteY4" fmla="*/ 1600200 h 1600200"/>
                <a:gd name="connsiteX5" fmla="*/ 0 w 3505200"/>
                <a:gd name="connsiteY5" fmla="*/ 1600200 h 1600200"/>
                <a:gd name="connsiteX0" fmla="*/ 0 w 2590800"/>
                <a:gd name="connsiteY0" fmla="*/ 1600200 h 1600200"/>
                <a:gd name="connsiteX1" fmla="*/ 914402 w 2590800"/>
                <a:gd name="connsiteY1" fmla="*/ 0 h 1600200"/>
                <a:gd name="connsiteX2" fmla="*/ 2590798 w 2590800"/>
                <a:gd name="connsiteY2" fmla="*/ 0 h 1600200"/>
                <a:gd name="connsiteX3" fmla="*/ 2590800 w 2590800"/>
                <a:gd name="connsiteY3" fmla="*/ 1600200 h 1600200"/>
                <a:gd name="connsiteX4" fmla="*/ 0 w 2590800"/>
                <a:gd name="connsiteY4" fmla="*/ 1600200 h 1600200"/>
                <a:gd name="connsiteX0" fmla="*/ 0 w 2590800"/>
                <a:gd name="connsiteY0" fmla="*/ 1600200 h 1600200"/>
                <a:gd name="connsiteX1" fmla="*/ 544288 w 2590800"/>
                <a:gd name="connsiteY1" fmla="*/ 0 h 1600200"/>
                <a:gd name="connsiteX2" fmla="*/ 2590798 w 2590800"/>
                <a:gd name="connsiteY2" fmla="*/ 0 h 1600200"/>
                <a:gd name="connsiteX3" fmla="*/ 2590800 w 2590800"/>
                <a:gd name="connsiteY3" fmla="*/ 1600200 h 1600200"/>
                <a:gd name="connsiteX4" fmla="*/ 0 w 2590800"/>
                <a:gd name="connsiteY4" fmla="*/ 1600200 h 160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0800" h="1600200">
                  <a:moveTo>
                    <a:pt x="0" y="1600200"/>
                  </a:moveTo>
                  <a:lnTo>
                    <a:pt x="544288" y="0"/>
                  </a:lnTo>
                  <a:lnTo>
                    <a:pt x="2590798" y="0"/>
                  </a:lnTo>
                  <a:cubicBezTo>
                    <a:pt x="2590799" y="533400"/>
                    <a:pt x="2590799" y="1066800"/>
                    <a:pt x="2590800" y="1600200"/>
                  </a:cubicBezTo>
                  <a:lnTo>
                    <a:pt x="0" y="16002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65000"/>
                    <a:lumOff val="35000"/>
                    <a:shade val="30000"/>
                    <a:satMod val="115000"/>
                  </a:schemeClr>
                </a:gs>
                <a:gs pos="50000">
                  <a:schemeClr val="tx1">
                    <a:lumMod val="65000"/>
                    <a:lumOff val="35000"/>
                    <a:shade val="67500"/>
                    <a:satMod val="115000"/>
                  </a:schemeClr>
                </a:gs>
                <a:gs pos="100000">
                  <a:schemeClr val="tx1">
                    <a:lumMod val="65000"/>
                    <a:lumOff val="3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9600" y="4267021"/>
              <a:ext cx="2955227" cy="1066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You can replace this sample text with your own text and more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 Cause and 2 Effects</a:t>
            </a:r>
          </a:p>
        </p:txBody>
      </p:sp>
      <p:sp>
        <p:nvSpPr>
          <p:cNvPr id="5" name="Pentagon 4"/>
          <p:cNvSpPr/>
          <p:nvPr/>
        </p:nvSpPr>
        <p:spPr>
          <a:xfrm>
            <a:off x="2524531" y="3084554"/>
            <a:ext cx="2828925" cy="1371600"/>
          </a:xfrm>
          <a:prstGeom prst="homePlate">
            <a:avLst>
              <a:gd name="adj" fmla="val 34735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tx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tx2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381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610256" y="3527789"/>
            <a:ext cx="2509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Details of Cause</a:t>
            </a:r>
          </a:p>
        </p:txBody>
      </p:sp>
    </p:spTree>
    <p:extLst>
      <p:ext uri="{BB962C8B-B14F-4D97-AF65-F5344CB8AC3E}">
        <p14:creationId xmlns:p14="http://schemas.microsoft.com/office/powerpoint/2010/main" val="87380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5 Causes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4725194" y="3961606"/>
            <a:ext cx="5029200" cy="15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92194" y="1872522"/>
            <a:ext cx="426640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You can replace this placeholder text with yours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You can replace this placeholder text with yours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You can replace this placeholder text with yours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DF10FB-601C-41BA-A344-DC1DF8230B78}"/>
              </a:ext>
            </a:extLst>
          </p:cNvPr>
          <p:cNvGrpSpPr/>
          <p:nvPr/>
        </p:nvGrpSpPr>
        <p:grpSpPr>
          <a:xfrm>
            <a:off x="3731760" y="1247929"/>
            <a:ext cx="2449969" cy="2303214"/>
            <a:chOff x="3731760" y="1247929"/>
            <a:chExt cx="2449969" cy="2303214"/>
          </a:xfrm>
        </p:grpSpPr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3731762" y="1247929"/>
              <a:ext cx="2449967" cy="2303214"/>
            </a:xfrm>
            <a:custGeom>
              <a:avLst/>
              <a:gdLst/>
              <a:ahLst/>
              <a:cxnLst>
                <a:cxn ang="0">
                  <a:pos x="890" y="652"/>
                </a:cxn>
                <a:cxn ang="0">
                  <a:pos x="1058" y="474"/>
                </a:cxn>
                <a:cxn ang="0">
                  <a:pos x="556" y="0"/>
                </a:cxn>
                <a:cxn ang="0">
                  <a:pos x="330" y="240"/>
                </a:cxn>
                <a:cxn ang="0">
                  <a:pos x="20" y="12"/>
                </a:cxn>
                <a:cxn ang="0">
                  <a:pos x="0" y="1130"/>
                </a:cxn>
                <a:cxn ang="0">
                  <a:pos x="1202" y="884"/>
                </a:cxn>
                <a:cxn ang="0">
                  <a:pos x="890" y="652"/>
                </a:cxn>
              </a:cxnLst>
              <a:rect l="0" t="0" r="r" b="b"/>
              <a:pathLst>
                <a:path w="1202" h="1130">
                  <a:moveTo>
                    <a:pt x="890" y="652"/>
                  </a:moveTo>
                  <a:lnTo>
                    <a:pt x="1058" y="474"/>
                  </a:lnTo>
                  <a:lnTo>
                    <a:pt x="556" y="0"/>
                  </a:lnTo>
                  <a:lnTo>
                    <a:pt x="330" y="240"/>
                  </a:lnTo>
                  <a:lnTo>
                    <a:pt x="20" y="12"/>
                  </a:lnTo>
                  <a:lnTo>
                    <a:pt x="0" y="1130"/>
                  </a:lnTo>
                  <a:lnTo>
                    <a:pt x="1202" y="884"/>
                  </a:lnTo>
                  <a:lnTo>
                    <a:pt x="890" y="65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31760" y="2039507"/>
              <a:ext cx="1858877" cy="1066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Your text here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FF6C7AF-DB54-46B5-A521-55F38AB87F5C}"/>
              </a:ext>
            </a:extLst>
          </p:cNvPr>
          <p:cNvGrpSpPr/>
          <p:nvPr/>
        </p:nvGrpSpPr>
        <p:grpSpPr>
          <a:xfrm>
            <a:off x="3751085" y="3131265"/>
            <a:ext cx="2649715" cy="2841310"/>
            <a:chOff x="3751085" y="3131265"/>
            <a:chExt cx="2649715" cy="2841310"/>
          </a:xfrm>
        </p:grpSpPr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3751085" y="3131265"/>
              <a:ext cx="2649715" cy="2841310"/>
            </a:xfrm>
            <a:custGeom>
              <a:avLst/>
              <a:gdLst/>
              <a:ahLst/>
              <a:cxnLst>
                <a:cxn ang="0">
                  <a:pos x="1300" y="440"/>
                </a:cxn>
                <a:cxn ang="0">
                  <a:pos x="1086" y="372"/>
                </a:cxn>
                <a:cxn ang="0">
                  <a:pos x="1208" y="0"/>
                </a:cxn>
                <a:cxn ang="0">
                  <a:pos x="0" y="244"/>
                </a:cxn>
                <a:cxn ang="0">
                  <a:pos x="752" y="1394"/>
                </a:cxn>
                <a:cxn ang="0">
                  <a:pos x="872" y="1028"/>
                </a:cxn>
                <a:cxn ang="0">
                  <a:pos x="1090" y="1098"/>
                </a:cxn>
                <a:cxn ang="0">
                  <a:pos x="1300" y="440"/>
                </a:cxn>
              </a:cxnLst>
              <a:rect l="0" t="0" r="r" b="b"/>
              <a:pathLst>
                <a:path w="1300" h="1394">
                  <a:moveTo>
                    <a:pt x="1300" y="440"/>
                  </a:moveTo>
                  <a:lnTo>
                    <a:pt x="1086" y="372"/>
                  </a:lnTo>
                  <a:lnTo>
                    <a:pt x="1208" y="0"/>
                  </a:lnTo>
                  <a:lnTo>
                    <a:pt x="0" y="244"/>
                  </a:lnTo>
                  <a:lnTo>
                    <a:pt x="752" y="1394"/>
                  </a:lnTo>
                  <a:lnTo>
                    <a:pt x="872" y="1028"/>
                  </a:lnTo>
                  <a:lnTo>
                    <a:pt x="1090" y="1098"/>
                  </a:lnTo>
                  <a:lnTo>
                    <a:pt x="1300" y="44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114951" y="3827971"/>
              <a:ext cx="1858877" cy="1066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F9B8CA5-DCC0-4E0F-9E52-1EB4995DB3EF}"/>
              </a:ext>
            </a:extLst>
          </p:cNvPr>
          <p:cNvGrpSpPr/>
          <p:nvPr/>
        </p:nvGrpSpPr>
        <p:grpSpPr>
          <a:xfrm>
            <a:off x="2256074" y="3680531"/>
            <a:ext cx="2963604" cy="2796469"/>
            <a:chOff x="2256074" y="3680531"/>
            <a:chExt cx="2963604" cy="2796469"/>
          </a:xfrm>
        </p:grpSpPr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2256074" y="3680531"/>
              <a:ext cx="2963604" cy="2796469"/>
            </a:xfrm>
            <a:custGeom>
              <a:avLst/>
              <a:gdLst/>
              <a:ahLst/>
              <a:cxnLst>
                <a:cxn ang="0">
                  <a:pos x="1454" y="1148"/>
                </a:cxn>
                <a:cxn ang="0">
                  <a:pos x="702" y="0"/>
                </a:cxn>
                <a:cxn ang="0">
                  <a:pos x="0" y="1148"/>
                </a:cxn>
                <a:cxn ang="0">
                  <a:pos x="396" y="1148"/>
                </a:cxn>
                <a:cxn ang="0">
                  <a:pos x="398" y="1372"/>
                </a:cxn>
                <a:cxn ang="0">
                  <a:pos x="1088" y="1368"/>
                </a:cxn>
                <a:cxn ang="0">
                  <a:pos x="1086" y="1148"/>
                </a:cxn>
                <a:cxn ang="0">
                  <a:pos x="1454" y="1148"/>
                </a:cxn>
              </a:cxnLst>
              <a:rect l="0" t="0" r="r" b="b"/>
              <a:pathLst>
                <a:path w="1454" h="1372">
                  <a:moveTo>
                    <a:pt x="1454" y="1148"/>
                  </a:moveTo>
                  <a:lnTo>
                    <a:pt x="702" y="0"/>
                  </a:lnTo>
                  <a:lnTo>
                    <a:pt x="0" y="1148"/>
                  </a:lnTo>
                  <a:lnTo>
                    <a:pt x="396" y="1148"/>
                  </a:lnTo>
                  <a:lnTo>
                    <a:pt x="398" y="1372"/>
                  </a:lnTo>
                  <a:lnTo>
                    <a:pt x="1088" y="1368"/>
                  </a:lnTo>
                  <a:lnTo>
                    <a:pt x="1086" y="1148"/>
                  </a:lnTo>
                  <a:lnTo>
                    <a:pt x="1454" y="1148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>
              <a:noFill/>
              <a:headEnd/>
              <a:tailEnd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99144" y="4953331"/>
              <a:ext cx="1858877" cy="1066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D925F74-B69D-47B5-94DC-AEA4785AE586}"/>
              </a:ext>
            </a:extLst>
          </p:cNvPr>
          <p:cNvGrpSpPr/>
          <p:nvPr/>
        </p:nvGrpSpPr>
        <p:grpSpPr>
          <a:xfrm>
            <a:off x="1066800" y="3134282"/>
            <a:ext cx="2560032" cy="2865769"/>
            <a:chOff x="1066800" y="3134282"/>
            <a:chExt cx="2560032" cy="2865769"/>
          </a:xfrm>
        </p:grpSpPr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1066800" y="3134282"/>
              <a:ext cx="2560032" cy="2865769"/>
            </a:xfrm>
            <a:custGeom>
              <a:avLst/>
              <a:gdLst/>
              <a:ahLst/>
              <a:cxnLst>
                <a:cxn ang="0">
                  <a:pos x="1256" y="248"/>
                </a:cxn>
                <a:cxn ang="0">
                  <a:pos x="90" y="0"/>
                </a:cxn>
                <a:cxn ang="0">
                  <a:pos x="214" y="380"/>
                </a:cxn>
                <a:cxn ang="0">
                  <a:pos x="0" y="452"/>
                </a:cxn>
                <a:cxn ang="0">
                  <a:pos x="218" y="1106"/>
                </a:cxn>
                <a:cxn ang="0">
                  <a:pos x="428" y="1036"/>
                </a:cxn>
                <a:cxn ang="0">
                  <a:pos x="548" y="1406"/>
                </a:cxn>
                <a:cxn ang="0">
                  <a:pos x="1256" y="248"/>
                </a:cxn>
              </a:cxnLst>
              <a:rect l="0" t="0" r="r" b="b"/>
              <a:pathLst>
                <a:path w="1256" h="1406">
                  <a:moveTo>
                    <a:pt x="1256" y="248"/>
                  </a:moveTo>
                  <a:lnTo>
                    <a:pt x="90" y="0"/>
                  </a:lnTo>
                  <a:lnTo>
                    <a:pt x="214" y="380"/>
                  </a:lnTo>
                  <a:lnTo>
                    <a:pt x="0" y="452"/>
                  </a:lnTo>
                  <a:lnTo>
                    <a:pt x="218" y="1106"/>
                  </a:lnTo>
                  <a:lnTo>
                    <a:pt x="428" y="1036"/>
                  </a:lnTo>
                  <a:lnTo>
                    <a:pt x="548" y="1406"/>
                  </a:lnTo>
                  <a:lnTo>
                    <a:pt x="1256" y="24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59939" y="3693821"/>
              <a:ext cx="1858877" cy="1066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C0C7EA-E51B-4EA6-A734-62E8E807BF08}"/>
              </a:ext>
            </a:extLst>
          </p:cNvPr>
          <p:cNvGrpSpPr/>
          <p:nvPr/>
        </p:nvGrpSpPr>
        <p:grpSpPr>
          <a:xfrm>
            <a:off x="1292066" y="1270430"/>
            <a:ext cx="2401049" cy="2266526"/>
            <a:chOff x="1292066" y="1270430"/>
            <a:chExt cx="2401049" cy="2266526"/>
          </a:xfrm>
        </p:grpSpPr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1292066" y="1270430"/>
              <a:ext cx="2401049" cy="2266526"/>
            </a:xfrm>
            <a:custGeom>
              <a:avLst/>
              <a:gdLst/>
              <a:ahLst/>
              <a:cxnLst>
                <a:cxn ang="0">
                  <a:pos x="878" y="220"/>
                </a:cxn>
                <a:cxn ang="0">
                  <a:pos x="764" y="56"/>
                </a:cxn>
                <a:cxn ang="0">
                  <a:pos x="198" y="450"/>
                </a:cxn>
                <a:cxn ang="0">
                  <a:pos x="322" y="628"/>
                </a:cxn>
                <a:cxn ang="0">
                  <a:pos x="0" y="862"/>
                </a:cxn>
                <a:cxn ang="0">
                  <a:pos x="1156" y="1112"/>
                </a:cxn>
                <a:cxn ang="0">
                  <a:pos x="1178" y="0"/>
                </a:cxn>
                <a:cxn ang="0">
                  <a:pos x="878" y="220"/>
                </a:cxn>
              </a:cxnLst>
              <a:rect l="0" t="0" r="r" b="b"/>
              <a:pathLst>
                <a:path w="1178" h="1112">
                  <a:moveTo>
                    <a:pt x="878" y="220"/>
                  </a:moveTo>
                  <a:lnTo>
                    <a:pt x="764" y="56"/>
                  </a:lnTo>
                  <a:lnTo>
                    <a:pt x="198" y="450"/>
                  </a:lnTo>
                  <a:lnTo>
                    <a:pt x="322" y="628"/>
                  </a:lnTo>
                  <a:lnTo>
                    <a:pt x="0" y="862"/>
                  </a:lnTo>
                  <a:lnTo>
                    <a:pt x="1156" y="1112"/>
                  </a:lnTo>
                  <a:lnTo>
                    <a:pt x="1178" y="0"/>
                  </a:lnTo>
                  <a:lnTo>
                    <a:pt x="878" y="220"/>
                  </a:lnTo>
                  <a:close/>
                </a:path>
              </a:pathLst>
            </a:custGeom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75048" y="2039507"/>
              <a:ext cx="1858877" cy="1066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Causes</a:t>
            </a:r>
          </a:p>
        </p:txBody>
      </p:sp>
      <p:grpSp>
        <p:nvGrpSpPr>
          <p:cNvPr id="7" name="Group 11"/>
          <p:cNvGrpSpPr/>
          <p:nvPr/>
        </p:nvGrpSpPr>
        <p:grpSpPr>
          <a:xfrm>
            <a:off x="3352800" y="822428"/>
            <a:ext cx="5283883" cy="5578372"/>
            <a:chOff x="2113994" y="1905000"/>
            <a:chExt cx="3994685" cy="4217323"/>
          </a:xfrm>
          <a:solidFill>
            <a:schemeClr val="accent3">
              <a:lumMod val="75000"/>
            </a:schemeClr>
          </a:solidFill>
          <a:effectLst>
            <a:outerShdw blurRad="177800" dist="38100" dir="5400000" sx="103000" sy="103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threePt" dir="t"/>
          </a:scene3d>
        </p:grpSpPr>
        <p:sp>
          <p:nvSpPr>
            <p:cNvPr id="3" name="Oval 2"/>
            <p:cNvSpPr/>
            <p:nvPr/>
          </p:nvSpPr>
          <p:spPr>
            <a:xfrm>
              <a:off x="3435925" y="1905000"/>
              <a:ext cx="1371600" cy="1676400"/>
            </a:xfrm>
            <a:custGeom>
              <a:avLst/>
              <a:gdLst/>
              <a:ahLst/>
              <a:cxnLst/>
              <a:rect l="l" t="t" r="r" b="b"/>
              <a:pathLst>
                <a:path w="1371600" h="1676400">
                  <a:moveTo>
                    <a:pt x="685800" y="0"/>
                  </a:moveTo>
                  <a:cubicBezTo>
                    <a:pt x="1064557" y="0"/>
                    <a:pt x="1371600" y="307043"/>
                    <a:pt x="1371600" y="685800"/>
                  </a:cubicBezTo>
                  <a:cubicBezTo>
                    <a:pt x="1371600" y="1012075"/>
                    <a:pt x="1143753" y="1285132"/>
                    <a:pt x="838200" y="1353263"/>
                  </a:cubicBezTo>
                  <a:lnTo>
                    <a:pt x="838200" y="1371600"/>
                  </a:lnTo>
                  <a:lnTo>
                    <a:pt x="990600" y="1371600"/>
                  </a:lnTo>
                  <a:lnTo>
                    <a:pt x="685800" y="1676400"/>
                  </a:lnTo>
                  <a:lnTo>
                    <a:pt x="381000" y="1371600"/>
                  </a:lnTo>
                  <a:lnTo>
                    <a:pt x="533400" y="1371600"/>
                  </a:lnTo>
                  <a:lnTo>
                    <a:pt x="533400" y="1353263"/>
                  </a:lnTo>
                  <a:cubicBezTo>
                    <a:pt x="227848" y="1285132"/>
                    <a:pt x="0" y="1012075"/>
                    <a:pt x="0" y="685800"/>
                  </a:cubicBezTo>
                  <a:cubicBezTo>
                    <a:pt x="0" y="307043"/>
                    <a:pt x="307043" y="0"/>
                    <a:pt x="685800" y="0"/>
                  </a:cubicBezTo>
                  <a:close/>
                </a:path>
              </a:pathLst>
            </a:custGeom>
            <a:grpFill/>
            <a:ln>
              <a:noFill/>
            </a:ln>
            <a:sp3d extrusionH="127000">
              <a:bevelT w="139700" prst="cross"/>
              <a:extrusionClr>
                <a:schemeClr val="bg1">
                  <a:lumMod val="6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Oval 2"/>
            <p:cNvSpPr/>
            <p:nvPr/>
          </p:nvSpPr>
          <p:spPr>
            <a:xfrm rot="3320096">
              <a:off x="4584679" y="2530339"/>
              <a:ext cx="1371600" cy="1676400"/>
            </a:xfrm>
            <a:custGeom>
              <a:avLst/>
              <a:gdLst/>
              <a:ahLst/>
              <a:cxnLst/>
              <a:rect l="l" t="t" r="r" b="b"/>
              <a:pathLst>
                <a:path w="1371600" h="1676400">
                  <a:moveTo>
                    <a:pt x="685800" y="0"/>
                  </a:moveTo>
                  <a:cubicBezTo>
                    <a:pt x="1064557" y="0"/>
                    <a:pt x="1371600" y="307043"/>
                    <a:pt x="1371600" y="685800"/>
                  </a:cubicBezTo>
                  <a:cubicBezTo>
                    <a:pt x="1371600" y="1012075"/>
                    <a:pt x="1143753" y="1285132"/>
                    <a:pt x="838200" y="1353263"/>
                  </a:cubicBezTo>
                  <a:lnTo>
                    <a:pt x="838200" y="1371600"/>
                  </a:lnTo>
                  <a:lnTo>
                    <a:pt x="990600" y="1371600"/>
                  </a:lnTo>
                  <a:lnTo>
                    <a:pt x="685800" y="1676400"/>
                  </a:lnTo>
                  <a:lnTo>
                    <a:pt x="381000" y="1371600"/>
                  </a:lnTo>
                  <a:lnTo>
                    <a:pt x="533400" y="1371600"/>
                  </a:lnTo>
                  <a:lnTo>
                    <a:pt x="533400" y="1353263"/>
                  </a:lnTo>
                  <a:cubicBezTo>
                    <a:pt x="227848" y="1285132"/>
                    <a:pt x="0" y="1012075"/>
                    <a:pt x="0" y="685800"/>
                  </a:cubicBezTo>
                  <a:cubicBezTo>
                    <a:pt x="0" y="307043"/>
                    <a:pt x="307043" y="0"/>
                    <a:pt x="685800" y="0"/>
                  </a:cubicBezTo>
                  <a:close/>
                </a:path>
              </a:pathLst>
            </a:custGeom>
            <a:grpFill/>
            <a:ln>
              <a:noFill/>
            </a:ln>
            <a:sp3d extrusionH="127000">
              <a:bevelT w="139700" prst="cross"/>
              <a:extrusionClr>
                <a:schemeClr val="bg1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Oval 2"/>
            <p:cNvSpPr/>
            <p:nvPr/>
          </p:nvSpPr>
          <p:spPr>
            <a:xfrm rot="18279904" flipH="1">
              <a:off x="2273320" y="2530339"/>
              <a:ext cx="1371600" cy="1676400"/>
            </a:xfrm>
            <a:custGeom>
              <a:avLst/>
              <a:gdLst/>
              <a:ahLst/>
              <a:cxnLst/>
              <a:rect l="l" t="t" r="r" b="b"/>
              <a:pathLst>
                <a:path w="1371600" h="1676400">
                  <a:moveTo>
                    <a:pt x="685800" y="0"/>
                  </a:moveTo>
                  <a:cubicBezTo>
                    <a:pt x="1064557" y="0"/>
                    <a:pt x="1371600" y="307043"/>
                    <a:pt x="1371600" y="685800"/>
                  </a:cubicBezTo>
                  <a:cubicBezTo>
                    <a:pt x="1371600" y="1012075"/>
                    <a:pt x="1143753" y="1285132"/>
                    <a:pt x="838200" y="1353263"/>
                  </a:cubicBezTo>
                  <a:lnTo>
                    <a:pt x="838200" y="1371600"/>
                  </a:lnTo>
                  <a:lnTo>
                    <a:pt x="990600" y="1371600"/>
                  </a:lnTo>
                  <a:lnTo>
                    <a:pt x="685800" y="1676400"/>
                  </a:lnTo>
                  <a:lnTo>
                    <a:pt x="381000" y="1371600"/>
                  </a:lnTo>
                  <a:lnTo>
                    <a:pt x="533400" y="1371600"/>
                  </a:lnTo>
                  <a:lnTo>
                    <a:pt x="533400" y="1353263"/>
                  </a:lnTo>
                  <a:cubicBezTo>
                    <a:pt x="227848" y="1285132"/>
                    <a:pt x="0" y="1012075"/>
                    <a:pt x="0" y="685800"/>
                  </a:cubicBezTo>
                  <a:cubicBezTo>
                    <a:pt x="0" y="307043"/>
                    <a:pt x="307043" y="0"/>
                    <a:pt x="685800" y="0"/>
                  </a:cubicBezTo>
                  <a:close/>
                </a:path>
              </a:pathLst>
            </a:custGeom>
            <a:grpFill/>
            <a:ln>
              <a:noFill/>
            </a:ln>
            <a:sp3d extrusionH="127000">
              <a:bevelT w="139700" prst="cross"/>
              <a:extrusionClr>
                <a:schemeClr val="bg1">
                  <a:lumMod val="6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" name="Oval 2"/>
            <p:cNvSpPr/>
            <p:nvPr/>
          </p:nvSpPr>
          <p:spPr>
            <a:xfrm flipV="1">
              <a:off x="3428999" y="4445923"/>
              <a:ext cx="1371600" cy="1676400"/>
            </a:xfrm>
            <a:custGeom>
              <a:avLst/>
              <a:gdLst/>
              <a:ahLst/>
              <a:cxnLst/>
              <a:rect l="l" t="t" r="r" b="b"/>
              <a:pathLst>
                <a:path w="1371600" h="1676400">
                  <a:moveTo>
                    <a:pt x="685800" y="0"/>
                  </a:moveTo>
                  <a:cubicBezTo>
                    <a:pt x="1064557" y="0"/>
                    <a:pt x="1371600" y="307043"/>
                    <a:pt x="1371600" y="685800"/>
                  </a:cubicBezTo>
                  <a:cubicBezTo>
                    <a:pt x="1371600" y="1012075"/>
                    <a:pt x="1143753" y="1285132"/>
                    <a:pt x="838200" y="1353263"/>
                  </a:cubicBezTo>
                  <a:lnTo>
                    <a:pt x="838200" y="1371600"/>
                  </a:lnTo>
                  <a:lnTo>
                    <a:pt x="990600" y="1371600"/>
                  </a:lnTo>
                  <a:lnTo>
                    <a:pt x="685800" y="1676400"/>
                  </a:lnTo>
                  <a:lnTo>
                    <a:pt x="381000" y="1371600"/>
                  </a:lnTo>
                  <a:lnTo>
                    <a:pt x="533400" y="1371600"/>
                  </a:lnTo>
                  <a:lnTo>
                    <a:pt x="533400" y="1353263"/>
                  </a:lnTo>
                  <a:cubicBezTo>
                    <a:pt x="227848" y="1285132"/>
                    <a:pt x="0" y="1012075"/>
                    <a:pt x="0" y="685800"/>
                  </a:cubicBezTo>
                  <a:cubicBezTo>
                    <a:pt x="0" y="307043"/>
                    <a:pt x="307043" y="0"/>
                    <a:pt x="685800" y="0"/>
                  </a:cubicBezTo>
                  <a:close/>
                </a:path>
              </a:pathLst>
            </a:custGeom>
            <a:grpFill/>
            <a:ln>
              <a:noFill/>
            </a:ln>
            <a:sp3d extrusionH="127000">
              <a:bevelT w="139700" prst="cross"/>
              <a:extrusionClr>
                <a:schemeClr val="bg1">
                  <a:lumMod val="6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Oval 2"/>
            <p:cNvSpPr/>
            <p:nvPr/>
          </p:nvSpPr>
          <p:spPr>
            <a:xfrm rot="18279904" flipV="1">
              <a:off x="4577753" y="3820584"/>
              <a:ext cx="1371600" cy="1676400"/>
            </a:xfrm>
            <a:custGeom>
              <a:avLst/>
              <a:gdLst/>
              <a:ahLst/>
              <a:cxnLst/>
              <a:rect l="l" t="t" r="r" b="b"/>
              <a:pathLst>
                <a:path w="1371600" h="1676400">
                  <a:moveTo>
                    <a:pt x="685800" y="0"/>
                  </a:moveTo>
                  <a:cubicBezTo>
                    <a:pt x="1064557" y="0"/>
                    <a:pt x="1371600" y="307043"/>
                    <a:pt x="1371600" y="685800"/>
                  </a:cubicBezTo>
                  <a:cubicBezTo>
                    <a:pt x="1371600" y="1012075"/>
                    <a:pt x="1143753" y="1285132"/>
                    <a:pt x="838200" y="1353263"/>
                  </a:cubicBezTo>
                  <a:lnTo>
                    <a:pt x="838200" y="1371600"/>
                  </a:lnTo>
                  <a:lnTo>
                    <a:pt x="990600" y="1371600"/>
                  </a:lnTo>
                  <a:lnTo>
                    <a:pt x="685800" y="1676400"/>
                  </a:lnTo>
                  <a:lnTo>
                    <a:pt x="381000" y="1371600"/>
                  </a:lnTo>
                  <a:lnTo>
                    <a:pt x="533400" y="1371600"/>
                  </a:lnTo>
                  <a:lnTo>
                    <a:pt x="533400" y="1353263"/>
                  </a:lnTo>
                  <a:cubicBezTo>
                    <a:pt x="227848" y="1285132"/>
                    <a:pt x="0" y="1012075"/>
                    <a:pt x="0" y="685800"/>
                  </a:cubicBezTo>
                  <a:cubicBezTo>
                    <a:pt x="0" y="307043"/>
                    <a:pt x="307043" y="0"/>
                    <a:pt x="685800" y="0"/>
                  </a:cubicBezTo>
                  <a:close/>
                </a:path>
              </a:pathLst>
            </a:custGeom>
            <a:grpFill/>
            <a:ln>
              <a:noFill/>
            </a:ln>
            <a:sp3d extrusionH="127000">
              <a:bevelT w="139700" prst="cross"/>
              <a:extrusionClr>
                <a:schemeClr val="bg1">
                  <a:lumMod val="6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Oval 2"/>
            <p:cNvSpPr/>
            <p:nvPr/>
          </p:nvSpPr>
          <p:spPr>
            <a:xfrm rot="3320096" flipH="1" flipV="1">
              <a:off x="2266394" y="3820584"/>
              <a:ext cx="1371600" cy="1676400"/>
            </a:xfrm>
            <a:custGeom>
              <a:avLst/>
              <a:gdLst/>
              <a:ahLst/>
              <a:cxnLst/>
              <a:rect l="l" t="t" r="r" b="b"/>
              <a:pathLst>
                <a:path w="1371600" h="1676400">
                  <a:moveTo>
                    <a:pt x="685800" y="0"/>
                  </a:moveTo>
                  <a:cubicBezTo>
                    <a:pt x="1064557" y="0"/>
                    <a:pt x="1371600" y="307043"/>
                    <a:pt x="1371600" y="685800"/>
                  </a:cubicBezTo>
                  <a:cubicBezTo>
                    <a:pt x="1371600" y="1012075"/>
                    <a:pt x="1143753" y="1285132"/>
                    <a:pt x="838200" y="1353263"/>
                  </a:cubicBezTo>
                  <a:lnTo>
                    <a:pt x="838200" y="1371600"/>
                  </a:lnTo>
                  <a:lnTo>
                    <a:pt x="990600" y="1371600"/>
                  </a:lnTo>
                  <a:lnTo>
                    <a:pt x="685800" y="1676400"/>
                  </a:lnTo>
                  <a:lnTo>
                    <a:pt x="381000" y="1371600"/>
                  </a:lnTo>
                  <a:lnTo>
                    <a:pt x="533400" y="1371600"/>
                  </a:lnTo>
                  <a:lnTo>
                    <a:pt x="533400" y="1353263"/>
                  </a:lnTo>
                  <a:cubicBezTo>
                    <a:pt x="227848" y="1285132"/>
                    <a:pt x="0" y="1012075"/>
                    <a:pt x="0" y="685800"/>
                  </a:cubicBezTo>
                  <a:cubicBezTo>
                    <a:pt x="0" y="307043"/>
                    <a:pt x="307043" y="0"/>
                    <a:pt x="685800" y="0"/>
                  </a:cubicBezTo>
                  <a:close/>
                </a:path>
              </a:pathLst>
            </a:custGeom>
            <a:grpFill/>
            <a:ln>
              <a:noFill/>
            </a:ln>
            <a:sp3d extrusionH="127000">
              <a:bevelT w="139700" prst="cross"/>
              <a:extrusionClr>
                <a:schemeClr val="bg1">
                  <a:lumMod val="6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400" b="1" dirty="0">
                  <a:solidFill>
                    <a:schemeClr val="tx1"/>
                  </a:solidFill>
                </a:rPr>
                <a:t>5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163416" y="1324248"/>
            <a:ext cx="240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w Cen MT Condensed Extra Bold" panose="020B0803020202020204" pitchFamily="34" charset="0"/>
              </a:rPr>
              <a:t>Subtitle text here</a:t>
            </a:r>
          </a:p>
          <a:p>
            <a:pPr algn="ctr"/>
            <a:r>
              <a:rPr lang="en-US" sz="2400" dirty="0">
                <a:latin typeface="Calibri" pitchFamily="34" charset="0"/>
              </a:rPr>
              <a:t>You can replace this text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40605" y="2676525"/>
            <a:ext cx="240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 Condensed Extra Bold" panose="020B0803020202020204" pitchFamily="34" charset="0"/>
              </a:rPr>
              <a:t>Subtitle text here</a:t>
            </a:r>
          </a:p>
          <a:p>
            <a:r>
              <a:rPr lang="en-US" sz="2400" dirty="0">
                <a:latin typeface="Calibri" pitchFamily="34" charset="0"/>
              </a:rPr>
              <a:t>You can replace this text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51972" y="5518610"/>
            <a:ext cx="240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w Cen MT Condensed Extra Bold" panose="020B0803020202020204" pitchFamily="34" charset="0"/>
              </a:rPr>
              <a:t>Subtitle text here</a:t>
            </a:r>
          </a:p>
          <a:p>
            <a:pPr algn="r"/>
            <a:r>
              <a:rPr lang="en-US" sz="2400" dirty="0">
                <a:latin typeface="Calibri" pitchFamily="34" charset="0"/>
              </a:rPr>
              <a:t>You can replace this text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63000" y="4139833"/>
            <a:ext cx="240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 Condensed Extra Bold" panose="020B0803020202020204" pitchFamily="34" charset="0"/>
              </a:rPr>
              <a:t>Subtitle text here</a:t>
            </a:r>
          </a:p>
          <a:p>
            <a:r>
              <a:rPr lang="en-US" sz="2400" dirty="0">
                <a:latin typeface="Calibri" pitchFamily="34" charset="0"/>
              </a:rPr>
              <a:t>You can replace this text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59066" y="2220138"/>
            <a:ext cx="240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w Cen MT Condensed Extra Bold" panose="020B0803020202020204" pitchFamily="34" charset="0"/>
              </a:rPr>
              <a:t>Subtitle text here</a:t>
            </a:r>
          </a:p>
          <a:p>
            <a:pPr algn="r"/>
            <a:r>
              <a:rPr lang="en-US" sz="2400" dirty="0">
                <a:latin typeface="Calibri" pitchFamily="34" charset="0"/>
              </a:rPr>
              <a:t>You can replace this text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2005" y="3884239"/>
            <a:ext cx="24053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Tw Cen MT Condensed Extra Bold" panose="020B0803020202020204" pitchFamily="34" charset="0"/>
              </a:rPr>
              <a:t>Subtitle text here</a:t>
            </a:r>
          </a:p>
          <a:p>
            <a:pPr algn="r"/>
            <a:r>
              <a:rPr lang="en-US" sz="2400" dirty="0">
                <a:latin typeface="Calibri" pitchFamily="34" charset="0"/>
              </a:rPr>
              <a:t>You can replace this text</a:t>
            </a:r>
          </a:p>
        </p:txBody>
      </p:sp>
    </p:spTree>
    <p:extLst>
      <p:ext uri="{BB962C8B-B14F-4D97-AF65-F5344CB8AC3E}">
        <p14:creationId xmlns:p14="http://schemas.microsoft.com/office/powerpoint/2010/main" val="222525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/>
          <p:cNvCxnSpPr/>
          <p:nvPr/>
        </p:nvCxnSpPr>
        <p:spPr>
          <a:xfrm rot="5400000" flipH="1" flipV="1">
            <a:off x="5882936" y="2290648"/>
            <a:ext cx="3175" cy="1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5698170" y="3087851"/>
            <a:ext cx="1107138" cy="1092489"/>
          </a:xfrm>
          <a:prstGeom prst="ellipse">
            <a:avLst/>
          </a:prstGeom>
          <a:solidFill>
            <a:schemeClr val="bg2">
              <a:lumMod val="10000"/>
            </a:schemeClr>
          </a:solidFill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4" name="Group 34"/>
          <p:cNvGrpSpPr/>
          <p:nvPr/>
        </p:nvGrpSpPr>
        <p:grpSpPr>
          <a:xfrm>
            <a:off x="1959429" y="1959653"/>
            <a:ext cx="8532812" cy="3760476"/>
            <a:chOff x="220663" y="1954524"/>
            <a:chExt cx="8532812" cy="3760476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6348413" y="2765736"/>
              <a:ext cx="855662" cy="158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1248569" y="2783993"/>
              <a:ext cx="530225" cy="1587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1512888" y="3049899"/>
              <a:ext cx="584200" cy="1587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 flipV="1">
              <a:off x="7041356" y="2604605"/>
              <a:ext cx="327025" cy="158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995738" y="2121211"/>
              <a:ext cx="331788" cy="1587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7163594" y="4675981"/>
              <a:ext cx="638175" cy="1587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024688" y="4341812"/>
              <a:ext cx="458787" cy="158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4525963" y="5315261"/>
              <a:ext cx="417512" cy="1588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 flipH="1" flipV="1">
              <a:off x="1540669" y="4677880"/>
              <a:ext cx="511175" cy="1587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797050" y="4421499"/>
              <a:ext cx="709613" cy="1587"/>
            </a:xfrm>
            <a:prstGeom prst="line">
              <a:avLst/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" name="Freeform 6"/>
            <p:cNvSpPr>
              <a:spLocks/>
            </p:cNvSpPr>
            <p:nvPr/>
          </p:nvSpPr>
          <p:spPr bwMode="auto">
            <a:xfrm>
              <a:off x="2425124" y="3256991"/>
              <a:ext cx="1431845" cy="1724279"/>
            </a:xfrm>
            <a:custGeom>
              <a:avLst/>
              <a:gdLst/>
              <a:ahLst/>
              <a:cxnLst>
                <a:cxn ang="0">
                  <a:pos x="1770" y="1242"/>
                </a:cxn>
                <a:cxn ang="0">
                  <a:pos x="1327" y="621"/>
                </a:cxn>
                <a:cxn ang="0">
                  <a:pos x="884" y="0"/>
                </a:cxn>
                <a:cxn ang="0">
                  <a:pos x="443" y="621"/>
                </a:cxn>
                <a:cxn ang="0">
                  <a:pos x="0" y="1242"/>
                </a:cxn>
                <a:cxn ang="0">
                  <a:pos x="358" y="1242"/>
                </a:cxn>
                <a:cxn ang="0">
                  <a:pos x="358" y="2159"/>
                </a:cxn>
                <a:cxn ang="0">
                  <a:pos x="1413" y="2159"/>
                </a:cxn>
                <a:cxn ang="0">
                  <a:pos x="1413" y="1242"/>
                </a:cxn>
                <a:cxn ang="0">
                  <a:pos x="1770" y="1242"/>
                </a:cxn>
              </a:cxnLst>
              <a:rect l="0" t="0" r="r" b="b"/>
              <a:pathLst>
                <a:path w="1770" h="2159">
                  <a:moveTo>
                    <a:pt x="1770" y="1242"/>
                  </a:moveTo>
                  <a:lnTo>
                    <a:pt x="1327" y="621"/>
                  </a:lnTo>
                  <a:lnTo>
                    <a:pt x="884" y="0"/>
                  </a:lnTo>
                  <a:lnTo>
                    <a:pt x="443" y="621"/>
                  </a:lnTo>
                  <a:lnTo>
                    <a:pt x="0" y="1242"/>
                  </a:lnTo>
                  <a:lnTo>
                    <a:pt x="358" y="1242"/>
                  </a:lnTo>
                  <a:lnTo>
                    <a:pt x="358" y="2159"/>
                  </a:lnTo>
                  <a:lnTo>
                    <a:pt x="1413" y="2159"/>
                  </a:lnTo>
                  <a:lnTo>
                    <a:pt x="1413" y="1242"/>
                  </a:lnTo>
                  <a:lnTo>
                    <a:pt x="1770" y="124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152400" dist="38100" dir="5400000" sx="110000" sy="110000" algn="t" rotWithShape="0">
                <a:prstClr val="black">
                  <a:alpha val="40000"/>
                </a:prstClr>
              </a:outerShdw>
            </a:effectLst>
            <a:scene3d>
              <a:camera prst="isometricOffAxis2Top">
                <a:rot lat="18884428" lon="3855407" rev="17324276"/>
              </a:camera>
              <a:lightRig rig="threePt" dir="t"/>
            </a:scene3d>
            <a:sp3d extrusionH="146050">
              <a:extrusionClr>
                <a:schemeClr val="bg2">
                  <a:lumMod val="50000"/>
                </a:schemeClr>
              </a:extrusionClr>
            </a:sp3d>
          </p:spPr>
          <p:txBody>
            <a:bodyPr/>
            <a:lstStyle/>
            <a:p>
              <a:pPr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" name="Freeform 6"/>
            <p:cNvSpPr>
              <a:spLocks/>
            </p:cNvSpPr>
            <p:nvPr/>
          </p:nvSpPr>
          <p:spPr bwMode="auto">
            <a:xfrm>
              <a:off x="3918649" y="3772211"/>
              <a:ext cx="1545557" cy="1942789"/>
            </a:xfrm>
            <a:custGeom>
              <a:avLst/>
              <a:gdLst/>
              <a:ahLst/>
              <a:cxnLst>
                <a:cxn ang="0">
                  <a:pos x="1770" y="1242"/>
                </a:cxn>
                <a:cxn ang="0">
                  <a:pos x="1327" y="621"/>
                </a:cxn>
                <a:cxn ang="0">
                  <a:pos x="884" y="0"/>
                </a:cxn>
                <a:cxn ang="0">
                  <a:pos x="443" y="621"/>
                </a:cxn>
                <a:cxn ang="0">
                  <a:pos x="0" y="1242"/>
                </a:cxn>
                <a:cxn ang="0">
                  <a:pos x="358" y="1242"/>
                </a:cxn>
                <a:cxn ang="0">
                  <a:pos x="358" y="2159"/>
                </a:cxn>
                <a:cxn ang="0">
                  <a:pos x="1413" y="2159"/>
                </a:cxn>
                <a:cxn ang="0">
                  <a:pos x="1413" y="1242"/>
                </a:cxn>
                <a:cxn ang="0">
                  <a:pos x="1770" y="1242"/>
                </a:cxn>
              </a:cxnLst>
              <a:rect l="0" t="0" r="r" b="b"/>
              <a:pathLst>
                <a:path w="1770" h="2159">
                  <a:moveTo>
                    <a:pt x="1770" y="1242"/>
                  </a:moveTo>
                  <a:lnTo>
                    <a:pt x="1327" y="621"/>
                  </a:lnTo>
                  <a:lnTo>
                    <a:pt x="884" y="0"/>
                  </a:lnTo>
                  <a:lnTo>
                    <a:pt x="443" y="621"/>
                  </a:lnTo>
                  <a:lnTo>
                    <a:pt x="0" y="1242"/>
                  </a:lnTo>
                  <a:lnTo>
                    <a:pt x="358" y="1242"/>
                  </a:lnTo>
                  <a:lnTo>
                    <a:pt x="358" y="2159"/>
                  </a:lnTo>
                  <a:lnTo>
                    <a:pt x="1413" y="2159"/>
                  </a:lnTo>
                  <a:lnTo>
                    <a:pt x="1413" y="1242"/>
                  </a:lnTo>
                  <a:lnTo>
                    <a:pt x="1770" y="124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114300" dist="38100" dir="5400000" sx="108000" sy="108000" algn="t" rotWithShape="0">
                <a:prstClr val="black">
                  <a:alpha val="40000"/>
                </a:prstClr>
              </a:outerShdw>
            </a:effectLst>
            <a:scene3d>
              <a:camera prst="isometricOffAxis2Top">
                <a:rot lat="17506739" lon="20657016" rev="918000"/>
              </a:camera>
              <a:lightRig rig="threePt" dir="t"/>
            </a:scene3d>
            <a:sp3d extrusionH="146050">
              <a:extrusionClr>
                <a:schemeClr val="bg2">
                  <a:lumMod val="50000"/>
                </a:schemeClr>
              </a:extrusionClr>
            </a:sp3d>
          </p:spPr>
          <p:txBody>
            <a:bodyPr/>
            <a:lstStyle/>
            <a:p>
              <a:pPr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5" name="Freeform 6"/>
            <p:cNvSpPr>
              <a:spLocks/>
            </p:cNvSpPr>
            <p:nvPr/>
          </p:nvSpPr>
          <p:spPr bwMode="auto">
            <a:xfrm flipV="1">
              <a:off x="2407780" y="2281986"/>
              <a:ext cx="1284421" cy="1656821"/>
            </a:xfrm>
            <a:custGeom>
              <a:avLst/>
              <a:gdLst/>
              <a:ahLst/>
              <a:cxnLst>
                <a:cxn ang="0">
                  <a:pos x="1770" y="1242"/>
                </a:cxn>
                <a:cxn ang="0">
                  <a:pos x="1327" y="621"/>
                </a:cxn>
                <a:cxn ang="0">
                  <a:pos x="884" y="0"/>
                </a:cxn>
                <a:cxn ang="0">
                  <a:pos x="443" y="621"/>
                </a:cxn>
                <a:cxn ang="0">
                  <a:pos x="0" y="1242"/>
                </a:cxn>
                <a:cxn ang="0">
                  <a:pos x="358" y="1242"/>
                </a:cxn>
                <a:cxn ang="0">
                  <a:pos x="358" y="2159"/>
                </a:cxn>
                <a:cxn ang="0">
                  <a:pos x="1413" y="2159"/>
                </a:cxn>
                <a:cxn ang="0">
                  <a:pos x="1413" y="1242"/>
                </a:cxn>
                <a:cxn ang="0">
                  <a:pos x="1770" y="1242"/>
                </a:cxn>
              </a:cxnLst>
              <a:rect l="0" t="0" r="r" b="b"/>
              <a:pathLst>
                <a:path w="1770" h="2159">
                  <a:moveTo>
                    <a:pt x="1770" y="1242"/>
                  </a:moveTo>
                  <a:lnTo>
                    <a:pt x="1327" y="621"/>
                  </a:lnTo>
                  <a:lnTo>
                    <a:pt x="884" y="0"/>
                  </a:lnTo>
                  <a:lnTo>
                    <a:pt x="443" y="621"/>
                  </a:lnTo>
                  <a:lnTo>
                    <a:pt x="0" y="1242"/>
                  </a:lnTo>
                  <a:lnTo>
                    <a:pt x="358" y="1242"/>
                  </a:lnTo>
                  <a:lnTo>
                    <a:pt x="358" y="2159"/>
                  </a:lnTo>
                  <a:lnTo>
                    <a:pt x="1413" y="2159"/>
                  </a:lnTo>
                  <a:lnTo>
                    <a:pt x="1413" y="1242"/>
                  </a:lnTo>
                  <a:lnTo>
                    <a:pt x="1770" y="124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114300" dist="38100" dir="5400000" sx="114000" sy="114000" algn="t" rotWithShape="0">
                <a:prstClr val="black">
                  <a:alpha val="40000"/>
                </a:prstClr>
              </a:outerShdw>
            </a:effectLst>
            <a:scene3d>
              <a:camera prst="isometricOffAxis2Top">
                <a:rot lat="19789329" lon="17608056" rev="4319146"/>
              </a:camera>
              <a:lightRig rig="threePt" dir="t"/>
            </a:scene3d>
            <a:sp3d extrusionH="146050">
              <a:extrusionClr>
                <a:schemeClr val="bg2">
                  <a:lumMod val="50000"/>
                </a:schemeClr>
              </a:extrusionClr>
            </a:sp3d>
          </p:spPr>
          <p:txBody>
            <a:bodyPr/>
            <a:lstStyle/>
            <a:p>
              <a:pPr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508688" y="3204412"/>
              <a:ext cx="1346113" cy="1724279"/>
            </a:xfrm>
            <a:custGeom>
              <a:avLst/>
              <a:gdLst/>
              <a:ahLst/>
              <a:cxnLst>
                <a:cxn ang="0">
                  <a:pos x="1770" y="1242"/>
                </a:cxn>
                <a:cxn ang="0">
                  <a:pos x="1327" y="621"/>
                </a:cxn>
                <a:cxn ang="0">
                  <a:pos x="884" y="0"/>
                </a:cxn>
                <a:cxn ang="0">
                  <a:pos x="443" y="621"/>
                </a:cxn>
                <a:cxn ang="0">
                  <a:pos x="0" y="1242"/>
                </a:cxn>
                <a:cxn ang="0">
                  <a:pos x="358" y="1242"/>
                </a:cxn>
                <a:cxn ang="0">
                  <a:pos x="358" y="2159"/>
                </a:cxn>
                <a:cxn ang="0">
                  <a:pos x="1413" y="2159"/>
                </a:cxn>
                <a:cxn ang="0">
                  <a:pos x="1413" y="1242"/>
                </a:cxn>
                <a:cxn ang="0">
                  <a:pos x="1770" y="1242"/>
                </a:cxn>
              </a:cxnLst>
              <a:rect l="0" t="0" r="r" b="b"/>
              <a:pathLst>
                <a:path w="1770" h="2159">
                  <a:moveTo>
                    <a:pt x="1770" y="1242"/>
                  </a:moveTo>
                  <a:lnTo>
                    <a:pt x="1327" y="621"/>
                  </a:lnTo>
                  <a:lnTo>
                    <a:pt x="884" y="0"/>
                  </a:lnTo>
                  <a:lnTo>
                    <a:pt x="443" y="621"/>
                  </a:lnTo>
                  <a:lnTo>
                    <a:pt x="0" y="1242"/>
                  </a:lnTo>
                  <a:lnTo>
                    <a:pt x="358" y="1242"/>
                  </a:lnTo>
                  <a:lnTo>
                    <a:pt x="358" y="2159"/>
                  </a:lnTo>
                  <a:lnTo>
                    <a:pt x="1413" y="2159"/>
                  </a:lnTo>
                  <a:lnTo>
                    <a:pt x="1413" y="1242"/>
                  </a:lnTo>
                  <a:lnTo>
                    <a:pt x="1770" y="124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190500" dist="38100" dir="5400000" sx="108000" sy="108000" algn="t" rotWithShape="0">
                <a:prstClr val="black">
                  <a:alpha val="40000"/>
                </a:prstClr>
              </a:outerShdw>
            </a:effectLst>
            <a:scene3d>
              <a:camera prst="isometricOffAxis2Top">
                <a:rot lat="20045288" lon="17715646" rev="4630274"/>
              </a:camera>
              <a:lightRig rig="threePt" dir="t"/>
            </a:scene3d>
            <a:sp3d extrusionH="146050">
              <a:extrusionClr>
                <a:schemeClr val="bg2">
                  <a:lumMod val="50000"/>
                </a:schemeClr>
              </a:extrusionClr>
            </a:sp3d>
          </p:spPr>
          <p:txBody>
            <a:bodyPr/>
            <a:lstStyle/>
            <a:p>
              <a:pPr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" name="Freeform 6"/>
            <p:cNvSpPr>
              <a:spLocks/>
            </p:cNvSpPr>
            <p:nvPr/>
          </p:nvSpPr>
          <p:spPr bwMode="auto">
            <a:xfrm flipV="1">
              <a:off x="3778921" y="2001853"/>
              <a:ext cx="1082087" cy="1255138"/>
            </a:xfrm>
            <a:custGeom>
              <a:avLst/>
              <a:gdLst/>
              <a:ahLst/>
              <a:cxnLst>
                <a:cxn ang="0">
                  <a:pos x="1770" y="1242"/>
                </a:cxn>
                <a:cxn ang="0">
                  <a:pos x="1327" y="621"/>
                </a:cxn>
                <a:cxn ang="0">
                  <a:pos x="884" y="0"/>
                </a:cxn>
                <a:cxn ang="0">
                  <a:pos x="443" y="621"/>
                </a:cxn>
                <a:cxn ang="0">
                  <a:pos x="0" y="1242"/>
                </a:cxn>
                <a:cxn ang="0">
                  <a:pos x="358" y="1242"/>
                </a:cxn>
                <a:cxn ang="0">
                  <a:pos x="358" y="2159"/>
                </a:cxn>
                <a:cxn ang="0">
                  <a:pos x="1413" y="2159"/>
                </a:cxn>
                <a:cxn ang="0">
                  <a:pos x="1413" y="1242"/>
                </a:cxn>
                <a:cxn ang="0">
                  <a:pos x="1770" y="1242"/>
                </a:cxn>
              </a:cxnLst>
              <a:rect l="0" t="0" r="r" b="b"/>
              <a:pathLst>
                <a:path w="1770" h="2159">
                  <a:moveTo>
                    <a:pt x="1770" y="1242"/>
                  </a:moveTo>
                  <a:lnTo>
                    <a:pt x="1327" y="621"/>
                  </a:lnTo>
                  <a:lnTo>
                    <a:pt x="884" y="0"/>
                  </a:lnTo>
                  <a:lnTo>
                    <a:pt x="443" y="621"/>
                  </a:lnTo>
                  <a:lnTo>
                    <a:pt x="0" y="1242"/>
                  </a:lnTo>
                  <a:lnTo>
                    <a:pt x="358" y="1242"/>
                  </a:lnTo>
                  <a:lnTo>
                    <a:pt x="358" y="2159"/>
                  </a:lnTo>
                  <a:lnTo>
                    <a:pt x="1413" y="2159"/>
                  </a:lnTo>
                  <a:lnTo>
                    <a:pt x="1413" y="1242"/>
                  </a:lnTo>
                  <a:lnTo>
                    <a:pt x="1770" y="124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63500" dist="38100" dir="5400000" sx="112000" sy="112000" algn="t" rotWithShape="0">
                <a:prstClr val="black">
                  <a:alpha val="40000"/>
                </a:prstClr>
              </a:outerShdw>
            </a:effectLst>
            <a:scene3d>
              <a:camera prst="isometricOffAxis2Top">
                <a:rot lat="17892844" lon="20238970" rev="1405867"/>
              </a:camera>
              <a:lightRig rig="threePt" dir="t"/>
            </a:scene3d>
            <a:sp3d extrusionH="146050">
              <a:extrusionClr>
                <a:schemeClr val="bg2">
                  <a:lumMod val="50000"/>
                </a:schemeClr>
              </a:extrusionClr>
            </a:sp3d>
          </p:spPr>
          <p:txBody>
            <a:bodyPr/>
            <a:lstStyle/>
            <a:p>
              <a:pPr>
                <a:defRPr/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 flipV="1">
              <a:off x="5025787" y="2053666"/>
              <a:ext cx="1431845" cy="1724279"/>
            </a:xfrm>
            <a:custGeom>
              <a:avLst/>
              <a:gdLst/>
              <a:ahLst/>
              <a:cxnLst>
                <a:cxn ang="0">
                  <a:pos x="1770" y="1242"/>
                </a:cxn>
                <a:cxn ang="0">
                  <a:pos x="1327" y="621"/>
                </a:cxn>
                <a:cxn ang="0">
                  <a:pos x="884" y="0"/>
                </a:cxn>
                <a:cxn ang="0">
                  <a:pos x="443" y="621"/>
                </a:cxn>
                <a:cxn ang="0">
                  <a:pos x="0" y="1242"/>
                </a:cxn>
                <a:cxn ang="0">
                  <a:pos x="358" y="1242"/>
                </a:cxn>
                <a:cxn ang="0">
                  <a:pos x="358" y="2159"/>
                </a:cxn>
                <a:cxn ang="0">
                  <a:pos x="1413" y="2159"/>
                </a:cxn>
                <a:cxn ang="0">
                  <a:pos x="1413" y="1242"/>
                </a:cxn>
                <a:cxn ang="0">
                  <a:pos x="1770" y="1242"/>
                </a:cxn>
              </a:cxnLst>
              <a:rect l="0" t="0" r="r" b="b"/>
              <a:pathLst>
                <a:path w="1770" h="2159">
                  <a:moveTo>
                    <a:pt x="1770" y="1242"/>
                  </a:moveTo>
                  <a:lnTo>
                    <a:pt x="1327" y="621"/>
                  </a:lnTo>
                  <a:lnTo>
                    <a:pt x="884" y="0"/>
                  </a:lnTo>
                  <a:lnTo>
                    <a:pt x="443" y="621"/>
                  </a:lnTo>
                  <a:lnTo>
                    <a:pt x="0" y="1242"/>
                  </a:lnTo>
                  <a:lnTo>
                    <a:pt x="358" y="1242"/>
                  </a:lnTo>
                  <a:lnTo>
                    <a:pt x="358" y="2159"/>
                  </a:lnTo>
                  <a:lnTo>
                    <a:pt x="1413" y="2159"/>
                  </a:lnTo>
                  <a:lnTo>
                    <a:pt x="1413" y="1242"/>
                  </a:lnTo>
                  <a:lnTo>
                    <a:pt x="1770" y="124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ffectLst>
              <a:outerShdw blurRad="139700" dist="38100" dir="5400000" sx="110000" sy="110000" algn="t" rotWithShape="0">
                <a:prstClr val="black">
                  <a:alpha val="40000"/>
                </a:prstClr>
              </a:outerShdw>
            </a:effectLst>
            <a:scene3d>
              <a:camera prst="isometricOffAxis2Top">
                <a:rot lat="18884428" lon="3855407" rev="17324276"/>
              </a:camera>
              <a:lightRig rig="threePt" dir="t"/>
            </a:scene3d>
            <a:sp3d extrusionH="146050">
              <a:extrusionClr>
                <a:schemeClr val="bg2">
                  <a:lumMod val="50000"/>
                </a:schemeClr>
              </a:extrusionClr>
            </a:sp3d>
          </p:spPr>
          <p:txBody>
            <a:bodyPr/>
            <a:lstStyle/>
            <a:p>
              <a:pPr>
                <a:defRPr/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74" name="Straight Connector 73"/>
            <p:cNvCxnSpPr/>
            <p:nvPr/>
          </p:nvCxnSpPr>
          <p:spPr>
            <a:xfrm>
              <a:off x="220663" y="2472049"/>
              <a:ext cx="2538412" cy="1587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892425" y="1954524"/>
              <a:ext cx="2538413" cy="1587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5935663" y="2440299"/>
              <a:ext cx="2536825" cy="1587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6215063" y="5027612"/>
              <a:ext cx="2538412" cy="1588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3524250" y="5523224"/>
              <a:ext cx="2538413" cy="1587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354013" y="4983474"/>
              <a:ext cx="2538412" cy="1587"/>
            </a:xfrm>
            <a:prstGeom prst="line">
              <a:avLst/>
            </a:prstGeom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 txBox="1">
            <a:spLocks/>
          </p:cNvSpPr>
          <p:nvPr/>
        </p:nvSpPr>
        <p:spPr>
          <a:xfrm>
            <a:off x="1981200" y="274638"/>
            <a:ext cx="8229600" cy="71596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endParaRPr lang="en-US" sz="3200" dirty="0">
              <a:latin typeface="Franklin Gothic Medium Cond" pitchFamily="34" charset="0"/>
              <a:ea typeface="+mj-ea"/>
              <a:cs typeface="+mj-c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95136" y="1529135"/>
            <a:ext cx="1811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Your text here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63367" y="2043419"/>
            <a:ext cx="1811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Your text here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299277" y="5034329"/>
            <a:ext cx="1811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Your text here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24967" y="5548619"/>
            <a:ext cx="1811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Your text here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348367" y="5034329"/>
            <a:ext cx="1811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Your text here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291221" y="2053186"/>
            <a:ext cx="1811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Calibri" pitchFamily="34" charset="0"/>
              </a:rPr>
              <a:t>Your text here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996441" y="29724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06041" y="30486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34641" y="36582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148841" y="40437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4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427683" y="38106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386841" y="320553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6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7279" y="35347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6 Causes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/>
      <p:bldP spid="36" grpId="0"/>
      <p:bldP spid="38" grpId="0"/>
      <p:bldP spid="40" grpId="0"/>
      <p:bldP spid="41" grpId="0"/>
      <p:bldP spid="42" grpId="0"/>
      <p:bldP spid="4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Causes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AE5A56-4178-4873-BF6A-0F4110F909E9}"/>
              </a:ext>
            </a:extLst>
          </p:cNvPr>
          <p:cNvGrpSpPr/>
          <p:nvPr/>
        </p:nvGrpSpPr>
        <p:grpSpPr>
          <a:xfrm>
            <a:off x="4923181" y="1307724"/>
            <a:ext cx="2323826" cy="2482280"/>
            <a:chOff x="4923181" y="1307724"/>
            <a:chExt cx="2323826" cy="2482280"/>
          </a:xfrm>
        </p:grpSpPr>
        <p:sp>
          <p:nvSpPr>
            <p:cNvPr id="1029" name="Freeform 5"/>
            <p:cNvSpPr>
              <a:spLocks/>
            </p:cNvSpPr>
            <p:nvPr/>
          </p:nvSpPr>
          <p:spPr bwMode="auto">
            <a:xfrm>
              <a:off x="5278831" y="1946584"/>
              <a:ext cx="1612527" cy="1843420"/>
            </a:xfrm>
            <a:custGeom>
              <a:avLst/>
              <a:gdLst/>
              <a:ahLst/>
              <a:cxnLst>
                <a:cxn ang="0">
                  <a:pos x="628" y="242"/>
                </a:cxn>
                <a:cxn ang="0">
                  <a:pos x="628" y="0"/>
                </a:cxn>
                <a:cxn ang="0">
                  <a:pos x="240" y="0"/>
                </a:cxn>
                <a:cxn ang="0">
                  <a:pos x="240" y="242"/>
                </a:cxn>
                <a:cxn ang="0">
                  <a:pos x="2" y="242"/>
                </a:cxn>
                <a:cxn ang="0">
                  <a:pos x="0" y="246"/>
                </a:cxn>
                <a:cxn ang="0">
                  <a:pos x="426" y="990"/>
                </a:cxn>
                <a:cxn ang="0">
                  <a:pos x="434" y="990"/>
                </a:cxn>
                <a:cxn ang="0">
                  <a:pos x="866" y="242"/>
                </a:cxn>
                <a:cxn ang="0">
                  <a:pos x="628" y="242"/>
                </a:cxn>
              </a:cxnLst>
              <a:rect l="0" t="0" r="r" b="b"/>
              <a:pathLst>
                <a:path w="866" h="990">
                  <a:moveTo>
                    <a:pt x="628" y="242"/>
                  </a:moveTo>
                  <a:lnTo>
                    <a:pt x="628" y="0"/>
                  </a:lnTo>
                  <a:lnTo>
                    <a:pt x="240" y="0"/>
                  </a:lnTo>
                  <a:lnTo>
                    <a:pt x="240" y="242"/>
                  </a:lnTo>
                  <a:lnTo>
                    <a:pt x="2" y="242"/>
                  </a:lnTo>
                  <a:lnTo>
                    <a:pt x="0" y="246"/>
                  </a:lnTo>
                  <a:lnTo>
                    <a:pt x="426" y="990"/>
                  </a:lnTo>
                  <a:lnTo>
                    <a:pt x="434" y="990"/>
                  </a:lnTo>
                  <a:lnTo>
                    <a:pt x="866" y="242"/>
                  </a:lnTo>
                  <a:lnTo>
                    <a:pt x="628" y="24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23181" y="1307724"/>
              <a:ext cx="2323826" cy="5415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Your text here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780274" y="2367934"/>
              <a:ext cx="617090" cy="830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1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8B88AB4-9C13-4ECB-B443-32B5D9808CDE}"/>
              </a:ext>
            </a:extLst>
          </p:cNvPr>
          <p:cNvGrpSpPr/>
          <p:nvPr/>
        </p:nvGrpSpPr>
        <p:grpSpPr>
          <a:xfrm>
            <a:off x="6018135" y="2367935"/>
            <a:ext cx="3652982" cy="1786607"/>
            <a:chOff x="6018135" y="2367935"/>
            <a:chExt cx="3652982" cy="1786607"/>
          </a:xfrm>
        </p:grpSpPr>
        <p:sp>
          <p:nvSpPr>
            <p:cNvPr id="12" name="Freeform 5"/>
            <p:cNvSpPr>
              <a:spLocks/>
            </p:cNvSpPr>
            <p:nvPr/>
          </p:nvSpPr>
          <p:spPr bwMode="auto">
            <a:xfrm rot="3600000">
              <a:off x="6133581" y="2426569"/>
              <a:ext cx="1612527" cy="1843420"/>
            </a:xfrm>
            <a:custGeom>
              <a:avLst/>
              <a:gdLst/>
              <a:ahLst/>
              <a:cxnLst>
                <a:cxn ang="0">
                  <a:pos x="628" y="242"/>
                </a:cxn>
                <a:cxn ang="0">
                  <a:pos x="628" y="0"/>
                </a:cxn>
                <a:cxn ang="0">
                  <a:pos x="240" y="0"/>
                </a:cxn>
                <a:cxn ang="0">
                  <a:pos x="240" y="242"/>
                </a:cxn>
                <a:cxn ang="0">
                  <a:pos x="2" y="242"/>
                </a:cxn>
                <a:cxn ang="0">
                  <a:pos x="0" y="246"/>
                </a:cxn>
                <a:cxn ang="0">
                  <a:pos x="426" y="990"/>
                </a:cxn>
                <a:cxn ang="0">
                  <a:pos x="434" y="990"/>
                </a:cxn>
                <a:cxn ang="0">
                  <a:pos x="866" y="242"/>
                </a:cxn>
                <a:cxn ang="0">
                  <a:pos x="628" y="242"/>
                </a:cxn>
              </a:cxnLst>
              <a:rect l="0" t="0" r="r" b="b"/>
              <a:pathLst>
                <a:path w="866" h="990">
                  <a:moveTo>
                    <a:pt x="628" y="242"/>
                  </a:moveTo>
                  <a:lnTo>
                    <a:pt x="628" y="0"/>
                  </a:lnTo>
                  <a:lnTo>
                    <a:pt x="240" y="0"/>
                  </a:lnTo>
                  <a:lnTo>
                    <a:pt x="240" y="242"/>
                  </a:lnTo>
                  <a:lnTo>
                    <a:pt x="2" y="242"/>
                  </a:lnTo>
                  <a:lnTo>
                    <a:pt x="0" y="246"/>
                  </a:lnTo>
                  <a:lnTo>
                    <a:pt x="426" y="990"/>
                  </a:lnTo>
                  <a:lnTo>
                    <a:pt x="434" y="990"/>
                  </a:lnTo>
                  <a:lnTo>
                    <a:pt x="866" y="242"/>
                  </a:lnTo>
                  <a:lnTo>
                    <a:pt x="628" y="2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972936" y="2367935"/>
              <a:ext cx="1698181" cy="9747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58457" y="3017238"/>
              <a:ext cx="617090" cy="830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A68A0A-AE6F-4C11-A6B0-0E1996792642}"/>
              </a:ext>
            </a:extLst>
          </p:cNvPr>
          <p:cNvGrpSpPr/>
          <p:nvPr/>
        </p:nvGrpSpPr>
        <p:grpSpPr>
          <a:xfrm>
            <a:off x="6006620" y="3542616"/>
            <a:ext cx="3485742" cy="2213232"/>
            <a:chOff x="6006620" y="3542616"/>
            <a:chExt cx="3485742" cy="2213232"/>
          </a:xfrm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 rot="18000000" flipV="1">
              <a:off x="6122066" y="3427170"/>
              <a:ext cx="1612527" cy="1843420"/>
            </a:xfrm>
            <a:custGeom>
              <a:avLst/>
              <a:gdLst/>
              <a:ahLst/>
              <a:cxnLst>
                <a:cxn ang="0">
                  <a:pos x="628" y="242"/>
                </a:cxn>
                <a:cxn ang="0">
                  <a:pos x="628" y="0"/>
                </a:cxn>
                <a:cxn ang="0">
                  <a:pos x="240" y="0"/>
                </a:cxn>
                <a:cxn ang="0">
                  <a:pos x="240" y="242"/>
                </a:cxn>
                <a:cxn ang="0">
                  <a:pos x="2" y="242"/>
                </a:cxn>
                <a:cxn ang="0">
                  <a:pos x="0" y="246"/>
                </a:cxn>
                <a:cxn ang="0">
                  <a:pos x="426" y="990"/>
                </a:cxn>
                <a:cxn ang="0">
                  <a:pos x="434" y="990"/>
                </a:cxn>
                <a:cxn ang="0">
                  <a:pos x="866" y="242"/>
                </a:cxn>
                <a:cxn ang="0">
                  <a:pos x="628" y="242"/>
                </a:cxn>
              </a:cxnLst>
              <a:rect l="0" t="0" r="r" b="b"/>
              <a:pathLst>
                <a:path w="866" h="990">
                  <a:moveTo>
                    <a:pt x="628" y="242"/>
                  </a:moveTo>
                  <a:lnTo>
                    <a:pt x="628" y="0"/>
                  </a:lnTo>
                  <a:lnTo>
                    <a:pt x="240" y="0"/>
                  </a:lnTo>
                  <a:lnTo>
                    <a:pt x="240" y="242"/>
                  </a:lnTo>
                  <a:lnTo>
                    <a:pt x="2" y="242"/>
                  </a:lnTo>
                  <a:lnTo>
                    <a:pt x="0" y="246"/>
                  </a:lnTo>
                  <a:lnTo>
                    <a:pt x="426" y="990"/>
                  </a:lnTo>
                  <a:lnTo>
                    <a:pt x="434" y="990"/>
                  </a:lnTo>
                  <a:lnTo>
                    <a:pt x="866" y="242"/>
                  </a:lnTo>
                  <a:lnTo>
                    <a:pt x="628" y="242"/>
                  </a:lnTo>
                  <a:close/>
                </a:path>
              </a:pathLst>
            </a:custGeom>
            <a:ln>
              <a:noFill/>
              <a:headEnd/>
              <a:tailEnd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794181" y="4781139"/>
              <a:ext cx="1698181" cy="9747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42890" y="3887359"/>
              <a:ext cx="617090" cy="830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1B9138E-4F5A-45A2-9FFB-000D38C60D47}"/>
              </a:ext>
            </a:extLst>
          </p:cNvPr>
          <p:cNvGrpSpPr/>
          <p:nvPr/>
        </p:nvGrpSpPr>
        <p:grpSpPr>
          <a:xfrm>
            <a:off x="4934087" y="3919924"/>
            <a:ext cx="2323826" cy="2654011"/>
            <a:chOff x="4934087" y="3919924"/>
            <a:chExt cx="2323826" cy="2654011"/>
          </a:xfrm>
        </p:grpSpPr>
        <p:sp>
          <p:nvSpPr>
            <p:cNvPr id="16" name="Freeform 5"/>
            <p:cNvSpPr>
              <a:spLocks/>
            </p:cNvSpPr>
            <p:nvPr/>
          </p:nvSpPr>
          <p:spPr bwMode="auto">
            <a:xfrm flipV="1">
              <a:off x="5280085" y="3919924"/>
              <a:ext cx="1612527" cy="1843420"/>
            </a:xfrm>
            <a:custGeom>
              <a:avLst/>
              <a:gdLst/>
              <a:ahLst/>
              <a:cxnLst>
                <a:cxn ang="0">
                  <a:pos x="628" y="242"/>
                </a:cxn>
                <a:cxn ang="0">
                  <a:pos x="628" y="0"/>
                </a:cxn>
                <a:cxn ang="0">
                  <a:pos x="240" y="0"/>
                </a:cxn>
                <a:cxn ang="0">
                  <a:pos x="240" y="242"/>
                </a:cxn>
                <a:cxn ang="0">
                  <a:pos x="2" y="242"/>
                </a:cxn>
                <a:cxn ang="0">
                  <a:pos x="0" y="246"/>
                </a:cxn>
                <a:cxn ang="0">
                  <a:pos x="426" y="990"/>
                </a:cxn>
                <a:cxn ang="0">
                  <a:pos x="434" y="990"/>
                </a:cxn>
                <a:cxn ang="0">
                  <a:pos x="866" y="242"/>
                </a:cxn>
                <a:cxn ang="0">
                  <a:pos x="628" y="242"/>
                </a:cxn>
              </a:cxnLst>
              <a:rect l="0" t="0" r="r" b="b"/>
              <a:pathLst>
                <a:path w="866" h="990">
                  <a:moveTo>
                    <a:pt x="628" y="242"/>
                  </a:moveTo>
                  <a:lnTo>
                    <a:pt x="628" y="0"/>
                  </a:lnTo>
                  <a:lnTo>
                    <a:pt x="240" y="0"/>
                  </a:lnTo>
                  <a:lnTo>
                    <a:pt x="240" y="242"/>
                  </a:lnTo>
                  <a:lnTo>
                    <a:pt x="2" y="242"/>
                  </a:lnTo>
                  <a:lnTo>
                    <a:pt x="0" y="246"/>
                  </a:lnTo>
                  <a:lnTo>
                    <a:pt x="426" y="990"/>
                  </a:lnTo>
                  <a:lnTo>
                    <a:pt x="434" y="990"/>
                  </a:lnTo>
                  <a:lnTo>
                    <a:pt x="866" y="242"/>
                  </a:lnTo>
                  <a:lnTo>
                    <a:pt x="628" y="24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  <a:headEnd/>
              <a:tailEnd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934087" y="6032430"/>
              <a:ext cx="2323826" cy="54150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Your text here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797490" y="4393996"/>
              <a:ext cx="617090" cy="830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4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FF529C-891A-403B-934C-A75C7A15CB5D}"/>
              </a:ext>
            </a:extLst>
          </p:cNvPr>
          <p:cNvGrpSpPr/>
          <p:nvPr/>
        </p:nvGrpSpPr>
        <p:grpSpPr>
          <a:xfrm>
            <a:off x="2520883" y="3555386"/>
            <a:ext cx="3643748" cy="2111084"/>
            <a:chOff x="2520883" y="3555386"/>
            <a:chExt cx="3643748" cy="2111084"/>
          </a:xfrm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 rot="3600000" flipH="1" flipV="1">
              <a:off x="4436657" y="3439940"/>
              <a:ext cx="1612527" cy="1843420"/>
            </a:xfrm>
            <a:custGeom>
              <a:avLst/>
              <a:gdLst/>
              <a:ahLst/>
              <a:cxnLst>
                <a:cxn ang="0">
                  <a:pos x="628" y="242"/>
                </a:cxn>
                <a:cxn ang="0">
                  <a:pos x="628" y="0"/>
                </a:cxn>
                <a:cxn ang="0">
                  <a:pos x="240" y="0"/>
                </a:cxn>
                <a:cxn ang="0">
                  <a:pos x="240" y="242"/>
                </a:cxn>
                <a:cxn ang="0">
                  <a:pos x="2" y="242"/>
                </a:cxn>
                <a:cxn ang="0">
                  <a:pos x="0" y="246"/>
                </a:cxn>
                <a:cxn ang="0">
                  <a:pos x="426" y="990"/>
                </a:cxn>
                <a:cxn ang="0">
                  <a:pos x="434" y="990"/>
                </a:cxn>
                <a:cxn ang="0">
                  <a:pos x="866" y="242"/>
                </a:cxn>
                <a:cxn ang="0">
                  <a:pos x="628" y="242"/>
                </a:cxn>
              </a:cxnLst>
              <a:rect l="0" t="0" r="r" b="b"/>
              <a:pathLst>
                <a:path w="866" h="990">
                  <a:moveTo>
                    <a:pt x="628" y="242"/>
                  </a:moveTo>
                  <a:lnTo>
                    <a:pt x="628" y="0"/>
                  </a:lnTo>
                  <a:lnTo>
                    <a:pt x="240" y="0"/>
                  </a:lnTo>
                  <a:lnTo>
                    <a:pt x="240" y="242"/>
                  </a:lnTo>
                  <a:lnTo>
                    <a:pt x="2" y="242"/>
                  </a:lnTo>
                  <a:lnTo>
                    <a:pt x="0" y="246"/>
                  </a:lnTo>
                  <a:lnTo>
                    <a:pt x="426" y="990"/>
                  </a:lnTo>
                  <a:lnTo>
                    <a:pt x="434" y="990"/>
                  </a:lnTo>
                  <a:lnTo>
                    <a:pt x="866" y="242"/>
                  </a:lnTo>
                  <a:lnTo>
                    <a:pt x="628" y="24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>
              <a:noFill/>
              <a:headEnd/>
              <a:tailEnd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520883" y="4691761"/>
              <a:ext cx="1698181" cy="9747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060577" y="3999887"/>
              <a:ext cx="617090" cy="830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DFAE5A-DD17-41B9-8E40-6267FA7B0433}"/>
              </a:ext>
            </a:extLst>
          </p:cNvPr>
          <p:cNvGrpSpPr/>
          <p:nvPr/>
        </p:nvGrpSpPr>
        <p:grpSpPr>
          <a:xfrm>
            <a:off x="2520883" y="2367935"/>
            <a:ext cx="3642495" cy="1812143"/>
            <a:chOff x="2520883" y="2367935"/>
            <a:chExt cx="3642495" cy="1812143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 rot="18000000" flipH="1">
              <a:off x="4435404" y="2452105"/>
              <a:ext cx="1612527" cy="1843420"/>
            </a:xfrm>
            <a:custGeom>
              <a:avLst/>
              <a:gdLst/>
              <a:ahLst/>
              <a:cxnLst>
                <a:cxn ang="0">
                  <a:pos x="628" y="242"/>
                </a:cxn>
                <a:cxn ang="0">
                  <a:pos x="628" y="0"/>
                </a:cxn>
                <a:cxn ang="0">
                  <a:pos x="240" y="0"/>
                </a:cxn>
                <a:cxn ang="0">
                  <a:pos x="240" y="242"/>
                </a:cxn>
                <a:cxn ang="0">
                  <a:pos x="2" y="242"/>
                </a:cxn>
                <a:cxn ang="0">
                  <a:pos x="0" y="246"/>
                </a:cxn>
                <a:cxn ang="0">
                  <a:pos x="426" y="990"/>
                </a:cxn>
                <a:cxn ang="0">
                  <a:pos x="434" y="990"/>
                </a:cxn>
                <a:cxn ang="0">
                  <a:pos x="866" y="242"/>
                </a:cxn>
                <a:cxn ang="0">
                  <a:pos x="628" y="242"/>
                </a:cxn>
              </a:cxnLst>
              <a:rect l="0" t="0" r="r" b="b"/>
              <a:pathLst>
                <a:path w="866" h="990">
                  <a:moveTo>
                    <a:pt x="628" y="242"/>
                  </a:moveTo>
                  <a:lnTo>
                    <a:pt x="628" y="0"/>
                  </a:lnTo>
                  <a:lnTo>
                    <a:pt x="240" y="0"/>
                  </a:lnTo>
                  <a:lnTo>
                    <a:pt x="240" y="242"/>
                  </a:lnTo>
                  <a:lnTo>
                    <a:pt x="2" y="242"/>
                  </a:lnTo>
                  <a:lnTo>
                    <a:pt x="0" y="246"/>
                  </a:lnTo>
                  <a:lnTo>
                    <a:pt x="426" y="990"/>
                  </a:lnTo>
                  <a:lnTo>
                    <a:pt x="434" y="990"/>
                  </a:lnTo>
                  <a:lnTo>
                    <a:pt x="866" y="242"/>
                  </a:lnTo>
                  <a:lnTo>
                    <a:pt x="628" y="242"/>
                  </a:lnTo>
                  <a:close/>
                </a:path>
              </a:pathLst>
            </a:custGeom>
            <a:ln>
              <a:noFill/>
              <a:headEnd/>
              <a:tailEnd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20883" y="2367935"/>
              <a:ext cx="1698181" cy="9747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933122" y="3008374"/>
              <a:ext cx="617090" cy="83030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614" y="4210665"/>
            <a:ext cx="12180386" cy="2659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6 Causes</a:t>
            </a:r>
            <a:endParaRPr lang="en-US" sz="3600" dirty="0"/>
          </a:p>
        </p:txBody>
      </p:sp>
      <p:grpSp>
        <p:nvGrpSpPr>
          <p:cNvPr id="6" name="Group 5"/>
          <p:cNvGrpSpPr/>
          <p:nvPr/>
        </p:nvGrpSpPr>
        <p:grpSpPr>
          <a:xfrm rot="-360000">
            <a:off x="6002902" y="1439241"/>
            <a:ext cx="2973072" cy="4215219"/>
            <a:chOff x="4158820" y="1107190"/>
            <a:chExt cx="2973072" cy="4215219"/>
          </a:xfrm>
          <a:solidFill>
            <a:schemeClr val="accent3">
              <a:lumMod val="75000"/>
            </a:schemeClr>
          </a:solidFill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" name="Freeform 9"/>
            <p:cNvSpPr>
              <a:spLocks/>
            </p:cNvSpPr>
            <p:nvPr/>
          </p:nvSpPr>
          <p:spPr bwMode="auto">
            <a:xfrm rot="5643953">
              <a:off x="4871689" y="3269690"/>
              <a:ext cx="1339850" cy="2765588"/>
            </a:xfrm>
            <a:custGeom>
              <a:avLst/>
              <a:gdLst/>
              <a:ahLst/>
              <a:cxnLst>
                <a:cxn ang="0">
                  <a:pos x="1582" y="0"/>
                </a:cxn>
                <a:cxn ang="0">
                  <a:pos x="1600" y="94"/>
                </a:cxn>
                <a:cxn ang="0">
                  <a:pos x="1632" y="286"/>
                </a:cxn>
                <a:cxn ang="0">
                  <a:pos x="1652" y="480"/>
                </a:cxn>
                <a:cxn ang="0">
                  <a:pos x="1662" y="676"/>
                </a:cxn>
                <a:cxn ang="0">
                  <a:pos x="1664" y="776"/>
                </a:cxn>
                <a:cxn ang="0">
                  <a:pos x="1656" y="1014"/>
                </a:cxn>
                <a:cxn ang="0">
                  <a:pos x="1634" y="1248"/>
                </a:cxn>
                <a:cxn ang="0">
                  <a:pos x="1596" y="1476"/>
                </a:cxn>
                <a:cxn ang="0">
                  <a:pos x="1546" y="1700"/>
                </a:cxn>
                <a:cxn ang="0">
                  <a:pos x="1480" y="1920"/>
                </a:cxn>
                <a:cxn ang="0">
                  <a:pos x="1402" y="2134"/>
                </a:cxn>
                <a:cxn ang="0">
                  <a:pos x="1312" y="2342"/>
                </a:cxn>
                <a:cxn ang="0">
                  <a:pos x="1210" y="2542"/>
                </a:cxn>
                <a:cxn ang="0">
                  <a:pos x="1094" y="2736"/>
                </a:cxn>
                <a:cxn ang="0">
                  <a:pos x="970" y="2924"/>
                </a:cxn>
                <a:cxn ang="0">
                  <a:pos x="832" y="3102"/>
                </a:cxn>
                <a:cxn ang="0">
                  <a:pos x="684" y="3272"/>
                </a:cxn>
                <a:cxn ang="0">
                  <a:pos x="528" y="3434"/>
                </a:cxn>
                <a:cxn ang="0">
                  <a:pos x="360" y="3588"/>
                </a:cxn>
                <a:cxn ang="0">
                  <a:pos x="184" y="3730"/>
                </a:cxn>
                <a:cxn ang="0">
                  <a:pos x="0" y="3864"/>
                </a:cxn>
                <a:cxn ang="0">
                  <a:pos x="1114" y="3864"/>
                </a:cxn>
                <a:cxn ang="0">
                  <a:pos x="1202" y="3740"/>
                </a:cxn>
                <a:cxn ang="0">
                  <a:pos x="1284" y="3612"/>
                </a:cxn>
                <a:cxn ang="0">
                  <a:pos x="1360" y="3482"/>
                </a:cxn>
                <a:cxn ang="0">
                  <a:pos x="1432" y="3346"/>
                </a:cxn>
                <a:cxn ang="0">
                  <a:pos x="1500" y="3208"/>
                </a:cxn>
                <a:cxn ang="0">
                  <a:pos x="1562" y="3064"/>
                </a:cxn>
                <a:cxn ang="0">
                  <a:pos x="1620" y="2920"/>
                </a:cxn>
                <a:cxn ang="0">
                  <a:pos x="1670" y="2770"/>
                </a:cxn>
                <a:cxn ang="0">
                  <a:pos x="1716" y="2620"/>
                </a:cxn>
                <a:cxn ang="0">
                  <a:pos x="1758" y="2464"/>
                </a:cxn>
                <a:cxn ang="0">
                  <a:pos x="1792" y="2308"/>
                </a:cxn>
                <a:cxn ang="0">
                  <a:pos x="1820" y="2148"/>
                </a:cxn>
                <a:cxn ang="0">
                  <a:pos x="1842" y="1986"/>
                </a:cxn>
                <a:cxn ang="0">
                  <a:pos x="1858" y="1822"/>
                </a:cxn>
                <a:cxn ang="0">
                  <a:pos x="1868" y="1656"/>
                </a:cxn>
                <a:cxn ang="0">
                  <a:pos x="1872" y="1488"/>
                </a:cxn>
                <a:cxn ang="0">
                  <a:pos x="1870" y="1390"/>
                </a:cxn>
                <a:cxn ang="0">
                  <a:pos x="1862" y="1194"/>
                </a:cxn>
                <a:cxn ang="0">
                  <a:pos x="1844" y="1000"/>
                </a:cxn>
                <a:cxn ang="0">
                  <a:pos x="1818" y="810"/>
                </a:cxn>
                <a:cxn ang="0">
                  <a:pos x="1782" y="624"/>
                </a:cxn>
                <a:cxn ang="0">
                  <a:pos x="1740" y="440"/>
                </a:cxn>
                <a:cxn ang="0">
                  <a:pos x="1688" y="262"/>
                </a:cxn>
                <a:cxn ang="0">
                  <a:pos x="1630" y="86"/>
                </a:cxn>
                <a:cxn ang="0">
                  <a:pos x="1598" y="0"/>
                </a:cxn>
              </a:cxnLst>
              <a:rect l="0" t="0" r="r" b="b"/>
              <a:pathLst>
                <a:path w="1872" h="3864">
                  <a:moveTo>
                    <a:pt x="1598" y="0"/>
                  </a:moveTo>
                  <a:lnTo>
                    <a:pt x="1582" y="0"/>
                  </a:lnTo>
                  <a:lnTo>
                    <a:pt x="1582" y="0"/>
                  </a:lnTo>
                  <a:lnTo>
                    <a:pt x="1600" y="94"/>
                  </a:lnTo>
                  <a:lnTo>
                    <a:pt x="1616" y="190"/>
                  </a:lnTo>
                  <a:lnTo>
                    <a:pt x="1632" y="286"/>
                  </a:lnTo>
                  <a:lnTo>
                    <a:pt x="1642" y="382"/>
                  </a:lnTo>
                  <a:lnTo>
                    <a:pt x="1652" y="480"/>
                  </a:lnTo>
                  <a:lnTo>
                    <a:pt x="1658" y="578"/>
                  </a:lnTo>
                  <a:lnTo>
                    <a:pt x="1662" y="676"/>
                  </a:lnTo>
                  <a:lnTo>
                    <a:pt x="1664" y="776"/>
                  </a:lnTo>
                  <a:lnTo>
                    <a:pt x="1664" y="776"/>
                  </a:lnTo>
                  <a:lnTo>
                    <a:pt x="1662" y="896"/>
                  </a:lnTo>
                  <a:lnTo>
                    <a:pt x="1656" y="1014"/>
                  </a:lnTo>
                  <a:lnTo>
                    <a:pt x="1646" y="1130"/>
                  </a:lnTo>
                  <a:lnTo>
                    <a:pt x="1634" y="1248"/>
                  </a:lnTo>
                  <a:lnTo>
                    <a:pt x="1618" y="1362"/>
                  </a:lnTo>
                  <a:lnTo>
                    <a:pt x="1596" y="1476"/>
                  </a:lnTo>
                  <a:lnTo>
                    <a:pt x="1572" y="1590"/>
                  </a:lnTo>
                  <a:lnTo>
                    <a:pt x="1546" y="1700"/>
                  </a:lnTo>
                  <a:lnTo>
                    <a:pt x="1514" y="1812"/>
                  </a:lnTo>
                  <a:lnTo>
                    <a:pt x="1480" y="1920"/>
                  </a:lnTo>
                  <a:lnTo>
                    <a:pt x="1444" y="2028"/>
                  </a:lnTo>
                  <a:lnTo>
                    <a:pt x="1402" y="2134"/>
                  </a:lnTo>
                  <a:lnTo>
                    <a:pt x="1360" y="2238"/>
                  </a:lnTo>
                  <a:lnTo>
                    <a:pt x="1312" y="2342"/>
                  </a:lnTo>
                  <a:lnTo>
                    <a:pt x="1262" y="2442"/>
                  </a:lnTo>
                  <a:lnTo>
                    <a:pt x="1210" y="2542"/>
                  </a:lnTo>
                  <a:lnTo>
                    <a:pt x="1154" y="2640"/>
                  </a:lnTo>
                  <a:lnTo>
                    <a:pt x="1094" y="2736"/>
                  </a:lnTo>
                  <a:lnTo>
                    <a:pt x="1034" y="2830"/>
                  </a:lnTo>
                  <a:lnTo>
                    <a:pt x="970" y="2924"/>
                  </a:lnTo>
                  <a:lnTo>
                    <a:pt x="902" y="3014"/>
                  </a:lnTo>
                  <a:lnTo>
                    <a:pt x="832" y="3102"/>
                  </a:lnTo>
                  <a:lnTo>
                    <a:pt x="760" y="3188"/>
                  </a:lnTo>
                  <a:lnTo>
                    <a:pt x="684" y="3272"/>
                  </a:lnTo>
                  <a:lnTo>
                    <a:pt x="608" y="3354"/>
                  </a:lnTo>
                  <a:lnTo>
                    <a:pt x="528" y="3434"/>
                  </a:lnTo>
                  <a:lnTo>
                    <a:pt x="446" y="3512"/>
                  </a:lnTo>
                  <a:lnTo>
                    <a:pt x="360" y="3588"/>
                  </a:lnTo>
                  <a:lnTo>
                    <a:pt x="274" y="3660"/>
                  </a:lnTo>
                  <a:lnTo>
                    <a:pt x="184" y="3730"/>
                  </a:lnTo>
                  <a:lnTo>
                    <a:pt x="94" y="3798"/>
                  </a:lnTo>
                  <a:lnTo>
                    <a:pt x="0" y="3864"/>
                  </a:lnTo>
                  <a:lnTo>
                    <a:pt x="1114" y="3864"/>
                  </a:lnTo>
                  <a:lnTo>
                    <a:pt x="1114" y="3864"/>
                  </a:lnTo>
                  <a:lnTo>
                    <a:pt x="1158" y="3802"/>
                  </a:lnTo>
                  <a:lnTo>
                    <a:pt x="1202" y="3740"/>
                  </a:lnTo>
                  <a:lnTo>
                    <a:pt x="1242" y="3678"/>
                  </a:lnTo>
                  <a:lnTo>
                    <a:pt x="1284" y="3612"/>
                  </a:lnTo>
                  <a:lnTo>
                    <a:pt x="1322" y="3548"/>
                  </a:lnTo>
                  <a:lnTo>
                    <a:pt x="1360" y="3482"/>
                  </a:lnTo>
                  <a:lnTo>
                    <a:pt x="1398" y="3414"/>
                  </a:lnTo>
                  <a:lnTo>
                    <a:pt x="1432" y="3346"/>
                  </a:lnTo>
                  <a:lnTo>
                    <a:pt x="1466" y="3276"/>
                  </a:lnTo>
                  <a:lnTo>
                    <a:pt x="1500" y="3208"/>
                  </a:lnTo>
                  <a:lnTo>
                    <a:pt x="1532" y="3136"/>
                  </a:lnTo>
                  <a:lnTo>
                    <a:pt x="1562" y="3064"/>
                  </a:lnTo>
                  <a:lnTo>
                    <a:pt x="1592" y="2992"/>
                  </a:lnTo>
                  <a:lnTo>
                    <a:pt x="1620" y="2920"/>
                  </a:lnTo>
                  <a:lnTo>
                    <a:pt x="1646" y="2846"/>
                  </a:lnTo>
                  <a:lnTo>
                    <a:pt x="1670" y="2770"/>
                  </a:lnTo>
                  <a:lnTo>
                    <a:pt x="1694" y="2696"/>
                  </a:lnTo>
                  <a:lnTo>
                    <a:pt x="1716" y="2620"/>
                  </a:lnTo>
                  <a:lnTo>
                    <a:pt x="1738" y="2542"/>
                  </a:lnTo>
                  <a:lnTo>
                    <a:pt x="1758" y="2464"/>
                  </a:lnTo>
                  <a:lnTo>
                    <a:pt x="1776" y="2386"/>
                  </a:lnTo>
                  <a:lnTo>
                    <a:pt x="1792" y="2308"/>
                  </a:lnTo>
                  <a:lnTo>
                    <a:pt x="1806" y="2228"/>
                  </a:lnTo>
                  <a:lnTo>
                    <a:pt x="1820" y="2148"/>
                  </a:lnTo>
                  <a:lnTo>
                    <a:pt x="1832" y="2068"/>
                  </a:lnTo>
                  <a:lnTo>
                    <a:pt x="1842" y="1986"/>
                  </a:lnTo>
                  <a:lnTo>
                    <a:pt x="1852" y="1904"/>
                  </a:lnTo>
                  <a:lnTo>
                    <a:pt x="1858" y="1822"/>
                  </a:lnTo>
                  <a:lnTo>
                    <a:pt x="1864" y="1740"/>
                  </a:lnTo>
                  <a:lnTo>
                    <a:pt x="1868" y="1656"/>
                  </a:lnTo>
                  <a:lnTo>
                    <a:pt x="1872" y="1572"/>
                  </a:lnTo>
                  <a:lnTo>
                    <a:pt x="1872" y="1488"/>
                  </a:lnTo>
                  <a:lnTo>
                    <a:pt x="1872" y="1488"/>
                  </a:lnTo>
                  <a:lnTo>
                    <a:pt x="1870" y="1390"/>
                  </a:lnTo>
                  <a:lnTo>
                    <a:pt x="1868" y="1292"/>
                  </a:lnTo>
                  <a:lnTo>
                    <a:pt x="1862" y="1194"/>
                  </a:lnTo>
                  <a:lnTo>
                    <a:pt x="1854" y="1096"/>
                  </a:lnTo>
                  <a:lnTo>
                    <a:pt x="1844" y="1000"/>
                  </a:lnTo>
                  <a:lnTo>
                    <a:pt x="1832" y="906"/>
                  </a:lnTo>
                  <a:lnTo>
                    <a:pt x="1818" y="810"/>
                  </a:lnTo>
                  <a:lnTo>
                    <a:pt x="1802" y="716"/>
                  </a:lnTo>
                  <a:lnTo>
                    <a:pt x="1782" y="624"/>
                  </a:lnTo>
                  <a:lnTo>
                    <a:pt x="1762" y="532"/>
                  </a:lnTo>
                  <a:lnTo>
                    <a:pt x="1740" y="440"/>
                  </a:lnTo>
                  <a:lnTo>
                    <a:pt x="1716" y="350"/>
                  </a:lnTo>
                  <a:lnTo>
                    <a:pt x="1688" y="262"/>
                  </a:lnTo>
                  <a:lnTo>
                    <a:pt x="1660" y="174"/>
                  </a:lnTo>
                  <a:lnTo>
                    <a:pt x="1630" y="86"/>
                  </a:lnTo>
                  <a:lnTo>
                    <a:pt x="1598" y="0"/>
                  </a:lnTo>
                  <a:lnTo>
                    <a:pt x="1598" y="0"/>
                  </a:lnTo>
                  <a:close/>
                </a:path>
              </a:pathLst>
            </a:custGeom>
            <a:grpFill/>
            <a:ln w="8">
              <a:noFill/>
              <a:prstDash val="solid"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Freeform 9"/>
            <p:cNvSpPr>
              <a:spLocks/>
            </p:cNvSpPr>
            <p:nvPr/>
          </p:nvSpPr>
          <p:spPr bwMode="auto">
            <a:xfrm rot="3000000">
              <a:off x="5079173" y="2076642"/>
              <a:ext cx="1339850" cy="2765588"/>
            </a:xfrm>
            <a:custGeom>
              <a:avLst/>
              <a:gdLst/>
              <a:ahLst/>
              <a:cxnLst>
                <a:cxn ang="0">
                  <a:pos x="1582" y="0"/>
                </a:cxn>
                <a:cxn ang="0">
                  <a:pos x="1600" y="94"/>
                </a:cxn>
                <a:cxn ang="0">
                  <a:pos x="1632" y="286"/>
                </a:cxn>
                <a:cxn ang="0">
                  <a:pos x="1652" y="480"/>
                </a:cxn>
                <a:cxn ang="0">
                  <a:pos x="1662" y="676"/>
                </a:cxn>
                <a:cxn ang="0">
                  <a:pos x="1664" y="776"/>
                </a:cxn>
                <a:cxn ang="0">
                  <a:pos x="1656" y="1014"/>
                </a:cxn>
                <a:cxn ang="0">
                  <a:pos x="1634" y="1248"/>
                </a:cxn>
                <a:cxn ang="0">
                  <a:pos x="1596" y="1476"/>
                </a:cxn>
                <a:cxn ang="0">
                  <a:pos x="1546" y="1700"/>
                </a:cxn>
                <a:cxn ang="0">
                  <a:pos x="1480" y="1920"/>
                </a:cxn>
                <a:cxn ang="0">
                  <a:pos x="1402" y="2134"/>
                </a:cxn>
                <a:cxn ang="0">
                  <a:pos x="1312" y="2342"/>
                </a:cxn>
                <a:cxn ang="0">
                  <a:pos x="1210" y="2542"/>
                </a:cxn>
                <a:cxn ang="0">
                  <a:pos x="1094" y="2736"/>
                </a:cxn>
                <a:cxn ang="0">
                  <a:pos x="970" y="2924"/>
                </a:cxn>
                <a:cxn ang="0">
                  <a:pos x="832" y="3102"/>
                </a:cxn>
                <a:cxn ang="0">
                  <a:pos x="684" y="3272"/>
                </a:cxn>
                <a:cxn ang="0">
                  <a:pos x="528" y="3434"/>
                </a:cxn>
                <a:cxn ang="0">
                  <a:pos x="360" y="3588"/>
                </a:cxn>
                <a:cxn ang="0">
                  <a:pos x="184" y="3730"/>
                </a:cxn>
                <a:cxn ang="0">
                  <a:pos x="0" y="3864"/>
                </a:cxn>
                <a:cxn ang="0">
                  <a:pos x="1114" y="3864"/>
                </a:cxn>
                <a:cxn ang="0">
                  <a:pos x="1202" y="3740"/>
                </a:cxn>
                <a:cxn ang="0">
                  <a:pos x="1284" y="3612"/>
                </a:cxn>
                <a:cxn ang="0">
                  <a:pos x="1360" y="3482"/>
                </a:cxn>
                <a:cxn ang="0">
                  <a:pos x="1432" y="3346"/>
                </a:cxn>
                <a:cxn ang="0">
                  <a:pos x="1500" y="3208"/>
                </a:cxn>
                <a:cxn ang="0">
                  <a:pos x="1562" y="3064"/>
                </a:cxn>
                <a:cxn ang="0">
                  <a:pos x="1620" y="2920"/>
                </a:cxn>
                <a:cxn ang="0">
                  <a:pos x="1670" y="2770"/>
                </a:cxn>
                <a:cxn ang="0">
                  <a:pos x="1716" y="2620"/>
                </a:cxn>
                <a:cxn ang="0">
                  <a:pos x="1758" y="2464"/>
                </a:cxn>
                <a:cxn ang="0">
                  <a:pos x="1792" y="2308"/>
                </a:cxn>
                <a:cxn ang="0">
                  <a:pos x="1820" y="2148"/>
                </a:cxn>
                <a:cxn ang="0">
                  <a:pos x="1842" y="1986"/>
                </a:cxn>
                <a:cxn ang="0">
                  <a:pos x="1858" y="1822"/>
                </a:cxn>
                <a:cxn ang="0">
                  <a:pos x="1868" y="1656"/>
                </a:cxn>
                <a:cxn ang="0">
                  <a:pos x="1872" y="1488"/>
                </a:cxn>
                <a:cxn ang="0">
                  <a:pos x="1870" y="1390"/>
                </a:cxn>
                <a:cxn ang="0">
                  <a:pos x="1862" y="1194"/>
                </a:cxn>
                <a:cxn ang="0">
                  <a:pos x="1844" y="1000"/>
                </a:cxn>
                <a:cxn ang="0">
                  <a:pos x="1818" y="810"/>
                </a:cxn>
                <a:cxn ang="0">
                  <a:pos x="1782" y="624"/>
                </a:cxn>
                <a:cxn ang="0">
                  <a:pos x="1740" y="440"/>
                </a:cxn>
                <a:cxn ang="0">
                  <a:pos x="1688" y="262"/>
                </a:cxn>
                <a:cxn ang="0">
                  <a:pos x="1630" y="86"/>
                </a:cxn>
                <a:cxn ang="0">
                  <a:pos x="1598" y="0"/>
                </a:cxn>
              </a:cxnLst>
              <a:rect l="0" t="0" r="r" b="b"/>
              <a:pathLst>
                <a:path w="1872" h="3864">
                  <a:moveTo>
                    <a:pt x="1598" y="0"/>
                  </a:moveTo>
                  <a:lnTo>
                    <a:pt x="1582" y="0"/>
                  </a:lnTo>
                  <a:lnTo>
                    <a:pt x="1582" y="0"/>
                  </a:lnTo>
                  <a:lnTo>
                    <a:pt x="1600" y="94"/>
                  </a:lnTo>
                  <a:lnTo>
                    <a:pt x="1616" y="190"/>
                  </a:lnTo>
                  <a:lnTo>
                    <a:pt x="1632" y="286"/>
                  </a:lnTo>
                  <a:lnTo>
                    <a:pt x="1642" y="382"/>
                  </a:lnTo>
                  <a:lnTo>
                    <a:pt x="1652" y="480"/>
                  </a:lnTo>
                  <a:lnTo>
                    <a:pt x="1658" y="578"/>
                  </a:lnTo>
                  <a:lnTo>
                    <a:pt x="1662" y="676"/>
                  </a:lnTo>
                  <a:lnTo>
                    <a:pt x="1664" y="776"/>
                  </a:lnTo>
                  <a:lnTo>
                    <a:pt x="1664" y="776"/>
                  </a:lnTo>
                  <a:lnTo>
                    <a:pt x="1662" y="896"/>
                  </a:lnTo>
                  <a:lnTo>
                    <a:pt x="1656" y="1014"/>
                  </a:lnTo>
                  <a:lnTo>
                    <a:pt x="1646" y="1130"/>
                  </a:lnTo>
                  <a:lnTo>
                    <a:pt x="1634" y="1248"/>
                  </a:lnTo>
                  <a:lnTo>
                    <a:pt x="1618" y="1362"/>
                  </a:lnTo>
                  <a:lnTo>
                    <a:pt x="1596" y="1476"/>
                  </a:lnTo>
                  <a:lnTo>
                    <a:pt x="1572" y="1590"/>
                  </a:lnTo>
                  <a:lnTo>
                    <a:pt x="1546" y="1700"/>
                  </a:lnTo>
                  <a:lnTo>
                    <a:pt x="1514" y="1812"/>
                  </a:lnTo>
                  <a:lnTo>
                    <a:pt x="1480" y="1920"/>
                  </a:lnTo>
                  <a:lnTo>
                    <a:pt x="1444" y="2028"/>
                  </a:lnTo>
                  <a:lnTo>
                    <a:pt x="1402" y="2134"/>
                  </a:lnTo>
                  <a:lnTo>
                    <a:pt x="1360" y="2238"/>
                  </a:lnTo>
                  <a:lnTo>
                    <a:pt x="1312" y="2342"/>
                  </a:lnTo>
                  <a:lnTo>
                    <a:pt x="1262" y="2442"/>
                  </a:lnTo>
                  <a:lnTo>
                    <a:pt x="1210" y="2542"/>
                  </a:lnTo>
                  <a:lnTo>
                    <a:pt x="1154" y="2640"/>
                  </a:lnTo>
                  <a:lnTo>
                    <a:pt x="1094" y="2736"/>
                  </a:lnTo>
                  <a:lnTo>
                    <a:pt x="1034" y="2830"/>
                  </a:lnTo>
                  <a:lnTo>
                    <a:pt x="970" y="2924"/>
                  </a:lnTo>
                  <a:lnTo>
                    <a:pt x="902" y="3014"/>
                  </a:lnTo>
                  <a:lnTo>
                    <a:pt x="832" y="3102"/>
                  </a:lnTo>
                  <a:lnTo>
                    <a:pt x="760" y="3188"/>
                  </a:lnTo>
                  <a:lnTo>
                    <a:pt x="684" y="3272"/>
                  </a:lnTo>
                  <a:lnTo>
                    <a:pt x="608" y="3354"/>
                  </a:lnTo>
                  <a:lnTo>
                    <a:pt x="528" y="3434"/>
                  </a:lnTo>
                  <a:lnTo>
                    <a:pt x="446" y="3512"/>
                  </a:lnTo>
                  <a:lnTo>
                    <a:pt x="360" y="3588"/>
                  </a:lnTo>
                  <a:lnTo>
                    <a:pt x="274" y="3660"/>
                  </a:lnTo>
                  <a:lnTo>
                    <a:pt x="184" y="3730"/>
                  </a:lnTo>
                  <a:lnTo>
                    <a:pt x="94" y="3798"/>
                  </a:lnTo>
                  <a:lnTo>
                    <a:pt x="0" y="3864"/>
                  </a:lnTo>
                  <a:lnTo>
                    <a:pt x="1114" y="3864"/>
                  </a:lnTo>
                  <a:lnTo>
                    <a:pt x="1114" y="3864"/>
                  </a:lnTo>
                  <a:lnTo>
                    <a:pt x="1158" y="3802"/>
                  </a:lnTo>
                  <a:lnTo>
                    <a:pt x="1202" y="3740"/>
                  </a:lnTo>
                  <a:lnTo>
                    <a:pt x="1242" y="3678"/>
                  </a:lnTo>
                  <a:lnTo>
                    <a:pt x="1284" y="3612"/>
                  </a:lnTo>
                  <a:lnTo>
                    <a:pt x="1322" y="3548"/>
                  </a:lnTo>
                  <a:lnTo>
                    <a:pt x="1360" y="3482"/>
                  </a:lnTo>
                  <a:lnTo>
                    <a:pt x="1398" y="3414"/>
                  </a:lnTo>
                  <a:lnTo>
                    <a:pt x="1432" y="3346"/>
                  </a:lnTo>
                  <a:lnTo>
                    <a:pt x="1466" y="3276"/>
                  </a:lnTo>
                  <a:lnTo>
                    <a:pt x="1500" y="3208"/>
                  </a:lnTo>
                  <a:lnTo>
                    <a:pt x="1532" y="3136"/>
                  </a:lnTo>
                  <a:lnTo>
                    <a:pt x="1562" y="3064"/>
                  </a:lnTo>
                  <a:lnTo>
                    <a:pt x="1592" y="2992"/>
                  </a:lnTo>
                  <a:lnTo>
                    <a:pt x="1620" y="2920"/>
                  </a:lnTo>
                  <a:lnTo>
                    <a:pt x="1646" y="2846"/>
                  </a:lnTo>
                  <a:lnTo>
                    <a:pt x="1670" y="2770"/>
                  </a:lnTo>
                  <a:lnTo>
                    <a:pt x="1694" y="2696"/>
                  </a:lnTo>
                  <a:lnTo>
                    <a:pt x="1716" y="2620"/>
                  </a:lnTo>
                  <a:lnTo>
                    <a:pt x="1738" y="2542"/>
                  </a:lnTo>
                  <a:lnTo>
                    <a:pt x="1758" y="2464"/>
                  </a:lnTo>
                  <a:lnTo>
                    <a:pt x="1776" y="2386"/>
                  </a:lnTo>
                  <a:lnTo>
                    <a:pt x="1792" y="2308"/>
                  </a:lnTo>
                  <a:lnTo>
                    <a:pt x="1806" y="2228"/>
                  </a:lnTo>
                  <a:lnTo>
                    <a:pt x="1820" y="2148"/>
                  </a:lnTo>
                  <a:lnTo>
                    <a:pt x="1832" y="2068"/>
                  </a:lnTo>
                  <a:lnTo>
                    <a:pt x="1842" y="1986"/>
                  </a:lnTo>
                  <a:lnTo>
                    <a:pt x="1852" y="1904"/>
                  </a:lnTo>
                  <a:lnTo>
                    <a:pt x="1858" y="1822"/>
                  </a:lnTo>
                  <a:lnTo>
                    <a:pt x="1864" y="1740"/>
                  </a:lnTo>
                  <a:lnTo>
                    <a:pt x="1868" y="1656"/>
                  </a:lnTo>
                  <a:lnTo>
                    <a:pt x="1872" y="1572"/>
                  </a:lnTo>
                  <a:lnTo>
                    <a:pt x="1872" y="1488"/>
                  </a:lnTo>
                  <a:lnTo>
                    <a:pt x="1872" y="1488"/>
                  </a:lnTo>
                  <a:lnTo>
                    <a:pt x="1870" y="1390"/>
                  </a:lnTo>
                  <a:lnTo>
                    <a:pt x="1868" y="1292"/>
                  </a:lnTo>
                  <a:lnTo>
                    <a:pt x="1862" y="1194"/>
                  </a:lnTo>
                  <a:lnTo>
                    <a:pt x="1854" y="1096"/>
                  </a:lnTo>
                  <a:lnTo>
                    <a:pt x="1844" y="1000"/>
                  </a:lnTo>
                  <a:lnTo>
                    <a:pt x="1832" y="906"/>
                  </a:lnTo>
                  <a:lnTo>
                    <a:pt x="1818" y="810"/>
                  </a:lnTo>
                  <a:lnTo>
                    <a:pt x="1802" y="716"/>
                  </a:lnTo>
                  <a:lnTo>
                    <a:pt x="1782" y="624"/>
                  </a:lnTo>
                  <a:lnTo>
                    <a:pt x="1762" y="532"/>
                  </a:lnTo>
                  <a:lnTo>
                    <a:pt x="1740" y="440"/>
                  </a:lnTo>
                  <a:lnTo>
                    <a:pt x="1716" y="350"/>
                  </a:lnTo>
                  <a:lnTo>
                    <a:pt x="1688" y="262"/>
                  </a:lnTo>
                  <a:lnTo>
                    <a:pt x="1660" y="174"/>
                  </a:lnTo>
                  <a:lnTo>
                    <a:pt x="1630" y="86"/>
                  </a:lnTo>
                  <a:lnTo>
                    <a:pt x="1598" y="0"/>
                  </a:lnTo>
                  <a:lnTo>
                    <a:pt x="1598" y="0"/>
                  </a:lnTo>
                  <a:close/>
                </a:path>
              </a:pathLst>
            </a:custGeom>
            <a:grpFill/>
            <a:ln w="8">
              <a:noFill/>
              <a:prstDash val="solid"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9"/>
            <p:cNvSpPr>
              <a:spLocks/>
            </p:cNvSpPr>
            <p:nvPr/>
          </p:nvSpPr>
          <p:spPr bwMode="auto">
            <a:xfrm rot="480000">
              <a:off x="4442496" y="1107190"/>
              <a:ext cx="1339850" cy="2765588"/>
            </a:xfrm>
            <a:custGeom>
              <a:avLst/>
              <a:gdLst/>
              <a:ahLst/>
              <a:cxnLst>
                <a:cxn ang="0">
                  <a:pos x="1582" y="0"/>
                </a:cxn>
                <a:cxn ang="0">
                  <a:pos x="1600" y="94"/>
                </a:cxn>
                <a:cxn ang="0">
                  <a:pos x="1632" y="286"/>
                </a:cxn>
                <a:cxn ang="0">
                  <a:pos x="1652" y="480"/>
                </a:cxn>
                <a:cxn ang="0">
                  <a:pos x="1662" y="676"/>
                </a:cxn>
                <a:cxn ang="0">
                  <a:pos x="1664" y="776"/>
                </a:cxn>
                <a:cxn ang="0">
                  <a:pos x="1656" y="1014"/>
                </a:cxn>
                <a:cxn ang="0">
                  <a:pos x="1634" y="1248"/>
                </a:cxn>
                <a:cxn ang="0">
                  <a:pos x="1596" y="1476"/>
                </a:cxn>
                <a:cxn ang="0">
                  <a:pos x="1546" y="1700"/>
                </a:cxn>
                <a:cxn ang="0">
                  <a:pos x="1480" y="1920"/>
                </a:cxn>
                <a:cxn ang="0">
                  <a:pos x="1402" y="2134"/>
                </a:cxn>
                <a:cxn ang="0">
                  <a:pos x="1312" y="2342"/>
                </a:cxn>
                <a:cxn ang="0">
                  <a:pos x="1210" y="2542"/>
                </a:cxn>
                <a:cxn ang="0">
                  <a:pos x="1094" y="2736"/>
                </a:cxn>
                <a:cxn ang="0">
                  <a:pos x="970" y="2924"/>
                </a:cxn>
                <a:cxn ang="0">
                  <a:pos x="832" y="3102"/>
                </a:cxn>
                <a:cxn ang="0">
                  <a:pos x="684" y="3272"/>
                </a:cxn>
                <a:cxn ang="0">
                  <a:pos x="528" y="3434"/>
                </a:cxn>
                <a:cxn ang="0">
                  <a:pos x="360" y="3588"/>
                </a:cxn>
                <a:cxn ang="0">
                  <a:pos x="184" y="3730"/>
                </a:cxn>
                <a:cxn ang="0">
                  <a:pos x="0" y="3864"/>
                </a:cxn>
                <a:cxn ang="0">
                  <a:pos x="1114" y="3864"/>
                </a:cxn>
                <a:cxn ang="0">
                  <a:pos x="1202" y="3740"/>
                </a:cxn>
                <a:cxn ang="0">
                  <a:pos x="1284" y="3612"/>
                </a:cxn>
                <a:cxn ang="0">
                  <a:pos x="1360" y="3482"/>
                </a:cxn>
                <a:cxn ang="0">
                  <a:pos x="1432" y="3346"/>
                </a:cxn>
                <a:cxn ang="0">
                  <a:pos x="1500" y="3208"/>
                </a:cxn>
                <a:cxn ang="0">
                  <a:pos x="1562" y="3064"/>
                </a:cxn>
                <a:cxn ang="0">
                  <a:pos x="1620" y="2920"/>
                </a:cxn>
                <a:cxn ang="0">
                  <a:pos x="1670" y="2770"/>
                </a:cxn>
                <a:cxn ang="0">
                  <a:pos x="1716" y="2620"/>
                </a:cxn>
                <a:cxn ang="0">
                  <a:pos x="1758" y="2464"/>
                </a:cxn>
                <a:cxn ang="0">
                  <a:pos x="1792" y="2308"/>
                </a:cxn>
                <a:cxn ang="0">
                  <a:pos x="1820" y="2148"/>
                </a:cxn>
                <a:cxn ang="0">
                  <a:pos x="1842" y="1986"/>
                </a:cxn>
                <a:cxn ang="0">
                  <a:pos x="1858" y="1822"/>
                </a:cxn>
                <a:cxn ang="0">
                  <a:pos x="1868" y="1656"/>
                </a:cxn>
                <a:cxn ang="0">
                  <a:pos x="1872" y="1488"/>
                </a:cxn>
                <a:cxn ang="0">
                  <a:pos x="1870" y="1390"/>
                </a:cxn>
                <a:cxn ang="0">
                  <a:pos x="1862" y="1194"/>
                </a:cxn>
                <a:cxn ang="0">
                  <a:pos x="1844" y="1000"/>
                </a:cxn>
                <a:cxn ang="0">
                  <a:pos x="1818" y="810"/>
                </a:cxn>
                <a:cxn ang="0">
                  <a:pos x="1782" y="624"/>
                </a:cxn>
                <a:cxn ang="0">
                  <a:pos x="1740" y="440"/>
                </a:cxn>
                <a:cxn ang="0">
                  <a:pos x="1688" y="262"/>
                </a:cxn>
                <a:cxn ang="0">
                  <a:pos x="1630" y="86"/>
                </a:cxn>
                <a:cxn ang="0">
                  <a:pos x="1598" y="0"/>
                </a:cxn>
              </a:cxnLst>
              <a:rect l="0" t="0" r="r" b="b"/>
              <a:pathLst>
                <a:path w="1872" h="3864">
                  <a:moveTo>
                    <a:pt x="1598" y="0"/>
                  </a:moveTo>
                  <a:lnTo>
                    <a:pt x="1582" y="0"/>
                  </a:lnTo>
                  <a:lnTo>
                    <a:pt x="1582" y="0"/>
                  </a:lnTo>
                  <a:lnTo>
                    <a:pt x="1600" y="94"/>
                  </a:lnTo>
                  <a:lnTo>
                    <a:pt x="1616" y="190"/>
                  </a:lnTo>
                  <a:lnTo>
                    <a:pt x="1632" y="286"/>
                  </a:lnTo>
                  <a:lnTo>
                    <a:pt x="1642" y="382"/>
                  </a:lnTo>
                  <a:lnTo>
                    <a:pt x="1652" y="480"/>
                  </a:lnTo>
                  <a:lnTo>
                    <a:pt x="1658" y="578"/>
                  </a:lnTo>
                  <a:lnTo>
                    <a:pt x="1662" y="676"/>
                  </a:lnTo>
                  <a:lnTo>
                    <a:pt x="1664" y="776"/>
                  </a:lnTo>
                  <a:lnTo>
                    <a:pt x="1664" y="776"/>
                  </a:lnTo>
                  <a:lnTo>
                    <a:pt x="1662" y="896"/>
                  </a:lnTo>
                  <a:lnTo>
                    <a:pt x="1656" y="1014"/>
                  </a:lnTo>
                  <a:lnTo>
                    <a:pt x="1646" y="1130"/>
                  </a:lnTo>
                  <a:lnTo>
                    <a:pt x="1634" y="1248"/>
                  </a:lnTo>
                  <a:lnTo>
                    <a:pt x="1618" y="1362"/>
                  </a:lnTo>
                  <a:lnTo>
                    <a:pt x="1596" y="1476"/>
                  </a:lnTo>
                  <a:lnTo>
                    <a:pt x="1572" y="1590"/>
                  </a:lnTo>
                  <a:lnTo>
                    <a:pt x="1546" y="1700"/>
                  </a:lnTo>
                  <a:lnTo>
                    <a:pt x="1514" y="1812"/>
                  </a:lnTo>
                  <a:lnTo>
                    <a:pt x="1480" y="1920"/>
                  </a:lnTo>
                  <a:lnTo>
                    <a:pt x="1444" y="2028"/>
                  </a:lnTo>
                  <a:lnTo>
                    <a:pt x="1402" y="2134"/>
                  </a:lnTo>
                  <a:lnTo>
                    <a:pt x="1360" y="2238"/>
                  </a:lnTo>
                  <a:lnTo>
                    <a:pt x="1312" y="2342"/>
                  </a:lnTo>
                  <a:lnTo>
                    <a:pt x="1262" y="2442"/>
                  </a:lnTo>
                  <a:lnTo>
                    <a:pt x="1210" y="2542"/>
                  </a:lnTo>
                  <a:lnTo>
                    <a:pt x="1154" y="2640"/>
                  </a:lnTo>
                  <a:lnTo>
                    <a:pt x="1094" y="2736"/>
                  </a:lnTo>
                  <a:lnTo>
                    <a:pt x="1034" y="2830"/>
                  </a:lnTo>
                  <a:lnTo>
                    <a:pt x="970" y="2924"/>
                  </a:lnTo>
                  <a:lnTo>
                    <a:pt x="902" y="3014"/>
                  </a:lnTo>
                  <a:lnTo>
                    <a:pt x="832" y="3102"/>
                  </a:lnTo>
                  <a:lnTo>
                    <a:pt x="760" y="3188"/>
                  </a:lnTo>
                  <a:lnTo>
                    <a:pt x="684" y="3272"/>
                  </a:lnTo>
                  <a:lnTo>
                    <a:pt x="608" y="3354"/>
                  </a:lnTo>
                  <a:lnTo>
                    <a:pt x="528" y="3434"/>
                  </a:lnTo>
                  <a:lnTo>
                    <a:pt x="446" y="3512"/>
                  </a:lnTo>
                  <a:lnTo>
                    <a:pt x="360" y="3588"/>
                  </a:lnTo>
                  <a:lnTo>
                    <a:pt x="274" y="3660"/>
                  </a:lnTo>
                  <a:lnTo>
                    <a:pt x="184" y="3730"/>
                  </a:lnTo>
                  <a:lnTo>
                    <a:pt x="94" y="3798"/>
                  </a:lnTo>
                  <a:lnTo>
                    <a:pt x="0" y="3864"/>
                  </a:lnTo>
                  <a:lnTo>
                    <a:pt x="1114" y="3864"/>
                  </a:lnTo>
                  <a:lnTo>
                    <a:pt x="1114" y="3864"/>
                  </a:lnTo>
                  <a:lnTo>
                    <a:pt x="1158" y="3802"/>
                  </a:lnTo>
                  <a:lnTo>
                    <a:pt x="1202" y="3740"/>
                  </a:lnTo>
                  <a:lnTo>
                    <a:pt x="1242" y="3678"/>
                  </a:lnTo>
                  <a:lnTo>
                    <a:pt x="1284" y="3612"/>
                  </a:lnTo>
                  <a:lnTo>
                    <a:pt x="1322" y="3548"/>
                  </a:lnTo>
                  <a:lnTo>
                    <a:pt x="1360" y="3482"/>
                  </a:lnTo>
                  <a:lnTo>
                    <a:pt x="1398" y="3414"/>
                  </a:lnTo>
                  <a:lnTo>
                    <a:pt x="1432" y="3346"/>
                  </a:lnTo>
                  <a:lnTo>
                    <a:pt x="1466" y="3276"/>
                  </a:lnTo>
                  <a:lnTo>
                    <a:pt x="1500" y="3208"/>
                  </a:lnTo>
                  <a:lnTo>
                    <a:pt x="1532" y="3136"/>
                  </a:lnTo>
                  <a:lnTo>
                    <a:pt x="1562" y="3064"/>
                  </a:lnTo>
                  <a:lnTo>
                    <a:pt x="1592" y="2992"/>
                  </a:lnTo>
                  <a:lnTo>
                    <a:pt x="1620" y="2920"/>
                  </a:lnTo>
                  <a:lnTo>
                    <a:pt x="1646" y="2846"/>
                  </a:lnTo>
                  <a:lnTo>
                    <a:pt x="1670" y="2770"/>
                  </a:lnTo>
                  <a:lnTo>
                    <a:pt x="1694" y="2696"/>
                  </a:lnTo>
                  <a:lnTo>
                    <a:pt x="1716" y="2620"/>
                  </a:lnTo>
                  <a:lnTo>
                    <a:pt x="1738" y="2542"/>
                  </a:lnTo>
                  <a:lnTo>
                    <a:pt x="1758" y="2464"/>
                  </a:lnTo>
                  <a:lnTo>
                    <a:pt x="1776" y="2386"/>
                  </a:lnTo>
                  <a:lnTo>
                    <a:pt x="1792" y="2308"/>
                  </a:lnTo>
                  <a:lnTo>
                    <a:pt x="1806" y="2228"/>
                  </a:lnTo>
                  <a:lnTo>
                    <a:pt x="1820" y="2148"/>
                  </a:lnTo>
                  <a:lnTo>
                    <a:pt x="1832" y="2068"/>
                  </a:lnTo>
                  <a:lnTo>
                    <a:pt x="1842" y="1986"/>
                  </a:lnTo>
                  <a:lnTo>
                    <a:pt x="1852" y="1904"/>
                  </a:lnTo>
                  <a:lnTo>
                    <a:pt x="1858" y="1822"/>
                  </a:lnTo>
                  <a:lnTo>
                    <a:pt x="1864" y="1740"/>
                  </a:lnTo>
                  <a:lnTo>
                    <a:pt x="1868" y="1656"/>
                  </a:lnTo>
                  <a:lnTo>
                    <a:pt x="1872" y="1572"/>
                  </a:lnTo>
                  <a:lnTo>
                    <a:pt x="1872" y="1488"/>
                  </a:lnTo>
                  <a:lnTo>
                    <a:pt x="1872" y="1488"/>
                  </a:lnTo>
                  <a:lnTo>
                    <a:pt x="1870" y="1390"/>
                  </a:lnTo>
                  <a:lnTo>
                    <a:pt x="1868" y="1292"/>
                  </a:lnTo>
                  <a:lnTo>
                    <a:pt x="1862" y="1194"/>
                  </a:lnTo>
                  <a:lnTo>
                    <a:pt x="1854" y="1096"/>
                  </a:lnTo>
                  <a:lnTo>
                    <a:pt x="1844" y="1000"/>
                  </a:lnTo>
                  <a:lnTo>
                    <a:pt x="1832" y="906"/>
                  </a:lnTo>
                  <a:lnTo>
                    <a:pt x="1818" y="810"/>
                  </a:lnTo>
                  <a:lnTo>
                    <a:pt x="1802" y="716"/>
                  </a:lnTo>
                  <a:lnTo>
                    <a:pt x="1782" y="624"/>
                  </a:lnTo>
                  <a:lnTo>
                    <a:pt x="1762" y="532"/>
                  </a:lnTo>
                  <a:lnTo>
                    <a:pt x="1740" y="440"/>
                  </a:lnTo>
                  <a:lnTo>
                    <a:pt x="1716" y="350"/>
                  </a:lnTo>
                  <a:lnTo>
                    <a:pt x="1688" y="262"/>
                  </a:lnTo>
                  <a:lnTo>
                    <a:pt x="1660" y="174"/>
                  </a:lnTo>
                  <a:lnTo>
                    <a:pt x="1630" y="86"/>
                  </a:lnTo>
                  <a:lnTo>
                    <a:pt x="1598" y="0"/>
                  </a:lnTo>
                  <a:lnTo>
                    <a:pt x="1598" y="0"/>
                  </a:lnTo>
                  <a:close/>
                </a:path>
              </a:pathLst>
            </a:custGeom>
            <a:grpFill/>
            <a:ln w="8">
              <a:noFill/>
              <a:prstDash val="solid"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 rot="360000" flipH="1">
            <a:off x="3215566" y="1441383"/>
            <a:ext cx="2973072" cy="4215219"/>
            <a:chOff x="4158820" y="1107190"/>
            <a:chExt cx="2973072" cy="4215219"/>
          </a:xfrm>
          <a:solidFill>
            <a:schemeClr val="bg2">
              <a:lumMod val="50000"/>
            </a:schemeClr>
          </a:solidFill>
          <a:effectLst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" name="Freeform 9"/>
            <p:cNvSpPr>
              <a:spLocks/>
            </p:cNvSpPr>
            <p:nvPr/>
          </p:nvSpPr>
          <p:spPr bwMode="auto">
            <a:xfrm rot="5643953">
              <a:off x="4871689" y="3269690"/>
              <a:ext cx="1339850" cy="2765588"/>
            </a:xfrm>
            <a:custGeom>
              <a:avLst/>
              <a:gdLst/>
              <a:ahLst/>
              <a:cxnLst>
                <a:cxn ang="0">
                  <a:pos x="1582" y="0"/>
                </a:cxn>
                <a:cxn ang="0">
                  <a:pos x="1600" y="94"/>
                </a:cxn>
                <a:cxn ang="0">
                  <a:pos x="1632" y="286"/>
                </a:cxn>
                <a:cxn ang="0">
                  <a:pos x="1652" y="480"/>
                </a:cxn>
                <a:cxn ang="0">
                  <a:pos x="1662" y="676"/>
                </a:cxn>
                <a:cxn ang="0">
                  <a:pos x="1664" y="776"/>
                </a:cxn>
                <a:cxn ang="0">
                  <a:pos x="1656" y="1014"/>
                </a:cxn>
                <a:cxn ang="0">
                  <a:pos x="1634" y="1248"/>
                </a:cxn>
                <a:cxn ang="0">
                  <a:pos x="1596" y="1476"/>
                </a:cxn>
                <a:cxn ang="0">
                  <a:pos x="1546" y="1700"/>
                </a:cxn>
                <a:cxn ang="0">
                  <a:pos x="1480" y="1920"/>
                </a:cxn>
                <a:cxn ang="0">
                  <a:pos x="1402" y="2134"/>
                </a:cxn>
                <a:cxn ang="0">
                  <a:pos x="1312" y="2342"/>
                </a:cxn>
                <a:cxn ang="0">
                  <a:pos x="1210" y="2542"/>
                </a:cxn>
                <a:cxn ang="0">
                  <a:pos x="1094" y="2736"/>
                </a:cxn>
                <a:cxn ang="0">
                  <a:pos x="970" y="2924"/>
                </a:cxn>
                <a:cxn ang="0">
                  <a:pos x="832" y="3102"/>
                </a:cxn>
                <a:cxn ang="0">
                  <a:pos x="684" y="3272"/>
                </a:cxn>
                <a:cxn ang="0">
                  <a:pos x="528" y="3434"/>
                </a:cxn>
                <a:cxn ang="0">
                  <a:pos x="360" y="3588"/>
                </a:cxn>
                <a:cxn ang="0">
                  <a:pos x="184" y="3730"/>
                </a:cxn>
                <a:cxn ang="0">
                  <a:pos x="0" y="3864"/>
                </a:cxn>
                <a:cxn ang="0">
                  <a:pos x="1114" y="3864"/>
                </a:cxn>
                <a:cxn ang="0">
                  <a:pos x="1202" y="3740"/>
                </a:cxn>
                <a:cxn ang="0">
                  <a:pos x="1284" y="3612"/>
                </a:cxn>
                <a:cxn ang="0">
                  <a:pos x="1360" y="3482"/>
                </a:cxn>
                <a:cxn ang="0">
                  <a:pos x="1432" y="3346"/>
                </a:cxn>
                <a:cxn ang="0">
                  <a:pos x="1500" y="3208"/>
                </a:cxn>
                <a:cxn ang="0">
                  <a:pos x="1562" y="3064"/>
                </a:cxn>
                <a:cxn ang="0">
                  <a:pos x="1620" y="2920"/>
                </a:cxn>
                <a:cxn ang="0">
                  <a:pos x="1670" y="2770"/>
                </a:cxn>
                <a:cxn ang="0">
                  <a:pos x="1716" y="2620"/>
                </a:cxn>
                <a:cxn ang="0">
                  <a:pos x="1758" y="2464"/>
                </a:cxn>
                <a:cxn ang="0">
                  <a:pos x="1792" y="2308"/>
                </a:cxn>
                <a:cxn ang="0">
                  <a:pos x="1820" y="2148"/>
                </a:cxn>
                <a:cxn ang="0">
                  <a:pos x="1842" y="1986"/>
                </a:cxn>
                <a:cxn ang="0">
                  <a:pos x="1858" y="1822"/>
                </a:cxn>
                <a:cxn ang="0">
                  <a:pos x="1868" y="1656"/>
                </a:cxn>
                <a:cxn ang="0">
                  <a:pos x="1872" y="1488"/>
                </a:cxn>
                <a:cxn ang="0">
                  <a:pos x="1870" y="1390"/>
                </a:cxn>
                <a:cxn ang="0">
                  <a:pos x="1862" y="1194"/>
                </a:cxn>
                <a:cxn ang="0">
                  <a:pos x="1844" y="1000"/>
                </a:cxn>
                <a:cxn ang="0">
                  <a:pos x="1818" y="810"/>
                </a:cxn>
                <a:cxn ang="0">
                  <a:pos x="1782" y="624"/>
                </a:cxn>
                <a:cxn ang="0">
                  <a:pos x="1740" y="440"/>
                </a:cxn>
                <a:cxn ang="0">
                  <a:pos x="1688" y="262"/>
                </a:cxn>
                <a:cxn ang="0">
                  <a:pos x="1630" y="86"/>
                </a:cxn>
                <a:cxn ang="0">
                  <a:pos x="1598" y="0"/>
                </a:cxn>
              </a:cxnLst>
              <a:rect l="0" t="0" r="r" b="b"/>
              <a:pathLst>
                <a:path w="1872" h="3864">
                  <a:moveTo>
                    <a:pt x="1598" y="0"/>
                  </a:moveTo>
                  <a:lnTo>
                    <a:pt x="1582" y="0"/>
                  </a:lnTo>
                  <a:lnTo>
                    <a:pt x="1582" y="0"/>
                  </a:lnTo>
                  <a:lnTo>
                    <a:pt x="1600" y="94"/>
                  </a:lnTo>
                  <a:lnTo>
                    <a:pt x="1616" y="190"/>
                  </a:lnTo>
                  <a:lnTo>
                    <a:pt x="1632" y="286"/>
                  </a:lnTo>
                  <a:lnTo>
                    <a:pt x="1642" y="382"/>
                  </a:lnTo>
                  <a:lnTo>
                    <a:pt x="1652" y="480"/>
                  </a:lnTo>
                  <a:lnTo>
                    <a:pt x="1658" y="578"/>
                  </a:lnTo>
                  <a:lnTo>
                    <a:pt x="1662" y="676"/>
                  </a:lnTo>
                  <a:lnTo>
                    <a:pt x="1664" y="776"/>
                  </a:lnTo>
                  <a:lnTo>
                    <a:pt x="1664" y="776"/>
                  </a:lnTo>
                  <a:lnTo>
                    <a:pt x="1662" y="896"/>
                  </a:lnTo>
                  <a:lnTo>
                    <a:pt x="1656" y="1014"/>
                  </a:lnTo>
                  <a:lnTo>
                    <a:pt x="1646" y="1130"/>
                  </a:lnTo>
                  <a:lnTo>
                    <a:pt x="1634" y="1248"/>
                  </a:lnTo>
                  <a:lnTo>
                    <a:pt x="1618" y="1362"/>
                  </a:lnTo>
                  <a:lnTo>
                    <a:pt x="1596" y="1476"/>
                  </a:lnTo>
                  <a:lnTo>
                    <a:pt x="1572" y="1590"/>
                  </a:lnTo>
                  <a:lnTo>
                    <a:pt x="1546" y="1700"/>
                  </a:lnTo>
                  <a:lnTo>
                    <a:pt x="1514" y="1812"/>
                  </a:lnTo>
                  <a:lnTo>
                    <a:pt x="1480" y="1920"/>
                  </a:lnTo>
                  <a:lnTo>
                    <a:pt x="1444" y="2028"/>
                  </a:lnTo>
                  <a:lnTo>
                    <a:pt x="1402" y="2134"/>
                  </a:lnTo>
                  <a:lnTo>
                    <a:pt x="1360" y="2238"/>
                  </a:lnTo>
                  <a:lnTo>
                    <a:pt x="1312" y="2342"/>
                  </a:lnTo>
                  <a:lnTo>
                    <a:pt x="1262" y="2442"/>
                  </a:lnTo>
                  <a:lnTo>
                    <a:pt x="1210" y="2542"/>
                  </a:lnTo>
                  <a:lnTo>
                    <a:pt x="1154" y="2640"/>
                  </a:lnTo>
                  <a:lnTo>
                    <a:pt x="1094" y="2736"/>
                  </a:lnTo>
                  <a:lnTo>
                    <a:pt x="1034" y="2830"/>
                  </a:lnTo>
                  <a:lnTo>
                    <a:pt x="970" y="2924"/>
                  </a:lnTo>
                  <a:lnTo>
                    <a:pt x="902" y="3014"/>
                  </a:lnTo>
                  <a:lnTo>
                    <a:pt x="832" y="3102"/>
                  </a:lnTo>
                  <a:lnTo>
                    <a:pt x="760" y="3188"/>
                  </a:lnTo>
                  <a:lnTo>
                    <a:pt x="684" y="3272"/>
                  </a:lnTo>
                  <a:lnTo>
                    <a:pt x="608" y="3354"/>
                  </a:lnTo>
                  <a:lnTo>
                    <a:pt x="528" y="3434"/>
                  </a:lnTo>
                  <a:lnTo>
                    <a:pt x="446" y="3512"/>
                  </a:lnTo>
                  <a:lnTo>
                    <a:pt x="360" y="3588"/>
                  </a:lnTo>
                  <a:lnTo>
                    <a:pt x="274" y="3660"/>
                  </a:lnTo>
                  <a:lnTo>
                    <a:pt x="184" y="3730"/>
                  </a:lnTo>
                  <a:lnTo>
                    <a:pt x="94" y="3798"/>
                  </a:lnTo>
                  <a:lnTo>
                    <a:pt x="0" y="3864"/>
                  </a:lnTo>
                  <a:lnTo>
                    <a:pt x="1114" y="3864"/>
                  </a:lnTo>
                  <a:lnTo>
                    <a:pt x="1114" y="3864"/>
                  </a:lnTo>
                  <a:lnTo>
                    <a:pt x="1158" y="3802"/>
                  </a:lnTo>
                  <a:lnTo>
                    <a:pt x="1202" y="3740"/>
                  </a:lnTo>
                  <a:lnTo>
                    <a:pt x="1242" y="3678"/>
                  </a:lnTo>
                  <a:lnTo>
                    <a:pt x="1284" y="3612"/>
                  </a:lnTo>
                  <a:lnTo>
                    <a:pt x="1322" y="3548"/>
                  </a:lnTo>
                  <a:lnTo>
                    <a:pt x="1360" y="3482"/>
                  </a:lnTo>
                  <a:lnTo>
                    <a:pt x="1398" y="3414"/>
                  </a:lnTo>
                  <a:lnTo>
                    <a:pt x="1432" y="3346"/>
                  </a:lnTo>
                  <a:lnTo>
                    <a:pt x="1466" y="3276"/>
                  </a:lnTo>
                  <a:lnTo>
                    <a:pt x="1500" y="3208"/>
                  </a:lnTo>
                  <a:lnTo>
                    <a:pt x="1532" y="3136"/>
                  </a:lnTo>
                  <a:lnTo>
                    <a:pt x="1562" y="3064"/>
                  </a:lnTo>
                  <a:lnTo>
                    <a:pt x="1592" y="2992"/>
                  </a:lnTo>
                  <a:lnTo>
                    <a:pt x="1620" y="2920"/>
                  </a:lnTo>
                  <a:lnTo>
                    <a:pt x="1646" y="2846"/>
                  </a:lnTo>
                  <a:lnTo>
                    <a:pt x="1670" y="2770"/>
                  </a:lnTo>
                  <a:lnTo>
                    <a:pt x="1694" y="2696"/>
                  </a:lnTo>
                  <a:lnTo>
                    <a:pt x="1716" y="2620"/>
                  </a:lnTo>
                  <a:lnTo>
                    <a:pt x="1738" y="2542"/>
                  </a:lnTo>
                  <a:lnTo>
                    <a:pt x="1758" y="2464"/>
                  </a:lnTo>
                  <a:lnTo>
                    <a:pt x="1776" y="2386"/>
                  </a:lnTo>
                  <a:lnTo>
                    <a:pt x="1792" y="2308"/>
                  </a:lnTo>
                  <a:lnTo>
                    <a:pt x="1806" y="2228"/>
                  </a:lnTo>
                  <a:lnTo>
                    <a:pt x="1820" y="2148"/>
                  </a:lnTo>
                  <a:lnTo>
                    <a:pt x="1832" y="2068"/>
                  </a:lnTo>
                  <a:lnTo>
                    <a:pt x="1842" y="1986"/>
                  </a:lnTo>
                  <a:lnTo>
                    <a:pt x="1852" y="1904"/>
                  </a:lnTo>
                  <a:lnTo>
                    <a:pt x="1858" y="1822"/>
                  </a:lnTo>
                  <a:lnTo>
                    <a:pt x="1864" y="1740"/>
                  </a:lnTo>
                  <a:lnTo>
                    <a:pt x="1868" y="1656"/>
                  </a:lnTo>
                  <a:lnTo>
                    <a:pt x="1872" y="1572"/>
                  </a:lnTo>
                  <a:lnTo>
                    <a:pt x="1872" y="1488"/>
                  </a:lnTo>
                  <a:lnTo>
                    <a:pt x="1872" y="1488"/>
                  </a:lnTo>
                  <a:lnTo>
                    <a:pt x="1870" y="1390"/>
                  </a:lnTo>
                  <a:lnTo>
                    <a:pt x="1868" y="1292"/>
                  </a:lnTo>
                  <a:lnTo>
                    <a:pt x="1862" y="1194"/>
                  </a:lnTo>
                  <a:lnTo>
                    <a:pt x="1854" y="1096"/>
                  </a:lnTo>
                  <a:lnTo>
                    <a:pt x="1844" y="1000"/>
                  </a:lnTo>
                  <a:lnTo>
                    <a:pt x="1832" y="906"/>
                  </a:lnTo>
                  <a:lnTo>
                    <a:pt x="1818" y="810"/>
                  </a:lnTo>
                  <a:lnTo>
                    <a:pt x="1802" y="716"/>
                  </a:lnTo>
                  <a:lnTo>
                    <a:pt x="1782" y="624"/>
                  </a:lnTo>
                  <a:lnTo>
                    <a:pt x="1762" y="532"/>
                  </a:lnTo>
                  <a:lnTo>
                    <a:pt x="1740" y="440"/>
                  </a:lnTo>
                  <a:lnTo>
                    <a:pt x="1716" y="350"/>
                  </a:lnTo>
                  <a:lnTo>
                    <a:pt x="1688" y="262"/>
                  </a:lnTo>
                  <a:lnTo>
                    <a:pt x="1660" y="174"/>
                  </a:lnTo>
                  <a:lnTo>
                    <a:pt x="1630" y="86"/>
                  </a:lnTo>
                  <a:lnTo>
                    <a:pt x="1598" y="0"/>
                  </a:lnTo>
                  <a:lnTo>
                    <a:pt x="1598" y="0"/>
                  </a:lnTo>
                  <a:close/>
                </a:path>
              </a:pathLst>
            </a:custGeom>
            <a:grpFill/>
            <a:ln w="8">
              <a:noFill/>
              <a:prstDash val="solid"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 rot="3000000">
              <a:off x="5079173" y="2076642"/>
              <a:ext cx="1339850" cy="2765588"/>
            </a:xfrm>
            <a:custGeom>
              <a:avLst/>
              <a:gdLst/>
              <a:ahLst/>
              <a:cxnLst>
                <a:cxn ang="0">
                  <a:pos x="1582" y="0"/>
                </a:cxn>
                <a:cxn ang="0">
                  <a:pos x="1600" y="94"/>
                </a:cxn>
                <a:cxn ang="0">
                  <a:pos x="1632" y="286"/>
                </a:cxn>
                <a:cxn ang="0">
                  <a:pos x="1652" y="480"/>
                </a:cxn>
                <a:cxn ang="0">
                  <a:pos x="1662" y="676"/>
                </a:cxn>
                <a:cxn ang="0">
                  <a:pos x="1664" y="776"/>
                </a:cxn>
                <a:cxn ang="0">
                  <a:pos x="1656" y="1014"/>
                </a:cxn>
                <a:cxn ang="0">
                  <a:pos x="1634" y="1248"/>
                </a:cxn>
                <a:cxn ang="0">
                  <a:pos x="1596" y="1476"/>
                </a:cxn>
                <a:cxn ang="0">
                  <a:pos x="1546" y="1700"/>
                </a:cxn>
                <a:cxn ang="0">
                  <a:pos x="1480" y="1920"/>
                </a:cxn>
                <a:cxn ang="0">
                  <a:pos x="1402" y="2134"/>
                </a:cxn>
                <a:cxn ang="0">
                  <a:pos x="1312" y="2342"/>
                </a:cxn>
                <a:cxn ang="0">
                  <a:pos x="1210" y="2542"/>
                </a:cxn>
                <a:cxn ang="0">
                  <a:pos x="1094" y="2736"/>
                </a:cxn>
                <a:cxn ang="0">
                  <a:pos x="970" y="2924"/>
                </a:cxn>
                <a:cxn ang="0">
                  <a:pos x="832" y="3102"/>
                </a:cxn>
                <a:cxn ang="0">
                  <a:pos x="684" y="3272"/>
                </a:cxn>
                <a:cxn ang="0">
                  <a:pos x="528" y="3434"/>
                </a:cxn>
                <a:cxn ang="0">
                  <a:pos x="360" y="3588"/>
                </a:cxn>
                <a:cxn ang="0">
                  <a:pos x="184" y="3730"/>
                </a:cxn>
                <a:cxn ang="0">
                  <a:pos x="0" y="3864"/>
                </a:cxn>
                <a:cxn ang="0">
                  <a:pos x="1114" y="3864"/>
                </a:cxn>
                <a:cxn ang="0">
                  <a:pos x="1202" y="3740"/>
                </a:cxn>
                <a:cxn ang="0">
                  <a:pos x="1284" y="3612"/>
                </a:cxn>
                <a:cxn ang="0">
                  <a:pos x="1360" y="3482"/>
                </a:cxn>
                <a:cxn ang="0">
                  <a:pos x="1432" y="3346"/>
                </a:cxn>
                <a:cxn ang="0">
                  <a:pos x="1500" y="3208"/>
                </a:cxn>
                <a:cxn ang="0">
                  <a:pos x="1562" y="3064"/>
                </a:cxn>
                <a:cxn ang="0">
                  <a:pos x="1620" y="2920"/>
                </a:cxn>
                <a:cxn ang="0">
                  <a:pos x="1670" y="2770"/>
                </a:cxn>
                <a:cxn ang="0">
                  <a:pos x="1716" y="2620"/>
                </a:cxn>
                <a:cxn ang="0">
                  <a:pos x="1758" y="2464"/>
                </a:cxn>
                <a:cxn ang="0">
                  <a:pos x="1792" y="2308"/>
                </a:cxn>
                <a:cxn ang="0">
                  <a:pos x="1820" y="2148"/>
                </a:cxn>
                <a:cxn ang="0">
                  <a:pos x="1842" y="1986"/>
                </a:cxn>
                <a:cxn ang="0">
                  <a:pos x="1858" y="1822"/>
                </a:cxn>
                <a:cxn ang="0">
                  <a:pos x="1868" y="1656"/>
                </a:cxn>
                <a:cxn ang="0">
                  <a:pos x="1872" y="1488"/>
                </a:cxn>
                <a:cxn ang="0">
                  <a:pos x="1870" y="1390"/>
                </a:cxn>
                <a:cxn ang="0">
                  <a:pos x="1862" y="1194"/>
                </a:cxn>
                <a:cxn ang="0">
                  <a:pos x="1844" y="1000"/>
                </a:cxn>
                <a:cxn ang="0">
                  <a:pos x="1818" y="810"/>
                </a:cxn>
                <a:cxn ang="0">
                  <a:pos x="1782" y="624"/>
                </a:cxn>
                <a:cxn ang="0">
                  <a:pos x="1740" y="440"/>
                </a:cxn>
                <a:cxn ang="0">
                  <a:pos x="1688" y="262"/>
                </a:cxn>
                <a:cxn ang="0">
                  <a:pos x="1630" y="86"/>
                </a:cxn>
                <a:cxn ang="0">
                  <a:pos x="1598" y="0"/>
                </a:cxn>
              </a:cxnLst>
              <a:rect l="0" t="0" r="r" b="b"/>
              <a:pathLst>
                <a:path w="1872" h="3864">
                  <a:moveTo>
                    <a:pt x="1598" y="0"/>
                  </a:moveTo>
                  <a:lnTo>
                    <a:pt x="1582" y="0"/>
                  </a:lnTo>
                  <a:lnTo>
                    <a:pt x="1582" y="0"/>
                  </a:lnTo>
                  <a:lnTo>
                    <a:pt x="1600" y="94"/>
                  </a:lnTo>
                  <a:lnTo>
                    <a:pt x="1616" y="190"/>
                  </a:lnTo>
                  <a:lnTo>
                    <a:pt x="1632" y="286"/>
                  </a:lnTo>
                  <a:lnTo>
                    <a:pt x="1642" y="382"/>
                  </a:lnTo>
                  <a:lnTo>
                    <a:pt x="1652" y="480"/>
                  </a:lnTo>
                  <a:lnTo>
                    <a:pt x="1658" y="578"/>
                  </a:lnTo>
                  <a:lnTo>
                    <a:pt x="1662" y="676"/>
                  </a:lnTo>
                  <a:lnTo>
                    <a:pt x="1664" y="776"/>
                  </a:lnTo>
                  <a:lnTo>
                    <a:pt x="1664" y="776"/>
                  </a:lnTo>
                  <a:lnTo>
                    <a:pt x="1662" y="896"/>
                  </a:lnTo>
                  <a:lnTo>
                    <a:pt x="1656" y="1014"/>
                  </a:lnTo>
                  <a:lnTo>
                    <a:pt x="1646" y="1130"/>
                  </a:lnTo>
                  <a:lnTo>
                    <a:pt x="1634" y="1248"/>
                  </a:lnTo>
                  <a:lnTo>
                    <a:pt x="1618" y="1362"/>
                  </a:lnTo>
                  <a:lnTo>
                    <a:pt x="1596" y="1476"/>
                  </a:lnTo>
                  <a:lnTo>
                    <a:pt x="1572" y="1590"/>
                  </a:lnTo>
                  <a:lnTo>
                    <a:pt x="1546" y="1700"/>
                  </a:lnTo>
                  <a:lnTo>
                    <a:pt x="1514" y="1812"/>
                  </a:lnTo>
                  <a:lnTo>
                    <a:pt x="1480" y="1920"/>
                  </a:lnTo>
                  <a:lnTo>
                    <a:pt x="1444" y="2028"/>
                  </a:lnTo>
                  <a:lnTo>
                    <a:pt x="1402" y="2134"/>
                  </a:lnTo>
                  <a:lnTo>
                    <a:pt x="1360" y="2238"/>
                  </a:lnTo>
                  <a:lnTo>
                    <a:pt x="1312" y="2342"/>
                  </a:lnTo>
                  <a:lnTo>
                    <a:pt x="1262" y="2442"/>
                  </a:lnTo>
                  <a:lnTo>
                    <a:pt x="1210" y="2542"/>
                  </a:lnTo>
                  <a:lnTo>
                    <a:pt x="1154" y="2640"/>
                  </a:lnTo>
                  <a:lnTo>
                    <a:pt x="1094" y="2736"/>
                  </a:lnTo>
                  <a:lnTo>
                    <a:pt x="1034" y="2830"/>
                  </a:lnTo>
                  <a:lnTo>
                    <a:pt x="970" y="2924"/>
                  </a:lnTo>
                  <a:lnTo>
                    <a:pt x="902" y="3014"/>
                  </a:lnTo>
                  <a:lnTo>
                    <a:pt x="832" y="3102"/>
                  </a:lnTo>
                  <a:lnTo>
                    <a:pt x="760" y="3188"/>
                  </a:lnTo>
                  <a:lnTo>
                    <a:pt x="684" y="3272"/>
                  </a:lnTo>
                  <a:lnTo>
                    <a:pt x="608" y="3354"/>
                  </a:lnTo>
                  <a:lnTo>
                    <a:pt x="528" y="3434"/>
                  </a:lnTo>
                  <a:lnTo>
                    <a:pt x="446" y="3512"/>
                  </a:lnTo>
                  <a:lnTo>
                    <a:pt x="360" y="3588"/>
                  </a:lnTo>
                  <a:lnTo>
                    <a:pt x="274" y="3660"/>
                  </a:lnTo>
                  <a:lnTo>
                    <a:pt x="184" y="3730"/>
                  </a:lnTo>
                  <a:lnTo>
                    <a:pt x="94" y="3798"/>
                  </a:lnTo>
                  <a:lnTo>
                    <a:pt x="0" y="3864"/>
                  </a:lnTo>
                  <a:lnTo>
                    <a:pt x="1114" y="3864"/>
                  </a:lnTo>
                  <a:lnTo>
                    <a:pt x="1114" y="3864"/>
                  </a:lnTo>
                  <a:lnTo>
                    <a:pt x="1158" y="3802"/>
                  </a:lnTo>
                  <a:lnTo>
                    <a:pt x="1202" y="3740"/>
                  </a:lnTo>
                  <a:lnTo>
                    <a:pt x="1242" y="3678"/>
                  </a:lnTo>
                  <a:lnTo>
                    <a:pt x="1284" y="3612"/>
                  </a:lnTo>
                  <a:lnTo>
                    <a:pt x="1322" y="3548"/>
                  </a:lnTo>
                  <a:lnTo>
                    <a:pt x="1360" y="3482"/>
                  </a:lnTo>
                  <a:lnTo>
                    <a:pt x="1398" y="3414"/>
                  </a:lnTo>
                  <a:lnTo>
                    <a:pt x="1432" y="3346"/>
                  </a:lnTo>
                  <a:lnTo>
                    <a:pt x="1466" y="3276"/>
                  </a:lnTo>
                  <a:lnTo>
                    <a:pt x="1500" y="3208"/>
                  </a:lnTo>
                  <a:lnTo>
                    <a:pt x="1532" y="3136"/>
                  </a:lnTo>
                  <a:lnTo>
                    <a:pt x="1562" y="3064"/>
                  </a:lnTo>
                  <a:lnTo>
                    <a:pt x="1592" y="2992"/>
                  </a:lnTo>
                  <a:lnTo>
                    <a:pt x="1620" y="2920"/>
                  </a:lnTo>
                  <a:lnTo>
                    <a:pt x="1646" y="2846"/>
                  </a:lnTo>
                  <a:lnTo>
                    <a:pt x="1670" y="2770"/>
                  </a:lnTo>
                  <a:lnTo>
                    <a:pt x="1694" y="2696"/>
                  </a:lnTo>
                  <a:lnTo>
                    <a:pt x="1716" y="2620"/>
                  </a:lnTo>
                  <a:lnTo>
                    <a:pt x="1738" y="2542"/>
                  </a:lnTo>
                  <a:lnTo>
                    <a:pt x="1758" y="2464"/>
                  </a:lnTo>
                  <a:lnTo>
                    <a:pt x="1776" y="2386"/>
                  </a:lnTo>
                  <a:lnTo>
                    <a:pt x="1792" y="2308"/>
                  </a:lnTo>
                  <a:lnTo>
                    <a:pt x="1806" y="2228"/>
                  </a:lnTo>
                  <a:lnTo>
                    <a:pt x="1820" y="2148"/>
                  </a:lnTo>
                  <a:lnTo>
                    <a:pt x="1832" y="2068"/>
                  </a:lnTo>
                  <a:lnTo>
                    <a:pt x="1842" y="1986"/>
                  </a:lnTo>
                  <a:lnTo>
                    <a:pt x="1852" y="1904"/>
                  </a:lnTo>
                  <a:lnTo>
                    <a:pt x="1858" y="1822"/>
                  </a:lnTo>
                  <a:lnTo>
                    <a:pt x="1864" y="1740"/>
                  </a:lnTo>
                  <a:lnTo>
                    <a:pt x="1868" y="1656"/>
                  </a:lnTo>
                  <a:lnTo>
                    <a:pt x="1872" y="1572"/>
                  </a:lnTo>
                  <a:lnTo>
                    <a:pt x="1872" y="1488"/>
                  </a:lnTo>
                  <a:lnTo>
                    <a:pt x="1872" y="1488"/>
                  </a:lnTo>
                  <a:lnTo>
                    <a:pt x="1870" y="1390"/>
                  </a:lnTo>
                  <a:lnTo>
                    <a:pt x="1868" y="1292"/>
                  </a:lnTo>
                  <a:lnTo>
                    <a:pt x="1862" y="1194"/>
                  </a:lnTo>
                  <a:lnTo>
                    <a:pt x="1854" y="1096"/>
                  </a:lnTo>
                  <a:lnTo>
                    <a:pt x="1844" y="1000"/>
                  </a:lnTo>
                  <a:lnTo>
                    <a:pt x="1832" y="906"/>
                  </a:lnTo>
                  <a:lnTo>
                    <a:pt x="1818" y="810"/>
                  </a:lnTo>
                  <a:lnTo>
                    <a:pt x="1802" y="716"/>
                  </a:lnTo>
                  <a:lnTo>
                    <a:pt x="1782" y="624"/>
                  </a:lnTo>
                  <a:lnTo>
                    <a:pt x="1762" y="532"/>
                  </a:lnTo>
                  <a:lnTo>
                    <a:pt x="1740" y="440"/>
                  </a:lnTo>
                  <a:lnTo>
                    <a:pt x="1716" y="350"/>
                  </a:lnTo>
                  <a:lnTo>
                    <a:pt x="1688" y="262"/>
                  </a:lnTo>
                  <a:lnTo>
                    <a:pt x="1660" y="174"/>
                  </a:lnTo>
                  <a:lnTo>
                    <a:pt x="1630" y="86"/>
                  </a:lnTo>
                  <a:lnTo>
                    <a:pt x="1598" y="0"/>
                  </a:lnTo>
                  <a:lnTo>
                    <a:pt x="1598" y="0"/>
                  </a:lnTo>
                  <a:close/>
                </a:path>
              </a:pathLst>
            </a:custGeom>
            <a:grpFill/>
            <a:ln w="8">
              <a:noFill/>
              <a:prstDash val="solid"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 rot="480000">
              <a:off x="4442496" y="1107190"/>
              <a:ext cx="1339850" cy="2765588"/>
            </a:xfrm>
            <a:custGeom>
              <a:avLst/>
              <a:gdLst/>
              <a:ahLst/>
              <a:cxnLst>
                <a:cxn ang="0">
                  <a:pos x="1582" y="0"/>
                </a:cxn>
                <a:cxn ang="0">
                  <a:pos x="1600" y="94"/>
                </a:cxn>
                <a:cxn ang="0">
                  <a:pos x="1632" y="286"/>
                </a:cxn>
                <a:cxn ang="0">
                  <a:pos x="1652" y="480"/>
                </a:cxn>
                <a:cxn ang="0">
                  <a:pos x="1662" y="676"/>
                </a:cxn>
                <a:cxn ang="0">
                  <a:pos x="1664" y="776"/>
                </a:cxn>
                <a:cxn ang="0">
                  <a:pos x="1656" y="1014"/>
                </a:cxn>
                <a:cxn ang="0">
                  <a:pos x="1634" y="1248"/>
                </a:cxn>
                <a:cxn ang="0">
                  <a:pos x="1596" y="1476"/>
                </a:cxn>
                <a:cxn ang="0">
                  <a:pos x="1546" y="1700"/>
                </a:cxn>
                <a:cxn ang="0">
                  <a:pos x="1480" y="1920"/>
                </a:cxn>
                <a:cxn ang="0">
                  <a:pos x="1402" y="2134"/>
                </a:cxn>
                <a:cxn ang="0">
                  <a:pos x="1312" y="2342"/>
                </a:cxn>
                <a:cxn ang="0">
                  <a:pos x="1210" y="2542"/>
                </a:cxn>
                <a:cxn ang="0">
                  <a:pos x="1094" y="2736"/>
                </a:cxn>
                <a:cxn ang="0">
                  <a:pos x="970" y="2924"/>
                </a:cxn>
                <a:cxn ang="0">
                  <a:pos x="832" y="3102"/>
                </a:cxn>
                <a:cxn ang="0">
                  <a:pos x="684" y="3272"/>
                </a:cxn>
                <a:cxn ang="0">
                  <a:pos x="528" y="3434"/>
                </a:cxn>
                <a:cxn ang="0">
                  <a:pos x="360" y="3588"/>
                </a:cxn>
                <a:cxn ang="0">
                  <a:pos x="184" y="3730"/>
                </a:cxn>
                <a:cxn ang="0">
                  <a:pos x="0" y="3864"/>
                </a:cxn>
                <a:cxn ang="0">
                  <a:pos x="1114" y="3864"/>
                </a:cxn>
                <a:cxn ang="0">
                  <a:pos x="1202" y="3740"/>
                </a:cxn>
                <a:cxn ang="0">
                  <a:pos x="1284" y="3612"/>
                </a:cxn>
                <a:cxn ang="0">
                  <a:pos x="1360" y="3482"/>
                </a:cxn>
                <a:cxn ang="0">
                  <a:pos x="1432" y="3346"/>
                </a:cxn>
                <a:cxn ang="0">
                  <a:pos x="1500" y="3208"/>
                </a:cxn>
                <a:cxn ang="0">
                  <a:pos x="1562" y="3064"/>
                </a:cxn>
                <a:cxn ang="0">
                  <a:pos x="1620" y="2920"/>
                </a:cxn>
                <a:cxn ang="0">
                  <a:pos x="1670" y="2770"/>
                </a:cxn>
                <a:cxn ang="0">
                  <a:pos x="1716" y="2620"/>
                </a:cxn>
                <a:cxn ang="0">
                  <a:pos x="1758" y="2464"/>
                </a:cxn>
                <a:cxn ang="0">
                  <a:pos x="1792" y="2308"/>
                </a:cxn>
                <a:cxn ang="0">
                  <a:pos x="1820" y="2148"/>
                </a:cxn>
                <a:cxn ang="0">
                  <a:pos x="1842" y="1986"/>
                </a:cxn>
                <a:cxn ang="0">
                  <a:pos x="1858" y="1822"/>
                </a:cxn>
                <a:cxn ang="0">
                  <a:pos x="1868" y="1656"/>
                </a:cxn>
                <a:cxn ang="0">
                  <a:pos x="1872" y="1488"/>
                </a:cxn>
                <a:cxn ang="0">
                  <a:pos x="1870" y="1390"/>
                </a:cxn>
                <a:cxn ang="0">
                  <a:pos x="1862" y="1194"/>
                </a:cxn>
                <a:cxn ang="0">
                  <a:pos x="1844" y="1000"/>
                </a:cxn>
                <a:cxn ang="0">
                  <a:pos x="1818" y="810"/>
                </a:cxn>
                <a:cxn ang="0">
                  <a:pos x="1782" y="624"/>
                </a:cxn>
                <a:cxn ang="0">
                  <a:pos x="1740" y="440"/>
                </a:cxn>
                <a:cxn ang="0">
                  <a:pos x="1688" y="262"/>
                </a:cxn>
                <a:cxn ang="0">
                  <a:pos x="1630" y="86"/>
                </a:cxn>
                <a:cxn ang="0">
                  <a:pos x="1598" y="0"/>
                </a:cxn>
              </a:cxnLst>
              <a:rect l="0" t="0" r="r" b="b"/>
              <a:pathLst>
                <a:path w="1872" h="3864">
                  <a:moveTo>
                    <a:pt x="1598" y="0"/>
                  </a:moveTo>
                  <a:lnTo>
                    <a:pt x="1582" y="0"/>
                  </a:lnTo>
                  <a:lnTo>
                    <a:pt x="1582" y="0"/>
                  </a:lnTo>
                  <a:lnTo>
                    <a:pt x="1600" y="94"/>
                  </a:lnTo>
                  <a:lnTo>
                    <a:pt x="1616" y="190"/>
                  </a:lnTo>
                  <a:lnTo>
                    <a:pt x="1632" y="286"/>
                  </a:lnTo>
                  <a:lnTo>
                    <a:pt x="1642" y="382"/>
                  </a:lnTo>
                  <a:lnTo>
                    <a:pt x="1652" y="480"/>
                  </a:lnTo>
                  <a:lnTo>
                    <a:pt x="1658" y="578"/>
                  </a:lnTo>
                  <a:lnTo>
                    <a:pt x="1662" y="676"/>
                  </a:lnTo>
                  <a:lnTo>
                    <a:pt x="1664" y="776"/>
                  </a:lnTo>
                  <a:lnTo>
                    <a:pt x="1664" y="776"/>
                  </a:lnTo>
                  <a:lnTo>
                    <a:pt x="1662" y="896"/>
                  </a:lnTo>
                  <a:lnTo>
                    <a:pt x="1656" y="1014"/>
                  </a:lnTo>
                  <a:lnTo>
                    <a:pt x="1646" y="1130"/>
                  </a:lnTo>
                  <a:lnTo>
                    <a:pt x="1634" y="1248"/>
                  </a:lnTo>
                  <a:lnTo>
                    <a:pt x="1618" y="1362"/>
                  </a:lnTo>
                  <a:lnTo>
                    <a:pt x="1596" y="1476"/>
                  </a:lnTo>
                  <a:lnTo>
                    <a:pt x="1572" y="1590"/>
                  </a:lnTo>
                  <a:lnTo>
                    <a:pt x="1546" y="1700"/>
                  </a:lnTo>
                  <a:lnTo>
                    <a:pt x="1514" y="1812"/>
                  </a:lnTo>
                  <a:lnTo>
                    <a:pt x="1480" y="1920"/>
                  </a:lnTo>
                  <a:lnTo>
                    <a:pt x="1444" y="2028"/>
                  </a:lnTo>
                  <a:lnTo>
                    <a:pt x="1402" y="2134"/>
                  </a:lnTo>
                  <a:lnTo>
                    <a:pt x="1360" y="2238"/>
                  </a:lnTo>
                  <a:lnTo>
                    <a:pt x="1312" y="2342"/>
                  </a:lnTo>
                  <a:lnTo>
                    <a:pt x="1262" y="2442"/>
                  </a:lnTo>
                  <a:lnTo>
                    <a:pt x="1210" y="2542"/>
                  </a:lnTo>
                  <a:lnTo>
                    <a:pt x="1154" y="2640"/>
                  </a:lnTo>
                  <a:lnTo>
                    <a:pt x="1094" y="2736"/>
                  </a:lnTo>
                  <a:lnTo>
                    <a:pt x="1034" y="2830"/>
                  </a:lnTo>
                  <a:lnTo>
                    <a:pt x="970" y="2924"/>
                  </a:lnTo>
                  <a:lnTo>
                    <a:pt x="902" y="3014"/>
                  </a:lnTo>
                  <a:lnTo>
                    <a:pt x="832" y="3102"/>
                  </a:lnTo>
                  <a:lnTo>
                    <a:pt x="760" y="3188"/>
                  </a:lnTo>
                  <a:lnTo>
                    <a:pt x="684" y="3272"/>
                  </a:lnTo>
                  <a:lnTo>
                    <a:pt x="608" y="3354"/>
                  </a:lnTo>
                  <a:lnTo>
                    <a:pt x="528" y="3434"/>
                  </a:lnTo>
                  <a:lnTo>
                    <a:pt x="446" y="3512"/>
                  </a:lnTo>
                  <a:lnTo>
                    <a:pt x="360" y="3588"/>
                  </a:lnTo>
                  <a:lnTo>
                    <a:pt x="274" y="3660"/>
                  </a:lnTo>
                  <a:lnTo>
                    <a:pt x="184" y="3730"/>
                  </a:lnTo>
                  <a:lnTo>
                    <a:pt x="94" y="3798"/>
                  </a:lnTo>
                  <a:lnTo>
                    <a:pt x="0" y="3864"/>
                  </a:lnTo>
                  <a:lnTo>
                    <a:pt x="1114" y="3864"/>
                  </a:lnTo>
                  <a:lnTo>
                    <a:pt x="1114" y="3864"/>
                  </a:lnTo>
                  <a:lnTo>
                    <a:pt x="1158" y="3802"/>
                  </a:lnTo>
                  <a:lnTo>
                    <a:pt x="1202" y="3740"/>
                  </a:lnTo>
                  <a:lnTo>
                    <a:pt x="1242" y="3678"/>
                  </a:lnTo>
                  <a:lnTo>
                    <a:pt x="1284" y="3612"/>
                  </a:lnTo>
                  <a:lnTo>
                    <a:pt x="1322" y="3548"/>
                  </a:lnTo>
                  <a:lnTo>
                    <a:pt x="1360" y="3482"/>
                  </a:lnTo>
                  <a:lnTo>
                    <a:pt x="1398" y="3414"/>
                  </a:lnTo>
                  <a:lnTo>
                    <a:pt x="1432" y="3346"/>
                  </a:lnTo>
                  <a:lnTo>
                    <a:pt x="1466" y="3276"/>
                  </a:lnTo>
                  <a:lnTo>
                    <a:pt x="1500" y="3208"/>
                  </a:lnTo>
                  <a:lnTo>
                    <a:pt x="1532" y="3136"/>
                  </a:lnTo>
                  <a:lnTo>
                    <a:pt x="1562" y="3064"/>
                  </a:lnTo>
                  <a:lnTo>
                    <a:pt x="1592" y="2992"/>
                  </a:lnTo>
                  <a:lnTo>
                    <a:pt x="1620" y="2920"/>
                  </a:lnTo>
                  <a:lnTo>
                    <a:pt x="1646" y="2846"/>
                  </a:lnTo>
                  <a:lnTo>
                    <a:pt x="1670" y="2770"/>
                  </a:lnTo>
                  <a:lnTo>
                    <a:pt x="1694" y="2696"/>
                  </a:lnTo>
                  <a:lnTo>
                    <a:pt x="1716" y="2620"/>
                  </a:lnTo>
                  <a:lnTo>
                    <a:pt x="1738" y="2542"/>
                  </a:lnTo>
                  <a:lnTo>
                    <a:pt x="1758" y="2464"/>
                  </a:lnTo>
                  <a:lnTo>
                    <a:pt x="1776" y="2386"/>
                  </a:lnTo>
                  <a:lnTo>
                    <a:pt x="1792" y="2308"/>
                  </a:lnTo>
                  <a:lnTo>
                    <a:pt x="1806" y="2228"/>
                  </a:lnTo>
                  <a:lnTo>
                    <a:pt x="1820" y="2148"/>
                  </a:lnTo>
                  <a:lnTo>
                    <a:pt x="1832" y="2068"/>
                  </a:lnTo>
                  <a:lnTo>
                    <a:pt x="1842" y="1986"/>
                  </a:lnTo>
                  <a:lnTo>
                    <a:pt x="1852" y="1904"/>
                  </a:lnTo>
                  <a:lnTo>
                    <a:pt x="1858" y="1822"/>
                  </a:lnTo>
                  <a:lnTo>
                    <a:pt x="1864" y="1740"/>
                  </a:lnTo>
                  <a:lnTo>
                    <a:pt x="1868" y="1656"/>
                  </a:lnTo>
                  <a:lnTo>
                    <a:pt x="1872" y="1572"/>
                  </a:lnTo>
                  <a:lnTo>
                    <a:pt x="1872" y="1488"/>
                  </a:lnTo>
                  <a:lnTo>
                    <a:pt x="1872" y="1488"/>
                  </a:lnTo>
                  <a:lnTo>
                    <a:pt x="1870" y="1390"/>
                  </a:lnTo>
                  <a:lnTo>
                    <a:pt x="1868" y="1292"/>
                  </a:lnTo>
                  <a:lnTo>
                    <a:pt x="1862" y="1194"/>
                  </a:lnTo>
                  <a:lnTo>
                    <a:pt x="1854" y="1096"/>
                  </a:lnTo>
                  <a:lnTo>
                    <a:pt x="1844" y="1000"/>
                  </a:lnTo>
                  <a:lnTo>
                    <a:pt x="1832" y="906"/>
                  </a:lnTo>
                  <a:lnTo>
                    <a:pt x="1818" y="810"/>
                  </a:lnTo>
                  <a:lnTo>
                    <a:pt x="1802" y="716"/>
                  </a:lnTo>
                  <a:lnTo>
                    <a:pt x="1782" y="624"/>
                  </a:lnTo>
                  <a:lnTo>
                    <a:pt x="1762" y="532"/>
                  </a:lnTo>
                  <a:lnTo>
                    <a:pt x="1740" y="440"/>
                  </a:lnTo>
                  <a:lnTo>
                    <a:pt x="1716" y="350"/>
                  </a:lnTo>
                  <a:lnTo>
                    <a:pt x="1688" y="262"/>
                  </a:lnTo>
                  <a:lnTo>
                    <a:pt x="1660" y="174"/>
                  </a:lnTo>
                  <a:lnTo>
                    <a:pt x="1630" y="86"/>
                  </a:lnTo>
                  <a:lnTo>
                    <a:pt x="1598" y="0"/>
                  </a:lnTo>
                  <a:lnTo>
                    <a:pt x="1598" y="0"/>
                  </a:lnTo>
                  <a:close/>
                </a:path>
              </a:pathLst>
            </a:custGeom>
            <a:grpFill/>
            <a:ln w="8">
              <a:noFill/>
              <a:prstDash val="solid"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7786543" y="4870383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Your text here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0343" y="2584383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Your text here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81143" y="1441383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Your text here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33158" y="1441383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Your text here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842943" y="2508183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Your text here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70558" y="4865918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Your text here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285256" y="3029181"/>
            <a:ext cx="1618488" cy="1678168"/>
            <a:chOff x="4114800" y="3226267"/>
            <a:chExt cx="1478538" cy="1533058"/>
          </a:xfrm>
        </p:grpSpPr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4114800" y="3226267"/>
              <a:ext cx="1478538" cy="1419397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808990" h="808990"/>
              <a:bevelB w="808990" h="80899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Ellipse 300"/>
            <p:cNvSpPr/>
            <p:nvPr/>
          </p:nvSpPr>
          <p:spPr bwMode="auto">
            <a:xfrm>
              <a:off x="4386904" y="4568669"/>
              <a:ext cx="937437" cy="190656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000" noProof="1">
                <a:solidFill>
                  <a:srgbClr val="FFFFFF"/>
                </a:solidFill>
                <a:latin typeface="Calibri" pitchFamily="34" charset="0"/>
                <a:ea typeface="ＭＳ Ｐゴシック" pitchFamily="-111" charset="-128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10200" y="3422583"/>
            <a:ext cx="144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Your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7 Causes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6934200" y="5486400"/>
            <a:ext cx="1588" cy="1588"/>
          </a:xfrm>
          <a:prstGeom prst="line">
            <a:avLst/>
          </a:prstGeom>
          <a:noFill/>
          <a:ln w="8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9"/>
          <p:cNvGrpSpPr/>
          <p:nvPr/>
        </p:nvGrpSpPr>
        <p:grpSpPr>
          <a:xfrm>
            <a:off x="2473326" y="1584325"/>
            <a:ext cx="3597275" cy="2082800"/>
            <a:chOff x="533400" y="1600200"/>
            <a:chExt cx="3597275" cy="2082800"/>
          </a:xfrm>
        </p:grpSpPr>
        <p:sp>
          <p:nvSpPr>
            <p:cNvPr id="3078" name="Freeform 6"/>
            <p:cNvSpPr>
              <a:spLocks/>
            </p:cNvSpPr>
            <p:nvPr/>
          </p:nvSpPr>
          <p:spPr bwMode="auto">
            <a:xfrm>
              <a:off x="2686050" y="1771650"/>
              <a:ext cx="1444625" cy="1911350"/>
            </a:xfrm>
            <a:custGeom>
              <a:avLst/>
              <a:gdLst/>
              <a:ahLst/>
              <a:cxnLst>
                <a:cxn ang="0">
                  <a:pos x="670" y="212"/>
                </a:cxn>
                <a:cxn ang="0">
                  <a:pos x="572" y="0"/>
                </a:cxn>
                <a:cxn ang="0">
                  <a:pos x="168" y="184"/>
                </a:cxn>
                <a:cxn ang="0">
                  <a:pos x="268" y="406"/>
                </a:cxn>
                <a:cxn ang="0">
                  <a:pos x="0" y="536"/>
                </a:cxn>
                <a:cxn ang="0">
                  <a:pos x="894" y="1204"/>
                </a:cxn>
                <a:cxn ang="0">
                  <a:pos x="910" y="1204"/>
                </a:cxn>
                <a:cxn ang="0">
                  <a:pos x="910" y="98"/>
                </a:cxn>
                <a:cxn ang="0">
                  <a:pos x="670" y="212"/>
                </a:cxn>
              </a:cxnLst>
              <a:rect l="0" t="0" r="r" b="b"/>
              <a:pathLst>
                <a:path w="910" h="1204">
                  <a:moveTo>
                    <a:pt x="670" y="212"/>
                  </a:moveTo>
                  <a:lnTo>
                    <a:pt x="572" y="0"/>
                  </a:lnTo>
                  <a:lnTo>
                    <a:pt x="168" y="184"/>
                  </a:lnTo>
                  <a:lnTo>
                    <a:pt x="268" y="406"/>
                  </a:lnTo>
                  <a:lnTo>
                    <a:pt x="0" y="536"/>
                  </a:lnTo>
                  <a:lnTo>
                    <a:pt x="894" y="1204"/>
                  </a:lnTo>
                  <a:lnTo>
                    <a:pt x="910" y="1204"/>
                  </a:lnTo>
                  <a:lnTo>
                    <a:pt x="910" y="98"/>
                  </a:lnTo>
                  <a:lnTo>
                    <a:pt x="670" y="21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0"/>
                    <a:shade val="30000"/>
                    <a:satMod val="115000"/>
                  </a:schemeClr>
                </a:gs>
                <a:gs pos="50000">
                  <a:schemeClr val="accent6">
                    <a:lumMod val="50000"/>
                    <a:shade val="67500"/>
                    <a:satMod val="115000"/>
                  </a:schemeClr>
                </a:gs>
                <a:gs pos="100000">
                  <a:schemeClr val="accent6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33400" y="1600200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286000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1</a:t>
              </a:r>
            </a:p>
          </p:txBody>
        </p:sp>
      </p:grpSp>
      <p:grpSp>
        <p:nvGrpSpPr>
          <p:cNvPr id="4" name="Group 30"/>
          <p:cNvGrpSpPr/>
          <p:nvPr/>
        </p:nvGrpSpPr>
        <p:grpSpPr>
          <a:xfrm>
            <a:off x="6108701" y="1660525"/>
            <a:ext cx="3679825" cy="2006600"/>
            <a:chOff x="4168775" y="1676400"/>
            <a:chExt cx="3679825" cy="2006600"/>
          </a:xfrm>
        </p:grpSpPr>
        <p:sp>
          <p:nvSpPr>
            <p:cNvPr id="3084" name="Freeform 12"/>
            <p:cNvSpPr>
              <a:spLocks/>
            </p:cNvSpPr>
            <p:nvPr/>
          </p:nvSpPr>
          <p:spPr bwMode="auto">
            <a:xfrm>
              <a:off x="4168775" y="1803400"/>
              <a:ext cx="1444625" cy="1879600"/>
            </a:xfrm>
            <a:custGeom>
              <a:avLst/>
              <a:gdLst/>
              <a:ahLst/>
              <a:cxnLst>
                <a:cxn ang="0">
                  <a:pos x="668" y="400"/>
                </a:cxn>
                <a:cxn ang="0">
                  <a:pos x="766" y="186"/>
                </a:cxn>
                <a:cxn ang="0">
                  <a:pos x="362" y="0"/>
                </a:cxn>
                <a:cxn ang="0">
                  <a:pos x="266" y="206"/>
                </a:cxn>
                <a:cxn ang="0">
                  <a:pos x="0" y="78"/>
                </a:cxn>
                <a:cxn ang="0">
                  <a:pos x="0" y="1184"/>
                </a:cxn>
                <a:cxn ang="0">
                  <a:pos x="910" y="516"/>
                </a:cxn>
                <a:cxn ang="0">
                  <a:pos x="668" y="400"/>
                </a:cxn>
              </a:cxnLst>
              <a:rect l="0" t="0" r="r" b="b"/>
              <a:pathLst>
                <a:path w="910" h="1184">
                  <a:moveTo>
                    <a:pt x="668" y="400"/>
                  </a:moveTo>
                  <a:lnTo>
                    <a:pt x="766" y="186"/>
                  </a:lnTo>
                  <a:lnTo>
                    <a:pt x="362" y="0"/>
                  </a:lnTo>
                  <a:lnTo>
                    <a:pt x="266" y="206"/>
                  </a:lnTo>
                  <a:lnTo>
                    <a:pt x="0" y="78"/>
                  </a:lnTo>
                  <a:lnTo>
                    <a:pt x="0" y="1184"/>
                  </a:lnTo>
                  <a:lnTo>
                    <a:pt x="910" y="516"/>
                  </a:lnTo>
                  <a:lnTo>
                    <a:pt x="668" y="4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10200" y="1676400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43400" y="2362200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2</a:t>
              </a:r>
            </a:p>
          </p:txBody>
        </p:sp>
      </p:grpSp>
      <p:grpSp>
        <p:nvGrpSpPr>
          <p:cNvPr id="5" name="Group 31"/>
          <p:cNvGrpSpPr/>
          <p:nvPr/>
        </p:nvGrpSpPr>
        <p:grpSpPr>
          <a:xfrm>
            <a:off x="6130925" y="2651125"/>
            <a:ext cx="4495800" cy="1562100"/>
            <a:chOff x="4191000" y="2667000"/>
            <a:chExt cx="4495800" cy="1562100"/>
          </a:xfrm>
        </p:grpSpPr>
        <p:sp>
          <p:nvSpPr>
            <p:cNvPr id="3083" name="Freeform 11"/>
            <p:cNvSpPr>
              <a:spLocks/>
            </p:cNvSpPr>
            <p:nvPr/>
          </p:nvSpPr>
          <p:spPr bwMode="auto">
            <a:xfrm>
              <a:off x="4191000" y="2667000"/>
              <a:ext cx="2057400" cy="1562100"/>
            </a:xfrm>
            <a:custGeom>
              <a:avLst/>
              <a:gdLst/>
              <a:ahLst/>
              <a:cxnLst>
                <a:cxn ang="0">
                  <a:pos x="1296" y="626"/>
                </a:cxn>
                <a:cxn ang="0">
                  <a:pos x="1190" y="194"/>
                </a:cxn>
                <a:cxn ang="0">
                  <a:pos x="982" y="244"/>
                </a:cxn>
                <a:cxn ang="0">
                  <a:pos x="926" y="0"/>
                </a:cxn>
                <a:cxn ang="0">
                  <a:pos x="0" y="668"/>
                </a:cxn>
                <a:cxn ang="0">
                  <a:pos x="1150" y="984"/>
                </a:cxn>
                <a:cxn ang="0">
                  <a:pos x="1080" y="678"/>
                </a:cxn>
                <a:cxn ang="0">
                  <a:pos x="1296" y="626"/>
                </a:cxn>
              </a:cxnLst>
              <a:rect l="0" t="0" r="r" b="b"/>
              <a:pathLst>
                <a:path w="1296" h="984">
                  <a:moveTo>
                    <a:pt x="1296" y="626"/>
                  </a:moveTo>
                  <a:lnTo>
                    <a:pt x="1190" y="194"/>
                  </a:lnTo>
                  <a:lnTo>
                    <a:pt x="982" y="244"/>
                  </a:lnTo>
                  <a:lnTo>
                    <a:pt x="926" y="0"/>
                  </a:lnTo>
                  <a:lnTo>
                    <a:pt x="0" y="668"/>
                  </a:lnTo>
                  <a:lnTo>
                    <a:pt x="1150" y="984"/>
                  </a:lnTo>
                  <a:lnTo>
                    <a:pt x="1080" y="678"/>
                  </a:lnTo>
                  <a:lnTo>
                    <a:pt x="1296" y="62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48400" y="3048000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953000" y="3124200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3</a:t>
              </a:r>
            </a:p>
          </p:txBody>
        </p:sp>
      </p:grpSp>
      <p:grpSp>
        <p:nvGrpSpPr>
          <p:cNvPr id="6" name="Group 32"/>
          <p:cNvGrpSpPr/>
          <p:nvPr/>
        </p:nvGrpSpPr>
        <p:grpSpPr>
          <a:xfrm>
            <a:off x="6121401" y="3768726"/>
            <a:ext cx="4048125" cy="1782465"/>
            <a:chOff x="4181475" y="3784600"/>
            <a:chExt cx="4048125" cy="1782465"/>
          </a:xfrm>
        </p:grpSpPr>
        <p:sp>
          <p:nvSpPr>
            <p:cNvPr id="3082" name="Freeform 10"/>
            <p:cNvSpPr>
              <a:spLocks/>
            </p:cNvSpPr>
            <p:nvPr/>
          </p:nvSpPr>
          <p:spPr bwMode="auto">
            <a:xfrm>
              <a:off x="4181475" y="3784600"/>
              <a:ext cx="1800225" cy="1755775"/>
            </a:xfrm>
            <a:custGeom>
              <a:avLst/>
              <a:gdLst/>
              <a:ahLst/>
              <a:cxnLst>
                <a:cxn ang="0">
                  <a:pos x="1134" y="316"/>
                </a:cxn>
                <a:cxn ang="0">
                  <a:pos x="0" y="0"/>
                </a:cxn>
                <a:cxn ang="0">
                  <a:pos x="504" y="1106"/>
                </a:cxn>
                <a:cxn ang="0">
                  <a:pos x="672" y="896"/>
                </a:cxn>
                <a:cxn ang="0">
                  <a:pos x="846" y="1036"/>
                </a:cxn>
                <a:cxn ang="0">
                  <a:pos x="1128" y="692"/>
                </a:cxn>
                <a:cxn ang="0">
                  <a:pos x="950" y="548"/>
                </a:cxn>
                <a:cxn ang="0">
                  <a:pos x="1134" y="316"/>
                </a:cxn>
              </a:cxnLst>
              <a:rect l="0" t="0" r="r" b="b"/>
              <a:pathLst>
                <a:path w="1134" h="1106">
                  <a:moveTo>
                    <a:pt x="1134" y="316"/>
                  </a:moveTo>
                  <a:lnTo>
                    <a:pt x="0" y="0"/>
                  </a:lnTo>
                  <a:lnTo>
                    <a:pt x="504" y="1106"/>
                  </a:lnTo>
                  <a:lnTo>
                    <a:pt x="672" y="896"/>
                  </a:lnTo>
                  <a:lnTo>
                    <a:pt x="846" y="1036"/>
                  </a:lnTo>
                  <a:lnTo>
                    <a:pt x="1128" y="692"/>
                  </a:lnTo>
                  <a:lnTo>
                    <a:pt x="950" y="548"/>
                  </a:lnTo>
                  <a:lnTo>
                    <a:pt x="1134" y="31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0"/>
                    <a:shade val="30000"/>
                    <a:satMod val="115000"/>
                  </a:schemeClr>
                </a:gs>
                <a:gs pos="50000">
                  <a:schemeClr val="accent4">
                    <a:lumMod val="50000"/>
                    <a:shade val="67500"/>
                    <a:satMod val="115000"/>
                  </a:schemeClr>
                </a:gs>
                <a:gs pos="100000">
                  <a:schemeClr val="accent4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791200" y="5105400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24400" y="4191000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4</a:t>
              </a:r>
            </a:p>
          </p:txBody>
        </p:sp>
      </p:grpSp>
      <p:grpSp>
        <p:nvGrpSpPr>
          <p:cNvPr id="7" name="Group 33"/>
          <p:cNvGrpSpPr/>
          <p:nvPr/>
        </p:nvGrpSpPr>
        <p:grpSpPr>
          <a:xfrm>
            <a:off x="5064125" y="3794126"/>
            <a:ext cx="2438400" cy="2671465"/>
            <a:chOff x="3124200" y="3810000"/>
            <a:chExt cx="2438400" cy="2671465"/>
          </a:xfrm>
        </p:grpSpPr>
        <p:sp>
          <p:nvSpPr>
            <p:cNvPr id="3081" name="Freeform 9"/>
            <p:cNvSpPr>
              <a:spLocks/>
            </p:cNvSpPr>
            <p:nvPr/>
          </p:nvSpPr>
          <p:spPr bwMode="auto">
            <a:xfrm>
              <a:off x="3340100" y="3810000"/>
              <a:ext cx="1603375" cy="2117725"/>
            </a:xfrm>
            <a:custGeom>
              <a:avLst/>
              <a:gdLst/>
              <a:ahLst/>
              <a:cxnLst>
                <a:cxn ang="0">
                  <a:pos x="1010" y="1106"/>
                </a:cxn>
                <a:cxn ang="0">
                  <a:pos x="506" y="0"/>
                </a:cxn>
                <a:cxn ang="0">
                  <a:pos x="0" y="1106"/>
                </a:cxn>
                <a:cxn ang="0">
                  <a:pos x="314" y="1106"/>
                </a:cxn>
                <a:cxn ang="0">
                  <a:pos x="310" y="1324"/>
                </a:cxn>
                <a:cxn ang="0">
                  <a:pos x="754" y="1334"/>
                </a:cxn>
                <a:cxn ang="0">
                  <a:pos x="760" y="1106"/>
                </a:cxn>
                <a:cxn ang="0">
                  <a:pos x="1010" y="1106"/>
                </a:cxn>
              </a:cxnLst>
              <a:rect l="0" t="0" r="r" b="b"/>
              <a:pathLst>
                <a:path w="1010" h="1334">
                  <a:moveTo>
                    <a:pt x="1010" y="1106"/>
                  </a:moveTo>
                  <a:lnTo>
                    <a:pt x="506" y="0"/>
                  </a:lnTo>
                  <a:lnTo>
                    <a:pt x="0" y="1106"/>
                  </a:lnTo>
                  <a:lnTo>
                    <a:pt x="314" y="1106"/>
                  </a:lnTo>
                  <a:lnTo>
                    <a:pt x="310" y="1324"/>
                  </a:lnTo>
                  <a:lnTo>
                    <a:pt x="754" y="1334"/>
                  </a:lnTo>
                  <a:lnTo>
                    <a:pt x="760" y="1106"/>
                  </a:lnTo>
                  <a:lnTo>
                    <a:pt x="1010" y="110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75000"/>
                    <a:shade val="30000"/>
                    <a:satMod val="115000"/>
                  </a:schemeClr>
                </a:gs>
                <a:gs pos="50000">
                  <a:schemeClr val="accent1">
                    <a:lumMod val="75000"/>
                    <a:shade val="67500"/>
                    <a:satMod val="115000"/>
                  </a:schemeClr>
                </a:gs>
                <a:gs pos="100000">
                  <a:schemeClr val="accent1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24200" y="6019800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86200" y="4648200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</a:p>
          </p:txBody>
        </p:sp>
      </p:grpSp>
      <p:grpSp>
        <p:nvGrpSpPr>
          <p:cNvPr id="8" name="Group 34"/>
          <p:cNvGrpSpPr/>
          <p:nvPr/>
        </p:nvGrpSpPr>
        <p:grpSpPr>
          <a:xfrm>
            <a:off x="2168526" y="3768726"/>
            <a:ext cx="3863975" cy="1858665"/>
            <a:chOff x="228600" y="3784600"/>
            <a:chExt cx="3863975" cy="1858665"/>
          </a:xfrm>
        </p:grpSpPr>
        <p:sp>
          <p:nvSpPr>
            <p:cNvPr id="3079" name="Freeform 7"/>
            <p:cNvSpPr>
              <a:spLocks/>
            </p:cNvSpPr>
            <p:nvPr/>
          </p:nvSpPr>
          <p:spPr bwMode="auto">
            <a:xfrm>
              <a:off x="2292350" y="3784600"/>
              <a:ext cx="1800225" cy="1755775"/>
            </a:xfrm>
            <a:custGeom>
              <a:avLst/>
              <a:gdLst/>
              <a:ahLst/>
              <a:cxnLst>
                <a:cxn ang="0">
                  <a:pos x="1134" y="0"/>
                </a:cxn>
                <a:cxn ang="0">
                  <a:pos x="0" y="316"/>
                </a:cxn>
                <a:cxn ang="0">
                  <a:pos x="198" y="566"/>
                </a:cxn>
                <a:cxn ang="0">
                  <a:pos x="20" y="714"/>
                </a:cxn>
                <a:cxn ang="0">
                  <a:pos x="304" y="1056"/>
                </a:cxn>
                <a:cxn ang="0">
                  <a:pos x="476" y="914"/>
                </a:cxn>
                <a:cxn ang="0">
                  <a:pos x="628" y="1106"/>
                </a:cxn>
                <a:cxn ang="0">
                  <a:pos x="1134" y="0"/>
                </a:cxn>
              </a:cxnLst>
              <a:rect l="0" t="0" r="r" b="b"/>
              <a:pathLst>
                <a:path w="1134" h="1106">
                  <a:moveTo>
                    <a:pt x="1134" y="0"/>
                  </a:moveTo>
                  <a:lnTo>
                    <a:pt x="0" y="316"/>
                  </a:lnTo>
                  <a:lnTo>
                    <a:pt x="198" y="566"/>
                  </a:lnTo>
                  <a:lnTo>
                    <a:pt x="20" y="714"/>
                  </a:lnTo>
                  <a:lnTo>
                    <a:pt x="304" y="1056"/>
                  </a:lnTo>
                  <a:lnTo>
                    <a:pt x="476" y="914"/>
                  </a:lnTo>
                  <a:lnTo>
                    <a:pt x="628" y="1106"/>
                  </a:lnTo>
                  <a:lnTo>
                    <a:pt x="1134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75000"/>
                    <a:shade val="30000"/>
                    <a:satMod val="115000"/>
                  </a:schemeClr>
                </a:gs>
                <a:gs pos="50000">
                  <a:schemeClr val="accent3">
                    <a:lumMod val="75000"/>
                    <a:shade val="67500"/>
                    <a:satMod val="115000"/>
                  </a:schemeClr>
                </a:gs>
                <a:gs pos="100000">
                  <a:schemeClr val="accent3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8600" y="5181600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95600" y="4191000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6</a:t>
              </a:r>
            </a:p>
          </p:txBody>
        </p:sp>
      </p:grpSp>
      <p:grpSp>
        <p:nvGrpSpPr>
          <p:cNvPr id="9" name="Group 35"/>
          <p:cNvGrpSpPr/>
          <p:nvPr/>
        </p:nvGrpSpPr>
        <p:grpSpPr>
          <a:xfrm>
            <a:off x="1558925" y="2647950"/>
            <a:ext cx="4445000" cy="1562100"/>
            <a:chOff x="-381000" y="2663825"/>
            <a:chExt cx="4445000" cy="1562100"/>
          </a:xfrm>
        </p:grpSpPr>
        <p:sp>
          <p:nvSpPr>
            <p:cNvPr id="3080" name="Freeform 8"/>
            <p:cNvSpPr>
              <a:spLocks/>
            </p:cNvSpPr>
            <p:nvPr/>
          </p:nvSpPr>
          <p:spPr bwMode="auto">
            <a:xfrm>
              <a:off x="2057400" y="2663825"/>
              <a:ext cx="2006600" cy="1562100"/>
            </a:xfrm>
            <a:custGeom>
              <a:avLst/>
              <a:gdLst/>
              <a:ahLst/>
              <a:cxnLst>
                <a:cxn ang="0">
                  <a:pos x="1264" y="668"/>
                </a:cxn>
                <a:cxn ang="0">
                  <a:pos x="372" y="0"/>
                </a:cxn>
                <a:cxn ang="0">
                  <a:pos x="308" y="276"/>
                </a:cxn>
                <a:cxn ang="0">
                  <a:pos x="90" y="230"/>
                </a:cxn>
                <a:cxn ang="0">
                  <a:pos x="0" y="666"/>
                </a:cxn>
                <a:cxn ang="0">
                  <a:pos x="210" y="710"/>
                </a:cxn>
                <a:cxn ang="0">
                  <a:pos x="146" y="984"/>
                </a:cxn>
                <a:cxn ang="0">
                  <a:pos x="1264" y="668"/>
                </a:cxn>
              </a:cxnLst>
              <a:rect l="0" t="0" r="r" b="b"/>
              <a:pathLst>
                <a:path w="1264" h="984">
                  <a:moveTo>
                    <a:pt x="1264" y="668"/>
                  </a:moveTo>
                  <a:lnTo>
                    <a:pt x="372" y="0"/>
                  </a:lnTo>
                  <a:lnTo>
                    <a:pt x="308" y="276"/>
                  </a:lnTo>
                  <a:lnTo>
                    <a:pt x="90" y="230"/>
                  </a:lnTo>
                  <a:lnTo>
                    <a:pt x="0" y="666"/>
                  </a:lnTo>
                  <a:lnTo>
                    <a:pt x="210" y="710"/>
                  </a:lnTo>
                  <a:lnTo>
                    <a:pt x="146" y="984"/>
                  </a:lnTo>
                  <a:lnTo>
                    <a:pt x="1264" y="66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8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381000" y="3048000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743200" y="3200400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995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8 Causes</a:t>
            </a:r>
          </a:p>
        </p:txBody>
      </p:sp>
      <p:grpSp>
        <p:nvGrpSpPr>
          <p:cNvPr id="3" name="Group 37"/>
          <p:cNvGrpSpPr/>
          <p:nvPr/>
        </p:nvGrpSpPr>
        <p:grpSpPr>
          <a:xfrm>
            <a:off x="4876800" y="1417638"/>
            <a:ext cx="2438400" cy="2438525"/>
            <a:chOff x="3152900" y="1371600"/>
            <a:chExt cx="2438400" cy="2438525"/>
          </a:xfrm>
        </p:grpSpPr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700338" y="1857500"/>
              <a:ext cx="1200150" cy="1952625"/>
            </a:xfrm>
            <a:custGeom>
              <a:avLst/>
              <a:gdLst/>
              <a:ahLst/>
              <a:cxnLst>
                <a:cxn ang="0">
                  <a:pos x="574" y="322"/>
                </a:cxn>
                <a:cxn ang="0">
                  <a:pos x="574" y="0"/>
                </a:cxn>
                <a:cxn ang="0">
                  <a:pos x="182" y="0"/>
                </a:cxn>
                <a:cxn ang="0">
                  <a:pos x="182" y="322"/>
                </a:cxn>
                <a:cxn ang="0">
                  <a:pos x="0" y="322"/>
                </a:cxn>
                <a:cxn ang="0">
                  <a:pos x="388" y="1230"/>
                </a:cxn>
                <a:cxn ang="0">
                  <a:pos x="756" y="322"/>
                </a:cxn>
                <a:cxn ang="0">
                  <a:pos x="574" y="322"/>
                </a:cxn>
              </a:cxnLst>
              <a:rect l="0" t="0" r="r" b="b"/>
              <a:pathLst>
                <a:path w="756" h="1230">
                  <a:moveTo>
                    <a:pt x="574" y="322"/>
                  </a:moveTo>
                  <a:lnTo>
                    <a:pt x="574" y="0"/>
                  </a:lnTo>
                  <a:lnTo>
                    <a:pt x="182" y="0"/>
                  </a:lnTo>
                  <a:lnTo>
                    <a:pt x="182" y="322"/>
                  </a:lnTo>
                  <a:lnTo>
                    <a:pt x="0" y="322"/>
                  </a:lnTo>
                  <a:lnTo>
                    <a:pt x="388" y="1230"/>
                  </a:lnTo>
                  <a:lnTo>
                    <a:pt x="756" y="322"/>
                  </a:lnTo>
                  <a:lnTo>
                    <a:pt x="574" y="3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52900" y="1371600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Your text here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038600" y="2362200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1</a:t>
              </a:r>
            </a:p>
          </p:txBody>
        </p:sp>
      </p:grpSp>
      <p:grpSp>
        <p:nvGrpSpPr>
          <p:cNvPr id="4" name="Group 38"/>
          <p:cNvGrpSpPr/>
          <p:nvPr/>
        </p:nvGrpSpPr>
        <p:grpSpPr>
          <a:xfrm>
            <a:off x="5808026" y="2103438"/>
            <a:ext cx="4174175" cy="1667249"/>
            <a:chOff x="4084125" y="2057400"/>
            <a:chExt cx="4174175" cy="1667249"/>
          </a:xfrm>
        </p:grpSpPr>
        <p:sp>
          <p:nvSpPr>
            <p:cNvPr id="12" name="Freeform 9"/>
            <p:cNvSpPr>
              <a:spLocks/>
            </p:cNvSpPr>
            <p:nvPr/>
          </p:nvSpPr>
          <p:spPr bwMode="auto">
            <a:xfrm rot="2700000">
              <a:off x="4460363" y="2148261"/>
              <a:ext cx="1200150" cy="1952625"/>
            </a:xfrm>
            <a:custGeom>
              <a:avLst/>
              <a:gdLst/>
              <a:ahLst/>
              <a:cxnLst>
                <a:cxn ang="0">
                  <a:pos x="574" y="322"/>
                </a:cxn>
                <a:cxn ang="0">
                  <a:pos x="574" y="0"/>
                </a:cxn>
                <a:cxn ang="0">
                  <a:pos x="182" y="0"/>
                </a:cxn>
                <a:cxn ang="0">
                  <a:pos x="182" y="322"/>
                </a:cxn>
                <a:cxn ang="0">
                  <a:pos x="0" y="322"/>
                </a:cxn>
                <a:cxn ang="0">
                  <a:pos x="388" y="1230"/>
                </a:cxn>
                <a:cxn ang="0">
                  <a:pos x="756" y="322"/>
                </a:cxn>
                <a:cxn ang="0">
                  <a:pos x="574" y="322"/>
                </a:cxn>
              </a:cxnLst>
              <a:rect l="0" t="0" r="r" b="b"/>
              <a:pathLst>
                <a:path w="756" h="1230">
                  <a:moveTo>
                    <a:pt x="574" y="322"/>
                  </a:moveTo>
                  <a:lnTo>
                    <a:pt x="574" y="0"/>
                  </a:lnTo>
                  <a:lnTo>
                    <a:pt x="182" y="0"/>
                  </a:lnTo>
                  <a:lnTo>
                    <a:pt x="182" y="322"/>
                  </a:lnTo>
                  <a:lnTo>
                    <a:pt x="0" y="322"/>
                  </a:lnTo>
                  <a:lnTo>
                    <a:pt x="388" y="1230"/>
                  </a:lnTo>
                  <a:lnTo>
                    <a:pt x="756" y="322"/>
                  </a:lnTo>
                  <a:lnTo>
                    <a:pt x="574" y="32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>
                    <a:shade val="30000"/>
                    <a:satMod val="115000"/>
                  </a:srgbClr>
                </a:gs>
                <a:gs pos="50000">
                  <a:srgbClr val="FFC000">
                    <a:shade val="67500"/>
                    <a:satMod val="115000"/>
                  </a:srgbClr>
                </a:gs>
                <a:gs pos="100000">
                  <a:srgbClr val="FFC000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8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19900" y="2057400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24350" y="2695700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2</a:t>
              </a:r>
            </a:p>
          </p:txBody>
        </p:sp>
      </p:grpSp>
      <p:grpSp>
        <p:nvGrpSpPr>
          <p:cNvPr id="5" name="Group 40"/>
          <p:cNvGrpSpPr/>
          <p:nvPr/>
        </p:nvGrpSpPr>
        <p:grpSpPr>
          <a:xfrm>
            <a:off x="6096000" y="3322638"/>
            <a:ext cx="4390901" cy="1200150"/>
            <a:chOff x="4372099" y="3276601"/>
            <a:chExt cx="4390901" cy="1200150"/>
          </a:xfrm>
        </p:grpSpPr>
        <p:sp>
          <p:nvSpPr>
            <p:cNvPr id="19" name="Freeform 9"/>
            <p:cNvSpPr>
              <a:spLocks/>
            </p:cNvSpPr>
            <p:nvPr/>
          </p:nvSpPr>
          <p:spPr bwMode="auto">
            <a:xfrm rot="5400000">
              <a:off x="4748337" y="2900363"/>
              <a:ext cx="1200150" cy="1952625"/>
            </a:xfrm>
            <a:custGeom>
              <a:avLst/>
              <a:gdLst/>
              <a:ahLst/>
              <a:cxnLst>
                <a:cxn ang="0">
                  <a:pos x="574" y="322"/>
                </a:cxn>
                <a:cxn ang="0">
                  <a:pos x="574" y="0"/>
                </a:cxn>
                <a:cxn ang="0">
                  <a:pos x="182" y="0"/>
                </a:cxn>
                <a:cxn ang="0">
                  <a:pos x="182" y="322"/>
                </a:cxn>
                <a:cxn ang="0">
                  <a:pos x="0" y="322"/>
                </a:cxn>
                <a:cxn ang="0">
                  <a:pos x="388" y="1230"/>
                </a:cxn>
                <a:cxn ang="0">
                  <a:pos x="756" y="322"/>
                </a:cxn>
                <a:cxn ang="0">
                  <a:pos x="574" y="322"/>
                </a:cxn>
              </a:cxnLst>
              <a:rect l="0" t="0" r="r" b="b"/>
              <a:pathLst>
                <a:path w="756" h="1230">
                  <a:moveTo>
                    <a:pt x="574" y="322"/>
                  </a:moveTo>
                  <a:lnTo>
                    <a:pt x="574" y="0"/>
                  </a:lnTo>
                  <a:lnTo>
                    <a:pt x="182" y="0"/>
                  </a:lnTo>
                  <a:lnTo>
                    <a:pt x="182" y="322"/>
                  </a:lnTo>
                  <a:lnTo>
                    <a:pt x="0" y="322"/>
                  </a:lnTo>
                  <a:lnTo>
                    <a:pt x="388" y="1230"/>
                  </a:lnTo>
                  <a:lnTo>
                    <a:pt x="756" y="322"/>
                  </a:lnTo>
                  <a:lnTo>
                    <a:pt x="574" y="3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75000"/>
                    <a:shade val="30000"/>
                    <a:satMod val="115000"/>
                  </a:schemeClr>
                </a:gs>
                <a:gs pos="50000">
                  <a:schemeClr val="accent4">
                    <a:lumMod val="75000"/>
                    <a:shade val="67500"/>
                    <a:satMod val="115000"/>
                  </a:schemeClr>
                </a:gs>
                <a:gs pos="100000">
                  <a:schemeClr val="accent4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324600" y="3645725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117275" y="3552700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3</a:t>
              </a:r>
            </a:p>
          </p:txBody>
        </p:sp>
      </p:grpSp>
      <p:grpSp>
        <p:nvGrpSpPr>
          <p:cNvPr id="6" name="Group 41"/>
          <p:cNvGrpSpPr/>
          <p:nvPr/>
        </p:nvGrpSpPr>
        <p:grpSpPr>
          <a:xfrm>
            <a:off x="6172388" y="3727452"/>
            <a:ext cx="3733612" cy="2038051"/>
            <a:chOff x="4448488" y="3681414"/>
            <a:chExt cx="3733612" cy="2038051"/>
          </a:xfrm>
        </p:grpSpPr>
        <p:sp>
          <p:nvSpPr>
            <p:cNvPr id="17" name="Freeform 9"/>
            <p:cNvSpPr>
              <a:spLocks/>
            </p:cNvSpPr>
            <p:nvPr/>
          </p:nvSpPr>
          <p:spPr bwMode="auto">
            <a:xfrm rot="18900000" flipV="1">
              <a:off x="4448488" y="3681414"/>
              <a:ext cx="1200150" cy="1952625"/>
            </a:xfrm>
            <a:custGeom>
              <a:avLst/>
              <a:gdLst/>
              <a:ahLst/>
              <a:cxnLst>
                <a:cxn ang="0">
                  <a:pos x="574" y="322"/>
                </a:cxn>
                <a:cxn ang="0">
                  <a:pos x="574" y="0"/>
                </a:cxn>
                <a:cxn ang="0">
                  <a:pos x="182" y="0"/>
                </a:cxn>
                <a:cxn ang="0">
                  <a:pos x="182" y="322"/>
                </a:cxn>
                <a:cxn ang="0">
                  <a:pos x="0" y="322"/>
                </a:cxn>
                <a:cxn ang="0">
                  <a:pos x="388" y="1230"/>
                </a:cxn>
                <a:cxn ang="0">
                  <a:pos x="756" y="322"/>
                </a:cxn>
                <a:cxn ang="0">
                  <a:pos x="574" y="322"/>
                </a:cxn>
              </a:cxnLst>
              <a:rect l="0" t="0" r="r" b="b"/>
              <a:pathLst>
                <a:path w="756" h="1230">
                  <a:moveTo>
                    <a:pt x="574" y="322"/>
                  </a:moveTo>
                  <a:lnTo>
                    <a:pt x="574" y="0"/>
                  </a:lnTo>
                  <a:lnTo>
                    <a:pt x="182" y="0"/>
                  </a:lnTo>
                  <a:lnTo>
                    <a:pt x="182" y="322"/>
                  </a:lnTo>
                  <a:lnTo>
                    <a:pt x="0" y="322"/>
                  </a:lnTo>
                  <a:lnTo>
                    <a:pt x="388" y="1230"/>
                  </a:lnTo>
                  <a:lnTo>
                    <a:pt x="756" y="322"/>
                  </a:lnTo>
                  <a:lnTo>
                    <a:pt x="574" y="3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0"/>
                    <a:shade val="30000"/>
                    <a:satMod val="115000"/>
                  </a:schemeClr>
                </a:gs>
                <a:gs pos="50000">
                  <a:schemeClr val="accent5">
                    <a:lumMod val="50000"/>
                    <a:shade val="67500"/>
                    <a:satMod val="115000"/>
                  </a:schemeClr>
                </a:gs>
                <a:gs pos="100000">
                  <a:schemeClr val="accent5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743700" y="5257800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Your text here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00600" y="4379025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4</a:t>
              </a:r>
            </a:p>
          </p:txBody>
        </p:sp>
      </p:grpSp>
      <p:grpSp>
        <p:nvGrpSpPr>
          <p:cNvPr id="7" name="Group 42"/>
          <p:cNvGrpSpPr/>
          <p:nvPr/>
        </p:nvGrpSpPr>
        <p:grpSpPr>
          <a:xfrm>
            <a:off x="4876800" y="4041962"/>
            <a:ext cx="2438400" cy="2485540"/>
            <a:chOff x="3152900" y="3995925"/>
            <a:chExt cx="2438400" cy="2485540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 flipV="1">
              <a:off x="3700338" y="3995925"/>
              <a:ext cx="1200150" cy="1952625"/>
            </a:xfrm>
            <a:custGeom>
              <a:avLst/>
              <a:gdLst/>
              <a:ahLst/>
              <a:cxnLst>
                <a:cxn ang="0">
                  <a:pos x="574" y="322"/>
                </a:cxn>
                <a:cxn ang="0">
                  <a:pos x="574" y="0"/>
                </a:cxn>
                <a:cxn ang="0">
                  <a:pos x="182" y="0"/>
                </a:cxn>
                <a:cxn ang="0">
                  <a:pos x="182" y="322"/>
                </a:cxn>
                <a:cxn ang="0">
                  <a:pos x="0" y="322"/>
                </a:cxn>
                <a:cxn ang="0">
                  <a:pos x="388" y="1230"/>
                </a:cxn>
                <a:cxn ang="0">
                  <a:pos x="756" y="322"/>
                </a:cxn>
                <a:cxn ang="0">
                  <a:pos x="574" y="322"/>
                </a:cxn>
              </a:cxnLst>
              <a:rect l="0" t="0" r="r" b="b"/>
              <a:pathLst>
                <a:path w="756" h="1230">
                  <a:moveTo>
                    <a:pt x="574" y="322"/>
                  </a:moveTo>
                  <a:lnTo>
                    <a:pt x="574" y="0"/>
                  </a:lnTo>
                  <a:lnTo>
                    <a:pt x="182" y="0"/>
                  </a:lnTo>
                  <a:lnTo>
                    <a:pt x="182" y="322"/>
                  </a:lnTo>
                  <a:lnTo>
                    <a:pt x="0" y="322"/>
                  </a:lnTo>
                  <a:lnTo>
                    <a:pt x="388" y="1230"/>
                  </a:lnTo>
                  <a:lnTo>
                    <a:pt x="756" y="322"/>
                  </a:lnTo>
                  <a:lnTo>
                    <a:pt x="574" y="3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152900" y="6019800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Your text here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8600" y="4667000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</a:p>
          </p:txBody>
        </p:sp>
      </p:grpSp>
      <p:grpSp>
        <p:nvGrpSpPr>
          <p:cNvPr id="8" name="Group 43"/>
          <p:cNvGrpSpPr/>
          <p:nvPr/>
        </p:nvGrpSpPr>
        <p:grpSpPr>
          <a:xfrm>
            <a:off x="2133600" y="4103688"/>
            <a:ext cx="4145600" cy="1661815"/>
            <a:chOff x="409700" y="4057650"/>
            <a:chExt cx="4145600" cy="1661815"/>
          </a:xfrm>
        </p:grpSpPr>
        <p:sp>
          <p:nvSpPr>
            <p:cNvPr id="18" name="Freeform 9"/>
            <p:cNvSpPr>
              <a:spLocks/>
            </p:cNvSpPr>
            <p:nvPr/>
          </p:nvSpPr>
          <p:spPr bwMode="auto">
            <a:xfrm rot="2760000" flipH="1" flipV="1">
              <a:off x="2978913" y="3681412"/>
              <a:ext cx="1200150" cy="1952625"/>
            </a:xfrm>
            <a:custGeom>
              <a:avLst/>
              <a:gdLst/>
              <a:ahLst/>
              <a:cxnLst>
                <a:cxn ang="0">
                  <a:pos x="574" y="322"/>
                </a:cxn>
                <a:cxn ang="0">
                  <a:pos x="574" y="0"/>
                </a:cxn>
                <a:cxn ang="0">
                  <a:pos x="182" y="0"/>
                </a:cxn>
                <a:cxn ang="0">
                  <a:pos x="182" y="322"/>
                </a:cxn>
                <a:cxn ang="0">
                  <a:pos x="0" y="322"/>
                </a:cxn>
                <a:cxn ang="0">
                  <a:pos x="388" y="1230"/>
                </a:cxn>
                <a:cxn ang="0">
                  <a:pos x="756" y="322"/>
                </a:cxn>
                <a:cxn ang="0">
                  <a:pos x="574" y="322"/>
                </a:cxn>
              </a:cxnLst>
              <a:rect l="0" t="0" r="r" b="b"/>
              <a:pathLst>
                <a:path w="756" h="1230">
                  <a:moveTo>
                    <a:pt x="574" y="322"/>
                  </a:moveTo>
                  <a:lnTo>
                    <a:pt x="574" y="0"/>
                  </a:lnTo>
                  <a:lnTo>
                    <a:pt x="182" y="0"/>
                  </a:lnTo>
                  <a:lnTo>
                    <a:pt x="182" y="322"/>
                  </a:lnTo>
                  <a:lnTo>
                    <a:pt x="0" y="322"/>
                  </a:lnTo>
                  <a:lnTo>
                    <a:pt x="388" y="1230"/>
                  </a:lnTo>
                  <a:lnTo>
                    <a:pt x="756" y="322"/>
                  </a:lnTo>
                  <a:lnTo>
                    <a:pt x="574" y="3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tx2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tx2">
                    <a:lumMod val="60000"/>
                    <a:lumOff val="40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09700" y="5257800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276600" y="4343400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6</a:t>
              </a:r>
            </a:p>
          </p:txBody>
        </p:sp>
      </p:grpSp>
      <p:grpSp>
        <p:nvGrpSpPr>
          <p:cNvPr id="9" name="Group 44"/>
          <p:cNvGrpSpPr/>
          <p:nvPr/>
        </p:nvGrpSpPr>
        <p:grpSpPr>
          <a:xfrm>
            <a:off x="1600200" y="3339462"/>
            <a:ext cx="4374200" cy="1200150"/>
            <a:chOff x="-123700" y="3293425"/>
            <a:chExt cx="4374200" cy="1200150"/>
          </a:xfrm>
        </p:grpSpPr>
        <p:sp>
          <p:nvSpPr>
            <p:cNvPr id="20" name="Freeform 9"/>
            <p:cNvSpPr>
              <a:spLocks/>
            </p:cNvSpPr>
            <p:nvPr/>
          </p:nvSpPr>
          <p:spPr bwMode="auto">
            <a:xfrm rot="16200000" flipH="1">
              <a:off x="2674113" y="2917187"/>
              <a:ext cx="1200150" cy="1952625"/>
            </a:xfrm>
            <a:custGeom>
              <a:avLst/>
              <a:gdLst/>
              <a:ahLst/>
              <a:cxnLst>
                <a:cxn ang="0">
                  <a:pos x="574" y="322"/>
                </a:cxn>
                <a:cxn ang="0">
                  <a:pos x="574" y="0"/>
                </a:cxn>
                <a:cxn ang="0">
                  <a:pos x="182" y="0"/>
                </a:cxn>
                <a:cxn ang="0">
                  <a:pos x="182" y="322"/>
                </a:cxn>
                <a:cxn ang="0">
                  <a:pos x="0" y="322"/>
                </a:cxn>
                <a:cxn ang="0">
                  <a:pos x="388" y="1230"/>
                </a:cxn>
                <a:cxn ang="0">
                  <a:pos x="756" y="322"/>
                </a:cxn>
                <a:cxn ang="0">
                  <a:pos x="574" y="322"/>
                </a:cxn>
              </a:cxnLst>
              <a:rect l="0" t="0" r="r" b="b"/>
              <a:pathLst>
                <a:path w="756" h="1230">
                  <a:moveTo>
                    <a:pt x="574" y="322"/>
                  </a:moveTo>
                  <a:lnTo>
                    <a:pt x="574" y="0"/>
                  </a:lnTo>
                  <a:lnTo>
                    <a:pt x="182" y="0"/>
                  </a:lnTo>
                  <a:lnTo>
                    <a:pt x="182" y="322"/>
                  </a:lnTo>
                  <a:lnTo>
                    <a:pt x="0" y="322"/>
                  </a:lnTo>
                  <a:lnTo>
                    <a:pt x="388" y="1230"/>
                  </a:lnTo>
                  <a:lnTo>
                    <a:pt x="756" y="322"/>
                  </a:lnTo>
                  <a:lnTo>
                    <a:pt x="574" y="3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75000"/>
                    <a:shade val="30000"/>
                    <a:satMod val="115000"/>
                  </a:schemeClr>
                </a:gs>
                <a:gs pos="50000">
                  <a:schemeClr val="accent2">
                    <a:lumMod val="75000"/>
                    <a:shade val="67500"/>
                    <a:satMod val="115000"/>
                  </a:schemeClr>
                </a:gs>
                <a:gs pos="100000">
                  <a:schemeClr val="accent2">
                    <a:lumMod val="7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-123700" y="3657600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895600" y="3505200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7</a:t>
              </a:r>
            </a:p>
          </p:txBody>
        </p:sp>
      </p:grpSp>
      <p:grpSp>
        <p:nvGrpSpPr>
          <p:cNvPr id="10" name="Group 45"/>
          <p:cNvGrpSpPr/>
          <p:nvPr/>
        </p:nvGrpSpPr>
        <p:grpSpPr>
          <a:xfrm>
            <a:off x="2133600" y="2103438"/>
            <a:ext cx="4145600" cy="1691001"/>
            <a:chOff x="409700" y="2057400"/>
            <a:chExt cx="4145600" cy="1691001"/>
          </a:xfrm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 rot="18840000" flipH="1">
              <a:off x="2978913" y="2172013"/>
              <a:ext cx="1200150" cy="1952625"/>
            </a:xfrm>
            <a:custGeom>
              <a:avLst/>
              <a:gdLst/>
              <a:ahLst/>
              <a:cxnLst>
                <a:cxn ang="0">
                  <a:pos x="574" y="322"/>
                </a:cxn>
                <a:cxn ang="0">
                  <a:pos x="574" y="0"/>
                </a:cxn>
                <a:cxn ang="0">
                  <a:pos x="182" y="0"/>
                </a:cxn>
                <a:cxn ang="0">
                  <a:pos x="182" y="322"/>
                </a:cxn>
                <a:cxn ang="0">
                  <a:pos x="0" y="322"/>
                </a:cxn>
                <a:cxn ang="0">
                  <a:pos x="388" y="1230"/>
                </a:cxn>
                <a:cxn ang="0">
                  <a:pos x="756" y="322"/>
                </a:cxn>
                <a:cxn ang="0">
                  <a:pos x="574" y="322"/>
                </a:cxn>
              </a:cxnLst>
              <a:rect l="0" t="0" r="r" b="b"/>
              <a:pathLst>
                <a:path w="756" h="1230">
                  <a:moveTo>
                    <a:pt x="574" y="322"/>
                  </a:moveTo>
                  <a:lnTo>
                    <a:pt x="574" y="0"/>
                  </a:lnTo>
                  <a:lnTo>
                    <a:pt x="182" y="0"/>
                  </a:lnTo>
                  <a:lnTo>
                    <a:pt x="182" y="322"/>
                  </a:lnTo>
                  <a:lnTo>
                    <a:pt x="0" y="322"/>
                  </a:lnTo>
                  <a:lnTo>
                    <a:pt x="388" y="1230"/>
                  </a:lnTo>
                  <a:lnTo>
                    <a:pt x="756" y="322"/>
                  </a:lnTo>
                  <a:lnTo>
                    <a:pt x="574" y="32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2700000" scaled="1"/>
              <a:tileRect/>
            </a:gradFill>
            <a:ln w="8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00" y="2057400"/>
              <a:ext cx="2438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00400" y="2743200"/>
              <a:ext cx="5261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  <a:latin typeface="Arial Black" pitchFamily="34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151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EEEA867-010E-42E3-A49E-F6F25FC2000C}"/>
              </a:ext>
            </a:extLst>
          </p:cNvPr>
          <p:cNvSpPr/>
          <p:nvPr/>
        </p:nvSpPr>
        <p:spPr>
          <a:xfrm>
            <a:off x="0" y="3612119"/>
            <a:ext cx="12192000" cy="32597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000"/>
                </a:schemeClr>
              </a:gs>
              <a:gs pos="46000">
                <a:schemeClr val="bg1">
                  <a:lumMod val="75000"/>
                  <a:alpha val="6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3991" y="1752600"/>
            <a:ext cx="1219200" cy="213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harsh" dir="t"/>
          </a:scene3d>
          <a:sp3d extrusionH="317500" prstMaterial="dkEdge">
            <a:bevelT/>
            <a:extrusionClr>
              <a:schemeClr val="bg2">
                <a:lumMod val="9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49591" y="2514600"/>
            <a:ext cx="1219200" cy="213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harsh" dir="t"/>
          </a:scene3d>
          <a:sp3d extrusionH="317500" prstMaterial="dkEdge">
            <a:bevelT/>
            <a:extrusionClr>
              <a:schemeClr val="bg2">
                <a:lumMod val="9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8991" y="3200400"/>
            <a:ext cx="1219200" cy="213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harsh" dir="t"/>
          </a:scene3d>
          <a:sp3d extrusionH="317500" prstMaterial="dkEdge">
            <a:bevelT/>
            <a:extrusionClr>
              <a:schemeClr val="bg2">
                <a:lumMod val="9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0791" y="3810000"/>
            <a:ext cx="1219200" cy="213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/>
            <a:lightRig rig="harsh" dir="t"/>
          </a:scene3d>
          <a:sp3d extrusionH="317500" prstMaterial="dkEdge">
            <a:bevelT/>
            <a:extrusionClr>
              <a:schemeClr val="bg2">
                <a:lumMod val="9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68391" y="4648201"/>
            <a:ext cx="3067268" cy="1724737"/>
            <a:chOff x="381000" y="4523663"/>
            <a:chExt cx="3067268" cy="1724737"/>
          </a:xfrm>
        </p:grpSpPr>
        <p:sp>
          <p:nvSpPr>
            <p:cNvPr id="8" name="Right Arrow 7"/>
            <p:cNvSpPr/>
            <p:nvPr/>
          </p:nvSpPr>
          <p:spPr>
            <a:xfrm>
              <a:off x="381000" y="4523663"/>
              <a:ext cx="914400" cy="838200"/>
            </a:xfrm>
            <a:prstGeom prst="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scene3d>
              <a:camera prst="isometricOffAxis2Right"/>
              <a:lightRig rig="soft" dir="t"/>
            </a:scene3d>
            <a:sp3d extrusionH="63500" prstMaterial="dkEdge">
              <a:bevelT/>
              <a:bevelB/>
              <a:extrusionClr>
                <a:schemeClr val="accent2">
                  <a:lumMod val="40000"/>
                  <a:lumOff val="6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981200" y="5725180"/>
              <a:ext cx="14670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TRIGGER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602832" y="5103168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Impact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602" y="4415136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Impact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1792" y="3655368"/>
            <a:ext cx="12731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Impact 3</a:t>
            </a:r>
          </a:p>
        </p:txBody>
      </p:sp>
      <p:grpSp>
        <p:nvGrpSpPr>
          <p:cNvPr id="9" name="Group 16"/>
          <p:cNvGrpSpPr/>
          <p:nvPr/>
        </p:nvGrpSpPr>
        <p:grpSpPr>
          <a:xfrm>
            <a:off x="7696200" y="1829078"/>
            <a:ext cx="2971800" cy="1371600"/>
            <a:chOff x="457200" y="1676400"/>
            <a:chExt cx="2971800" cy="1371600"/>
          </a:xfrm>
        </p:grpSpPr>
        <p:sp>
          <p:nvSpPr>
            <p:cNvPr id="17" name="TextBox 16"/>
            <p:cNvSpPr txBox="1"/>
            <p:nvPr/>
          </p:nvSpPr>
          <p:spPr>
            <a:xfrm>
              <a:off x="609600" y="1828800"/>
              <a:ext cx="2509836" cy="1219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sample text with yours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457200" y="1676400"/>
              <a:ext cx="2971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-227804" y="2361406"/>
              <a:ext cx="1371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Domino Effect</a:t>
            </a:r>
          </a:p>
        </p:txBody>
      </p:sp>
    </p:spTree>
    <p:extLst>
      <p:ext uri="{BB962C8B-B14F-4D97-AF65-F5344CB8AC3E}">
        <p14:creationId xmlns:p14="http://schemas.microsoft.com/office/powerpoint/2010/main" val="52659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2F75440-25D0-47B1-A80B-EDF395B1D16B}"/>
              </a:ext>
            </a:extLst>
          </p:cNvPr>
          <p:cNvSpPr/>
          <p:nvPr/>
        </p:nvSpPr>
        <p:spPr>
          <a:xfrm>
            <a:off x="0" y="3612119"/>
            <a:ext cx="12192000" cy="32597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000"/>
                </a:schemeClr>
              </a:gs>
              <a:gs pos="46000">
                <a:schemeClr val="bg1">
                  <a:lumMod val="75000"/>
                  <a:alpha val="6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8599" y="1904622"/>
            <a:ext cx="1447800" cy="2438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2Right"/>
            <a:lightRig rig="threePt" dir="t"/>
          </a:scene3d>
          <a:sp3d extrusionH="127000"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648199" y="2062710"/>
            <a:ext cx="1447800" cy="2438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2Right"/>
            <a:lightRig rig="threePt" dir="t"/>
          </a:scene3d>
          <a:sp3d extrusionH="127000"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257799" y="2138910"/>
            <a:ext cx="1447800" cy="2438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2Right"/>
            <a:lightRig rig="threePt" dir="t"/>
          </a:scene3d>
          <a:sp3d extrusionH="127000"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921991" y="2291310"/>
            <a:ext cx="1447800" cy="2438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2Right"/>
            <a:lightRig rig="threePt" dir="t"/>
          </a:scene3d>
          <a:sp3d extrusionH="127000"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629399" y="2438022"/>
            <a:ext cx="1447800" cy="2438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scene3d>
            <a:camera prst="isometricOffAxis2Right"/>
            <a:lightRig rig="threePt" dir="t"/>
          </a:scene3d>
          <a:sp3d extrusionH="127000"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-1620000">
            <a:off x="7637404" y="2686729"/>
            <a:ext cx="1447800" cy="2438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2Right">
              <a:rot lat="180000" lon="17759998" rev="0"/>
            </a:camera>
            <a:lightRig rig="threePt" dir="t"/>
          </a:scene3d>
          <a:sp3d extrusionH="127000"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-1020000">
            <a:off x="8249628" y="2824997"/>
            <a:ext cx="1447800" cy="2438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2Right">
              <a:rot lat="21515666" lon="17555643" rev="888203"/>
            </a:camera>
            <a:lightRig rig="threePt" dir="t"/>
          </a:scene3d>
          <a:sp3d extrusionH="127000"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-720000">
            <a:off x="8848266" y="2790487"/>
            <a:ext cx="1447800" cy="2438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2Right">
              <a:rot lat="188850" lon="17656161" rev="585361"/>
            </a:camera>
            <a:lightRig rig="threePt" dir="t"/>
          </a:scene3d>
          <a:sp3d extrusionH="127000"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Domino Effect</a:t>
            </a:r>
          </a:p>
        </p:txBody>
      </p:sp>
      <p:sp>
        <p:nvSpPr>
          <p:cNvPr id="6" name="Rectangle 5"/>
          <p:cNvSpPr/>
          <p:nvPr/>
        </p:nvSpPr>
        <p:spPr>
          <a:xfrm rot="-1080000">
            <a:off x="9488475" y="2906848"/>
            <a:ext cx="1447800" cy="2438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isometricOffAxis2Right">
              <a:rot lat="192875" lon="17605196" rev="871260"/>
            </a:camera>
            <a:lightRig rig="threePt" dir="t"/>
          </a:scene3d>
          <a:sp3d extrusionH="127000">
            <a:bevelT w="1143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F:\Ramgopal\Some example templates\Silhouettes by ram\small business_white_locked_237523_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38895" y="3123822"/>
            <a:ext cx="2353105" cy="3157846"/>
          </a:xfrm>
          <a:prstGeom prst="rect">
            <a:avLst/>
          </a:prstGeom>
          <a:noFill/>
        </p:spPr>
      </p:pic>
      <p:grpSp>
        <p:nvGrpSpPr>
          <p:cNvPr id="13" name="Group 12"/>
          <p:cNvGrpSpPr/>
          <p:nvPr/>
        </p:nvGrpSpPr>
        <p:grpSpPr>
          <a:xfrm>
            <a:off x="324581" y="4542669"/>
            <a:ext cx="3561619" cy="1409656"/>
            <a:chOff x="4800600" y="838200"/>
            <a:chExt cx="3561619" cy="1409656"/>
          </a:xfrm>
        </p:grpSpPr>
        <p:cxnSp>
          <p:nvCxnSpPr>
            <p:cNvPr id="17" name="Straight Connector 16"/>
            <p:cNvCxnSpPr>
              <a:cxnSpLocks/>
            </p:cNvCxnSpPr>
            <p:nvPr/>
          </p:nvCxnSpPr>
          <p:spPr>
            <a:xfrm>
              <a:off x="4800600" y="838200"/>
              <a:ext cx="3561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802188" y="838200"/>
              <a:ext cx="0" cy="14096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876800" y="914400"/>
              <a:ext cx="325681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placeholder text with your own text and more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478872B-EFF4-472B-8974-88B785DEED2C}"/>
              </a:ext>
            </a:extLst>
          </p:cNvPr>
          <p:cNvSpPr/>
          <p:nvPr/>
        </p:nvSpPr>
        <p:spPr>
          <a:xfrm>
            <a:off x="0" y="3612119"/>
            <a:ext cx="12192000" cy="32597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000"/>
                </a:schemeClr>
              </a:gs>
              <a:gs pos="46000">
                <a:schemeClr val="bg1">
                  <a:lumMod val="75000"/>
                  <a:alpha val="6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/>
          <p:cNvSpPr/>
          <p:nvPr/>
        </p:nvSpPr>
        <p:spPr>
          <a:xfrm>
            <a:off x="1905000" y="3276600"/>
            <a:ext cx="8839200" cy="30480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isometricOffAxis1Top">
              <a:rot lat="17405573" lon="19819472" rev="2163258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7"/>
          <p:cNvGrpSpPr/>
          <p:nvPr/>
        </p:nvGrpSpPr>
        <p:grpSpPr>
          <a:xfrm>
            <a:off x="7543801" y="3124200"/>
            <a:ext cx="2563185" cy="2286000"/>
            <a:chOff x="6019800" y="3124200"/>
            <a:chExt cx="2563185" cy="2286000"/>
          </a:xfrm>
        </p:grpSpPr>
        <p:sp>
          <p:nvSpPr>
            <p:cNvPr id="7" name="Rectangle 6"/>
            <p:cNvSpPr/>
            <p:nvPr/>
          </p:nvSpPr>
          <p:spPr>
            <a:xfrm>
              <a:off x="6019800" y="3124200"/>
              <a:ext cx="1447800" cy="2286000"/>
            </a:xfrm>
            <a:prstGeom prst="rect">
              <a:avLst/>
            </a:prstGeom>
            <a:ln>
              <a:noFill/>
            </a:ln>
            <a:scene3d>
              <a:camera prst="isometricOffAxis2Top">
                <a:rot lat="20099070" lon="4098009" rev="16823677"/>
              </a:camera>
              <a:lightRig rig="soft" dir="t">
                <a:rot lat="0" lon="0" rev="4200000"/>
              </a:lightRig>
            </a:scene3d>
            <a:sp3d extrusionH="254000" prstMaterial="dkEdge">
              <a:bevelT/>
              <a:extrusionClr>
                <a:schemeClr val="tx2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643543" y="335280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5769806" y="2891136"/>
            <a:ext cx="2612195" cy="1985479"/>
            <a:chOff x="4245805" y="2891135"/>
            <a:chExt cx="2612195" cy="1985479"/>
          </a:xfrm>
        </p:grpSpPr>
        <p:sp>
          <p:nvSpPr>
            <p:cNvPr id="6" name="Rectangle 5"/>
            <p:cNvSpPr/>
            <p:nvPr/>
          </p:nvSpPr>
          <p:spPr>
            <a:xfrm rot="3240000">
              <a:off x="4664905" y="3009714"/>
              <a:ext cx="1447800" cy="2286000"/>
            </a:xfrm>
            <a:prstGeom prst="rect">
              <a:avLst/>
            </a:prstGeom>
            <a:ln>
              <a:noFill/>
            </a:ln>
            <a:scene3d>
              <a:camera prst="isometricOffAxis1Left">
                <a:rot lat="20579995" lon="3840000" rev="0"/>
              </a:camera>
              <a:lightRig rig="soft" dir="t">
                <a:rot lat="0" lon="0" rev="4200000"/>
              </a:lightRig>
            </a:scene3d>
            <a:sp3d extrusionH="254000" prstMaterial="dkEdge">
              <a:bevelT/>
              <a:extrusionClr>
                <a:schemeClr val="tx2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18558" y="2891135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Stage wise decline or fall</a:t>
            </a:r>
          </a:p>
        </p:txBody>
      </p:sp>
      <p:grpSp>
        <p:nvGrpSpPr>
          <p:cNvPr id="16" name="Group 13"/>
          <p:cNvGrpSpPr/>
          <p:nvPr/>
        </p:nvGrpSpPr>
        <p:grpSpPr>
          <a:xfrm>
            <a:off x="1538144" y="1905000"/>
            <a:ext cx="2043257" cy="3429000"/>
            <a:chOff x="14143" y="1905000"/>
            <a:chExt cx="2043257" cy="3429000"/>
          </a:xfrm>
        </p:grpSpPr>
        <p:sp>
          <p:nvSpPr>
            <p:cNvPr id="3" name="Rectangle 2"/>
            <p:cNvSpPr/>
            <p:nvPr/>
          </p:nvSpPr>
          <p:spPr>
            <a:xfrm>
              <a:off x="609600" y="3048000"/>
              <a:ext cx="1447800" cy="2286000"/>
            </a:xfrm>
            <a:prstGeom prst="rect">
              <a:avLst/>
            </a:prstGeom>
            <a:ln>
              <a:noFill/>
            </a:ln>
            <a:scene3d>
              <a:camera prst="isometricOffAxis1Left"/>
              <a:lightRig rig="soft" dir="t">
                <a:rot lat="0" lon="0" rev="4200000"/>
              </a:lightRig>
            </a:scene3d>
            <a:sp3d extrusionH="254000" prstMaterial="dkEdge">
              <a:bevelT/>
              <a:extrusionClr>
                <a:schemeClr val="tx2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143" y="190500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</p:grpSp>
      <p:grpSp>
        <p:nvGrpSpPr>
          <p:cNvPr id="17" name="Group 14"/>
          <p:cNvGrpSpPr/>
          <p:nvPr/>
        </p:nvGrpSpPr>
        <p:grpSpPr>
          <a:xfrm>
            <a:off x="3290743" y="2133600"/>
            <a:ext cx="1939442" cy="3110776"/>
            <a:chOff x="1766743" y="2133600"/>
            <a:chExt cx="1939442" cy="3110776"/>
          </a:xfrm>
        </p:grpSpPr>
        <p:sp>
          <p:nvSpPr>
            <p:cNvPr id="4" name="Rectangle 3"/>
            <p:cNvSpPr/>
            <p:nvPr/>
          </p:nvSpPr>
          <p:spPr>
            <a:xfrm rot="480000">
              <a:off x="1828430" y="2958376"/>
              <a:ext cx="1447800" cy="2286000"/>
            </a:xfrm>
            <a:prstGeom prst="rect">
              <a:avLst/>
            </a:prstGeom>
            <a:ln>
              <a:noFill/>
            </a:ln>
            <a:scene3d>
              <a:camera prst="isometricOffAxis1Left">
                <a:rot lat="480000" lon="3840000" rev="0"/>
              </a:camera>
              <a:lightRig rig="soft" dir="t">
                <a:rot lat="0" lon="0" rev="4200000"/>
              </a:lightRig>
            </a:scene3d>
            <a:sp3d extrusionH="254000" prstMaterial="dkEdge">
              <a:bevelT/>
              <a:extrusionClr>
                <a:schemeClr val="tx2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66743" y="2133600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</p:grpSp>
      <p:grpSp>
        <p:nvGrpSpPr>
          <p:cNvPr id="18" name="Group 15"/>
          <p:cNvGrpSpPr/>
          <p:nvPr/>
        </p:nvGrpSpPr>
        <p:grpSpPr>
          <a:xfrm>
            <a:off x="4669517" y="2433936"/>
            <a:ext cx="2237069" cy="2714685"/>
            <a:chOff x="3145516" y="2433935"/>
            <a:chExt cx="2237069" cy="2714685"/>
          </a:xfrm>
        </p:grpSpPr>
        <p:sp>
          <p:nvSpPr>
            <p:cNvPr id="5" name="Rectangle 4"/>
            <p:cNvSpPr/>
            <p:nvPr/>
          </p:nvSpPr>
          <p:spPr>
            <a:xfrm rot="1440000">
              <a:off x="3145516" y="2862620"/>
              <a:ext cx="1447800" cy="2286000"/>
            </a:xfrm>
            <a:prstGeom prst="rect">
              <a:avLst/>
            </a:prstGeom>
            <a:ln>
              <a:noFill/>
            </a:ln>
            <a:scene3d>
              <a:camera prst="isometricOffAxis1Left">
                <a:rot lat="21480000" lon="3840000" rev="0"/>
              </a:camera>
              <a:lightRig rig="soft" dir="t">
                <a:rot lat="0" lon="0" rev="4200000"/>
              </a:lightRig>
            </a:scene3d>
            <a:sp3d extrusionH="254000" prstMaterial="dkEdge">
              <a:bevelT/>
              <a:extrusionClr>
                <a:schemeClr val="tx2">
                  <a:lumMod val="60000"/>
                  <a:lumOff val="4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43143" y="2433935"/>
              <a:ext cx="19394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/>
                <a:t>Your text here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813694F-8D73-4DE1-9B8C-D56779092812}"/>
              </a:ext>
            </a:extLst>
          </p:cNvPr>
          <p:cNvSpPr/>
          <p:nvPr/>
        </p:nvSpPr>
        <p:spPr>
          <a:xfrm>
            <a:off x="0" y="3612119"/>
            <a:ext cx="12192000" cy="32597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000"/>
                </a:schemeClr>
              </a:gs>
              <a:gs pos="46000">
                <a:schemeClr val="bg1">
                  <a:lumMod val="75000"/>
                  <a:alpha val="6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Cause and 2 Effects</a:t>
            </a:r>
          </a:p>
        </p:txBody>
      </p:sp>
      <p:sp>
        <p:nvSpPr>
          <p:cNvPr id="7174" name="Freeform 6"/>
          <p:cNvSpPr>
            <a:spLocks/>
          </p:cNvSpPr>
          <p:nvPr/>
        </p:nvSpPr>
        <p:spPr bwMode="auto">
          <a:xfrm>
            <a:off x="3997699" y="1182131"/>
            <a:ext cx="4196602" cy="3893234"/>
          </a:xfrm>
          <a:custGeom>
            <a:avLst/>
            <a:gdLst/>
            <a:ahLst/>
            <a:cxnLst>
              <a:cxn ang="0">
                <a:pos x="294" y="444"/>
              </a:cxn>
              <a:cxn ang="0">
                <a:pos x="294" y="684"/>
              </a:cxn>
              <a:cxn ang="0">
                <a:pos x="408" y="684"/>
              </a:cxn>
              <a:cxn ang="0">
                <a:pos x="204" y="924"/>
              </a:cxn>
              <a:cxn ang="0">
                <a:pos x="0" y="684"/>
              </a:cxn>
              <a:cxn ang="0">
                <a:pos x="114" y="684"/>
              </a:cxn>
              <a:cxn ang="0">
                <a:pos x="114" y="258"/>
              </a:cxn>
              <a:cxn ang="0">
                <a:pos x="408" y="258"/>
              </a:cxn>
              <a:cxn ang="0">
                <a:pos x="408" y="0"/>
              </a:cxn>
              <a:cxn ang="0">
                <a:pos x="588" y="0"/>
              </a:cxn>
              <a:cxn ang="0">
                <a:pos x="588" y="258"/>
              </a:cxn>
              <a:cxn ang="0">
                <a:pos x="882" y="258"/>
              </a:cxn>
              <a:cxn ang="0">
                <a:pos x="882" y="684"/>
              </a:cxn>
              <a:cxn ang="0">
                <a:pos x="996" y="684"/>
              </a:cxn>
              <a:cxn ang="0">
                <a:pos x="792" y="924"/>
              </a:cxn>
              <a:cxn ang="0">
                <a:pos x="588" y="684"/>
              </a:cxn>
              <a:cxn ang="0">
                <a:pos x="702" y="684"/>
              </a:cxn>
              <a:cxn ang="0">
                <a:pos x="702" y="444"/>
              </a:cxn>
              <a:cxn ang="0">
                <a:pos x="294" y="444"/>
              </a:cxn>
            </a:cxnLst>
            <a:rect l="0" t="0" r="r" b="b"/>
            <a:pathLst>
              <a:path w="996" h="924">
                <a:moveTo>
                  <a:pt x="294" y="444"/>
                </a:moveTo>
                <a:lnTo>
                  <a:pt x="294" y="684"/>
                </a:lnTo>
                <a:lnTo>
                  <a:pt x="408" y="684"/>
                </a:lnTo>
                <a:lnTo>
                  <a:pt x="204" y="924"/>
                </a:lnTo>
                <a:lnTo>
                  <a:pt x="0" y="684"/>
                </a:lnTo>
                <a:lnTo>
                  <a:pt x="114" y="684"/>
                </a:lnTo>
                <a:lnTo>
                  <a:pt x="114" y="258"/>
                </a:lnTo>
                <a:lnTo>
                  <a:pt x="408" y="258"/>
                </a:lnTo>
                <a:lnTo>
                  <a:pt x="408" y="0"/>
                </a:lnTo>
                <a:lnTo>
                  <a:pt x="588" y="0"/>
                </a:lnTo>
                <a:lnTo>
                  <a:pt x="588" y="258"/>
                </a:lnTo>
                <a:lnTo>
                  <a:pt x="882" y="258"/>
                </a:lnTo>
                <a:lnTo>
                  <a:pt x="882" y="684"/>
                </a:lnTo>
                <a:lnTo>
                  <a:pt x="996" y="684"/>
                </a:lnTo>
                <a:lnTo>
                  <a:pt x="792" y="924"/>
                </a:lnTo>
                <a:lnTo>
                  <a:pt x="588" y="684"/>
                </a:lnTo>
                <a:lnTo>
                  <a:pt x="702" y="684"/>
                </a:lnTo>
                <a:lnTo>
                  <a:pt x="702" y="444"/>
                </a:lnTo>
                <a:lnTo>
                  <a:pt x="294" y="444"/>
                </a:lnTo>
                <a:close/>
              </a:path>
            </a:pathLst>
          </a:custGeom>
          <a:solidFill>
            <a:srgbClr val="2C6AB6"/>
          </a:solidFill>
          <a:ln w="9525">
            <a:noFill/>
            <a:round/>
            <a:headEnd/>
            <a:tailEnd/>
          </a:ln>
          <a:effectLst>
            <a:outerShdw blurRad="215900" dist="38100" dir="5400000" sx="105000" sy="105000" algn="t" rotWithShape="0">
              <a:prstClr val="black">
                <a:alpha val="40000"/>
              </a:prstClr>
            </a:outerShdw>
          </a:effectLst>
          <a:scene3d>
            <a:camera prst="perspectiveRelaxed"/>
            <a:lightRig rig="soft" dir="t"/>
          </a:scene3d>
          <a:sp3d extrusionH="317500" prstMaterial="softEdge">
            <a:bevelT w="139700" prst="cross"/>
            <a:extrusionClr>
              <a:schemeClr val="bg1">
                <a:lumMod val="75000"/>
              </a:schemeClr>
            </a:extrusionClr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4" name="Group 24"/>
          <p:cNvGrpSpPr/>
          <p:nvPr/>
        </p:nvGrpSpPr>
        <p:grpSpPr>
          <a:xfrm>
            <a:off x="4050408" y="4610771"/>
            <a:ext cx="1363728" cy="1619427"/>
            <a:chOff x="304800" y="838200"/>
            <a:chExt cx="2209800" cy="2667000"/>
          </a:xfrm>
        </p:grpSpPr>
        <p:sp>
          <p:nvSpPr>
            <p:cNvPr id="26" name="Oval 25"/>
            <p:cNvSpPr/>
            <p:nvPr/>
          </p:nvSpPr>
          <p:spPr>
            <a:xfrm>
              <a:off x="304800" y="1295400"/>
              <a:ext cx="2209800" cy="22098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effectLst>
              <a:outerShdw blurRad="431800" dist="38100" dir="1920000" sx="106000" sy="106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flat" dir="t"/>
            </a:scene3d>
            <a:sp3d extrusionH="127000">
              <a:bevelT w="152400" h="50800" prst="softRound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304800" y="1066800"/>
              <a:ext cx="2209800" cy="22098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scene3d>
              <a:camera prst="isometricOffAxis1Top"/>
              <a:lightRig rig="flat" dir="t"/>
            </a:scene3d>
            <a:sp3d extrusionH="127000">
              <a:bevelT w="152400" h="50800" prst="softRound"/>
              <a:extrusionClr>
                <a:srgbClr val="4C0000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304800" y="838200"/>
              <a:ext cx="2209800" cy="22098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scene3d>
              <a:camera prst="isometricOffAxis1Top"/>
              <a:lightRig rig="flat" dir="t">
                <a:rot lat="0" lon="0" rev="0"/>
              </a:lightRig>
            </a:scene3d>
            <a:sp3d extrusionH="127000">
              <a:bevelT prst="slope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28"/>
          <p:cNvGrpSpPr/>
          <p:nvPr/>
        </p:nvGrpSpPr>
        <p:grpSpPr>
          <a:xfrm>
            <a:off x="6883282" y="4610771"/>
            <a:ext cx="1363728" cy="1619427"/>
            <a:chOff x="304800" y="838200"/>
            <a:chExt cx="2209800" cy="2667000"/>
          </a:xfrm>
        </p:grpSpPr>
        <p:sp>
          <p:nvSpPr>
            <p:cNvPr id="30" name="Oval 29"/>
            <p:cNvSpPr/>
            <p:nvPr/>
          </p:nvSpPr>
          <p:spPr>
            <a:xfrm>
              <a:off x="304800" y="1295400"/>
              <a:ext cx="2209800" cy="22098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effectLst>
              <a:outerShdw blurRad="431800" dist="38100" dir="1920000" sx="106000" sy="106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flat" dir="t"/>
            </a:scene3d>
            <a:sp3d extrusionH="127000">
              <a:bevelT w="152400" h="50800" prst="softRound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304800" y="1066800"/>
              <a:ext cx="2209800" cy="22098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50000">
                  <a:schemeClr val="bg1">
                    <a:lumMod val="75000"/>
                  </a:schemeClr>
                </a:gs>
                <a:gs pos="100000">
                  <a:schemeClr val="bg2">
                    <a:lumMod val="2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scene3d>
              <a:camera prst="isometricOffAxis1Top"/>
              <a:lightRig rig="flat" dir="t"/>
            </a:scene3d>
            <a:sp3d extrusionH="127000">
              <a:bevelT w="152400" h="50800" prst="softRound"/>
              <a:extrusionClr>
                <a:schemeClr val="tx2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304800" y="838200"/>
              <a:ext cx="2209800" cy="2209800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6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1">
                  <a:lumMod val="50000"/>
                </a:schemeClr>
              </a:solidFill>
            </a:ln>
            <a:scene3d>
              <a:camera prst="isometricOffAxis1Top"/>
              <a:lightRig rig="flat" dir="t">
                <a:rot lat="0" lon="0" rev="0"/>
              </a:lightRig>
            </a:scene3d>
            <a:sp3d extrusionH="127000">
              <a:bevelT prst="slope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3352800" y="1461630"/>
            <a:ext cx="2200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u="sng" dirty="0">
                <a:latin typeface="Tw Cen MT Condensed Extra Bold" panose="020B0803020202020204" pitchFamily="34" charset="0"/>
              </a:rPr>
              <a:t>About Cause </a:t>
            </a:r>
          </a:p>
          <a:p>
            <a:pPr algn="r"/>
            <a:r>
              <a:rPr lang="en-US" sz="2000" dirty="0">
                <a:latin typeface="Calibri" pitchFamily="34" charset="0"/>
              </a:rPr>
              <a:t>You can replace this text with yours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28F945-EAD5-44C7-89DF-351E08D93F8B}"/>
              </a:ext>
            </a:extLst>
          </p:cNvPr>
          <p:cNvSpPr txBox="1"/>
          <p:nvPr/>
        </p:nvSpPr>
        <p:spPr>
          <a:xfrm>
            <a:off x="1744500" y="4982032"/>
            <a:ext cx="2200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u="sng" dirty="0">
                <a:latin typeface="Tw Cen MT Condensed Extra Bold" panose="020B0803020202020204" pitchFamily="34" charset="0"/>
              </a:rPr>
              <a:t>About Effect</a:t>
            </a:r>
          </a:p>
          <a:p>
            <a:pPr algn="r"/>
            <a:r>
              <a:rPr lang="en-US" sz="2000" dirty="0">
                <a:latin typeface="Calibri" pitchFamily="34" charset="0"/>
              </a:rPr>
              <a:t>You can replace this text with yours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5EF14E-9EA9-460A-92B0-01D79B37352A}"/>
              </a:ext>
            </a:extLst>
          </p:cNvPr>
          <p:cNvSpPr txBox="1"/>
          <p:nvPr/>
        </p:nvSpPr>
        <p:spPr>
          <a:xfrm>
            <a:off x="8458200" y="4953213"/>
            <a:ext cx="2200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Tw Cen MT Condensed Extra Bold" panose="020B0803020202020204" pitchFamily="34" charset="0"/>
              </a:rPr>
              <a:t>About Effect</a:t>
            </a:r>
          </a:p>
          <a:p>
            <a:r>
              <a:rPr lang="en-US" sz="2000" dirty="0">
                <a:latin typeface="Calibri" pitchFamily="34" charset="0"/>
              </a:rPr>
              <a:t>You can replace this text with yours</a:t>
            </a:r>
          </a:p>
        </p:txBody>
      </p:sp>
    </p:spTree>
    <p:extLst>
      <p:ext uri="{BB962C8B-B14F-4D97-AF65-F5344CB8AC3E}">
        <p14:creationId xmlns:p14="http://schemas.microsoft.com/office/powerpoint/2010/main" val="695514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9" grpId="0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5"/>
          <p:cNvGrpSpPr/>
          <p:nvPr/>
        </p:nvGrpSpPr>
        <p:grpSpPr>
          <a:xfrm>
            <a:off x="1828800" y="2895601"/>
            <a:ext cx="685800" cy="807039"/>
            <a:chOff x="304800" y="2837861"/>
            <a:chExt cx="685800" cy="807039"/>
          </a:xfrm>
        </p:grpSpPr>
        <p:grpSp>
          <p:nvGrpSpPr>
            <p:cNvPr id="3" name="Group 30"/>
            <p:cNvGrpSpPr/>
            <p:nvPr/>
          </p:nvGrpSpPr>
          <p:grpSpPr>
            <a:xfrm>
              <a:off x="304800" y="2895600"/>
              <a:ext cx="685800" cy="749300"/>
              <a:chOff x="2362200" y="2970213"/>
              <a:chExt cx="685800" cy="749300"/>
            </a:xfrm>
          </p:grpSpPr>
          <p:sp>
            <p:nvSpPr>
              <p:cNvPr id="32" name="Ellipse 300"/>
              <p:cNvSpPr/>
              <p:nvPr/>
            </p:nvSpPr>
            <p:spPr bwMode="auto">
              <a:xfrm>
                <a:off x="2394225" y="3585552"/>
                <a:ext cx="608984" cy="13396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>
                      <a:alpha val="0"/>
                    </a:srgbClr>
                  </a:gs>
                  <a:gs pos="0">
                    <a:srgbClr val="E6E6E6">
                      <a:lumMod val="10000"/>
                      <a:alpha val="76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noProof="1">
                  <a:solidFill>
                    <a:srgbClr val="FFFFFF"/>
                  </a:solidFill>
                  <a:latin typeface="Calibri" pitchFamily="-111" charset="0"/>
                  <a:ea typeface="ＭＳ Ｐゴシック" pitchFamily="-111" charset="-128"/>
                </a:endParaRPr>
              </a:p>
            </p:txBody>
          </p:sp>
          <p:sp>
            <p:nvSpPr>
              <p:cNvPr id="33" name="Ellipse 301"/>
              <p:cNvSpPr/>
              <p:nvPr/>
            </p:nvSpPr>
            <p:spPr bwMode="auto">
              <a:xfrm>
                <a:off x="2362200" y="2970213"/>
                <a:ext cx="685800" cy="68963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602E04"/>
                  </a:gs>
                  <a:gs pos="0">
                    <a:schemeClr val="accent6">
                      <a:lumMod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>
                <a:innerShdw blurRad="269875" dist="114300" dir="5640000">
                  <a:srgbClr val="000000">
                    <a:alpha val="13000"/>
                  </a:srgbClr>
                </a:innerShdw>
              </a:effectLst>
            </p:spPr>
            <p:txBody>
              <a:bodyPr anchor="ctr"/>
              <a:lstStyle/>
              <a:p>
                <a:pPr marL="342900" indent="-342900" algn="ctr">
                  <a:buFont typeface="Calibri" pitchFamily="-111" charset="0"/>
                  <a:buAutoNum type="arabicPeriod"/>
                  <a:defRPr/>
                </a:pPr>
                <a:endParaRPr lang="en-US" noProof="1">
                  <a:solidFill>
                    <a:srgbClr val="FFFFFF"/>
                  </a:solidFill>
                  <a:latin typeface="Calibri" pitchFamily="-111" charset="0"/>
                  <a:ea typeface="ＭＳ Ｐゴシック" pitchFamily="-111" charset="-128"/>
                </a:endParaRPr>
              </a:p>
            </p:txBody>
          </p:sp>
          <p:sp>
            <p:nvSpPr>
              <p:cNvPr id="34" name="Ellipse 302"/>
              <p:cNvSpPr>
                <a:spLocks noChangeArrowheads="1"/>
              </p:cNvSpPr>
              <p:nvPr/>
            </p:nvSpPr>
            <p:spPr bwMode="auto">
              <a:xfrm>
                <a:off x="2446327" y="2987364"/>
                <a:ext cx="502636" cy="373042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342900" indent="-342900" algn="ctr">
                  <a:buFont typeface="Calibri" pitchFamily="34" charset="0"/>
                  <a:buAutoNum type="arabicPeriod"/>
                </a:pPr>
                <a:endParaRPr lang="en-US" noProof="1">
                  <a:solidFill>
                    <a:srgbClr val="FFFFFF"/>
                  </a:solidFill>
                  <a:latin typeface="Calibri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44" name="Can 43"/>
            <p:cNvSpPr/>
            <p:nvPr/>
          </p:nvSpPr>
          <p:spPr>
            <a:xfrm>
              <a:off x="575440" y="2837861"/>
              <a:ext cx="152400" cy="76200"/>
            </a:xfrm>
            <a:prstGeom prst="can">
              <a:avLst/>
            </a:prstGeom>
            <a:solidFill>
              <a:schemeClr val="accent6">
                <a:lumMod val="50000"/>
              </a:schemeClr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4" name="Group 46"/>
          <p:cNvGrpSpPr/>
          <p:nvPr/>
        </p:nvGrpSpPr>
        <p:grpSpPr>
          <a:xfrm>
            <a:off x="2692400" y="2895601"/>
            <a:ext cx="685800" cy="807039"/>
            <a:chOff x="304800" y="2837861"/>
            <a:chExt cx="685800" cy="807039"/>
          </a:xfrm>
        </p:grpSpPr>
        <p:grpSp>
          <p:nvGrpSpPr>
            <p:cNvPr id="5" name="Group 47"/>
            <p:cNvGrpSpPr/>
            <p:nvPr/>
          </p:nvGrpSpPr>
          <p:grpSpPr>
            <a:xfrm>
              <a:off x="304800" y="2895600"/>
              <a:ext cx="685800" cy="749300"/>
              <a:chOff x="2362200" y="2970213"/>
              <a:chExt cx="685800" cy="749300"/>
            </a:xfrm>
          </p:grpSpPr>
          <p:sp>
            <p:nvSpPr>
              <p:cNvPr id="50" name="Ellipse 300"/>
              <p:cNvSpPr/>
              <p:nvPr/>
            </p:nvSpPr>
            <p:spPr bwMode="auto">
              <a:xfrm>
                <a:off x="2394225" y="3585552"/>
                <a:ext cx="608984" cy="13396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>
                      <a:alpha val="0"/>
                    </a:srgbClr>
                  </a:gs>
                  <a:gs pos="0">
                    <a:srgbClr val="E6E6E6">
                      <a:lumMod val="10000"/>
                      <a:alpha val="76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noProof="1">
                  <a:solidFill>
                    <a:srgbClr val="FFFFFF"/>
                  </a:solidFill>
                  <a:latin typeface="Calibri" pitchFamily="-111" charset="0"/>
                  <a:ea typeface="ＭＳ Ｐゴシック" pitchFamily="-111" charset="-128"/>
                </a:endParaRPr>
              </a:p>
            </p:txBody>
          </p:sp>
          <p:sp>
            <p:nvSpPr>
              <p:cNvPr id="51" name="Ellipse 301"/>
              <p:cNvSpPr/>
              <p:nvPr/>
            </p:nvSpPr>
            <p:spPr bwMode="auto">
              <a:xfrm>
                <a:off x="2362200" y="2970213"/>
                <a:ext cx="685800" cy="68963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003300"/>
                  </a:gs>
                  <a:gs pos="0">
                    <a:schemeClr val="accent3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269875" dist="114300" dir="5640000">
                  <a:srgbClr val="000000">
                    <a:alpha val="13000"/>
                  </a:srgbClr>
                </a:innerShdw>
              </a:effectLst>
            </p:spPr>
            <p:txBody>
              <a:bodyPr anchor="ctr"/>
              <a:lstStyle/>
              <a:p>
                <a:pPr marL="342900" indent="-342900" algn="ctr">
                  <a:buFont typeface="Calibri" pitchFamily="-111" charset="0"/>
                  <a:buAutoNum type="arabicPeriod"/>
                  <a:defRPr/>
                </a:pPr>
                <a:endParaRPr lang="en-US" noProof="1">
                  <a:solidFill>
                    <a:srgbClr val="FFFFFF"/>
                  </a:solidFill>
                  <a:latin typeface="Calibri" pitchFamily="-111" charset="0"/>
                  <a:ea typeface="ＭＳ Ｐゴシック" pitchFamily="-111" charset="-128"/>
                </a:endParaRPr>
              </a:p>
            </p:txBody>
          </p:sp>
          <p:sp>
            <p:nvSpPr>
              <p:cNvPr id="52" name="Ellipse 302"/>
              <p:cNvSpPr>
                <a:spLocks noChangeArrowheads="1"/>
              </p:cNvSpPr>
              <p:nvPr/>
            </p:nvSpPr>
            <p:spPr bwMode="auto">
              <a:xfrm>
                <a:off x="2446327" y="2987364"/>
                <a:ext cx="502636" cy="373042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342900" indent="-342900" algn="ctr">
                  <a:buFont typeface="Calibri" pitchFamily="34" charset="0"/>
                  <a:buAutoNum type="arabicPeriod"/>
                </a:pPr>
                <a:endParaRPr lang="en-US" noProof="1">
                  <a:solidFill>
                    <a:srgbClr val="FFFFFF"/>
                  </a:solidFill>
                  <a:latin typeface="Calibri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49" name="Can 48"/>
            <p:cNvSpPr/>
            <p:nvPr/>
          </p:nvSpPr>
          <p:spPr>
            <a:xfrm>
              <a:off x="575440" y="2837861"/>
              <a:ext cx="152400" cy="76200"/>
            </a:xfrm>
            <a:prstGeom prst="can">
              <a:avLst/>
            </a:prstGeom>
            <a:solidFill>
              <a:schemeClr val="accent3">
                <a:lumMod val="50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52"/>
          <p:cNvGrpSpPr/>
          <p:nvPr/>
        </p:nvGrpSpPr>
        <p:grpSpPr>
          <a:xfrm>
            <a:off x="3556000" y="2895601"/>
            <a:ext cx="685800" cy="807039"/>
            <a:chOff x="304800" y="2837861"/>
            <a:chExt cx="685800" cy="807039"/>
          </a:xfrm>
        </p:grpSpPr>
        <p:grpSp>
          <p:nvGrpSpPr>
            <p:cNvPr id="7" name="Group 53"/>
            <p:cNvGrpSpPr/>
            <p:nvPr/>
          </p:nvGrpSpPr>
          <p:grpSpPr>
            <a:xfrm>
              <a:off x="304800" y="2895600"/>
              <a:ext cx="685800" cy="749300"/>
              <a:chOff x="2362200" y="2970213"/>
              <a:chExt cx="685800" cy="749300"/>
            </a:xfrm>
          </p:grpSpPr>
          <p:sp>
            <p:nvSpPr>
              <p:cNvPr id="56" name="Ellipse 300"/>
              <p:cNvSpPr/>
              <p:nvPr/>
            </p:nvSpPr>
            <p:spPr bwMode="auto">
              <a:xfrm>
                <a:off x="2394225" y="3585552"/>
                <a:ext cx="608984" cy="13396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>
                      <a:alpha val="0"/>
                    </a:srgbClr>
                  </a:gs>
                  <a:gs pos="0">
                    <a:srgbClr val="E6E6E6">
                      <a:lumMod val="10000"/>
                      <a:alpha val="76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noProof="1">
                  <a:solidFill>
                    <a:srgbClr val="FFFFFF"/>
                  </a:solidFill>
                  <a:latin typeface="Calibri" pitchFamily="-111" charset="0"/>
                  <a:ea typeface="ＭＳ Ｐゴシック" pitchFamily="-111" charset="-128"/>
                </a:endParaRPr>
              </a:p>
            </p:txBody>
          </p:sp>
          <p:sp>
            <p:nvSpPr>
              <p:cNvPr id="57" name="Ellipse 301"/>
              <p:cNvSpPr/>
              <p:nvPr/>
            </p:nvSpPr>
            <p:spPr bwMode="auto">
              <a:xfrm>
                <a:off x="2362200" y="2970213"/>
                <a:ext cx="685800" cy="689637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tx2">
                      <a:lumMod val="50000"/>
                    </a:schemeClr>
                  </a:gs>
                  <a:gs pos="0">
                    <a:schemeClr val="tx2">
                      <a:lumMod val="60000"/>
                      <a:lumOff val="4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>
                <a:innerShdw blurRad="269875" dist="114300" dir="5640000">
                  <a:srgbClr val="000000">
                    <a:alpha val="13000"/>
                  </a:srgbClr>
                </a:innerShdw>
              </a:effectLst>
            </p:spPr>
            <p:txBody>
              <a:bodyPr anchor="ctr"/>
              <a:lstStyle/>
              <a:p>
                <a:pPr marL="342900" indent="-342900" algn="ctr">
                  <a:buFont typeface="Calibri" pitchFamily="-111" charset="0"/>
                  <a:buAutoNum type="arabicPeriod"/>
                  <a:defRPr/>
                </a:pPr>
                <a:endParaRPr lang="en-US" noProof="1">
                  <a:solidFill>
                    <a:srgbClr val="FFFFFF"/>
                  </a:solidFill>
                  <a:latin typeface="Calibri" pitchFamily="-111" charset="0"/>
                  <a:ea typeface="ＭＳ Ｐゴシック" pitchFamily="-111" charset="-128"/>
                </a:endParaRPr>
              </a:p>
            </p:txBody>
          </p:sp>
          <p:sp>
            <p:nvSpPr>
              <p:cNvPr id="58" name="Ellipse 302"/>
              <p:cNvSpPr>
                <a:spLocks noChangeArrowheads="1"/>
              </p:cNvSpPr>
              <p:nvPr/>
            </p:nvSpPr>
            <p:spPr bwMode="auto">
              <a:xfrm>
                <a:off x="2446327" y="2987364"/>
                <a:ext cx="502636" cy="373042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342900" indent="-342900" algn="ctr">
                  <a:buFont typeface="Calibri" pitchFamily="34" charset="0"/>
                  <a:buAutoNum type="arabicPeriod"/>
                </a:pPr>
                <a:endParaRPr lang="en-US" noProof="1">
                  <a:solidFill>
                    <a:srgbClr val="FFFFFF"/>
                  </a:solidFill>
                  <a:latin typeface="Calibri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55" name="Can 54"/>
            <p:cNvSpPr/>
            <p:nvPr/>
          </p:nvSpPr>
          <p:spPr>
            <a:xfrm>
              <a:off x="575440" y="2837861"/>
              <a:ext cx="152400" cy="76200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8" name="Group 58"/>
          <p:cNvGrpSpPr/>
          <p:nvPr/>
        </p:nvGrpSpPr>
        <p:grpSpPr>
          <a:xfrm>
            <a:off x="4419600" y="2895601"/>
            <a:ext cx="685800" cy="807039"/>
            <a:chOff x="304800" y="2837861"/>
            <a:chExt cx="685800" cy="807039"/>
          </a:xfrm>
        </p:grpSpPr>
        <p:grpSp>
          <p:nvGrpSpPr>
            <p:cNvPr id="9" name="Group 59"/>
            <p:cNvGrpSpPr/>
            <p:nvPr/>
          </p:nvGrpSpPr>
          <p:grpSpPr>
            <a:xfrm>
              <a:off x="304800" y="2895600"/>
              <a:ext cx="685800" cy="749300"/>
              <a:chOff x="2362200" y="2970213"/>
              <a:chExt cx="685800" cy="749300"/>
            </a:xfrm>
          </p:grpSpPr>
          <p:sp>
            <p:nvSpPr>
              <p:cNvPr id="62" name="Ellipse 300"/>
              <p:cNvSpPr/>
              <p:nvPr/>
            </p:nvSpPr>
            <p:spPr bwMode="auto">
              <a:xfrm>
                <a:off x="2394225" y="3585552"/>
                <a:ext cx="608984" cy="13396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>
                      <a:alpha val="0"/>
                    </a:srgbClr>
                  </a:gs>
                  <a:gs pos="0">
                    <a:srgbClr val="E6E6E6">
                      <a:lumMod val="10000"/>
                      <a:alpha val="76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noProof="1">
                  <a:solidFill>
                    <a:srgbClr val="FFFFFF"/>
                  </a:solidFill>
                  <a:latin typeface="Calibri" pitchFamily="-111" charset="0"/>
                  <a:ea typeface="ＭＳ Ｐゴシック" pitchFamily="-111" charset="-128"/>
                </a:endParaRPr>
              </a:p>
            </p:txBody>
          </p:sp>
          <p:sp>
            <p:nvSpPr>
              <p:cNvPr id="63" name="Ellipse 301"/>
              <p:cNvSpPr/>
              <p:nvPr/>
            </p:nvSpPr>
            <p:spPr bwMode="auto">
              <a:xfrm>
                <a:off x="2362200" y="2970213"/>
                <a:ext cx="685800" cy="68963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003300"/>
                  </a:gs>
                  <a:gs pos="0">
                    <a:schemeClr val="accent3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269875" dist="114300" dir="5640000">
                  <a:srgbClr val="000000">
                    <a:alpha val="13000"/>
                  </a:srgbClr>
                </a:innerShdw>
              </a:effectLst>
            </p:spPr>
            <p:txBody>
              <a:bodyPr anchor="ctr"/>
              <a:lstStyle/>
              <a:p>
                <a:pPr marL="342900" indent="-342900" algn="ctr">
                  <a:buFont typeface="Calibri" pitchFamily="-111" charset="0"/>
                  <a:buAutoNum type="arabicPeriod"/>
                  <a:defRPr/>
                </a:pPr>
                <a:endParaRPr lang="en-US" noProof="1">
                  <a:solidFill>
                    <a:srgbClr val="FFFFFF"/>
                  </a:solidFill>
                  <a:latin typeface="Calibri" pitchFamily="-111" charset="0"/>
                  <a:ea typeface="ＭＳ Ｐゴシック" pitchFamily="-111" charset="-128"/>
                </a:endParaRPr>
              </a:p>
            </p:txBody>
          </p:sp>
          <p:sp>
            <p:nvSpPr>
              <p:cNvPr id="64" name="Ellipse 302"/>
              <p:cNvSpPr>
                <a:spLocks noChangeArrowheads="1"/>
              </p:cNvSpPr>
              <p:nvPr/>
            </p:nvSpPr>
            <p:spPr bwMode="auto">
              <a:xfrm>
                <a:off x="2446327" y="2987364"/>
                <a:ext cx="502636" cy="373042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342900" indent="-342900" algn="ctr">
                  <a:buFont typeface="Calibri" pitchFamily="34" charset="0"/>
                  <a:buAutoNum type="arabicPeriod"/>
                </a:pPr>
                <a:endParaRPr lang="en-US" noProof="1">
                  <a:solidFill>
                    <a:srgbClr val="FFFFFF"/>
                  </a:solidFill>
                  <a:latin typeface="Calibri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61" name="Can 60"/>
            <p:cNvSpPr/>
            <p:nvPr/>
          </p:nvSpPr>
          <p:spPr>
            <a:xfrm>
              <a:off x="575440" y="2837861"/>
              <a:ext cx="152400" cy="76200"/>
            </a:xfrm>
            <a:prstGeom prst="can">
              <a:avLst/>
            </a:pr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68" name="Straight Connector 67"/>
          <p:cNvCxnSpPr/>
          <p:nvPr/>
        </p:nvCxnSpPr>
        <p:spPr>
          <a:xfrm rot="5400000">
            <a:off x="741528" y="1447006"/>
            <a:ext cx="28956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5400000">
            <a:off x="1558462" y="1447006"/>
            <a:ext cx="28956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2469505" y="1447006"/>
            <a:ext cx="28956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3328790" y="1447006"/>
            <a:ext cx="28956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74"/>
          <p:cNvGrpSpPr/>
          <p:nvPr/>
        </p:nvGrpSpPr>
        <p:grpSpPr>
          <a:xfrm>
            <a:off x="5105401" y="0"/>
            <a:ext cx="1364437" cy="3551060"/>
            <a:chOff x="4572000" y="-1"/>
            <a:chExt cx="1364437" cy="3551060"/>
          </a:xfrm>
        </p:grpSpPr>
        <p:grpSp>
          <p:nvGrpSpPr>
            <p:cNvPr id="13" name="Group 65"/>
            <p:cNvGrpSpPr/>
            <p:nvPr/>
          </p:nvGrpSpPr>
          <p:grpSpPr>
            <a:xfrm rot="20697562">
              <a:off x="5250637" y="2778182"/>
              <a:ext cx="685800" cy="772877"/>
              <a:chOff x="4876800" y="2827351"/>
              <a:chExt cx="685800" cy="772877"/>
            </a:xfrm>
          </p:grpSpPr>
          <p:grpSp>
            <p:nvGrpSpPr>
              <p:cNvPr id="16" name="Group 62"/>
              <p:cNvGrpSpPr>
                <a:grpSpLocks/>
              </p:cNvGrpSpPr>
              <p:nvPr/>
            </p:nvGrpSpPr>
            <p:grpSpPr bwMode="auto">
              <a:xfrm>
                <a:off x="4876800" y="2895599"/>
                <a:ext cx="685800" cy="704629"/>
                <a:chOff x="3429000" y="2362201"/>
                <a:chExt cx="1143000" cy="1197870"/>
              </a:xfrm>
            </p:grpSpPr>
            <p:grpSp>
              <p:nvGrpSpPr>
                <p:cNvPr id="17" name="Group 2"/>
                <p:cNvGrpSpPr>
                  <a:grpSpLocks/>
                </p:cNvGrpSpPr>
                <p:nvPr/>
              </p:nvGrpSpPr>
              <p:grpSpPr bwMode="auto">
                <a:xfrm>
                  <a:off x="3429000" y="2362201"/>
                  <a:ext cx="1143000" cy="1197870"/>
                  <a:chOff x="2608" y="1076"/>
                  <a:chExt cx="466" cy="479"/>
                </a:xfrm>
              </p:grpSpPr>
              <p:grpSp>
                <p:nvGrpSpPr>
                  <p:cNvPr id="18" name="Group 3"/>
                  <p:cNvGrpSpPr>
                    <a:grpSpLocks/>
                  </p:cNvGrpSpPr>
                  <p:nvPr/>
                </p:nvGrpSpPr>
                <p:grpSpPr bwMode="auto">
                  <a:xfrm>
                    <a:off x="2608" y="1076"/>
                    <a:ext cx="466" cy="479"/>
                    <a:chOff x="2608" y="1076"/>
                    <a:chExt cx="466" cy="479"/>
                  </a:xfrm>
                </p:grpSpPr>
                <p:pic>
                  <p:nvPicPr>
                    <p:cNvPr id="14" name="Picture 5" descr="circuler_1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 cstate="email"/>
                    <a:srcRect/>
                    <a:stretch>
                      <a:fillRect/>
                    </a:stretch>
                  </p:blipFill>
                  <p:spPr bwMode="gray">
                    <a:xfrm>
                      <a:off x="2608" y="1076"/>
                      <a:ext cx="466" cy="478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</p:pic>
                <p:sp>
                  <p:nvSpPr>
                    <p:cNvPr id="15" name="Oval 6"/>
                    <p:cNvSpPr>
                      <a:spLocks noChangeArrowheads="1"/>
                    </p:cNvSpPr>
                    <p:nvPr/>
                  </p:nvSpPr>
                  <p:spPr bwMode="gray">
                    <a:xfrm>
                      <a:off x="2608" y="1076"/>
                      <a:ext cx="463" cy="479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rgbClr val="E8BE0A">
                            <a:gamma/>
                            <a:shade val="46275"/>
                            <a:invGamma/>
                            <a:alpha val="89999"/>
                          </a:srgbClr>
                        </a:gs>
                        <a:gs pos="50000">
                          <a:srgbClr val="E8BE0A">
                            <a:alpha val="55000"/>
                          </a:srgbClr>
                        </a:gs>
                        <a:gs pos="100000">
                          <a:srgbClr val="E8BE0A">
                            <a:gamma/>
                            <a:shade val="46275"/>
                            <a:invGamma/>
                            <a:alpha val="89999"/>
                          </a:srgbClr>
                        </a:gs>
                      </a:gsLst>
                      <a:lin ang="5400000" scaled="1"/>
                    </a:gradFill>
                    <a:ln w="9525" algn="ctr">
                      <a:solidFill>
                        <a:schemeClr val="bg2">
                          <a:lumMod val="25000"/>
                        </a:schemeClr>
                      </a:solidFill>
                      <a:round/>
                      <a:headEnd/>
                      <a:tailEnd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sz="1400" dirty="0">
                        <a:latin typeface="Calibri" pitchFamily="34" charset="0"/>
                      </a:endParaRPr>
                    </a:p>
                  </p:txBody>
                </p:sp>
              </p:grpSp>
              <p:pic>
                <p:nvPicPr>
                  <p:cNvPr id="12" name="Picture 7" descr="Picture2"/>
                  <p:cNvPicPr>
                    <a:picLocks noChangeAspect="1" noChangeArrowheads="1"/>
                  </p:cNvPicPr>
                  <p:nvPr/>
                </p:nvPicPr>
                <p:blipFill>
                  <a:blip r:embed="rId4"/>
                  <a:srcRect/>
                  <a:stretch>
                    <a:fillRect/>
                  </a:stretch>
                </p:blipFill>
                <p:spPr bwMode="gray">
                  <a:xfrm>
                    <a:off x="2665" y="1081"/>
                    <a:ext cx="359" cy="169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</p:pic>
            </p:grpSp>
            <p:sp>
              <p:nvSpPr>
                <p:cNvPr id="10" name="Rectangle 52"/>
                <p:cNvSpPr>
                  <a:spLocks noChangeArrowheads="1"/>
                </p:cNvSpPr>
                <p:nvPr/>
              </p:nvSpPr>
              <p:spPr bwMode="auto">
                <a:xfrm>
                  <a:off x="3460021" y="2560072"/>
                  <a:ext cx="1085850" cy="8894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endParaRPr lang="en-US" sz="2800" dirty="0">
                    <a:solidFill>
                      <a:srgbClr val="000000"/>
                    </a:solidFill>
                    <a:latin typeface="Franklin Gothic Medium Cond" pitchFamily="34" charset="0"/>
                  </a:endParaRPr>
                </a:p>
              </p:txBody>
            </p:sp>
          </p:grpSp>
          <p:sp>
            <p:nvSpPr>
              <p:cNvPr id="65" name="Can 64"/>
              <p:cNvSpPr/>
              <p:nvPr/>
            </p:nvSpPr>
            <p:spPr>
              <a:xfrm>
                <a:off x="5145155" y="2827351"/>
                <a:ext cx="152400" cy="76200"/>
              </a:xfrm>
              <a:prstGeom prst="can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</p:grpSp>
        <p:cxnSp>
          <p:nvCxnSpPr>
            <p:cNvPr id="72" name="Straight Connector 71"/>
            <p:cNvCxnSpPr/>
            <p:nvPr/>
          </p:nvCxnSpPr>
          <p:spPr>
            <a:xfrm rot="16200000" flipH="1">
              <a:off x="3630133" y="941866"/>
              <a:ext cx="2778637" cy="894903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itle 44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Impact Analysis</a:t>
            </a:r>
          </a:p>
        </p:txBody>
      </p:sp>
      <p:grpSp>
        <p:nvGrpSpPr>
          <p:cNvPr id="19" name="Group 46"/>
          <p:cNvGrpSpPr/>
          <p:nvPr/>
        </p:nvGrpSpPr>
        <p:grpSpPr>
          <a:xfrm>
            <a:off x="6934200" y="3717121"/>
            <a:ext cx="4125863" cy="1464881"/>
            <a:chOff x="304801" y="4120738"/>
            <a:chExt cx="4125863" cy="1464881"/>
          </a:xfrm>
        </p:grpSpPr>
        <p:sp>
          <p:nvSpPr>
            <p:cNvPr id="46" name="TextBox 45"/>
            <p:cNvSpPr txBox="1"/>
            <p:nvPr/>
          </p:nvSpPr>
          <p:spPr>
            <a:xfrm>
              <a:off x="566785" y="4367321"/>
              <a:ext cx="29702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latin typeface="Calibri" pitchFamily="34" charset="0"/>
                </a:rPr>
                <a:t>Sub-Title here</a:t>
              </a:r>
            </a:p>
            <a:p>
              <a:r>
                <a:rPr lang="en-US" sz="2400" dirty="0">
                  <a:latin typeface="Calibri" pitchFamily="34" charset="0"/>
                </a:rPr>
                <a:t>Your view regarding impact of change</a:t>
              </a:r>
            </a:p>
          </p:txBody>
        </p:sp>
        <p:cxnSp>
          <p:nvCxnSpPr>
            <p:cNvPr id="48" name="Elbow Connector 47"/>
            <p:cNvCxnSpPr/>
            <p:nvPr/>
          </p:nvCxnSpPr>
          <p:spPr>
            <a:xfrm rot="5400000" flipH="1" flipV="1">
              <a:off x="-414366" y="4852782"/>
              <a:ext cx="1464087" cy="1588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 flipV="1">
              <a:off x="304801" y="4120738"/>
              <a:ext cx="4125863" cy="794"/>
            </a:xfrm>
            <a:prstGeom prst="line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52"/>
          <p:cNvGrpSpPr/>
          <p:nvPr/>
        </p:nvGrpSpPr>
        <p:grpSpPr>
          <a:xfrm>
            <a:off x="103006" y="2927413"/>
            <a:ext cx="685800" cy="807039"/>
            <a:chOff x="304800" y="2837861"/>
            <a:chExt cx="685800" cy="807039"/>
          </a:xfrm>
        </p:grpSpPr>
        <p:grpSp>
          <p:nvGrpSpPr>
            <p:cNvPr id="82" name="Group 53"/>
            <p:cNvGrpSpPr/>
            <p:nvPr/>
          </p:nvGrpSpPr>
          <p:grpSpPr>
            <a:xfrm>
              <a:off x="304800" y="2895600"/>
              <a:ext cx="685800" cy="749300"/>
              <a:chOff x="2362200" y="2970213"/>
              <a:chExt cx="685800" cy="749300"/>
            </a:xfrm>
          </p:grpSpPr>
          <p:sp>
            <p:nvSpPr>
              <p:cNvPr id="84" name="Ellipse 300"/>
              <p:cNvSpPr/>
              <p:nvPr/>
            </p:nvSpPr>
            <p:spPr bwMode="auto">
              <a:xfrm>
                <a:off x="2394225" y="3585552"/>
                <a:ext cx="608984" cy="13396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>
                      <a:alpha val="0"/>
                    </a:srgbClr>
                  </a:gs>
                  <a:gs pos="0">
                    <a:srgbClr val="E6E6E6">
                      <a:lumMod val="10000"/>
                      <a:alpha val="76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noProof="1">
                  <a:solidFill>
                    <a:srgbClr val="FFFFFF"/>
                  </a:solidFill>
                  <a:latin typeface="Calibri" pitchFamily="-111" charset="0"/>
                  <a:ea typeface="ＭＳ Ｐゴシック" pitchFamily="-111" charset="-128"/>
                </a:endParaRPr>
              </a:p>
            </p:txBody>
          </p:sp>
          <p:sp>
            <p:nvSpPr>
              <p:cNvPr id="85" name="Ellipse 301"/>
              <p:cNvSpPr/>
              <p:nvPr/>
            </p:nvSpPr>
            <p:spPr bwMode="auto">
              <a:xfrm>
                <a:off x="2362200" y="2970213"/>
                <a:ext cx="685800" cy="689637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tx2">
                      <a:lumMod val="50000"/>
                    </a:schemeClr>
                  </a:gs>
                  <a:gs pos="0">
                    <a:schemeClr val="tx2">
                      <a:lumMod val="60000"/>
                      <a:lumOff val="4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>
                <a:innerShdw blurRad="269875" dist="114300" dir="5640000">
                  <a:srgbClr val="000000">
                    <a:alpha val="13000"/>
                  </a:srgbClr>
                </a:innerShdw>
              </a:effectLst>
            </p:spPr>
            <p:txBody>
              <a:bodyPr anchor="ctr"/>
              <a:lstStyle/>
              <a:p>
                <a:pPr marL="342900" indent="-342900" algn="ctr">
                  <a:buFont typeface="Calibri" pitchFamily="-111" charset="0"/>
                  <a:buAutoNum type="arabicPeriod"/>
                  <a:defRPr/>
                </a:pPr>
                <a:endParaRPr lang="en-US" noProof="1">
                  <a:solidFill>
                    <a:srgbClr val="FFFFFF"/>
                  </a:solidFill>
                  <a:latin typeface="Calibri" pitchFamily="-111" charset="0"/>
                  <a:ea typeface="ＭＳ Ｐゴシック" pitchFamily="-111" charset="-128"/>
                </a:endParaRPr>
              </a:p>
            </p:txBody>
          </p:sp>
          <p:sp>
            <p:nvSpPr>
              <p:cNvPr id="86" name="Ellipse 302"/>
              <p:cNvSpPr>
                <a:spLocks noChangeArrowheads="1"/>
              </p:cNvSpPr>
              <p:nvPr/>
            </p:nvSpPr>
            <p:spPr bwMode="auto">
              <a:xfrm>
                <a:off x="2446327" y="2987364"/>
                <a:ext cx="502636" cy="373042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342900" indent="-342900" algn="ctr">
                  <a:buFont typeface="Calibri" pitchFamily="34" charset="0"/>
                  <a:buAutoNum type="arabicPeriod"/>
                </a:pPr>
                <a:endParaRPr lang="en-US" noProof="1">
                  <a:solidFill>
                    <a:srgbClr val="FFFFFF"/>
                  </a:solidFill>
                  <a:latin typeface="Calibri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83" name="Can 82"/>
            <p:cNvSpPr/>
            <p:nvPr/>
          </p:nvSpPr>
          <p:spPr>
            <a:xfrm>
              <a:off x="575440" y="2837861"/>
              <a:ext cx="152400" cy="76200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87" name="Group 58"/>
          <p:cNvGrpSpPr/>
          <p:nvPr/>
        </p:nvGrpSpPr>
        <p:grpSpPr>
          <a:xfrm>
            <a:off x="966606" y="2927413"/>
            <a:ext cx="685800" cy="807039"/>
            <a:chOff x="304800" y="2837861"/>
            <a:chExt cx="685800" cy="807039"/>
          </a:xfrm>
        </p:grpSpPr>
        <p:grpSp>
          <p:nvGrpSpPr>
            <p:cNvPr id="88" name="Group 59"/>
            <p:cNvGrpSpPr/>
            <p:nvPr/>
          </p:nvGrpSpPr>
          <p:grpSpPr>
            <a:xfrm>
              <a:off x="304800" y="2895600"/>
              <a:ext cx="685800" cy="749300"/>
              <a:chOff x="2362200" y="2970213"/>
              <a:chExt cx="685800" cy="749300"/>
            </a:xfrm>
          </p:grpSpPr>
          <p:sp>
            <p:nvSpPr>
              <p:cNvPr id="90" name="Ellipse 300"/>
              <p:cNvSpPr/>
              <p:nvPr/>
            </p:nvSpPr>
            <p:spPr bwMode="auto">
              <a:xfrm>
                <a:off x="2394225" y="3585552"/>
                <a:ext cx="608984" cy="133961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>
                      <a:alpha val="0"/>
                    </a:srgbClr>
                  </a:gs>
                  <a:gs pos="0">
                    <a:srgbClr val="E6E6E6">
                      <a:lumMod val="10000"/>
                      <a:alpha val="76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 noProof="1">
                  <a:solidFill>
                    <a:srgbClr val="FFFFFF"/>
                  </a:solidFill>
                  <a:latin typeface="Calibri" pitchFamily="-111" charset="0"/>
                  <a:ea typeface="ＭＳ Ｐゴシック" pitchFamily="-111" charset="-128"/>
                </a:endParaRPr>
              </a:p>
            </p:txBody>
          </p:sp>
          <p:sp>
            <p:nvSpPr>
              <p:cNvPr id="91" name="Ellipse 301"/>
              <p:cNvSpPr/>
              <p:nvPr/>
            </p:nvSpPr>
            <p:spPr bwMode="auto">
              <a:xfrm>
                <a:off x="2362200" y="2970213"/>
                <a:ext cx="685800" cy="689637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003300"/>
                  </a:gs>
                  <a:gs pos="0">
                    <a:schemeClr val="accent3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269875" dist="114300" dir="5640000">
                  <a:srgbClr val="000000">
                    <a:alpha val="13000"/>
                  </a:srgbClr>
                </a:innerShdw>
              </a:effectLst>
            </p:spPr>
            <p:txBody>
              <a:bodyPr anchor="ctr"/>
              <a:lstStyle/>
              <a:p>
                <a:pPr marL="342900" indent="-342900" algn="ctr">
                  <a:buFont typeface="Calibri" pitchFamily="-111" charset="0"/>
                  <a:buAutoNum type="arabicPeriod"/>
                  <a:defRPr/>
                </a:pPr>
                <a:endParaRPr lang="en-US" noProof="1">
                  <a:solidFill>
                    <a:srgbClr val="FFFFFF"/>
                  </a:solidFill>
                  <a:latin typeface="Calibri" pitchFamily="-111" charset="0"/>
                  <a:ea typeface="ＭＳ Ｐゴシック" pitchFamily="-111" charset="-128"/>
                </a:endParaRPr>
              </a:p>
            </p:txBody>
          </p:sp>
          <p:sp>
            <p:nvSpPr>
              <p:cNvPr id="92" name="Ellipse 302"/>
              <p:cNvSpPr>
                <a:spLocks noChangeArrowheads="1"/>
              </p:cNvSpPr>
              <p:nvPr/>
            </p:nvSpPr>
            <p:spPr bwMode="auto">
              <a:xfrm>
                <a:off x="2446327" y="2987364"/>
                <a:ext cx="502636" cy="373042"/>
              </a:xfrm>
              <a:prstGeom prst="ellipse">
                <a:avLst/>
              </a:prstGeom>
              <a:gradFill rotWithShape="1">
                <a:gsLst>
                  <a:gs pos="0">
                    <a:srgbClr val="FFFCF9">
                      <a:alpha val="76999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0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marL="342900" indent="-342900" algn="ctr">
                  <a:buFont typeface="Calibri" pitchFamily="34" charset="0"/>
                  <a:buAutoNum type="arabicPeriod"/>
                </a:pPr>
                <a:endParaRPr lang="en-US" noProof="1">
                  <a:solidFill>
                    <a:srgbClr val="FFFFFF"/>
                  </a:solidFill>
                  <a:latin typeface="Calibri" pitchFamily="34" charset="0"/>
                  <a:ea typeface="ＭＳ Ｐゴシック"/>
                  <a:cs typeface="ＭＳ Ｐゴシック"/>
                </a:endParaRPr>
              </a:p>
            </p:txBody>
          </p:sp>
        </p:grpSp>
        <p:sp>
          <p:nvSpPr>
            <p:cNvPr id="89" name="Can 88"/>
            <p:cNvSpPr/>
            <p:nvPr/>
          </p:nvSpPr>
          <p:spPr>
            <a:xfrm>
              <a:off x="575440" y="2837861"/>
              <a:ext cx="152400" cy="76200"/>
            </a:xfrm>
            <a:prstGeom prst="can">
              <a:avLst/>
            </a:prstGeom>
            <a:gradFill flip="none" rotWithShape="1">
              <a:gsLst>
                <a:gs pos="0">
                  <a:schemeClr val="accent3">
                    <a:lumMod val="50000"/>
                    <a:shade val="30000"/>
                    <a:satMod val="115000"/>
                  </a:schemeClr>
                </a:gs>
                <a:gs pos="50000">
                  <a:schemeClr val="accent3">
                    <a:lumMod val="50000"/>
                    <a:shade val="67500"/>
                    <a:satMod val="115000"/>
                  </a:schemeClr>
                </a:gs>
                <a:gs pos="100000">
                  <a:schemeClr val="accent3">
                    <a:lumMod val="50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95" name="Straight Connector 94"/>
          <p:cNvCxnSpPr/>
          <p:nvPr/>
        </p:nvCxnSpPr>
        <p:spPr>
          <a:xfrm rot="5400000">
            <a:off x="-983489" y="1478818"/>
            <a:ext cx="28956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-124204" y="1478818"/>
            <a:ext cx="2895600" cy="158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0" y="1"/>
            <a:ext cx="12192000" cy="475013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35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529176" y="2514600"/>
            <a:ext cx="9144000" cy="1676400"/>
            <a:chOff x="0" y="2086"/>
            <a:chExt cx="5760" cy="1056"/>
          </a:xfrm>
        </p:grpSpPr>
        <p:sp>
          <p:nvSpPr>
            <p:cNvPr id="20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90000" rIns="72000" bIns="90000" anchor="ctr"/>
            <a:lstStyle/>
            <a:p>
              <a:pPr algn="ctr" eaLnBrk="0" hangingPunct="0"/>
              <a:endParaRPr lang="en-US" noProof="1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wrap="none" lIns="90000" tIns="90000" rIns="72000" bIns="90000" anchor="ctr"/>
            <a:lstStyle/>
            <a:p>
              <a:pPr algn="ctr" eaLnBrk="0" hangingPunct="0"/>
              <a:endParaRPr lang="en-US" noProof="1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8" name="Rektangel 59"/>
          <p:cNvSpPr>
            <a:spLocks noChangeArrowheads="1"/>
          </p:cNvSpPr>
          <p:nvPr/>
        </p:nvSpPr>
        <p:spPr bwMode="auto">
          <a:xfrm rot="10800000" flipV="1">
            <a:off x="48000" y="35513"/>
            <a:ext cx="12096000" cy="3429000"/>
          </a:xfrm>
          <a:prstGeom prst="rect">
            <a:avLst/>
          </a:prstGeom>
          <a:gradFill rotWithShape="1">
            <a:gsLst>
              <a:gs pos="0">
                <a:srgbClr val="F3F3F3"/>
              </a:gs>
              <a:gs pos="0">
                <a:srgbClr val="F3F3F3"/>
              </a:gs>
              <a:gs pos="0">
                <a:srgbClr val="F3F3F3"/>
              </a:gs>
              <a:gs pos="48000">
                <a:srgbClr val="F3F3F3"/>
              </a:gs>
              <a:gs pos="69000">
                <a:srgbClr val="F3F3F3"/>
              </a:gs>
              <a:gs pos="100000">
                <a:srgbClr val="BFBFB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>
              <a:solidFill>
                <a:srgbClr val="FFFFFF"/>
              </a:solidFill>
              <a:latin typeface="Calibri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Ripple Effect</a:t>
            </a:r>
          </a:p>
        </p:txBody>
      </p:sp>
      <p:grpSp>
        <p:nvGrpSpPr>
          <p:cNvPr id="4" name="Group 15"/>
          <p:cNvGrpSpPr/>
          <p:nvPr/>
        </p:nvGrpSpPr>
        <p:grpSpPr>
          <a:xfrm>
            <a:off x="4724399" y="2330244"/>
            <a:ext cx="4419600" cy="4419600"/>
            <a:chOff x="2971800" y="2209800"/>
            <a:chExt cx="4419600" cy="4419600"/>
          </a:xfrm>
          <a:solidFill>
            <a:schemeClr val="bg2">
              <a:lumMod val="50000"/>
            </a:schemeClr>
          </a:solidFill>
          <a:scene3d>
            <a:camera prst="isometricOffAxis2Top"/>
            <a:lightRig rig="harsh" dir="t"/>
          </a:scene3d>
        </p:grpSpPr>
        <p:sp>
          <p:nvSpPr>
            <p:cNvPr id="11" name="Donut 10"/>
            <p:cNvSpPr/>
            <p:nvPr/>
          </p:nvSpPr>
          <p:spPr>
            <a:xfrm>
              <a:off x="2971800" y="2209800"/>
              <a:ext cx="4419600" cy="4419600"/>
            </a:xfrm>
            <a:prstGeom prst="donut">
              <a:avLst>
                <a:gd name="adj" fmla="val 4859"/>
              </a:avLst>
            </a:prstGeom>
            <a:grpFill/>
            <a:ln>
              <a:noFill/>
            </a:ln>
            <a:sp3d extrusionH="76200" prstMaterial="clear">
              <a:bevelT w="101600" prst="riblet"/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Donut 11"/>
            <p:cNvSpPr>
              <a:spLocks noChangeAspect="1"/>
            </p:cNvSpPr>
            <p:nvPr/>
          </p:nvSpPr>
          <p:spPr>
            <a:xfrm>
              <a:off x="3413760" y="2651760"/>
              <a:ext cx="3535680" cy="3535680"/>
            </a:xfrm>
            <a:prstGeom prst="donut">
              <a:avLst>
                <a:gd name="adj" fmla="val 4859"/>
              </a:avLst>
            </a:prstGeom>
            <a:grpFill/>
            <a:ln>
              <a:noFill/>
            </a:ln>
            <a:sp3d extrusionH="76200" prstMaterial="clear">
              <a:bevelT w="101600" prst="riblet"/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Donut 12"/>
            <p:cNvSpPr>
              <a:spLocks noChangeAspect="1"/>
            </p:cNvSpPr>
            <p:nvPr/>
          </p:nvSpPr>
          <p:spPr>
            <a:xfrm>
              <a:off x="3767328" y="3005328"/>
              <a:ext cx="2828544" cy="2828544"/>
            </a:xfrm>
            <a:prstGeom prst="donut">
              <a:avLst>
                <a:gd name="adj" fmla="val 4859"/>
              </a:avLst>
            </a:prstGeom>
            <a:grpFill/>
            <a:ln>
              <a:noFill/>
            </a:ln>
            <a:sp3d extrusionH="76200" prstMaterial="clear">
              <a:bevelT w="101600" prst="riblet"/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495800" y="3733800"/>
              <a:ext cx="1371600" cy="1371600"/>
            </a:xfrm>
            <a:prstGeom prst="ellipse">
              <a:avLst/>
            </a:prstGeom>
            <a:grpFill/>
            <a:ln>
              <a:noFill/>
            </a:ln>
            <a:sp3d extrusionH="76200" prstMaterial="clear">
              <a:bevelT w="101600" prst="riblet"/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400800" y="2772204"/>
            <a:ext cx="1401827" cy="186287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8353" y="2720771"/>
            <a:ext cx="848539" cy="242915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grpSp>
        <p:nvGrpSpPr>
          <p:cNvPr id="5" name="Group 4"/>
          <p:cNvGrpSpPr/>
          <p:nvPr/>
        </p:nvGrpSpPr>
        <p:grpSpPr>
          <a:xfrm>
            <a:off x="774850" y="1918841"/>
            <a:ext cx="3949549" cy="1433959"/>
            <a:chOff x="381000" y="1447800"/>
            <a:chExt cx="3949549" cy="1433959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381000" y="1447801"/>
              <a:ext cx="0" cy="1433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81000" y="1447800"/>
              <a:ext cx="394954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81000" y="1524000"/>
              <a:ext cx="340370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placeholder text with your own text and more</a:t>
              </a:r>
            </a:p>
          </p:txBody>
        </p:sp>
      </p:grpSp>
      <p:sp>
        <p:nvSpPr>
          <p:cNvPr id="22" name="Freeform 62"/>
          <p:cNvSpPr>
            <a:spLocks/>
          </p:cNvSpPr>
          <p:nvPr/>
        </p:nvSpPr>
        <p:spPr bwMode="auto">
          <a:xfrm>
            <a:off x="9176901" y="2772204"/>
            <a:ext cx="1064394" cy="2504093"/>
          </a:xfrm>
          <a:custGeom>
            <a:avLst/>
            <a:gdLst/>
            <a:ahLst/>
            <a:cxnLst>
              <a:cxn ang="0">
                <a:pos x="206" y="6"/>
              </a:cxn>
              <a:cxn ang="0">
                <a:pos x="224" y="0"/>
              </a:cxn>
              <a:cxn ang="0">
                <a:pos x="244" y="2"/>
              </a:cxn>
              <a:cxn ang="0">
                <a:pos x="266" y="20"/>
              </a:cxn>
              <a:cxn ang="0">
                <a:pos x="278" y="66"/>
              </a:cxn>
              <a:cxn ang="0">
                <a:pos x="286" y="108"/>
              </a:cxn>
              <a:cxn ang="0">
                <a:pos x="306" y="130"/>
              </a:cxn>
              <a:cxn ang="0">
                <a:pos x="330" y="144"/>
              </a:cxn>
              <a:cxn ang="0">
                <a:pos x="342" y="198"/>
              </a:cxn>
              <a:cxn ang="0">
                <a:pos x="346" y="342"/>
              </a:cxn>
              <a:cxn ang="0">
                <a:pos x="342" y="392"/>
              </a:cxn>
              <a:cxn ang="0">
                <a:pos x="332" y="400"/>
              </a:cxn>
              <a:cxn ang="0">
                <a:pos x="326" y="420"/>
              </a:cxn>
              <a:cxn ang="0">
                <a:pos x="324" y="444"/>
              </a:cxn>
              <a:cxn ang="0">
                <a:pos x="308" y="446"/>
              </a:cxn>
              <a:cxn ang="0">
                <a:pos x="300" y="458"/>
              </a:cxn>
              <a:cxn ang="0">
                <a:pos x="278" y="506"/>
              </a:cxn>
              <a:cxn ang="0">
                <a:pos x="266" y="552"/>
              </a:cxn>
              <a:cxn ang="0">
                <a:pos x="248" y="648"/>
              </a:cxn>
              <a:cxn ang="0">
                <a:pos x="246" y="718"/>
              </a:cxn>
              <a:cxn ang="0">
                <a:pos x="262" y="744"/>
              </a:cxn>
              <a:cxn ang="0">
                <a:pos x="262" y="756"/>
              </a:cxn>
              <a:cxn ang="0">
                <a:pos x="250" y="764"/>
              </a:cxn>
              <a:cxn ang="0">
                <a:pos x="248" y="788"/>
              </a:cxn>
              <a:cxn ang="0">
                <a:pos x="240" y="804"/>
              </a:cxn>
              <a:cxn ang="0">
                <a:pos x="206" y="812"/>
              </a:cxn>
              <a:cxn ang="0">
                <a:pos x="210" y="772"/>
              </a:cxn>
              <a:cxn ang="0">
                <a:pos x="208" y="740"/>
              </a:cxn>
              <a:cxn ang="0">
                <a:pos x="202" y="732"/>
              </a:cxn>
              <a:cxn ang="0">
                <a:pos x="204" y="690"/>
              </a:cxn>
              <a:cxn ang="0">
                <a:pos x="210" y="670"/>
              </a:cxn>
              <a:cxn ang="0">
                <a:pos x="204" y="588"/>
              </a:cxn>
              <a:cxn ang="0">
                <a:pos x="200" y="522"/>
              </a:cxn>
              <a:cxn ang="0">
                <a:pos x="174" y="418"/>
              </a:cxn>
              <a:cxn ang="0">
                <a:pos x="176" y="346"/>
              </a:cxn>
              <a:cxn ang="0">
                <a:pos x="178" y="320"/>
              </a:cxn>
              <a:cxn ang="0">
                <a:pos x="172" y="284"/>
              </a:cxn>
              <a:cxn ang="0">
                <a:pos x="178" y="254"/>
              </a:cxn>
              <a:cxn ang="0">
                <a:pos x="178" y="226"/>
              </a:cxn>
              <a:cxn ang="0">
                <a:pos x="170" y="208"/>
              </a:cxn>
              <a:cxn ang="0">
                <a:pos x="142" y="218"/>
              </a:cxn>
              <a:cxn ang="0">
                <a:pos x="104" y="216"/>
              </a:cxn>
              <a:cxn ang="0">
                <a:pos x="92" y="190"/>
              </a:cxn>
              <a:cxn ang="0">
                <a:pos x="78" y="146"/>
              </a:cxn>
              <a:cxn ang="0">
                <a:pos x="70" y="126"/>
              </a:cxn>
              <a:cxn ang="0">
                <a:pos x="78" y="114"/>
              </a:cxn>
              <a:cxn ang="0">
                <a:pos x="50" y="96"/>
              </a:cxn>
              <a:cxn ang="0">
                <a:pos x="22" y="86"/>
              </a:cxn>
              <a:cxn ang="0">
                <a:pos x="4" y="76"/>
              </a:cxn>
              <a:cxn ang="0">
                <a:pos x="20" y="76"/>
              </a:cxn>
              <a:cxn ang="0">
                <a:pos x="38" y="80"/>
              </a:cxn>
              <a:cxn ang="0">
                <a:pos x="82" y="86"/>
              </a:cxn>
              <a:cxn ang="0">
                <a:pos x="98" y="114"/>
              </a:cxn>
              <a:cxn ang="0">
                <a:pos x="124" y="160"/>
              </a:cxn>
              <a:cxn ang="0">
                <a:pos x="132" y="172"/>
              </a:cxn>
              <a:cxn ang="0">
                <a:pos x="148" y="156"/>
              </a:cxn>
              <a:cxn ang="0">
                <a:pos x="160" y="142"/>
              </a:cxn>
              <a:cxn ang="0">
                <a:pos x="172" y="130"/>
              </a:cxn>
              <a:cxn ang="0">
                <a:pos x="186" y="124"/>
              </a:cxn>
              <a:cxn ang="0">
                <a:pos x="204" y="104"/>
              </a:cxn>
              <a:cxn ang="0">
                <a:pos x="194" y="84"/>
              </a:cxn>
              <a:cxn ang="0">
                <a:pos x="190" y="60"/>
              </a:cxn>
              <a:cxn ang="0">
                <a:pos x="190" y="32"/>
              </a:cxn>
            </a:cxnLst>
            <a:rect l="0" t="0" r="r" b="b"/>
            <a:pathLst>
              <a:path w="346" h="814">
                <a:moveTo>
                  <a:pt x="200" y="14"/>
                </a:moveTo>
                <a:lnTo>
                  <a:pt x="200" y="14"/>
                </a:lnTo>
                <a:lnTo>
                  <a:pt x="200" y="8"/>
                </a:lnTo>
                <a:lnTo>
                  <a:pt x="202" y="6"/>
                </a:lnTo>
                <a:lnTo>
                  <a:pt x="206" y="6"/>
                </a:lnTo>
                <a:lnTo>
                  <a:pt x="212" y="2"/>
                </a:lnTo>
                <a:lnTo>
                  <a:pt x="212" y="2"/>
                </a:lnTo>
                <a:lnTo>
                  <a:pt x="216" y="0"/>
                </a:lnTo>
                <a:lnTo>
                  <a:pt x="220" y="0"/>
                </a:lnTo>
                <a:lnTo>
                  <a:pt x="224" y="0"/>
                </a:lnTo>
                <a:lnTo>
                  <a:pt x="226" y="4"/>
                </a:lnTo>
                <a:lnTo>
                  <a:pt x="226" y="4"/>
                </a:lnTo>
                <a:lnTo>
                  <a:pt x="230" y="2"/>
                </a:lnTo>
                <a:lnTo>
                  <a:pt x="234" y="2"/>
                </a:lnTo>
                <a:lnTo>
                  <a:pt x="244" y="2"/>
                </a:lnTo>
                <a:lnTo>
                  <a:pt x="244" y="2"/>
                </a:lnTo>
                <a:lnTo>
                  <a:pt x="248" y="2"/>
                </a:lnTo>
                <a:lnTo>
                  <a:pt x="252" y="4"/>
                </a:lnTo>
                <a:lnTo>
                  <a:pt x="260" y="10"/>
                </a:lnTo>
                <a:lnTo>
                  <a:pt x="266" y="20"/>
                </a:lnTo>
                <a:lnTo>
                  <a:pt x="272" y="28"/>
                </a:lnTo>
                <a:lnTo>
                  <a:pt x="272" y="28"/>
                </a:lnTo>
                <a:lnTo>
                  <a:pt x="274" y="36"/>
                </a:lnTo>
                <a:lnTo>
                  <a:pt x="276" y="46"/>
                </a:lnTo>
                <a:lnTo>
                  <a:pt x="278" y="66"/>
                </a:lnTo>
                <a:lnTo>
                  <a:pt x="278" y="66"/>
                </a:lnTo>
                <a:lnTo>
                  <a:pt x="280" y="88"/>
                </a:lnTo>
                <a:lnTo>
                  <a:pt x="282" y="98"/>
                </a:lnTo>
                <a:lnTo>
                  <a:pt x="286" y="108"/>
                </a:lnTo>
                <a:lnTo>
                  <a:pt x="286" y="108"/>
                </a:lnTo>
                <a:lnTo>
                  <a:pt x="290" y="116"/>
                </a:lnTo>
                <a:lnTo>
                  <a:pt x="296" y="124"/>
                </a:lnTo>
                <a:lnTo>
                  <a:pt x="296" y="124"/>
                </a:lnTo>
                <a:lnTo>
                  <a:pt x="302" y="128"/>
                </a:lnTo>
                <a:lnTo>
                  <a:pt x="306" y="130"/>
                </a:lnTo>
                <a:lnTo>
                  <a:pt x="316" y="134"/>
                </a:lnTo>
                <a:lnTo>
                  <a:pt x="316" y="134"/>
                </a:lnTo>
                <a:lnTo>
                  <a:pt x="324" y="138"/>
                </a:lnTo>
                <a:lnTo>
                  <a:pt x="328" y="142"/>
                </a:lnTo>
                <a:lnTo>
                  <a:pt x="330" y="144"/>
                </a:lnTo>
                <a:lnTo>
                  <a:pt x="330" y="144"/>
                </a:lnTo>
                <a:lnTo>
                  <a:pt x="334" y="156"/>
                </a:lnTo>
                <a:lnTo>
                  <a:pt x="338" y="170"/>
                </a:lnTo>
                <a:lnTo>
                  <a:pt x="338" y="170"/>
                </a:lnTo>
                <a:lnTo>
                  <a:pt x="342" y="198"/>
                </a:lnTo>
                <a:lnTo>
                  <a:pt x="344" y="226"/>
                </a:lnTo>
                <a:lnTo>
                  <a:pt x="344" y="226"/>
                </a:lnTo>
                <a:lnTo>
                  <a:pt x="346" y="284"/>
                </a:lnTo>
                <a:lnTo>
                  <a:pt x="346" y="342"/>
                </a:lnTo>
                <a:lnTo>
                  <a:pt x="346" y="342"/>
                </a:lnTo>
                <a:lnTo>
                  <a:pt x="346" y="366"/>
                </a:lnTo>
                <a:lnTo>
                  <a:pt x="346" y="380"/>
                </a:lnTo>
                <a:lnTo>
                  <a:pt x="344" y="392"/>
                </a:lnTo>
                <a:lnTo>
                  <a:pt x="344" y="392"/>
                </a:lnTo>
                <a:lnTo>
                  <a:pt x="342" y="392"/>
                </a:lnTo>
                <a:lnTo>
                  <a:pt x="340" y="394"/>
                </a:lnTo>
                <a:lnTo>
                  <a:pt x="336" y="394"/>
                </a:lnTo>
                <a:lnTo>
                  <a:pt x="334" y="394"/>
                </a:lnTo>
                <a:lnTo>
                  <a:pt x="334" y="394"/>
                </a:lnTo>
                <a:lnTo>
                  <a:pt x="332" y="400"/>
                </a:lnTo>
                <a:lnTo>
                  <a:pt x="332" y="406"/>
                </a:lnTo>
                <a:lnTo>
                  <a:pt x="332" y="412"/>
                </a:lnTo>
                <a:lnTo>
                  <a:pt x="330" y="416"/>
                </a:lnTo>
                <a:lnTo>
                  <a:pt x="330" y="416"/>
                </a:lnTo>
                <a:lnTo>
                  <a:pt x="326" y="420"/>
                </a:lnTo>
                <a:lnTo>
                  <a:pt x="324" y="424"/>
                </a:lnTo>
                <a:lnTo>
                  <a:pt x="324" y="424"/>
                </a:lnTo>
                <a:lnTo>
                  <a:pt x="324" y="436"/>
                </a:lnTo>
                <a:lnTo>
                  <a:pt x="324" y="436"/>
                </a:lnTo>
                <a:lnTo>
                  <a:pt x="324" y="444"/>
                </a:lnTo>
                <a:lnTo>
                  <a:pt x="324" y="446"/>
                </a:lnTo>
                <a:lnTo>
                  <a:pt x="320" y="446"/>
                </a:lnTo>
                <a:lnTo>
                  <a:pt x="320" y="446"/>
                </a:lnTo>
                <a:lnTo>
                  <a:pt x="308" y="446"/>
                </a:lnTo>
                <a:lnTo>
                  <a:pt x="308" y="446"/>
                </a:lnTo>
                <a:lnTo>
                  <a:pt x="306" y="452"/>
                </a:lnTo>
                <a:lnTo>
                  <a:pt x="306" y="452"/>
                </a:lnTo>
                <a:lnTo>
                  <a:pt x="302" y="454"/>
                </a:lnTo>
                <a:lnTo>
                  <a:pt x="300" y="458"/>
                </a:lnTo>
                <a:lnTo>
                  <a:pt x="300" y="458"/>
                </a:lnTo>
                <a:lnTo>
                  <a:pt x="294" y="474"/>
                </a:lnTo>
                <a:lnTo>
                  <a:pt x="294" y="474"/>
                </a:lnTo>
                <a:lnTo>
                  <a:pt x="282" y="494"/>
                </a:lnTo>
                <a:lnTo>
                  <a:pt x="282" y="494"/>
                </a:lnTo>
                <a:lnTo>
                  <a:pt x="278" y="506"/>
                </a:lnTo>
                <a:lnTo>
                  <a:pt x="274" y="518"/>
                </a:lnTo>
                <a:lnTo>
                  <a:pt x="274" y="518"/>
                </a:lnTo>
                <a:lnTo>
                  <a:pt x="270" y="540"/>
                </a:lnTo>
                <a:lnTo>
                  <a:pt x="270" y="540"/>
                </a:lnTo>
                <a:lnTo>
                  <a:pt x="266" y="552"/>
                </a:lnTo>
                <a:lnTo>
                  <a:pt x="264" y="566"/>
                </a:lnTo>
                <a:lnTo>
                  <a:pt x="264" y="566"/>
                </a:lnTo>
                <a:lnTo>
                  <a:pt x="262" y="594"/>
                </a:lnTo>
                <a:lnTo>
                  <a:pt x="254" y="620"/>
                </a:lnTo>
                <a:lnTo>
                  <a:pt x="248" y="648"/>
                </a:lnTo>
                <a:lnTo>
                  <a:pt x="244" y="676"/>
                </a:lnTo>
                <a:lnTo>
                  <a:pt x="244" y="676"/>
                </a:lnTo>
                <a:lnTo>
                  <a:pt x="242" y="696"/>
                </a:lnTo>
                <a:lnTo>
                  <a:pt x="244" y="706"/>
                </a:lnTo>
                <a:lnTo>
                  <a:pt x="246" y="718"/>
                </a:lnTo>
                <a:lnTo>
                  <a:pt x="246" y="718"/>
                </a:lnTo>
                <a:lnTo>
                  <a:pt x="250" y="728"/>
                </a:lnTo>
                <a:lnTo>
                  <a:pt x="256" y="736"/>
                </a:lnTo>
                <a:lnTo>
                  <a:pt x="256" y="736"/>
                </a:lnTo>
                <a:lnTo>
                  <a:pt x="262" y="744"/>
                </a:lnTo>
                <a:lnTo>
                  <a:pt x="266" y="748"/>
                </a:lnTo>
                <a:lnTo>
                  <a:pt x="266" y="752"/>
                </a:lnTo>
                <a:lnTo>
                  <a:pt x="266" y="752"/>
                </a:lnTo>
                <a:lnTo>
                  <a:pt x="264" y="754"/>
                </a:lnTo>
                <a:lnTo>
                  <a:pt x="262" y="756"/>
                </a:lnTo>
                <a:lnTo>
                  <a:pt x="254" y="756"/>
                </a:lnTo>
                <a:lnTo>
                  <a:pt x="254" y="756"/>
                </a:lnTo>
                <a:lnTo>
                  <a:pt x="252" y="756"/>
                </a:lnTo>
                <a:lnTo>
                  <a:pt x="250" y="758"/>
                </a:lnTo>
                <a:lnTo>
                  <a:pt x="250" y="764"/>
                </a:lnTo>
                <a:lnTo>
                  <a:pt x="250" y="764"/>
                </a:lnTo>
                <a:lnTo>
                  <a:pt x="250" y="776"/>
                </a:lnTo>
                <a:lnTo>
                  <a:pt x="250" y="784"/>
                </a:lnTo>
                <a:lnTo>
                  <a:pt x="248" y="788"/>
                </a:lnTo>
                <a:lnTo>
                  <a:pt x="248" y="788"/>
                </a:lnTo>
                <a:lnTo>
                  <a:pt x="246" y="790"/>
                </a:lnTo>
                <a:lnTo>
                  <a:pt x="244" y="796"/>
                </a:lnTo>
                <a:lnTo>
                  <a:pt x="242" y="800"/>
                </a:lnTo>
                <a:lnTo>
                  <a:pt x="240" y="804"/>
                </a:lnTo>
                <a:lnTo>
                  <a:pt x="240" y="804"/>
                </a:lnTo>
                <a:lnTo>
                  <a:pt x="232" y="810"/>
                </a:lnTo>
                <a:lnTo>
                  <a:pt x="224" y="814"/>
                </a:lnTo>
                <a:lnTo>
                  <a:pt x="214" y="814"/>
                </a:lnTo>
                <a:lnTo>
                  <a:pt x="206" y="812"/>
                </a:lnTo>
                <a:lnTo>
                  <a:pt x="206" y="812"/>
                </a:lnTo>
                <a:lnTo>
                  <a:pt x="202" y="808"/>
                </a:lnTo>
                <a:lnTo>
                  <a:pt x="202" y="804"/>
                </a:lnTo>
                <a:lnTo>
                  <a:pt x="202" y="792"/>
                </a:lnTo>
                <a:lnTo>
                  <a:pt x="210" y="772"/>
                </a:lnTo>
                <a:lnTo>
                  <a:pt x="210" y="772"/>
                </a:lnTo>
                <a:lnTo>
                  <a:pt x="216" y="746"/>
                </a:lnTo>
                <a:lnTo>
                  <a:pt x="216" y="746"/>
                </a:lnTo>
                <a:lnTo>
                  <a:pt x="216" y="742"/>
                </a:lnTo>
                <a:lnTo>
                  <a:pt x="216" y="740"/>
                </a:lnTo>
                <a:lnTo>
                  <a:pt x="208" y="740"/>
                </a:lnTo>
                <a:lnTo>
                  <a:pt x="208" y="740"/>
                </a:lnTo>
                <a:lnTo>
                  <a:pt x="206" y="740"/>
                </a:lnTo>
                <a:lnTo>
                  <a:pt x="204" y="738"/>
                </a:lnTo>
                <a:lnTo>
                  <a:pt x="202" y="732"/>
                </a:lnTo>
                <a:lnTo>
                  <a:pt x="202" y="732"/>
                </a:lnTo>
                <a:lnTo>
                  <a:pt x="202" y="718"/>
                </a:lnTo>
                <a:lnTo>
                  <a:pt x="202" y="706"/>
                </a:lnTo>
                <a:lnTo>
                  <a:pt x="202" y="706"/>
                </a:lnTo>
                <a:lnTo>
                  <a:pt x="202" y="696"/>
                </a:lnTo>
                <a:lnTo>
                  <a:pt x="204" y="690"/>
                </a:lnTo>
                <a:lnTo>
                  <a:pt x="206" y="686"/>
                </a:lnTo>
                <a:lnTo>
                  <a:pt x="206" y="686"/>
                </a:lnTo>
                <a:lnTo>
                  <a:pt x="210" y="678"/>
                </a:lnTo>
                <a:lnTo>
                  <a:pt x="210" y="670"/>
                </a:lnTo>
                <a:lnTo>
                  <a:pt x="210" y="670"/>
                </a:lnTo>
                <a:lnTo>
                  <a:pt x="206" y="642"/>
                </a:lnTo>
                <a:lnTo>
                  <a:pt x="202" y="612"/>
                </a:lnTo>
                <a:lnTo>
                  <a:pt x="202" y="612"/>
                </a:lnTo>
                <a:lnTo>
                  <a:pt x="202" y="600"/>
                </a:lnTo>
                <a:lnTo>
                  <a:pt x="204" y="588"/>
                </a:lnTo>
                <a:lnTo>
                  <a:pt x="204" y="576"/>
                </a:lnTo>
                <a:lnTo>
                  <a:pt x="204" y="562"/>
                </a:lnTo>
                <a:lnTo>
                  <a:pt x="204" y="562"/>
                </a:lnTo>
                <a:lnTo>
                  <a:pt x="202" y="536"/>
                </a:lnTo>
                <a:lnTo>
                  <a:pt x="200" y="522"/>
                </a:lnTo>
                <a:lnTo>
                  <a:pt x="198" y="510"/>
                </a:lnTo>
                <a:lnTo>
                  <a:pt x="198" y="510"/>
                </a:lnTo>
                <a:lnTo>
                  <a:pt x="184" y="464"/>
                </a:lnTo>
                <a:lnTo>
                  <a:pt x="178" y="442"/>
                </a:lnTo>
                <a:lnTo>
                  <a:pt x="174" y="418"/>
                </a:lnTo>
                <a:lnTo>
                  <a:pt x="174" y="418"/>
                </a:lnTo>
                <a:lnTo>
                  <a:pt x="174" y="388"/>
                </a:lnTo>
                <a:lnTo>
                  <a:pt x="176" y="360"/>
                </a:lnTo>
                <a:lnTo>
                  <a:pt x="176" y="360"/>
                </a:lnTo>
                <a:lnTo>
                  <a:pt x="176" y="346"/>
                </a:lnTo>
                <a:lnTo>
                  <a:pt x="178" y="332"/>
                </a:lnTo>
                <a:lnTo>
                  <a:pt x="178" y="332"/>
                </a:lnTo>
                <a:lnTo>
                  <a:pt x="180" y="326"/>
                </a:lnTo>
                <a:lnTo>
                  <a:pt x="180" y="322"/>
                </a:lnTo>
                <a:lnTo>
                  <a:pt x="178" y="320"/>
                </a:lnTo>
                <a:lnTo>
                  <a:pt x="178" y="320"/>
                </a:lnTo>
                <a:lnTo>
                  <a:pt x="162" y="316"/>
                </a:lnTo>
                <a:lnTo>
                  <a:pt x="162" y="316"/>
                </a:lnTo>
                <a:lnTo>
                  <a:pt x="168" y="296"/>
                </a:lnTo>
                <a:lnTo>
                  <a:pt x="172" y="284"/>
                </a:lnTo>
                <a:lnTo>
                  <a:pt x="176" y="274"/>
                </a:lnTo>
                <a:lnTo>
                  <a:pt x="176" y="274"/>
                </a:lnTo>
                <a:lnTo>
                  <a:pt x="176" y="270"/>
                </a:lnTo>
                <a:lnTo>
                  <a:pt x="178" y="264"/>
                </a:lnTo>
                <a:lnTo>
                  <a:pt x="178" y="254"/>
                </a:lnTo>
                <a:lnTo>
                  <a:pt x="178" y="254"/>
                </a:lnTo>
                <a:lnTo>
                  <a:pt x="180" y="246"/>
                </a:lnTo>
                <a:lnTo>
                  <a:pt x="180" y="240"/>
                </a:lnTo>
                <a:lnTo>
                  <a:pt x="178" y="226"/>
                </a:lnTo>
                <a:lnTo>
                  <a:pt x="178" y="226"/>
                </a:lnTo>
                <a:lnTo>
                  <a:pt x="178" y="212"/>
                </a:lnTo>
                <a:lnTo>
                  <a:pt x="178" y="212"/>
                </a:lnTo>
                <a:lnTo>
                  <a:pt x="176" y="210"/>
                </a:lnTo>
                <a:lnTo>
                  <a:pt x="176" y="208"/>
                </a:lnTo>
                <a:lnTo>
                  <a:pt x="170" y="208"/>
                </a:lnTo>
                <a:lnTo>
                  <a:pt x="170" y="208"/>
                </a:lnTo>
                <a:lnTo>
                  <a:pt x="160" y="210"/>
                </a:lnTo>
                <a:lnTo>
                  <a:pt x="152" y="212"/>
                </a:lnTo>
                <a:lnTo>
                  <a:pt x="152" y="212"/>
                </a:lnTo>
                <a:lnTo>
                  <a:pt x="142" y="218"/>
                </a:lnTo>
                <a:lnTo>
                  <a:pt x="132" y="220"/>
                </a:lnTo>
                <a:lnTo>
                  <a:pt x="122" y="222"/>
                </a:lnTo>
                <a:lnTo>
                  <a:pt x="112" y="220"/>
                </a:lnTo>
                <a:lnTo>
                  <a:pt x="112" y="220"/>
                </a:lnTo>
                <a:lnTo>
                  <a:pt x="104" y="216"/>
                </a:lnTo>
                <a:lnTo>
                  <a:pt x="102" y="212"/>
                </a:lnTo>
                <a:lnTo>
                  <a:pt x="102" y="210"/>
                </a:lnTo>
                <a:lnTo>
                  <a:pt x="102" y="210"/>
                </a:lnTo>
                <a:lnTo>
                  <a:pt x="98" y="200"/>
                </a:lnTo>
                <a:lnTo>
                  <a:pt x="92" y="190"/>
                </a:lnTo>
                <a:lnTo>
                  <a:pt x="92" y="190"/>
                </a:lnTo>
                <a:lnTo>
                  <a:pt x="88" y="180"/>
                </a:lnTo>
                <a:lnTo>
                  <a:pt x="84" y="168"/>
                </a:lnTo>
                <a:lnTo>
                  <a:pt x="78" y="146"/>
                </a:lnTo>
                <a:lnTo>
                  <a:pt x="78" y="146"/>
                </a:lnTo>
                <a:lnTo>
                  <a:pt x="74" y="138"/>
                </a:lnTo>
                <a:lnTo>
                  <a:pt x="70" y="132"/>
                </a:lnTo>
                <a:lnTo>
                  <a:pt x="70" y="132"/>
                </a:lnTo>
                <a:lnTo>
                  <a:pt x="68" y="126"/>
                </a:lnTo>
                <a:lnTo>
                  <a:pt x="70" y="126"/>
                </a:lnTo>
                <a:lnTo>
                  <a:pt x="74" y="124"/>
                </a:lnTo>
                <a:lnTo>
                  <a:pt x="78" y="122"/>
                </a:lnTo>
                <a:lnTo>
                  <a:pt x="78" y="122"/>
                </a:lnTo>
                <a:lnTo>
                  <a:pt x="78" y="118"/>
                </a:lnTo>
                <a:lnTo>
                  <a:pt x="78" y="114"/>
                </a:lnTo>
                <a:lnTo>
                  <a:pt x="74" y="106"/>
                </a:lnTo>
                <a:lnTo>
                  <a:pt x="66" y="100"/>
                </a:lnTo>
                <a:lnTo>
                  <a:pt x="60" y="98"/>
                </a:lnTo>
                <a:lnTo>
                  <a:pt x="60" y="98"/>
                </a:lnTo>
                <a:lnTo>
                  <a:pt x="50" y="96"/>
                </a:lnTo>
                <a:lnTo>
                  <a:pt x="40" y="92"/>
                </a:lnTo>
                <a:lnTo>
                  <a:pt x="40" y="92"/>
                </a:lnTo>
                <a:lnTo>
                  <a:pt x="30" y="90"/>
                </a:lnTo>
                <a:lnTo>
                  <a:pt x="22" y="86"/>
                </a:lnTo>
                <a:lnTo>
                  <a:pt x="22" y="86"/>
                </a:lnTo>
                <a:lnTo>
                  <a:pt x="6" y="82"/>
                </a:lnTo>
                <a:lnTo>
                  <a:pt x="0" y="80"/>
                </a:lnTo>
                <a:lnTo>
                  <a:pt x="0" y="78"/>
                </a:lnTo>
                <a:lnTo>
                  <a:pt x="4" y="76"/>
                </a:lnTo>
                <a:lnTo>
                  <a:pt x="4" y="76"/>
                </a:lnTo>
                <a:lnTo>
                  <a:pt x="10" y="76"/>
                </a:lnTo>
                <a:lnTo>
                  <a:pt x="14" y="78"/>
                </a:lnTo>
                <a:lnTo>
                  <a:pt x="14" y="78"/>
                </a:lnTo>
                <a:lnTo>
                  <a:pt x="18" y="76"/>
                </a:lnTo>
                <a:lnTo>
                  <a:pt x="20" y="76"/>
                </a:lnTo>
                <a:lnTo>
                  <a:pt x="20" y="76"/>
                </a:lnTo>
                <a:lnTo>
                  <a:pt x="28" y="80"/>
                </a:lnTo>
                <a:lnTo>
                  <a:pt x="34" y="80"/>
                </a:lnTo>
                <a:lnTo>
                  <a:pt x="38" y="80"/>
                </a:lnTo>
                <a:lnTo>
                  <a:pt x="38" y="80"/>
                </a:lnTo>
                <a:lnTo>
                  <a:pt x="48" y="80"/>
                </a:lnTo>
                <a:lnTo>
                  <a:pt x="60" y="80"/>
                </a:lnTo>
                <a:lnTo>
                  <a:pt x="72" y="80"/>
                </a:lnTo>
                <a:lnTo>
                  <a:pt x="78" y="82"/>
                </a:lnTo>
                <a:lnTo>
                  <a:pt x="82" y="86"/>
                </a:lnTo>
                <a:lnTo>
                  <a:pt x="82" y="86"/>
                </a:lnTo>
                <a:lnTo>
                  <a:pt x="86" y="92"/>
                </a:lnTo>
                <a:lnTo>
                  <a:pt x="92" y="100"/>
                </a:lnTo>
                <a:lnTo>
                  <a:pt x="92" y="100"/>
                </a:lnTo>
                <a:lnTo>
                  <a:pt x="98" y="114"/>
                </a:lnTo>
                <a:lnTo>
                  <a:pt x="98" y="114"/>
                </a:lnTo>
                <a:lnTo>
                  <a:pt x="104" y="126"/>
                </a:lnTo>
                <a:lnTo>
                  <a:pt x="112" y="136"/>
                </a:lnTo>
                <a:lnTo>
                  <a:pt x="118" y="148"/>
                </a:lnTo>
                <a:lnTo>
                  <a:pt x="124" y="160"/>
                </a:lnTo>
                <a:lnTo>
                  <a:pt x="124" y="160"/>
                </a:lnTo>
                <a:lnTo>
                  <a:pt x="126" y="166"/>
                </a:lnTo>
                <a:lnTo>
                  <a:pt x="130" y="170"/>
                </a:lnTo>
                <a:lnTo>
                  <a:pt x="132" y="172"/>
                </a:lnTo>
                <a:lnTo>
                  <a:pt x="132" y="172"/>
                </a:lnTo>
                <a:lnTo>
                  <a:pt x="136" y="168"/>
                </a:lnTo>
                <a:lnTo>
                  <a:pt x="140" y="164"/>
                </a:lnTo>
                <a:lnTo>
                  <a:pt x="140" y="164"/>
                </a:lnTo>
                <a:lnTo>
                  <a:pt x="144" y="160"/>
                </a:lnTo>
                <a:lnTo>
                  <a:pt x="148" y="156"/>
                </a:lnTo>
                <a:lnTo>
                  <a:pt x="148" y="156"/>
                </a:lnTo>
                <a:lnTo>
                  <a:pt x="150" y="152"/>
                </a:lnTo>
                <a:lnTo>
                  <a:pt x="154" y="148"/>
                </a:lnTo>
                <a:lnTo>
                  <a:pt x="156" y="146"/>
                </a:lnTo>
                <a:lnTo>
                  <a:pt x="160" y="142"/>
                </a:lnTo>
                <a:lnTo>
                  <a:pt x="160" y="142"/>
                </a:lnTo>
                <a:lnTo>
                  <a:pt x="164" y="134"/>
                </a:lnTo>
                <a:lnTo>
                  <a:pt x="168" y="130"/>
                </a:lnTo>
                <a:lnTo>
                  <a:pt x="172" y="130"/>
                </a:lnTo>
                <a:lnTo>
                  <a:pt x="172" y="130"/>
                </a:lnTo>
                <a:lnTo>
                  <a:pt x="178" y="132"/>
                </a:lnTo>
                <a:lnTo>
                  <a:pt x="182" y="132"/>
                </a:lnTo>
                <a:lnTo>
                  <a:pt x="184" y="130"/>
                </a:lnTo>
                <a:lnTo>
                  <a:pt x="186" y="124"/>
                </a:lnTo>
                <a:lnTo>
                  <a:pt x="186" y="124"/>
                </a:lnTo>
                <a:lnTo>
                  <a:pt x="188" y="118"/>
                </a:lnTo>
                <a:lnTo>
                  <a:pt x="192" y="116"/>
                </a:lnTo>
                <a:lnTo>
                  <a:pt x="200" y="110"/>
                </a:lnTo>
                <a:lnTo>
                  <a:pt x="202" y="108"/>
                </a:lnTo>
                <a:lnTo>
                  <a:pt x="204" y="104"/>
                </a:lnTo>
                <a:lnTo>
                  <a:pt x="204" y="102"/>
                </a:lnTo>
                <a:lnTo>
                  <a:pt x="200" y="96"/>
                </a:lnTo>
                <a:lnTo>
                  <a:pt x="200" y="96"/>
                </a:lnTo>
                <a:lnTo>
                  <a:pt x="196" y="92"/>
                </a:lnTo>
                <a:lnTo>
                  <a:pt x="194" y="84"/>
                </a:lnTo>
                <a:lnTo>
                  <a:pt x="192" y="72"/>
                </a:lnTo>
                <a:lnTo>
                  <a:pt x="192" y="72"/>
                </a:lnTo>
                <a:lnTo>
                  <a:pt x="188" y="66"/>
                </a:lnTo>
                <a:lnTo>
                  <a:pt x="190" y="60"/>
                </a:lnTo>
                <a:lnTo>
                  <a:pt x="190" y="60"/>
                </a:lnTo>
                <a:lnTo>
                  <a:pt x="190" y="54"/>
                </a:lnTo>
                <a:lnTo>
                  <a:pt x="190" y="48"/>
                </a:lnTo>
                <a:lnTo>
                  <a:pt x="190" y="48"/>
                </a:lnTo>
                <a:lnTo>
                  <a:pt x="190" y="32"/>
                </a:lnTo>
                <a:lnTo>
                  <a:pt x="190" y="32"/>
                </a:lnTo>
                <a:lnTo>
                  <a:pt x="196" y="22"/>
                </a:lnTo>
                <a:lnTo>
                  <a:pt x="200" y="18"/>
                </a:lnTo>
                <a:lnTo>
                  <a:pt x="200" y="1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oncentric circles ripple effect small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1143000" y="2514600"/>
            <a:ext cx="1930908" cy="4136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457200"/>
            <a:ext cx="7696200" cy="1219200"/>
          </a:xfrm>
        </p:spPr>
        <p:txBody>
          <a:bodyPr>
            <a:normAutofit/>
          </a:bodyPr>
          <a:lstStyle/>
          <a:p>
            <a:r>
              <a:rPr lang="en-US" dirty="0"/>
              <a:t>There is a difference between…</a:t>
            </a:r>
          </a:p>
        </p:txBody>
      </p:sp>
      <p:sp>
        <p:nvSpPr>
          <p:cNvPr id="83" name="Title 1"/>
          <p:cNvSpPr txBox="1">
            <a:spLocks/>
          </p:cNvSpPr>
          <p:nvPr/>
        </p:nvSpPr>
        <p:spPr>
          <a:xfrm>
            <a:off x="787908" y="2928292"/>
            <a:ext cx="28956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dirty="0">
                <a:ea typeface="+mj-ea"/>
                <a:cs typeface="+mj-cs"/>
              </a:rPr>
              <a:t>Small Changes</a:t>
            </a:r>
          </a:p>
        </p:txBody>
      </p:sp>
      <p:sp>
        <p:nvSpPr>
          <p:cNvPr id="85" name="Title 1"/>
          <p:cNvSpPr txBox="1">
            <a:spLocks/>
          </p:cNvSpPr>
          <p:nvPr/>
        </p:nvSpPr>
        <p:spPr>
          <a:xfrm>
            <a:off x="6324600" y="4615649"/>
            <a:ext cx="3352800" cy="105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2800" dirty="0">
                <a:ea typeface="+mj-ea"/>
                <a:cs typeface="+mj-cs"/>
              </a:rPr>
              <a:t>Strategic Changes</a:t>
            </a:r>
            <a:endParaRPr lang="en-US" sz="2800" b="1" dirty="0">
              <a:ea typeface="+mj-ea"/>
              <a:cs typeface="+mj-cs"/>
            </a:endParaRPr>
          </a:p>
        </p:txBody>
      </p:sp>
      <p:pic>
        <p:nvPicPr>
          <p:cNvPr id="11" name="Picture 10" descr="tear drop blue PNG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879554" y="2133601"/>
            <a:ext cx="330247" cy="609599"/>
          </a:xfrm>
          <a:prstGeom prst="rect">
            <a:avLst/>
          </a:prstGeom>
        </p:spPr>
      </p:pic>
      <p:pic>
        <p:nvPicPr>
          <p:cNvPr id="16" name="Picture 15" descr="concentric circles ripple effect large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5397970" y="3657600"/>
            <a:ext cx="5270031" cy="1143000"/>
          </a:xfrm>
          <a:prstGeom prst="rect">
            <a:avLst/>
          </a:prstGeom>
        </p:spPr>
      </p:pic>
      <p:pic>
        <p:nvPicPr>
          <p:cNvPr id="12" name="Picture 11" descr="Orange tear drop PNG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7620001" y="3200400"/>
            <a:ext cx="605971" cy="9906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5562600" y="15240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50352" y="3245504"/>
            <a:ext cx="5453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18424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9" grpId="0" animBg="1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92" y="542514"/>
            <a:ext cx="8229600" cy="722889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4000" dirty="0"/>
              <a:t>Ripple </a:t>
            </a:r>
            <a:r>
              <a:rPr lang="en-US" sz="4000" dirty="0" err="1"/>
              <a:t>Fffect</a:t>
            </a:r>
            <a:endParaRPr lang="en-US" sz="4000" dirty="0"/>
          </a:p>
        </p:txBody>
      </p:sp>
      <p:grpSp>
        <p:nvGrpSpPr>
          <p:cNvPr id="10" name="Group 17"/>
          <p:cNvGrpSpPr/>
          <p:nvPr/>
        </p:nvGrpSpPr>
        <p:grpSpPr>
          <a:xfrm>
            <a:off x="5251212" y="857021"/>
            <a:ext cx="4674288" cy="4822046"/>
            <a:chOff x="2214195" y="1154641"/>
            <a:chExt cx="4674288" cy="4822046"/>
          </a:xfrm>
        </p:grpSpPr>
        <p:sp>
          <p:nvSpPr>
            <p:cNvPr id="4" name="Oval 3"/>
            <p:cNvSpPr/>
            <p:nvPr/>
          </p:nvSpPr>
          <p:spPr>
            <a:xfrm>
              <a:off x="3638393" y="2623858"/>
              <a:ext cx="1825893" cy="188361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455803" y="2435496"/>
              <a:ext cx="2191072" cy="2260334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3273214" y="2247135"/>
              <a:ext cx="2556251" cy="2637056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2871517" y="1870413"/>
              <a:ext cx="3359645" cy="3390501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652409" y="1606707"/>
              <a:ext cx="3797859" cy="3917912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214195" y="1154641"/>
              <a:ext cx="4674288" cy="4822046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4212674" y="3895915"/>
            <a:ext cx="1610651" cy="69065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Impact on frontline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675410" y="1139682"/>
            <a:ext cx="1765030" cy="6906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Impact on </a:t>
            </a:r>
            <a:r>
              <a:rPr lang="en-US" sz="1600" dirty="0">
                <a:solidFill>
                  <a:schemeClr val="tx1"/>
                </a:solidFill>
                <a:latin typeface="Calibri" pitchFamily="34" charset="0"/>
              </a:rPr>
              <a:t>senior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management</a:t>
            </a:r>
          </a:p>
        </p:txBody>
      </p:sp>
      <p:sp>
        <p:nvSpPr>
          <p:cNvPr id="57" name="Rectangle 56"/>
          <p:cNvSpPr/>
          <p:nvPr/>
        </p:nvSpPr>
        <p:spPr>
          <a:xfrm>
            <a:off x="5908535" y="4974601"/>
            <a:ext cx="2018243" cy="7534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Impact on first level management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459011" y="3145695"/>
            <a:ext cx="1964458" cy="69065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Impact on middle management</a:t>
            </a:r>
          </a:p>
        </p:txBody>
      </p:sp>
      <p:sp>
        <p:nvSpPr>
          <p:cNvPr id="3" name="Oval 2"/>
          <p:cNvSpPr/>
          <p:nvPr/>
        </p:nvSpPr>
        <p:spPr>
          <a:xfrm>
            <a:off x="6858000" y="2514600"/>
            <a:ext cx="1460715" cy="15068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alibri" pitchFamily="34" charset="0"/>
              </a:rPr>
              <a:t>KEY DECISION</a:t>
            </a:r>
          </a:p>
        </p:txBody>
      </p:sp>
      <p:pic>
        <p:nvPicPr>
          <p:cNvPr id="41" name="Picture 40" descr="chess button 3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7162315" y="1818465"/>
            <a:ext cx="837491" cy="719316"/>
          </a:xfrm>
          <a:prstGeom prst="rect">
            <a:avLst/>
          </a:prstGeom>
        </p:spPr>
      </p:pic>
      <p:pic>
        <p:nvPicPr>
          <p:cNvPr id="42" name="Picture 41" descr="chess button 7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8495647" y="2426379"/>
            <a:ext cx="837492" cy="719316"/>
          </a:xfrm>
          <a:prstGeom prst="rect">
            <a:avLst/>
          </a:prstGeom>
        </p:spPr>
      </p:pic>
      <p:pic>
        <p:nvPicPr>
          <p:cNvPr id="43" name="Picture 42" descr="chess button 6.pn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6515544" y="4398211"/>
            <a:ext cx="684910" cy="588265"/>
          </a:xfrm>
          <a:prstGeom prst="rect">
            <a:avLst/>
          </a:prstGeom>
        </p:spPr>
      </p:pic>
      <p:pic>
        <p:nvPicPr>
          <p:cNvPr id="44" name="Picture 43" descr="chess button 2.pn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4908757" y="3307650"/>
            <a:ext cx="684910" cy="5882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53" grpId="0" animBg="1"/>
      <p:bldP spid="57" grpId="0" animBg="1"/>
      <p:bldP spid="6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944360" y="2413502"/>
            <a:ext cx="2286000" cy="22860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6715760" y="2184902"/>
            <a:ext cx="2743200" cy="27432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487160" y="1956302"/>
            <a:ext cx="3200400" cy="32004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984240" y="1499102"/>
            <a:ext cx="4206240" cy="411480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709920" y="1179062"/>
            <a:ext cx="4754880" cy="475488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161280" y="630422"/>
            <a:ext cx="5852160" cy="5852160"/>
          </a:xfrm>
          <a:prstGeom prst="ellipse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5018780" y="439741"/>
            <a:ext cx="6191791" cy="6054717"/>
          </a:xfrm>
          <a:prstGeom prst="ellipse">
            <a:avLst/>
          </a:prstGeom>
          <a:solidFill>
            <a:schemeClr val="bg1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1" name="Group 58"/>
          <p:cNvGrpSpPr/>
          <p:nvPr/>
        </p:nvGrpSpPr>
        <p:grpSpPr>
          <a:xfrm>
            <a:off x="3667760" y="4318502"/>
            <a:ext cx="2209800" cy="914400"/>
            <a:chOff x="6553200" y="1828800"/>
            <a:chExt cx="2209800" cy="1447800"/>
          </a:xfrm>
          <a:effectLst/>
        </p:grpSpPr>
        <p:sp>
          <p:nvSpPr>
            <p:cNvPr id="60" name="Rectangle 59"/>
            <p:cNvSpPr/>
            <p:nvPr/>
          </p:nvSpPr>
          <p:spPr>
            <a:xfrm>
              <a:off x="6553200" y="1828800"/>
              <a:ext cx="2209800" cy="14478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Impact on frontline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553200" y="1828800"/>
              <a:ext cx="22098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38"/>
          <p:cNvGrpSpPr/>
          <p:nvPr/>
        </p:nvGrpSpPr>
        <p:grpSpPr>
          <a:xfrm>
            <a:off x="4781454" y="2929937"/>
            <a:ext cx="1272604" cy="1411696"/>
            <a:chOff x="685800" y="3048000"/>
            <a:chExt cx="1112648" cy="1234257"/>
          </a:xfrm>
        </p:grpSpPr>
        <p:sp>
          <p:nvSpPr>
            <p:cNvPr id="33" name="Ellipse 256"/>
            <p:cNvSpPr/>
            <p:nvPr/>
          </p:nvSpPr>
          <p:spPr bwMode="auto">
            <a:xfrm>
              <a:off x="685800" y="4064000"/>
              <a:ext cx="998358" cy="218257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noProof="1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31" name="Ellipse 257"/>
            <p:cNvSpPr/>
            <p:nvPr/>
          </p:nvSpPr>
          <p:spPr bwMode="auto">
            <a:xfrm>
              <a:off x="685800" y="3048000"/>
              <a:ext cx="1112648" cy="111116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75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</a:ln>
            <a:effectLst>
              <a:innerShdw blurRad="190500" dist="114300" dir="570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noProof="1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32" name="Ellipse 259"/>
            <p:cNvSpPr>
              <a:spLocks noChangeArrowheads="1"/>
            </p:cNvSpPr>
            <p:nvPr/>
          </p:nvSpPr>
          <p:spPr bwMode="auto">
            <a:xfrm>
              <a:off x="838200" y="3083256"/>
              <a:ext cx="819290" cy="59996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76999"/>
                  </a:srgbClr>
                </a:gs>
                <a:gs pos="100000">
                  <a:srgbClr val="8EB4E3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noProof="1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3" name="Group 54"/>
          <p:cNvGrpSpPr/>
          <p:nvPr/>
        </p:nvGrpSpPr>
        <p:grpSpPr>
          <a:xfrm>
            <a:off x="5267960" y="1575302"/>
            <a:ext cx="2209800" cy="838200"/>
            <a:chOff x="6553200" y="1828800"/>
            <a:chExt cx="2209800" cy="1447800"/>
          </a:xfrm>
          <a:effectLst/>
        </p:grpSpPr>
        <p:sp>
          <p:nvSpPr>
            <p:cNvPr id="53" name="Rectangle 52"/>
            <p:cNvSpPr/>
            <p:nvPr/>
          </p:nvSpPr>
          <p:spPr>
            <a:xfrm>
              <a:off x="6553200" y="1828800"/>
              <a:ext cx="2209800" cy="14478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Impact on senior management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553200" y="1828800"/>
              <a:ext cx="22098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55"/>
          <p:cNvGrpSpPr/>
          <p:nvPr/>
        </p:nvGrpSpPr>
        <p:grpSpPr>
          <a:xfrm>
            <a:off x="7553960" y="5156702"/>
            <a:ext cx="2209800" cy="914400"/>
            <a:chOff x="6553200" y="1828800"/>
            <a:chExt cx="2209800" cy="1447800"/>
          </a:xfrm>
          <a:effectLst/>
        </p:grpSpPr>
        <p:sp>
          <p:nvSpPr>
            <p:cNvPr id="57" name="Rectangle 56"/>
            <p:cNvSpPr/>
            <p:nvPr/>
          </p:nvSpPr>
          <p:spPr>
            <a:xfrm>
              <a:off x="6553200" y="1828800"/>
              <a:ext cx="2209800" cy="14478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Impact on first level management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6553200" y="1828800"/>
              <a:ext cx="22098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Group 64"/>
          <p:cNvGrpSpPr/>
          <p:nvPr/>
        </p:nvGrpSpPr>
        <p:grpSpPr>
          <a:xfrm>
            <a:off x="9177410" y="3707863"/>
            <a:ext cx="2209800" cy="838200"/>
            <a:chOff x="6553200" y="1828800"/>
            <a:chExt cx="2209800" cy="1447800"/>
          </a:xfrm>
          <a:effectLst/>
        </p:grpSpPr>
        <p:sp>
          <p:nvSpPr>
            <p:cNvPr id="66" name="Rectangle 65"/>
            <p:cNvSpPr/>
            <p:nvPr/>
          </p:nvSpPr>
          <p:spPr>
            <a:xfrm>
              <a:off x="6553200" y="1828800"/>
              <a:ext cx="2209800" cy="1447800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75000"/>
                  </a:schemeClr>
                </a:gs>
                <a:gs pos="100000">
                  <a:schemeClr val="tx2">
                    <a:lumMod val="40000"/>
                    <a:lumOff val="60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prstClr val="white"/>
                  </a:solidFill>
                </a:rPr>
                <a:t>Impact on middle management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553200" y="1828800"/>
              <a:ext cx="2209800" cy="1524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Group 37"/>
          <p:cNvGrpSpPr/>
          <p:nvPr/>
        </p:nvGrpSpPr>
        <p:grpSpPr>
          <a:xfrm>
            <a:off x="6441440" y="4470904"/>
            <a:ext cx="979320" cy="1068472"/>
            <a:chOff x="2590800" y="4388357"/>
            <a:chExt cx="1112648" cy="1213937"/>
          </a:xfrm>
        </p:grpSpPr>
        <p:sp>
          <p:nvSpPr>
            <p:cNvPr id="30" name="Ellipse 256"/>
            <p:cNvSpPr/>
            <p:nvPr/>
          </p:nvSpPr>
          <p:spPr bwMode="auto">
            <a:xfrm>
              <a:off x="2626360" y="5384037"/>
              <a:ext cx="998358" cy="218257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noProof="1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28" name="Ellipse 257"/>
            <p:cNvSpPr/>
            <p:nvPr/>
          </p:nvSpPr>
          <p:spPr bwMode="auto">
            <a:xfrm>
              <a:off x="2590800" y="4388357"/>
              <a:ext cx="1112648" cy="1111169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75000"/>
                  </a:schemeClr>
                </a:gs>
                <a:gs pos="100000">
                  <a:schemeClr val="accent6">
                    <a:lumMod val="5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chemeClr val="accent6">
                  <a:lumMod val="75000"/>
                </a:schemeClr>
              </a:solidFill>
              <a:prstDash val="solid"/>
            </a:ln>
            <a:effectLst>
              <a:innerShdw blurRad="190500" dist="114300" dir="570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noProof="1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29" name="Ellipse 259"/>
            <p:cNvSpPr>
              <a:spLocks noChangeArrowheads="1"/>
            </p:cNvSpPr>
            <p:nvPr/>
          </p:nvSpPr>
          <p:spPr bwMode="auto">
            <a:xfrm>
              <a:off x="2743200" y="4419600"/>
              <a:ext cx="819290" cy="59996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76999"/>
                  </a:srgbClr>
                </a:gs>
                <a:gs pos="100000">
                  <a:srgbClr val="8EB4E3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noProof="1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17" name="Gruppe 137"/>
          <p:cNvGrpSpPr>
            <a:grpSpLocks/>
          </p:cNvGrpSpPr>
          <p:nvPr/>
        </p:nvGrpSpPr>
        <p:grpSpPr bwMode="auto">
          <a:xfrm>
            <a:off x="7613880" y="1479592"/>
            <a:ext cx="769835" cy="835537"/>
            <a:chOff x="473201" y="2942956"/>
            <a:chExt cx="953523" cy="1036016"/>
          </a:xfrm>
        </p:grpSpPr>
        <p:sp>
          <p:nvSpPr>
            <p:cNvPr id="50" name="Ellipse 138"/>
            <p:cNvSpPr/>
            <p:nvPr/>
          </p:nvSpPr>
          <p:spPr bwMode="auto">
            <a:xfrm>
              <a:off x="517728" y="3793752"/>
              <a:ext cx="846720" cy="185220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51" name="Ellipse 139"/>
            <p:cNvSpPr>
              <a:spLocks noChangeArrowheads="1"/>
            </p:cNvSpPr>
            <p:nvPr/>
          </p:nvSpPr>
          <p:spPr bwMode="auto">
            <a:xfrm>
              <a:off x="473201" y="2942956"/>
              <a:ext cx="953523" cy="953012"/>
            </a:xfrm>
            <a:prstGeom prst="ellipse">
              <a:avLst/>
            </a:prstGeom>
            <a:gradFill rotWithShape="1">
              <a:gsLst>
                <a:gs pos="0">
                  <a:srgbClr val="FFC000"/>
                </a:gs>
                <a:gs pos="70000">
                  <a:srgbClr val="FFFF00"/>
                </a:gs>
                <a:gs pos="100000">
                  <a:srgbClr val="FFFF00"/>
                </a:gs>
              </a:gsLst>
              <a:lin ang="5400000" scaled="1"/>
            </a:gradFill>
            <a:ln w="3175">
              <a:solidFill>
                <a:srgbClr val="FFFF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indent="-342900" algn="ctr">
                <a:buFont typeface="Calibri" charset="0"/>
                <a:buAutoNum type="arabicPeriod"/>
              </a:pPr>
              <a:endParaRPr lang="en-US" sz="1400" dirty="0">
                <a:solidFill>
                  <a:srgbClr val="000000"/>
                </a:solidFill>
                <a:ea typeface="ＭＳ Ｐゴシック" pitchFamily="34" charset="-128"/>
              </a:endParaRPr>
            </a:p>
          </p:txBody>
        </p:sp>
        <p:sp>
          <p:nvSpPr>
            <p:cNvPr id="52" name="Ellipse 140"/>
            <p:cNvSpPr>
              <a:spLocks noChangeArrowheads="1"/>
            </p:cNvSpPr>
            <p:nvPr/>
          </p:nvSpPr>
          <p:spPr bwMode="auto">
            <a:xfrm>
              <a:off x="589896" y="2966013"/>
              <a:ext cx="698636" cy="516471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342900" indent="-342900" algn="ctr">
                <a:buFont typeface="Calibri" charset="0"/>
                <a:buAutoNum type="arabicPeriod"/>
              </a:pPr>
              <a:endParaRPr lang="en-US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7172960" y="2642102"/>
            <a:ext cx="1828800" cy="18288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b="1" dirty="0">
                <a:solidFill>
                  <a:prstClr val="black"/>
                </a:solidFill>
              </a:rPr>
              <a:t>KEY DECISION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Ripple Effect</a:t>
            </a:r>
          </a:p>
        </p:txBody>
      </p:sp>
      <p:grpSp>
        <p:nvGrpSpPr>
          <p:cNvPr id="10" name="Gruppe 303"/>
          <p:cNvGrpSpPr>
            <a:grpSpLocks/>
          </p:cNvGrpSpPr>
          <p:nvPr/>
        </p:nvGrpSpPr>
        <p:grpSpPr bwMode="auto">
          <a:xfrm>
            <a:off x="9177411" y="2508015"/>
            <a:ext cx="915095" cy="1007951"/>
            <a:chOff x="6450252" y="3628867"/>
            <a:chExt cx="1336199" cy="1472227"/>
          </a:xfrm>
        </p:grpSpPr>
        <p:sp>
          <p:nvSpPr>
            <p:cNvPr id="26" name="Ellipse 256"/>
            <p:cNvSpPr/>
            <p:nvPr/>
          </p:nvSpPr>
          <p:spPr bwMode="auto">
            <a:xfrm>
              <a:off x="6500591" y="4838907"/>
              <a:ext cx="1198946" cy="262187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noProof="1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24" name="Ellipse 257"/>
            <p:cNvSpPr/>
            <p:nvPr/>
          </p:nvSpPr>
          <p:spPr bwMode="auto">
            <a:xfrm>
              <a:off x="6450252" y="3628867"/>
              <a:ext cx="1336199" cy="1334824"/>
            </a:xfrm>
            <a:prstGeom prst="ellipse">
              <a:avLst/>
            </a:prstGeom>
            <a:gradFill flip="none" rotWithShape="1">
              <a:gsLst>
                <a:gs pos="0">
                  <a:srgbClr val="FB0036"/>
                </a:gs>
                <a:gs pos="100000">
                  <a:srgbClr val="D60015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solidFill>
                <a:srgbClr val="C00000"/>
              </a:solidFill>
              <a:prstDash val="solid"/>
            </a:ln>
            <a:effectLst>
              <a:innerShdw blurRad="190500" dist="114300" dir="5700000">
                <a:srgbClr val="000000">
                  <a:alpha val="37000"/>
                </a:srgbClr>
              </a:inn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noProof="1">
                <a:solidFill>
                  <a:srgbClr val="FFFFFF"/>
                </a:solidFill>
                <a:ea typeface="ＭＳ Ｐゴシック" pitchFamily="-111" charset="-128"/>
              </a:endParaRPr>
            </a:p>
          </p:txBody>
        </p:sp>
        <p:sp>
          <p:nvSpPr>
            <p:cNvPr id="25" name="Ellipse 259"/>
            <p:cNvSpPr>
              <a:spLocks noChangeArrowheads="1"/>
            </p:cNvSpPr>
            <p:nvPr/>
          </p:nvSpPr>
          <p:spPr bwMode="auto">
            <a:xfrm>
              <a:off x="6629575" y="3671730"/>
              <a:ext cx="983900" cy="720725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76999"/>
                  </a:srgbClr>
                </a:gs>
                <a:gs pos="100000">
                  <a:srgbClr val="8EB4E3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lang="en-US" noProof="1">
                <a:solidFill>
                  <a:srgbClr val="FFFFFF"/>
                </a:solidFill>
                <a:ea typeface="ＭＳ Ｐゴシック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76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pPr algn="l"/>
            <a:r>
              <a:rPr lang="en-US" dirty="0"/>
              <a:t>Increasing impact</a:t>
            </a:r>
          </a:p>
        </p:txBody>
      </p:sp>
      <p:grpSp>
        <p:nvGrpSpPr>
          <p:cNvPr id="3" name="Group 4"/>
          <p:cNvGrpSpPr/>
          <p:nvPr/>
        </p:nvGrpSpPr>
        <p:grpSpPr>
          <a:xfrm>
            <a:off x="2514600" y="2590800"/>
            <a:ext cx="2286000" cy="1676400"/>
            <a:chOff x="762000" y="3124200"/>
            <a:chExt cx="2286000" cy="1676400"/>
          </a:xfrm>
        </p:grpSpPr>
        <p:sp>
          <p:nvSpPr>
            <p:cNvPr id="44" name="Right Arrow 43"/>
            <p:cNvSpPr/>
            <p:nvPr/>
          </p:nvSpPr>
          <p:spPr>
            <a:xfrm>
              <a:off x="762000" y="3124200"/>
              <a:ext cx="2286000" cy="1676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62000" y="3548744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4" name="Group 5"/>
          <p:cNvGrpSpPr/>
          <p:nvPr/>
        </p:nvGrpSpPr>
        <p:grpSpPr>
          <a:xfrm>
            <a:off x="4060370" y="1709056"/>
            <a:ext cx="2819400" cy="3429000"/>
            <a:chOff x="2307770" y="2242456"/>
            <a:chExt cx="2819400" cy="3429000"/>
          </a:xfrm>
        </p:grpSpPr>
        <p:sp>
          <p:nvSpPr>
            <p:cNvPr id="45" name="Notched Right Arrow 44"/>
            <p:cNvSpPr/>
            <p:nvPr/>
          </p:nvSpPr>
          <p:spPr>
            <a:xfrm>
              <a:off x="2307770" y="2242456"/>
              <a:ext cx="2819400" cy="3429000"/>
            </a:xfrm>
            <a:prstGeom prst="notchedRightArrow">
              <a:avLst>
                <a:gd name="adj1" fmla="val 50000"/>
                <a:gd name="adj2" fmla="val 57722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00400" y="3548744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Your text here</a:t>
              </a:r>
            </a:p>
          </p:txBody>
        </p:sp>
      </p:grpSp>
      <p:grpSp>
        <p:nvGrpSpPr>
          <p:cNvPr id="5" name="Group 6"/>
          <p:cNvGrpSpPr/>
          <p:nvPr/>
        </p:nvGrpSpPr>
        <p:grpSpPr>
          <a:xfrm>
            <a:off x="5334000" y="881744"/>
            <a:ext cx="3810000" cy="5105400"/>
            <a:chOff x="3581400" y="1415144"/>
            <a:chExt cx="3810000" cy="5105400"/>
          </a:xfrm>
        </p:grpSpPr>
        <p:sp>
          <p:nvSpPr>
            <p:cNvPr id="46" name="Notched Right Arrow 45"/>
            <p:cNvSpPr/>
            <p:nvPr/>
          </p:nvSpPr>
          <p:spPr>
            <a:xfrm>
              <a:off x="3581400" y="1415144"/>
              <a:ext cx="3810000" cy="5105400"/>
            </a:xfrm>
            <a:prstGeom prst="notchedRightArrow">
              <a:avLst>
                <a:gd name="adj1" fmla="val 70588"/>
                <a:gd name="adj2" fmla="val 62432"/>
              </a:avLst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410200" y="3548744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ysClr val="windowText" lastClr="000000"/>
                  </a:solidFill>
                </a:rPr>
                <a:t>Your text here</a:t>
              </a:r>
            </a:p>
          </p:txBody>
        </p:sp>
      </p:grpSp>
      <p:grpSp>
        <p:nvGrpSpPr>
          <p:cNvPr id="6" name="Group 16"/>
          <p:cNvGrpSpPr/>
          <p:nvPr/>
        </p:nvGrpSpPr>
        <p:grpSpPr>
          <a:xfrm>
            <a:off x="631371" y="4610877"/>
            <a:ext cx="3460038" cy="1371600"/>
            <a:chOff x="457200" y="1676400"/>
            <a:chExt cx="3460038" cy="1371600"/>
          </a:xfrm>
        </p:grpSpPr>
        <p:sp>
          <p:nvSpPr>
            <p:cNvPr id="52" name="TextBox 51"/>
            <p:cNvSpPr txBox="1"/>
            <p:nvPr/>
          </p:nvSpPr>
          <p:spPr>
            <a:xfrm>
              <a:off x="609600" y="1828800"/>
              <a:ext cx="330763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placeholder text with your own text and more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457200" y="1676400"/>
              <a:ext cx="29718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-227804" y="2361406"/>
              <a:ext cx="137160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0"/>
          <p:cNvGrpSpPr/>
          <p:nvPr/>
        </p:nvGrpSpPr>
        <p:grpSpPr>
          <a:xfrm>
            <a:off x="9601200" y="1018791"/>
            <a:ext cx="1752600" cy="1572009"/>
            <a:chOff x="7162800" y="1251856"/>
            <a:chExt cx="1752600" cy="1572009"/>
          </a:xfrm>
        </p:grpSpPr>
        <p:sp>
          <p:nvSpPr>
            <p:cNvPr id="55" name="Pentagon 54"/>
            <p:cNvSpPr/>
            <p:nvPr/>
          </p:nvSpPr>
          <p:spPr>
            <a:xfrm>
              <a:off x="7162800" y="1292188"/>
              <a:ext cx="304800" cy="381000"/>
            </a:xfrm>
            <a:prstGeom prst="homePlat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Pentagon 55"/>
            <p:cNvSpPr/>
            <p:nvPr/>
          </p:nvSpPr>
          <p:spPr>
            <a:xfrm>
              <a:off x="7162800" y="1869132"/>
              <a:ext cx="304800" cy="381000"/>
            </a:xfrm>
            <a:prstGeom prst="homePlat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Pentagon 56"/>
            <p:cNvSpPr/>
            <p:nvPr/>
          </p:nvSpPr>
          <p:spPr>
            <a:xfrm>
              <a:off x="7162800" y="2402532"/>
              <a:ext cx="304800" cy="381000"/>
            </a:xfrm>
            <a:prstGeom prst="homePlate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467600" y="1251856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Stage 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467600" y="18288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Stage2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467600" y="2362200"/>
              <a:ext cx="144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ysClr val="windowText" lastClr="000000"/>
                  </a:solidFill>
                </a:rPr>
                <a:t>Stage 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8000" y="2514600"/>
            <a:ext cx="12096000" cy="1676400"/>
            <a:chOff x="0" y="2086"/>
            <a:chExt cx="5760" cy="1056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90000" rIns="72000" bIns="90000" anchor="ctr"/>
            <a:lstStyle/>
            <a:p>
              <a:pPr algn="ctr" eaLnBrk="0" hangingPunct="0"/>
              <a:endParaRPr lang="en-US" noProof="1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wrap="none" lIns="90000" tIns="90000" rIns="72000" bIns="90000" anchor="ctr"/>
            <a:lstStyle/>
            <a:p>
              <a:pPr algn="ctr" eaLnBrk="0" hangingPunct="0"/>
              <a:endParaRPr lang="en-US" noProof="1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2" name="Rektangel 59"/>
          <p:cNvSpPr>
            <a:spLocks noChangeArrowheads="1"/>
          </p:cNvSpPr>
          <p:nvPr/>
        </p:nvSpPr>
        <p:spPr bwMode="auto">
          <a:xfrm rot="10800000" flipV="1">
            <a:off x="48000" y="1"/>
            <a:ext cx="12096000" cy="2793111"/>
          </a:xfrm>
          <a:prstGeom prst="rect">
            <a:avLst/>
          </a:prstGeom>
          <a:gradFill rotWithShape="1">
            <a:gsLst>
              <a:gs pos="0">
                <a:srgbClr val="F3F3F3"/>
              </a:gs>
              <a:gs pos="0">
                <a:srgbClr val="F3F3F3"/>
              </a:gs>
              <a:gs pos="0">
                <a:srgbClr val="F3F3F3"/>
              </a:gs>
              <a:gs pos="48000">
                <a:srgbClr val="F3F3F3"/>
              </a:gs>
              <a:gs pos="69000">
                <a:srgbClr val="F3F3F3"/>
              </a:gs>
              <a:gs pos="100000">
                <a:srgbClr val="BFBFB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>
              <a:solidFill>
                <a:srgbClr val="FFFFFF"/>
              </a:solidFill>
              <a:latin typeface="Calibri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Leadership</a:t>
            </a:r>
          </a:p>
        </p:txBody>
      </p:sp>
      <p:grpSp>
        <p:nvGrpSpPr>
          <p:cNvPr id="13" name="Group 2"/>
          <p:cNvGrpSpPr/>
          <p:nvPr/>
        </p:nvGrpSpPr>
        <p:grpSpPr>
          <a:xfrm>
            <a:off x="4246426" y="2438400"/>
            <a:ext cx="3733800" cy="3733800"/>
            <a:chOff x="4495800" y="1219200"/>
            <a:chExt cx="3733800" cy="3733800"/>
          </a:xfrm>
          <a:solidFill>
            <a:schemeClr val="bg2">
              <a:lumMod val="90000"/>
            </a:schemeClr>
          </a:solidFill>
          <a:effectLst/>
          <a:scene3d>
            <a:camera prst="perspectiveRelaxedModerately">
              <a:rot lat="19190633" lon="0" rev="0"/>
            </a:camera>
            <a:lightRig rig="flat" dir="t"/>
          </a:scene3d>
        </p:grpSpPr>
        <p:sp>
          <p:nvSpPr>
            <p:cNvPr id="4" name="Oval 3"/>
            <p:cNvSpPr/>
            <p:nvPr/>
          </p:nvSpPr>
          <p:spPr>
            <a:xfrm>
              <a:off x="4495800" y="1219200"/>
              <a:ext cx="3733800" cy="3733800"/>
            </a:xfrm>
            <a:prstGeom prst="ellipse">
              <a:avLst/>
            </a:prstGeom>
            <a:grpFill/>
            <a:ln>
              <a:noFill/>
            </a:ln>
            <a:sp3d extrusionH="127000" prstMaterial="clear"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682490" y="1405890"/>
              <a:ext cx="3360420" cy="3360420"/>
            </a:xfrm>
            <a:prstGeom prst="ellipse">
              <a:avLst/>
            </a:prstGeom>
            <a:grpFill/>
            <a:ln>
              <a:noFill/>
            </a:ln>
            <a:sp3d extrusionH="127000" prstMaterial="clear"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850511" y="1573911"/>
              <a:ext cx="3024378" cy="3024378"/>
            </a:xfrm>
            <a:prstGeom prst="ellipse">
              <a:avLst/>
            </a:prstGeom>
            <a:grpFill/>
            <a:ln>
              <a:noFill/>
            </a:ln>
            <a:sp3d extrusionH="127000" prstMaterial="clear"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5001730" y="1725130"/>
              <a:ext cx="2721940" cy="2721940"/>
            </a:xfrm>
            <a:prstGeom prst="ellipse">
              <a:avLst/>
            </a:prstGeom>
            <a:grpFill/>
            <a:ln>
              <a:noFill/>
            </a:ln>
            <a:sp3d extrusionH="127000" prstMaterial="clear"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5137827" y="1861227"/>
              <a:ext cx="2449746" cy="2449746"/>
            </a:xfrm>
            <a:prstGeom prst="ellipse">
              <a:avLst/>
            </a:prstGeom>
            <a:grpFill/>
            <a:ln>
              <a:noFill/>
            </a:ln>
            <a:sp3d extrusionH="127000" prstMaterial="clear"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5260315" y="1983715"/>
              <a:ext cx="2204771" cy="2204771"/>
            </a:xfrm>
            <a:prstGeom prst="ellipse">
              <a:avLst/>
            </a:prstGeom>
            <a:grpFill/>
            <a:ln>
              <a:noFill/>
            </a:ln>
            <a:sp3d extrusionH="127000" prstMaterial="clear"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767412" y="2490812"/>
              <a:ext cx="1190576" cy="1190576"/>
            </a:xfrm>
            <a:prstGeom prst="ellipse">
              <a:avLst/>
            </a:prstGeom>
            <a:grpFill/>
            <a:ln>
              <a:noFill/>
            </a:ln>
            <a:sp3d extrusionH="127000" prstMaterial="clear"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771" y="2065057"/>
            <a:ext cx="1116261" cy="259575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grpSp>
        <p:nvGrpSpPr>
          <p:cNvPr id="16" name="Group 29"/>
          <p:cNvGrpSpPr/>
          <p:nvPr/>
        </p:nvGrpSpPr>
        <p:grpSpPr>
          <a:xfrm>
            <a:off x="6400800" y="1396555"/>
            <a:ext cx="3581400" cy="1755684"/>
            <a:chOff x="4876800" y="1396555"/>
            <a:chExt cx="3581400" cy="1755684"/>
          </a:xfrm>
        </p:grpSpPr>
        <p:grpSp>
          <p:nvGrpSpPr>
            <p:cNvPr id="18" name="Group 23"/>
            <p:cNvGrpSpPr/>
            <p:nvPr/>
          </p:nvGrpSpPr>
          <p:grpSpPr>
            <a:xfrm>
              <a:off x="4876800" y="1828800"/>
              <a:ext cx="3581400" cy="685800"/>
              <a:chOff x="4876800" y="1828800"/>
              <a:chExt cx="3581400" cy="6858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4876800" y="1828800"/>
                <a:ext cx="1073496" cy="685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950296" y="1828800"/>
                <a:ext cx="250790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153"/>
            <p:cNvSpPr txBox="1">
              <a:spLocks noChangeArrowheads="1"/>
            </p:cNvSpPr>
            <p:nvPr/>
          </p:nvSpPr>
          <p:spPr bwMode="auto">
            <a:xfrm>
              <a:off x="6081540" y="1828800"/>
              <a:ext cx="2300460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You may enter your text here. You may enter your text here.</a:t>
              </a:r>
            </a:p>
          </p:txBody>
        </p:sp>
        <p:sp>
          <p:nvSpPr>
            <p:cNvPr id="28" name="Plus 27"/>
            <p:cNvSpPr/>
            <p:nvPr/>
          </p:nvSpPr>
          <p:spPr>
            <a:xfrm>
              <a:off x="7970984" y="1396555"/>
              <a:ext cx="428456" cy="428456"/>
            </a:xfrm>
            <a:prstGeom prst="mathPlus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30"/>
          <p:cNvGrpSpPr/>
          <p:nvPr/>
        </p:nvGrpSpPr>
        <p:grpSpPr>
          <a:xfrm>
            <a:off x="1905000" y="1411982"/>
            <a:ext cx="3886200" cy="1736468"/>
            <a:chOff x="381000" y="1411982"/>
            <a:chExt cx="3886200" cy="1736468"/>
          </a:xfrm>
        </p:grpSpPr>
        <p:grpSp>
          <p:nvGrpSpPr>
            <p:cNvPr id="22" name="Group 24"/>
            <p:cNvGrpSpPr/>
            <p:nvPr/>
          </p:nvGrpSpPr>
          <p:grpSpPr>
            <a:xfrm>
              <a:off x="381000" y="1828800"/>
              <a:ext cx="3886200" cy="796290"/>
              <a:chOff x="381000" y="1828800"/>
              <a:chExt cx="3886200" cy="79629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228356" y="1828800"/>
                <a:ext cx="1038844" cy="7962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000" y="1828800"/>
                <a:ext cx="28473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153"/>
            <p:cNvSpPr txBox="1">
              <a:spLocks noChangeArrowheads="1"/>
            </p:cNvSpPr>
            <p:nvPr/>
          </p:nvSpPr>
          <p:spPr bwMode="auto">
            <a:xfrm>
              <a:off x="421966" y="1825011"/>
              <a:ext cx="2300460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Calibri" pitchFamily="34" charset="0"/>
                </a:rPr>
                <a:t>You may enter your text here. You may enter your text here.</a:t>
              </a:r>
            </a:p>
          </p:txBody>
        </p:sp>
        <p:sp>
          <p:nvSpPr>
            <p:cNvPr id="29" name="Minus 28"/>
            <p:cNvSpPr/>
            <p:nvPr/>
          </p:nvSpPr>
          <p:spPr>
            <a:xfrm>
              <a:off x="381000" y="1411982"/>
              <a:ext cx="428456" cy="428456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545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8000" y="2514600"/>
            <a:ext cx="12096000" cy="1676400"/>
            <a:chOff x="0" y="2086"/>
            <a:chExt cx="5760" cy="1056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gray">
            <a:xfrm>
              <a:off x="0" y="2325"/>
              <a:ext cx="5760" cy="817"/>
            </a:xfrm>
            <a:prstGeom prst="rect">
              <a:avLst/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lIns="90000" tIns="90000" rIns="72000" bIns="90000" anchor="ctr"/>
            <a:lstStyle/>
            <a:p>
              <a:pPr algn="ctr" eaLnBrk="0" hangingPunct="0"/>
              <a:endParaRPr lang="en-US" noProof="1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gray">
            <a:xfrm flipV="1">
              <a:off x="0" y="2086"/>
              <a:ext cx="5760" cy="246"/>
            </a:xfrm>
            <a:prstGeom prst="rect">
              <a:avLst/>
            </a:prstGeom>
            <a:gradFill rotWithShape="1">
              <a:gsLst>
                <a:gs pos="0">
                  <a:srgbClr val="DBDBDB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rot="10800000" wrap="none" lIns="90000" tIns="90000" rIns="72000" bIns="90000" anchor="ctr"/>
            <a:lstStyle/>
            <a:p>
              <a:pPr algn="ctr" eaLnBrk="0" hangingPunct="0"/>
              <a:endParaRPr lang="en-US" noProof="1">
                <a:latin typeface="Calibri" pitchFamily="34" charset="0"/>
                <a:cs typeface="Arial" charset="0"/>
              </a:endParaRPr>
            </a:p>
          </p:txBody>
        </p:sp>
      </p:grpSp>
      <p:sp>
        <p:nvSpPr>
          <p:cNvPr id="12" name="Rektangel 59"/>
          <p:cNvSpPr>
            <a:spLocks noChangeArrowheads="1"/>
          </p:cNvSpPr>
          <p:nvPr/>
        </p:nvSpPr>
        <p:spPr bwMode="auto">
          <a:xfrm rot="10800000" flipV="1">
            <a:off x="48000" y="1"/>
            <a:ext cx="12096000" cy="2793111"/>
          </a:xfrm>
          <a:prstGeom prst="rect">
            <a:avLst/>
          </a:prstGeom>
          <a:gradFill rotWithShape="1">
            <a:gsLst>
              <a:gs pos="0">
                <a:srgbClr val="F3F3F3"/>
              </a:gs>
              <a:gs pos="0">
                <a:srgbClr val="F3F3F3"/>
              </a:gs>
              <a:gs pos="0">
                <a:srgbClr val="F3F3F3"/>
              </a:gs>
              <a:gs pos="48000">
                <a:srgbClr val="F3F3F3"/>
              </a:gs>
              <a:gs pos="69000">
                <a:srgbClr val="F3F3F3"/>
              </a:gs>
              <a:gs pos="100000">
                <a:srgbClr val="BFBFB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da-DK">
              <a:solidFill>
                <a:srgbClr val="FFFFFF"/>
              </a:solidFill>
              <a:latin typeface="Calibri" charset="0"/>
              <a:ea typeface="ＭＳ Ｐゴシック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Leadership (2)</a:t>
            </a:r>
          </a:p>
        </p:txBody>
      </p:sp>
      <p:grpSp>
        <p:nvGrpSpPr>
          <p:cNvPr id="13" name="Group 2"/>
          <p:cNvGrpSpPr/>
          <p:nvPr/>
        </p:nvGrpSpPr>
        <p:grpSpPr>
          <a:xfrm>
            <a:off x="4246426" y="2438400"/>
            <a:ext cx="3733800" cy="3733800"/>
            <a:chOff x="4495800" y="1219200"/>
            <a:chExt cx="3733800" cy="3733800"/>
          </a:xfrm>
          <a:solidFill>
            <a:schemeClr val="bg2">
              <a:lumMod val="90000"/>
            </a:schemeClr>
          </a:solidFill>
          <a:effectLst/>
          <a:scene3d>
            <a:camera prst="perspectiveRelaxedModerately">
              <a:rot lat="19190633" lon="0" rev="0"/>
            </a:camera>
            <a:lightRig rig="flat" dir="t"/>
          </a:scene3d>
        </p:grpSpPr>
        <p:sp>
          <p:nvSpPr>
            <p:cNvPr id="4" name="Oval 3"/>
            <p:cNvSpPr/>
            <p:nvPr/>
          </p:nvSpPr>
          <p:spPr>
            <a:xfrm>
              <a:off x="4495800" y="1219200"/>
              <a:ext cx="3733800" cy="3733800"/>
            </a:xfrm>
            <a:prstGeom prst="ellipse">
              <a:avLst/>
            </a:prstGeom>
            <a:grpFill/>
            <a:ln>
              <a:noFill/>
            </a:ln>
            <a:sp3d extrusionH="127000" prstMaterial="clear"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682490" y="1405890"/>
              <a:ext cx="3360420" cy="3360420"/>
            </a:xfrm>
            <a:prstGeom prst="ellipse">
              <a:avLst/>
            </a:prstGeom>
            <a:grpFill/>
            <a:ln>
              <a:noFill/>
            </a:ln>
            <a:sp3d extrusionH="127000" prstMaterial="clear"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4850511" y="1573911"/>
              <a:ext cx="3024378" cy="3024378"/>
            </a:xfrm>
            <a:prstGeom prst="ellipse">
              <a:avLst/>
            </a:prstGeom>
            <a:grpFill/>
            <a:ln>
              <a:noFill/>
            </a:ln>
            <a:sp3d extrusionH="127000" prstMaterial="clear"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5001730" y="1725130"/>
              <a:ext cx="2721940" cy="2721940"/>
            </a:xfrm>
            <a:prstGeom prst="ellipse">
              <a:avLst/>
            </a:prstGeom>
            <a:grpFill/>
            <a:ln>
              <a:noFill/>
            </a:ln>
            <a:sp3d extrusionH="127000" prstMaterial="clear"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5137827" y="1861227"/>
              <a:ext cx="2449746" cy="2449746"/>
            </a:xfrm>
            <a:prstGeom prst="ellipse">
              <a:avLst/>
            </a:prstGeom>
            <a:grpFill/>
            <a:ln>
              <a:noFill/>
            </a:ln>
            <a:sp3d extrusionH="127000" prstMaterial="clear"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5260315" y="1983715"/>
              <a:ext cx="2204771" cy="2204771"/>
            </a:xfrm>
            <a:prstGeom prst="ellipse">
              <a:avLst/>
            </a:prstGeom>
            <a:grpFill/>
            <a:ln>
              <a:noFill/>
            </a:ln>
            <a:sp3d extrusionH="127000" prstMaterial="clear"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5767412" y="2490812"/>
              <a:ext cx="1190576" cy="1190576"/>
            </a:xfrm>
            <a:prstGeom prst="ellipse">
              <a:avLst/>
            </a:prstGeom>
            <a:grpFill/>
            <a:ln>
              <a:noFill/>
            </a:ln>
            <a:sp3d extrusionH="127000" prstMaterial="clear">
              <a:extrusionClr>
                <a:schemeClr val="bg2">
                  <a:lumMod val="50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6" name="Group 29"/>
          <p:cNvGrpSpPr/>
          <p:nvPr/>
        </p:nvGrpSpPr>
        <p:grpSpPr>
          <a:xfrm>
            <a:off x="6467472" y="1349103"/>
            <a:ext cx="3581400" cy="1755684"/>
            <a:chOff x="4876800" y="1396555"/>
            <a:chExt cx="3581400" cy="1755684"/>
          </a:xfrm>
        </p:grpSpPr>
        <p:grpSp>
          <p:nvGrpSpPr>
            <p:cNvPr id="18" name="Group 23"/>
            <p:cNvGrpSpPr/>
            <p:nvPr/>
          </p:nvGrpSpPr>
          <p:grpSpPr>
            <a:xfrm>
              <a:off x="4876800" y="1828800"/>
              <a:ext cx="3581400" cy="685800"/>
              <a:chOff x="4876800" y="1828800"/>
              <a:chExt cx="3581400" cy="685800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4876800" y="1828800"/>
                <a:ext cx="1073496" cy="6858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5950296" y="1828800"/>
                <a:ext cx="250790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153"/>
            <p:cNvSpPr txBox="1">
              <a:spLocks noChangeArrowheads="1"/>
            </p:cNvSpPr>
            <p:nvPr/>
          </p:nvSpPr>
          <p:spPr bwMode="auto">
            <a:xfrm>
              <a:off x="6081540" y="1828800"/>
              <a:ext cx="2300460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alibri" pitchFamily="34" charset="0"/>
                </a:rPr>
                <a:t>You may enter your text here. You may enter your text here.</a:t>
              </a:r>
            </a:p>
          </p:txBody>
        </p:sp>
        <p:sp>
          <p:nvSpPr>
            <p:cNvPr id="28" name="Plus 27"/>
            <p:cNvSpPr/>
            <p:nvPr/>
          </p:nvSpPr>
          <p:spPr>
            <a:xfrm>
              <a:off x="7970984" y="1396555"/>
              <a:ext cx="428456" cy="428456"/>
            </a:xfrm>
            <a:prstGeom prst="mathPlus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30"/>
          <p:cNvGrpSpPr/>
          <p:nvPr/>
        </p:nvGrpSpPr>
        <p:grpSpPr>
          <a:xfrm>
            <a:off x="1800816" y="1409099"/>
            <a:ext cx="3886200" cy="1736468"/>
            <a:chOff x="381000" y="1411982"/>
            <a:chExt cx="3886200" cy="1736468"/>
          </a:xfrm>
        </p:grpSpPr>
        <p:grpSp>
          <p:nvGrpSpPr>
            <p:cNvPr id="22" name="Group 24"/>
            <p:cNvGrpSpPr/>
            <p:nvPr/>
          </p:nvGrpSpPr>
          <p:grpSpPr>
            <a:xfrm>
              <a:off x="381000" y="1828800"/>
              <a:ext cx="3886200" cy="796290"/>
              <a:chOff x="381000" y="1828800"/>
              <a:chExt cx="3886200" cy="796290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H="1" flipV="1">
                <a:off x="3228356" y="1828800"/>
                <a:ext cx="1038844" cy="7962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381000" y="1828800"/>
                <a:ext cx="284735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153"/>
            <p:cNvSpPr txBox="1">
              <a:spLocks noChangeArrowheads="1"/>
            </p:cNvSpPr>
            <p:nvPr/>
          </p:nvSpPr>
          <p:spPr bwMode="auto">
            <a:xfrm>
              <a:off x="421966" y="1825011"/>
              <a:ext cx="2300460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latin typeface="Calibri" pitchFamily="34" charset="0"/>
                </a:rPr>
                <a:t>You may enter your text here. You may enter your text here.</a:t>
              </a:r>
            </a:p>
          </p:txBody>
        </p:sp>
        <p:sp>
          <p:nvSpPr>
            <p:cNvPr id="29" name="Minus 28"/>
            <p:cNvSpPr/>
            <p:nvPr/>
          </p:nvSpPr>
          <p:spPr>
            <a:xfrm>
              <a:off x="381000" y="1411982"/>
              <a:ext cx="428456" cy="428456"/>
            </a:xfrm>
            <a:prstGeom prst="mathMinus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Freeform 17"/>
          <p:cNvSpPr>
            <a:spLocks/>
          </p:cNvSpPr>
          <p:nvPr/>
        </p:nvSpPr>
        <p:spPr bwMode="auto">
          <a:xfrm>
            <a:off x="5678195" y="2142931"/>
            <a:ext cx="727170" cy="2321126"/>
          </a:xfrm>
          <a:custGeom>
            <a:avLst/>
            <a:gdLst/>
            <a:ahLst/>
            <a:cxnLst>
              <a:cxn ang="0">
                <a:pos x="232" y="286"/>
              </a:cxn>
              <a:cxn ang="0">
                <a:pos x="224" y="266"/>
              </a:cxn>
              <a:cxn ang="0">
                <a:pos x="242" y="200"/>
              </a:cxn>
              <a:cxn ang="0">
                <a:pos x="246" y="166"/>
              </a:cxn>
              <a:cxn ang="0">
                <a:pos x="240" y="142"/>
              </a:cxn>
              <a:cxn ang="0">
                <a:pos x="214" y="126"/>
              </a:cxn>
              <a:cxn ang="0">
                <a:pos x="190" y="18"/>
              </a:cxn>
              <a:cxn ang="0">
                <a:pos x="118" y="20"/>
              </a:cxn>
              <a:cxn ang="0">
                <a:pos x="106" y="110"/>
              </a:cxn>
              <a:cxn ang="0">
                <a:pos x="74" y="114"/>
              </a:cxn>
              <a:cxn ang="0">
                <a:pos x="62" y="130"/>
              </a:cxn>
              <a:cxn ang="0">
                <a:pos x="52" y="152"/>
              </a:cxn>
              <a:cxn ang="0">
                <a:pos x="44" y="164"/>
              </a:cxn>
              <a:cxn ang="0">
                <a:pos x="36" y="180"/>
              </a:cxn>
              <a:cxn ang="0">
                <a:pos x="28" y="198"/>
              </a:cxn>
              <a:cxn ang="0">
                <a:pos x="22" y="224"/>
              </a:cxn>
              <a:cxn ang="0">
                <a:pos x="36" y="248"/>
              </a:cxn>
              <a:cxn ang="0">
                <a:pos x="54" y="250"/>
              </a:cxn>
              <a:cxn ang="0">
                <a:pos x="58" y="268"/>
              </a:cxn>
              <a:cxn ang="0">
                <a:pos x="48" y="290"/>
              </a:cxn>
              <a:cxn ang="0">
                <a:pos x="36" y="326"/>
              </a:cxn>
              <a:cxn ang="0">
                <a:pos x="66" y="338"/>
              </a:cxn>
              <a:cxn ang="0">
                <a:pos x="82" y="350"/>
              </a:cxn>
              <a:cxn ang="0">
                <a:pos x="72" y="358"/>
              </a:cxn>
              <a:cxn ang="0">
                <a:pos x="68" y="380"/>
              </a:cxn>
              <a:cxn ang="0">
                <a:pos x="64" y="402"/>
              </a:cxn>
              <a:cxn ang="0">
                <a:pos x="56" y="426"/>
              </a:cxn>
              <a:cxn ang="0">
                <a:pos x="38" y="502"/>
              </a:cxn>
              <a:cxn ang="0">
                <a:pos x="32" y="548"/>
              </a:cxn>
              <a:cxn ang="0">
                <a:pos x="20" y="704"/>
              </a:cxn>
              <a:cxn ang="0">
                <a:pos x="16" y="758"/>
              </a:cxn>
              <a:cxn ang="0">
                <a:pos x="34" y="766"/>
              </a:cxn>
              <a:cxn ang="0">
                <a:pos x="26" y="776"/>
              </a:cxn>
              <a:cxn ang="0">
                <a:pos x="18" y="780"/>
              </a:cxn>
              <a:cxn ang="0">
                <a:pos x="2" y="790"/>
              </a:cxn>
              <a:cxn ang="0">
                <a:pos x="8" y="798"/>
              </a:cxn>
              <a:cxn ang="0">
                <a:pos x="42" y="794"/>
              </a:cxn>
              <a:cxn ang="0">
                <a:pos x="74" y="762"/>
              </a:cxn>
              <a:cxn ang="0">
                <a:pos x="84" y="786"/>
              </a:cxn>
              <a:cxn ang="0">
                <a:pos x="88" y="772"/>
              </a:cxn>
              <a:cxn ang="0">
                <a:pos x="100" y="764"/>
              </a:cxn>
              <a:cxn ang="0">
                <a:pos x="104" y="710"/>
              </a:cxn>
              <a:cxn ang="0">
                <a:pos x="104" y="604"/>
              </a:cxn>
              <a:cxn ang="0">
                <a:pos x="118" y="544"/>
              </a:cxn>
              <a:cxn ang="0">
                <a:pos x="128" y="486"/>
              </a:cxn>
              <a:cxn ang="0">
                <a:pos x="148" y="430"/>
              </a:cxn>
              <a:cxn ang="0">
                <a:pos x="152" y="504"/>
              </a:cxn>
              <a:cxn ang="0">
                <a:pos x="154" y="568"/>
              </a:cxn>
              <a:cxn ang="0">
                <a:pos x="154" y="614"/>
              </a:cxn>
              <a:cxn ang="0">
                <a:pos x="150" y="660"/>
              </a:cxn>
              <a:cxn ang="0">
                <a:pos x="148" y="740"/>
              </a:cxn>
              <a:cxn ang="0">
                <a:pos x="154" y="768"/>
              </a:cxn>
              <a:cxn ang="0">
                <a:pos x="160" y="790"/>
              </a:cxn>
              <a:cxn ang="0">
                <a:pos x="194" y="784"/>
              </a:cxn>
              <a:cxn ang="0">
                <a:pos x="190" y="768"/>
              </a:cxn>
              <a:cxn ang="0">
                <a:pos x="216" y="762"/>
              </a:cxn>
              <a:cxn ang="0">
                <a:pos x="216" y="688"/>
              </a:cxn>
              <a:cxn ang="0">
                <a:pos x="218" y="574"/>
              </a:cxn>
              <a:cxn ang="0">
                <a:pos x="228" y="458"/>
              </a:cxn>
              <a:cxn ang="0">
                <a:pos x="236" y="400"/>
              </a:cxn>
              <a:cxn ang="0">
                <a:pos x="234" y="348"/>
              </a:cxn>
              <a:cxn ang="0">
                <a:pos x="250" y="338"/>
              </a:cxn>
            </a:cxnLst>
            <a:rect l="0" t="0" r="r" b="b"/>
            <a:pathLst>
              <a:path w="250" h="798">
                <a:moveTo>
                  <a:pt x="250" y="338"/>
                </a:moveTo>
                <a:lnTo>
                  <a:pt x="250" y="338"/>
                </a:lnTo>
                <a:lnTo>
                  <a:pt x="246" y="328"/>
                </a:lnTo>
                <a:lnTo>
                  <a:pt x="246" y="328"/>
                </a:lnTo>
                <a:lnTo>
                  <a:pt x="244" y="318"/>
                </a:lnTo>
                <a:lnTo>
                  <a:pt x="244" y="318"/>
                </a:lnTo>
                <a:lnTo>
                  <a:pt x="238" y="302"/>
                </a:lnTo>
                <a:lnTo>
                  <a:pt x="238" y="302"/>
                </a:lnTo>
                <a:lnTo>
                  <a:pt x="234" y="292"/>
                </a:lnTo>
                <a:lnTo>
                  <a:pt x="234" y="292"/>
                </a:lnTo>
                <a:lnTo>
                  <a:pt x="232" y="286"/>
                </a:lnTo>
                <a:lnTo>
                  <a:pt x="232" y="286"/>
                </a:lnTo>
                <a:lnTo>
                  <a:pt x="230" y="282"/>
                </a:lnTo>
                <a:lnTo>
                  <a:pt x="230" y="282"/>
                </a:lnTo>
                <a:lnTo>
                  <a:pt x="230" y="278"/>
                </a:lnTo>
                <a:lnTo>
                  <a:pt x="230" y="278"/>
                </a:lnTo>
                <a:lnTo>
                  <a:pt x="228" y="276"/>
                </a:lnTo>
                <a:lnTo>
                  <a:pt x="228" y="276"/>
                </a:lnTo>
                <a:lnTo>
                  <a:pt x="226" y="272"/>
                </a:lnTo>
                <a:lnTo>
                  <a:pt x="226" y="272"/>
                </a:lnTo>
                <a:lnTo>
                  <a:pt x="224" y="268"/>
                </a:lnTo>
                <a:lnTo>
                  <a:pt x="224" y="268"/>
                </a:lnTo>
                <a:lnTo>
                  <a:pt x="224" y="266"/>
                </a:lnTo>
                <a:lnTo>
                  <a:pt x="224" y="266"/>
                </a:lnTo>
                <a:lnTo>
                  <a:pt x="228" y="260"/>
                </a:lnTo>
                <a:lnTo>
                  <a:pt x="228" y="260"/>
                </a:lnTo>
                <a:lnTo>
                  <a:pt x="232" y="250"/>
                </a:lnTo>
                <a:lnTo>
                  <a:pt x="232" y="250"/>
                </a:lnTo>
                <a:lnTo>
                  <a:pt x="240" y="230"/>
                </a:lnTo>
                <a:lnTo>
                  <a:pt x="240" y="230"/>
                </a:lnTo>
                <a:lnTo>
                  <a:pt x="240" y="216"/>
                </a:lnTo>
                <a:lnTo>
                  <a:pt x="240" y="216"/>
                </a:lnTo>
                <a:lnTo>
                  <a:pt x="242" y="202"/>
                </a:lnTo>
                <a:lnTo>
                  <a:pt x="242" y="202"/>
                </a:lnTo>
                <a:lnTo>
                  <a:pt x="242" y="200"/>
                </a:lnTo>
                <a:lnTo>
                  <a:pt x="242" y="200"/>
                </a:lnTo>
                <a:lnTo>
                  <a:pt x="242" y="196"/>
                </a:lnTo>
                <a:lnTo>
                  <a:pt x="242" y="196"/>
                </a:lnTo>
                <a:lnTo>
                  <a:pt x="244" y="194"/>
                </a:lnTo>
                <a:lnTo>
                  <a:pt x="244" y="194"/>
                </a:lnTo>
                <a:lnTo>
                  <a:pt x="244" y="192"/>
                </a:lnTo>
                <a:lnTo>
                  <a:pt x="244" y="192"/>
                </a:lnTo>
                <a:lnTo>
                  <a:pt x="244" y="188"/>
                </a:lnTo>
                <a:lnTo>
                  <a:pt x="244" y="188"/>
                </a:lnTo>
                <a:lnTo>
                  <a:pt x="246" y="178"/>
                </a:lnTo>
                <a:lnTo>
                  <a:pt x="246" y="178"/>
                </a:lnTo>
                <a:lnTo>
                  <a:pt x="246" y="166"/>
                </a:lnTo>
                <a:lnTo>
                  <a:pt x="246" y="166"/>
                </a:lnTo>
                <a:lnTo>
                  <a:pt x="246" y="162"/>
                </a:lnTo>
                <a:lnTo>
                  <a:pt x="246" y="162"/>
                </a:lnTo>
                <a:lnTo>
                  <a:pt x="248" y="156"/>
                </a:lnTo>
                <a:lnTo>
                  <a:pt x="248" y="156"/>
                </a:lnTo>
                <a:lnTo>
                  <a:pt x="248" y="150"/>
                </a:lnTo>
                <a:lnTo>
                  <a:pt x="248" y="150"/>
                </a:lnTo>
                <a:lnTo>
                  <a:pt x="244" y="144"/>
                </a:lnTo>
                <a:lnTo>
                  <a:pt x="244" y="144"/>
                </a:lnTo>
                <a:lnTo>
                  <a:pt x="242" y="144"/>
                </a:lnTo>
                <a:lnTo>
                  <a:pt x="242" y="144"/>
                </a:lnTo>
                <a:lnTo>
                  <a:pt x="240" y="142"/>
                </a:lnTo>
                <a:lnTo>
                  <a:pt x="240" y="142"/>
                </a:lnTo>
                <a:lnTo>
                  <a:pt x="238" y="140"/>
                </a:lnTo>
                <a:lnTo>
                  <a:pt x="238" y="140"/>
                </a:lnTo>
                <a:lnTo>
                  <a:pt x="234" y="138"/>
                </a:lnTo>
                <a:lnTo>
                  <a:pt x="234" y="138"/>
                </a:lnTo>
                <a:lnTo>
                  <a:pt x="228" y="134"/>
                </a:lnTo>
                <a:lnTo>
                  <a:pt x="228" y="134"/>
                </a:lnTo>
                <a:lnTo>
                  <a:pt x="224" y="132"/>
                </a:lnTo>
                <a:lnTo>
                  <a:pt x="224" y="132"/>
                </a:lnTo>
                <a:lnTo>
                  <a:pt x="218" y="132"/>
                </a:lnTo>
                <a:lnTo>
                  <a:pt x="218" y="132"/>
                </a:lnTo>
                <a:lnTo>
                  <a:pt x="214" y="126"/>
                </a:lnTo>
                <a:lnTo>
                  <a:pt x="214" y="126"/>
                </a:lnTo>
                <a:lnTo>
                  <a:pt x="208" y="108"/>
                </a:lnTo>
                <a:lnTo>
                  <a:pt x="208" y="108"/>
                </a:lnTo>
                <a:lnTo>
                  <a:pt x="208" y="96"/>
                </a:lnTo>
                <a:lnTo>
                  <a:pt x="208" y="82"/>
                </a:lnTo>
                <a:lnTo>
                  <a:pt x="208" y="82"/>
                </a:lnTo>
                <a:lnTo>
                  <a:pt x="206" y="66"/>
                </a:lnTo>
                <a:lnTo>
                  <a:pt x="204" y="52"/>
                </a:lnTo>
                <a:lnTo>
                  <a:pt x="204" y="52"/>
                </a:lnTo>
                <a:lnTo>
                  <a:pt x="200" y="42"/>
                </a:lnTo>
                <a:lnTo>
                  <a:pt x="194" y="26"/>
                </a:lnTo>
                <a:lnTo>
                  <a:pt x="194" y="26"/>
                </a:lnTo>
                <a:lnTo>
                  <a:pt x="190" y="18"/>
                </a:lnTo>
                <a:lnTo>
                  <a:pt x="184" y="12"/>
                </a:lnTo>
                <a:lnTo>
                  <a:pt x="172" y="2"/>
                </a:lnTo>
                <a:lnTo>
                  <a:pt x="172" y="2"/>
                </a:lnTo>
                <a:lnTo>
                  <a:pt x="166" y="0"/>
                </a:lnTo>
                <a:lnTo>
                  <a:pt x="160" y="0"/>
                </a:lnTo>
                <a:lnTo>
                  <a:pt x="152" y="0"/>
                </a:lnTo>
                <a:lnTo>
                  <a:pt x="146" y="2"/>
                </a:lnTo>
                <a:lnTo>
                  <a:pt x="146" y="2"/>
                </a:lnTo>
                <a:lnTo>
                  <a:pt x="134" y="6"/>
                </a:lnTo>
                <a:lnTo>
                  <a:pt x="122" y="14"/>
                </a:lnTo>
                <a:lnTo>
                  <a:pt x="122" y="14"/>
                </a:lnTo>
                <a:lnTo>
                  <a:pt x="118" y="20"/>
                </a:lnTo>
                <a:lnTo>
                  <a:pt x="114" y="26"/>
                </a:lnTo>
                <a:lnTo>
                  <a:pt x="112" y="34"/>
                </a:lnTo>
                <a:lnTo>
                  <a:pt x="112" y="34"/>
                </a:lnTo>
                <a:lnTo>
                  <a:pt x="110" y="60"/>
                </a:lnTo>
                <a:lnTo>
                  <a:pt x="110" y="60"/>
                </a:lnTo>
                <a:lnTo>
                  <a:pt x="108" y="80"/>
                </a:lnTo>
                <a:lnTo>
                  <a:pt x="108" y="96"/>
                </a:lnTo>
                <a:lnTo>
                  <a:pt x="108" y="96"/>
                </a:lnTo>
                <a:lnTo>
                  <a:pt x="108" y="106"/>
                </a:lnTo>
                <a:lnTo>
                  <a:pt x="108" y="106"/>
                </a:lnTo>
                <a:lnTo>
                  <a:pt x="106" y="110"/>
                </a:lnTo>
                <a:lnTo>
                  <a:pt x="106" y="110"/>
                </a:lnTo>
                <a:lnTo>
                  <a:pt x="106" y="112"/>
                </a:lnTo>
                <a:lnTo>
                  <a:pt x="104" y="112"/>
                </a:lnTo>
                <a:lnTo>
                  <a:pt x="104" y="112"/>
                </a:lnTo>
                <a:lnTo>
                  <a:pt x="98" y="112"/>
                </a:lnTo>
                <a:lnTo>
                  <a:pt x="98" y="112"/>
                </a:lnTo>
                <a:lnTo>
                  <a:pt x="90" y="112"/>
                </a:lnTo>
                <a:lnTo>
                  <a:pt x="90" y="112"/>
                </a:lnTo>
                <a:lnTo>
                  <a:pt x="82" y="112"/>
                </a:lnTo>
                <a:lnTo>
                  <a:pt x="82" y="112"/>
                </a:lnTo>
                <a:lnTo>
                  <a:pt x="76" y="114"/>
                </a:lnTo>
                <a:lnTo>
                  <a:pt x="76" y="114"/>
                </a:lnTo>
                <a:lnTo>
                  <a:pt x="74" y="114"/>
                </a:lnTo>
                <a:lnTo>
                  <a:pt x="74" y="114"/>
                </a:lnTo>
                <a:lnTo>
                  <a:pt x="72" y="114"/>
                </a:lnTo>
                <a:lnTo>
                  <a:pt x="72" y="114"/>
                </a:lnTo>
                <a:lnTo>
                  <a:pt x="68" y="116"/>
                </a:lnTo>
                <a:lnTo>
                  <a:pt x="68" y="116"/>
                </a:lnTo>
                <a:lnTo>
                  <a:pt x="66" y="120"/>
                </a:lnTo>
                <a:lnTo>
                  <a:pt x="66" y="120"/>
                </a:lnTo>
                <a:lnTo>
                  <a:pt x="66" y="126"/>
                </a:lnTo>
                <a:lnTo>
                  <a:pt x="66" y="126"/>
                </a:lnTo>
                <a:lnTo>
                  <a:pt x="64" y="128"/>
                </a:lnTo>
                <a:lnTo>
                  <a:pt x="64" y="128"/>
                </a:lnTo>
                <a:lnTo>
                  <a:pt x="62" y="130"/>
                </a:lnTo>
                <a:lnTo>
                  <a:pt x="62" y="130"/>
                </a:lnTo>
                <a:lnTo>
                  <a:pt x="60" y="132"/>
                </a:lnTo>
                <a:lnTo>
                  <a:pt x="60" y="132"/>
                </a:lnTo>
                <a:lnTo>
                  <a:pt x="60" y="134"/>
                </a:lnTo>
                <a:lnTo>
                  <a:pt x="60" y="134"/>
                </a:lnTo>
                <a:lnTo>
                  <a:pt x="58" y="136"/>
                </a:lnTo>
                <a:lnTo>
                  <a:pt x="58" y="136"/>
                </a:lnTo>
                <a:lnTo>
                  <a:pt x="56" y="140"/>
                </a:lnTo>
                <a:lnTo>
                  <a:pt x="56" y="140"/>
                </a:lnTo>
                <a:lnTo>
                  <a:pt x="52" y="148"/>
                </a:lnTo>
                <a:lnTo>
                  <a:pt x="52" y="148"/>
                </a:lnTo>
                <a:lnTo>
                  <a:pt x="52" y="152"/>
                </a:lnTo>
                <a:lnTo>
                  <a:pt x="52" y="152"/>
                </a:lnTo>
                <a:lnTo>
                  <a:pt x="50" y="154"/>
                </a:lnTo>
                <a:lnTo>
                  <a:pt x="50" y="154"/>
                </a:lnTo>
                <a:lnTo>
                  <a:pt x="50" y="156"/>
                </a:lnTo>
                <a:lnTo>
                  <a:pt x="50" y="156"/>
                </a:lnTo>
                <a:lnTo>
                  <a:pt x="48" y="158"/>
                </a:lnTo>
                <a:lnTo>
                  <a:pt x="48" y="158"/>
                </a:lnTo>
                <a:lnTo>
                  <a:pt x="48" y="158"/>
                </a:lnTo>
                <a:lnTo>
                  <a:pt x="46" y="160"/>
                </a:lnTo>
                <a:lnTo>
                  <a:pt x="46" y="160"/>
                </a:lnTo>
                <a:lnTo>
                  <a:pt x="44" y="164"/>
                </a:lnTo>
                <a:lnTo>
                  <a:pt x="44" y="164"/>
                </a:lnTo>
                <a:lnTo>
                  <a:pt x="44" y="166"/>
                </a:lnTo>
                <a:lnTo>
                  <a:pt x="44" y="166"/>
                </a:lnTo>
                <a:lnTo>
                  <a:pt x="44" y="168"/>
                </a:lnTo>
                <a:lnTo>
                  <a:pt x="44" y="168"/>
                </a:lnTo>
                <a:lnTo>
                  <a:pt x="44" y="170"/>
                </a:lnTo>
                <a:lnTo>
                  <a:pt x="44" y="170"/>
                </a:lnTo>
                <a:lnTo>
                  <a:pt x="40" y="172"/>
                </a:lnTo>
                <a:lnTo>
                  <a:pt x="40" y="172"/>
                </a:lnTo>
                <a:lnTo>
                  <a:pt x="38" y="176"/>
                </a:lnTo>
                <a:lnTo>
                  <a:pt x="38" y="176"/>
                </a:lnTo>
                <a:lnTo>
                  <a:pt x="36" y="180"/>
                </a:lnTo>
                <a:lnTo>
                  <a:pt x="36" y="180"/>
                </a:lnTo>
                <a:lnTo>
                  <a:pt x="36" y="182"/>
                </a:lnTo>
                <a:lnTo>
                  <a:pt x="36" y="182"/>
                </a:lnTo>
                <a:lnTo>
                  <a:pt x="34" y="184"/>
                </a:lnTo>
                <a:lnTo>
                  <a:pt x="34" y="184"/>
                </a:lnTo>
                <a:lnTo>
                  <a:pt x="32" y="186"/>
                </a:lnTo>
                <a:lnTo>
                  <a:pt x="32" y="186"/>
                </a:lnTo>
                <a:lnTo>
                  <a:pt x="30" y="190"/>
                </a:lnTo>
                <a:lnTo>
                  <a:pt x="30" y="190"/>
                </a:lnTo>
                <a:lnTo>
                  <a:pt x="30" y="192"/>
                </a:lnTo>
                <a:lnTo>
                  <a:pt x="30" y="192"/>
                </a:lnTo>
                <a:lnTo>
                  <a:pt x="28" y="198"/>
                </a:lnTo>
                <a:lnTo>
                  <a:pt x="28" y="198"/>
                </a:lnTo>
                <a:lnTo>
                  <a:pt x="26" y="202"/>
                </a:lnTo>
                <a:lnTo>
                  <a:pt x="26" y="202"/>
                </a:lnTo>
                <a:lnTo>
                  <a:pt x="24" y="206"/>
                </a:lnTo>
                <a:lnTo>
                  <a:pt x="24" y="206"/>
                </a:lnTo>
                <a:lnTo>
                  <a:pt x="22" y="208"/>
                </a:lnTo>
                <a:lnTo>
                  <a:pt x="22" y="208"/>
                </a:lnTo>
                <a:lnTo>
                  <a:pt x="22" y="214"/>
                </a:lnTo>
                <a:lnTo>
                  <a:pt x="22" y="214"/>
                </a:lnTo>
                <a:lnTo>
                  <a:pt x="22" y="218"/>
                </a:lnTo>
                <a:lnTo>
                  <a:pt x="22" y="218"/>
                </a:lnTo>
                <a:lnTo>
                  <a:pt x="22" y="224"/>
                </a:lnTo>
                <a:lnTo>
                  <a:pt x="22" y="224"/>
                </a:lnTo>
                <a:lnTo>
                  <a:pt x="24" y="230"/>
                </a:lnTo>
                <a:lnTo>
                  <a:pt x="24" y="230"/>
                </a:lnTo>
                <a:lnTo>
                  <a:pt x="26" y="236"/>
                </a:lnTo>
                <a:lnTo>
                  <a:pt x="26" y="236"/>
                </a:lnTo>
                <a:lnTo>
                  <a:pt x="26" y="240"/>
                </a:lnTo>
                <a:lnTo>
                  <a:pt x="26" y="240"/>
                </a:lnTo>
                <a:lnTo>
                  <a:pt x="28" y="242"/>
                </a:lnTo>
                <a:lnTo>
                  <a:pt x="28" y="242"/>
                </a:lnTo>
                <a:lnTo>
                  <a:pt x="32" y="246"/>
                </a:lnTo>
                <a:lnTo>
                  <a:pt x="32" y="246"/>
                </a:lnTo>
                <a:lnTo>
                  <a:pt x="36" y="248"/>
                </a:lnTo>
                <a:lnTo>
                  <a:pt x="36" y="248"/>
                </a:lnTo>
                <a:lnTo>
                  <a:pt x="40" y="250"/>
                </a:lnTo>
                <a:lnTo>
                  <a:pt x="40" y="250"/>
                </a:lnTo>
                <a:lnTo>
                  <a:pt x="42" y="250"/>
                </a:lnTo>
                <a:lnTo>
                  <a:pt x="42" y="250"/>
                </a:lnTo>
                <a:lnTo>
                  <a:pt x="42" y="250"/>
                </a:lnTo>
                <a:lnTo>
                  <a:pt x="42" y="250"/>
                </a:lnTo>
                <a:lnTo>
                  <a:pt x="46" y="250"/>
                </a:lnTo>
                <a:lnTo>
                  <a:pt x="46" y="250"/>
                </a:lnTo>
                <a:lnTo>
                  <a:pt x="48" y="248"/>
                </a:lnTo>
                <a:lnTo>
                  <a:pt x="48" y="248"/>
                </a:lnTo>
                <a:lnTo>
                  <a:pt x="54" y="250"/>
                </a:lnTo>
                <a:lnTo>
                  <a:pt x="54" y="250"/>
                </a:lnTo>
                <a:lnTo>
                  <a:pt x="60" y="252"/>
                </a:lnTo>
                <a:lnTo>
                  <a:pt x="60" y="252"/>
                </a:lnTo>
                <a:lnTo>
                  <a:pt x="60" y="252"/>
                </a:lnTo>
                <a:lnTo>
                  <a:pt x="60" y="252"/>
                </a:lnTo>
                <a:lnTo>
                  <a:pt x="62" y="252"/>
                </a:lnTo>
                <a:lnTo>
                  <a:pt x="62" y="252"/>
                </a:lnTo>
                <a:lnTo>
                  <a:pt x="60" y="260"/>
                </a:lnTo>
                <a:lnTo>
                  <a:pt x="60" y="260"/>
                </a:lnTo>
                <a:lnTo>
                  <a:pt x="58" y="264"/>
                </a:lnTo>
                <a:lnTo>
                  <a:pt x="58" y="264"/>
                </a:lnTo>
                <a:lnTo>
                  <a:pt x="58" y="268"/>
                </a:lnTo>
                <a:lnTo>
                  <a:pt x="58" y="268"/>
                </a:lnTo>
                <a:lnTo>
                  <a:pt x="58" y="268"/>
                </a:lnTo>
                <a:lnTo>
                  <a:pt x="58" y="268"/>
                </a:lnTo>
                <a:lnTo>
                  <a:pt x="56" y="270"/>
                </a:lnTo>
                <a:lnTo>
                  <a:pt x="56" y="270"/>
                </a:lnTo>
                <a:lnTo>
                  <a:pt x="56" y="270"/>
                </a:lnTo>
                <a:lnTo>
                  <a:pt x="56" y="270"/>
                </a:lnTo>
                <a:lnTo>
                  <a:pt x="54" y="274"/>
                </a:lnTo>
                <a:lnTo>
                  <a:pt x="54" y="274"/>
                </a:lnTo>
                <a:lnTo>
                  <a:pt x="50" y="284"/>
                </a:lnTo>
                <a:lnTo>
                  <a:pt x="50" y="284"/>
                </a:lnTo>
                <a:lnTo>
                  <a:pt x="48" y="290"/>
                </a:lnTo>
                <a:lnTo>
                  <a:pt x="48" y="290"/>
                </a:lnTo>
                <a:lnTo>
                  <a:pt x="48" y="292"/>
                </a:lnTo>
                <a:lnTo>
                  <a:pt x="48" y="292"/>
                </a:lnTo>
                <a:lnTo>
                  <a:pt x="48" y="294"/>
                </a:lnTo>
                <a:lnTo>
                  <a:pt x="48" y="294"/>
                </a:lnTo>
                <a:lnTo>
                  <a:pt x="44" y="304"/>
                </a:lnTo>
                <a:lnTo>
                  <a:pt x="44" y="304"/>
                </a:lnTo>
                <a:lnTo>
                  <a:pt x="40" y="314"/>
                </a:lnTo>
                <a:lnTo>
                  <a:pt x="40" y="314"/>
                </a:lnTo>
                <a:lnTo>
                  <a:pt x="38" y="322"/>
                </a:lnTo>
                <a:lnTo>
                  <a:pt x="38" y="322"/>
                </a:lnTo>
                <a:lnTo>
                  <a:pt x="36" y="326"/>
                </a:lnTo>
                <a:lnTo>
                  <a:pt x="36" y="326"/>
                </a:lnTo>
                <a:lnTo>
                  <a:pt x="36" y="326"/>
                </a:lnTo>
                <a:lnTo>
                  <a:pt x="36" y="328"/>
                </a:lnTo>
                <a:lnTo>
                  <a:pt x="36" y="328"/>
                </a:lnTo>
                <a:lnTo>
                  <a:pt x="40" y="328"/>
                </a:lnTo>
                <a:lnTo>
                  <a:pt x="40" y="328"/>
                </a:lnTo>
                <a:lnTo>
                  <a:pt x="44" y="330"/>
                </a:lnTo>
                <a:lnTo>
                  <a:pt x="44" y="330"/>
                </a:lnTo>
                <a:lnTo>
                  <a:pt x="52" y="334"/>
                </a:lnTo>
                <a:lnTo>
                  <a:pt x="52" y="334"/>
                </a:lnTo>
                <a:lnTo>
                  <a:pt x="56" y="336"/>
                </a:lnTo>
                <a:lnTo>
                  <a:pt x="56" y="336"/>
                </a:lnTo>
                <a:lnTo>
                  <a:pt x="66" y="338"/>
                </a:lnTo>
                <a:lnTo>
                  <a:pt x="66" y="338"/>
                </a:lnTo>
                <a:lnTo>
                  <a:pt x="74" y="342"/>
                </a:lnTo>
                <a:lnTo>
                  <a:pt x="74" y="342"/>
                </a:lnTo>
                <a:lnTo>
                  <a:pt x="76" y="342"/>
                </a:lnTo>
                <a:lnTo>
                  <a:pt x="76" y="342"/>
                </a:lnTo>
                <a:lnTo>
                  <a:pt x="74" y="348"/>
                </a:lnTo>
                <a:lnTo>
                  <a:pt x="74" y="348"/>
                </a:lnTo>
                <a:lnTo>
                  <a:pt x="74" y="350"/>
                </a:lnTo>
                <a:lnTo>
                  <a:pt x="74" y="350"/>
                </a:lnTo>
                <a:lnTo>
                  <a:pt x="78" y="350"/>
                </a:lnTo>
                <a:lnTo>
                  <a:pt x="78" y="350"/>
                </a:lnTo>
                <a:lnTo>
                  <a:pt x="82" y="350"/>
                </a:lnTo>
                <a:lnTo>
                  <a:pt x="82" y="350"/>
                </a:lnTo>
                <a:lnTo>
                  <a:pt x="82" y="352"/>
                </a:lnTo>
                <a:lnTo>
                  <a:pt x="82" y="352"/>
                </a:lnTo>
                <a:lnTo>
                  <a:pt x="82" y="352"/>
                </a:lnTo>
                <a:lnTo>
                  <a:pt x="82" y="352"/>
                </a:lnTo>
                <a:lnTo>
                  <a:pt x="82" y="356"/>
                </a:lnTo>
                <a:lnTo>
                  <a:pt x="82" y="356"/>
                </a:lnTo>
                <a:lnTo>
                  <a:pt x="80" y="356"/>
                </a:lnTo>
                <a:lnTo>
                  <a:pt x="80" y="356"/>
                </a:lnTo>
                <a:lnTo>
                  <a:pt x="76" y="358"/>
                </a:lnTo>
                <a:lnTo>
                  <a:pt x="76" y="358"/>
                </a:lnTo>
                <a:lnTo>
                  <a:pt x="72" y="358"/>
                </a:lnTo>
                <a:lnTo>
                  <a:pt x="72" y="358"/>
                </a:lnTo>
                <a:lnTo>
                  <a:pt x="68" y="360"/>
                </a:lnTo>
                <a:lnTo>
                  <a:pt x="68" y="360"/>
                </a:lnTo>
                <a:lnTo>
                  <a:pt x="66" y="364"/>
                </a:lnTo>
                <a:lnTo>
                  <a:pt x="66" y="364"/>
                </a:lnTo>
                <a:lnTo>
                  <a:pt x="66" y="370"/>
                </a:lnTo>
                <a:lnTo>
                  <a:pt x="66" y="370"/>
                </a:lnTo>
                <a:lnTo>
                  <a:pt x="68" y="374"/>
                </a:lnTo>
                <a:lnTo>
                  <a:pt x="68" y="374"/>
                </a:lnTo>
                <a:lnTo>
                  <a:pt x="68" y="376"/>
                </a:lnTo>
                <a:lnTo>
                  <a:pt x="68" y="376"/>
                </a:lnTo>
                <a:lnTo>
                  <a:pt x="68" y="380"/>
                </a:lnTo>
                <a:lnTo>
                  <a:pt x="68" y="380"/>
                </a:lnTo>
                <a:lnTo>
                  <a:pt x="66" y="384"/>
                </a:lnTo>
                <a:lnTo>
                  <a:pt x="66" y="384"/>
                </a:lnTo>
                <a:lnTo>
                  <a:pt x="66" y="388"/>
                </a:lnTo>
                <a:lnTo>
                  <a:pt x="66" y="388"/>
                </a:lnTo>
                <a:lnTo>
                  <a:pt x="66" y="390"/>
                </a:lnTo>
                <a:lnTo>
                  <a:pt x="66" y="390"/>
                </a:lnTo>
                <a:lnTo>
                  <a:pt x="66" y="394"/>
                </a:lnTo>
                <a:lnTo>
                  <a:pt x="66" y="394"/>
                </a:lnTo>
                <a:lnTo>
                  <a:pt x="64" y="400"/>
                </a:lnTo>
                <a:lnTo>
                  <a:pt x="64" y="400"/>
                </a:lnTo>
                <a:lnTo>
                  <a:pt x="64" y="402"/>
                </a:lnTo>
                <a:lnTo>
                  <a:pt x="64" y="402"/>
                </a:lnTo>
                <a:lnTo>
                  <a:pt x="64" y="404"/>
                </a:lnTo>
                <a:lnTo>
                  <a:pt x="64" y="404"/>
                </a:lnTo>
                <a:lnTo>
                  <a:pt x="62" y="408"/>
                </a:lnTo>
                <a:lnTo>
                  <a:pt x="62" y="408"/>
                </a:lnTo>
                <a:lnTo>
                  <a:pt x="62" y="410"/>
                </a:lnTo>
                <a:lnTo>
                  <a:pt x="62" y="410"/>
                </a:lnTo>
                <a:lnTo>
                  <a:pt x="60" y="414"/>
                </a:lnTo>
                <a:lnTo>
                  <a:pt x="60" y="414"/>
                </a:lnTo>
                <a:lnTo>
                  <a:pt x="58" y="420"/>
                </a:lnTo>
                <a:lnTo>
                  <a:pt x="58" y="420"/>
                </a:lnTo>
                <a:lnTo>
                  <a:pt x="56" y="426"/>
                </a:lnTo>
                <a:lnTo>
                  <a:pt x="56" y="426"/>
                </a:lnTo>
                <a:lnTo>
                  <a:pt x="50" y="442"/>
                </a:lnTo>
                <a:lnTo>
                  <a:pt x="50" y="442"/>
                </a:lnTo>
                <a:lnTo>
                  <a:pt x="48" y="454"/>
                </a:lnTo>
                <a:lnTo>
                  <a:pt x="48" y="454"/>
                </a:lnTo>
                <a:lnTo>
                  <a:pt x="44" y="474"/>
                </a:lnTo>
                <a:lnTo>
                  <a:pt x="44" y="474"/>
                </a:lnTo>
                <a:lnTo>
                  <a:pt x="42" y="486"/>
                </a:lnTo>
                <a:lnTo>
                  <a:pt x="42" y="486"/>
                </a:lnTo>
                <a:lnTo>
                  <a:pt x="40" y="498"/>
                </a:lnTo>
                <a:lnTo>
                  <a:pt x="40" y="498"/>
                </a:lnTo>
                <a:lnTo>
                  <a:pt x="38" y="502"/>
                </a:lnTo>
                <a:lnTo>
                  <a:pt x="38" y="502"/>
                </a:lnTo>
                <a:lnTo>
                  <a:pt x="36" y="508"/>
                </a:lnTo>
                <a:lnTo>
                  <a:pt x="36" y="508"/>
                </a:lnTo>
                <a:lnTo>
                  <a:pt x="34" y="516"/>
                </a:lnTo>
                <a:lnTo>
                  <a:pt x="34" y="516"/>
                </a:lnTo>
                <a:lnTo>
                  <a:pt x="34" y="520"/>
                </a:lnTo>
                <a:lnTo>
                  <a:pt x="34" y="520"/>
                </a:lnTo>
                <a:lnTo>
                  <a:pt x="32" y="526"/>
                </a:lnTo>
                <a:lnTo>
                  <a:pt x="32" y="526"/>
                </a:lnTo>
                <a:lnTo>
                  <a:pt x="32" y="538"/>
                </a:lnTo>
                <a:lnTo>
                  <a:pt x="32" y="538"/>
                </a:lnTo>
                <a:lnTo>
                  <a:pt x="32" y="548"/>
                </a:lnTo>
                <a:lnTo>
                  <a:pt x="32" y="548"/>
                </a:lnTo>
                <a:lnTo>
                  <a:pt x="30" y="574"/>
                </a:lnTo>
                <a:lnTo>
                  <a:pt x="30" y="574"/>
                </a:lnTo>
                <a:lnTo>
                  <a:pt x="28" y="598"/>
                </a:lnTo>
                <a:lnTo>
                  <a:pt x="28" y="598"/>
                </a:lnTo>
                <a:lnTo>
                  <a:pt x="26" y="618"/>
                </a:lnTo>
                <a:lnTo>
                  <a:pt x="26" y="618"/>
                </a:lnTo>
                <a:lnTo>
                  <a:pt x="24" y="648"/>
                </a:lnTo>
                <a:lnTo>
                  <a:pt x="24" y="648"/>
                </a:lnTo>
                <a:lnTo>
                  <a:pt x="22" y="676"/>
                </a:lnTo>
                <a:lnTo>
                  <a:pt x="22" y="676"/>
                </a:lnTo>
                <a:lnTo>
                  <a:pt x="20" y="704"/>
                </a:lnTo>
                <a:lnTo>
                  <a:pt x="20" y="704"/>
                </a:lnTo>
                <a:lnTo>
                  <a:pt x="18" y="724"/>
                </a:lnTo>
                <a:lnTo>
                  <a:pt x="18" y="724"/>
                </a:lnTo>
                <a:lnTo>
                  <a:pt x="18" y="736"/>
                </a:lnTo>
                <a:lnTo>
                  <a:pt x="18" y="736"/>
                </a:lnTo>
                <a:lnTo>
                  <a:pt x="18" y="740"/>
                </a:lnTo>
                <a:lnTo>
                  <a:pt x="18" y="740"/>
                </a:lnTo>
                <a:lnTo>
                  <a:pt x="18" y="742"/>
                </a:lnTo>
                <a:lnTo>
                  <a:pt x="18" y="742"/>
                </a:lnTo>
                <a:lnTo>
                  <a:pt x="16" y="752"/>
                </a:lnTo>
                <a:lnTo>
                  <a:pt x="16" y="752"/>
                </a:lnTo>
                <a:lnTo>
                  <a:pt x="16" y="758"/>
                </a:lnTo>
                <a:lnTo>
                  <a:pt x="16" y="758"/>
                </a:lnTo>
                <a:lnTo>
                  <a:pt x="18" y="760"/>
                </a:lnTo>
                <a:lnTo>
                  <a:pt x="20" y="760"/>
                </a:lnTo>
                <a:lnTo>
                  <a:pt x="20" y="760"/>
                </a:lnTo>
                <a:lnTo>
                  <a:pt x="26" y="760"/>
                </a:lnTo>
                <a:lnTo>
                  <a:pt x="26" y="760"/>
                </a:lnTo>
                <a:lnTo>
                  <a:pt x="34" y="760"/>
                </a:lnTo>
                <a:lnTo>
                  <a:pt x="34" y="760"/>
                </a:lnTo>
                <a:lnTo>
                  <a:pt x="36" y="762"/>
                </a:lnTo>
                <a:lnTo>
                  <a:pt x="34" y="762"/>
                </a:lnTo>
                <a:lnTo>
                  <a:pt x="34" y="762"/>
                </a:lnTo>
                <a:lnTo>
                  <a:pt x="34" y="766"/>
                </a:lnTo>
                <a:lnTo>
                  <a:pt x="34" y="766"/>
                </a:lnTo>
                <a:lnTo>
                  <a:pt x="32" y="768"/>
                </a:lnTo>
                <a:lnTo>
                  <a:pt x="32" y="768"/>
                </a:lnTo>
                <a:lnTo>
                  <a:pt x="30" y="772"/>
                </a:lnTo>
                <a:lnTo>
                  <a:pt x="30" y="772"/>
                </a:lnTo>
                <a:lnTo>
                  <a:pt x="28" y="774"/>
                </a:lnTo>
                <a:lnTo>
                  <a:pt x="28" y="774"/>
                </a:lnTo>
                <a:lnTo>
                  <a:pt x="28" y="776"/>
                </a:lnTo>
                <a:lnTo>
                  <a:pt x="28" y="776"/>
                </a:lnTo>
                <a:lnTo>
                  <a:pt x="26" y="776"/>
                </a:lnTo>
                <a:lnTo>
                  <a:pt x="26" y="776"/>
                </a:lnTo>
                <a:lnTo>
                  <a:pt x="26" y="776"/>
                </a:lnTo>
                <a:lnTo>
                  <a:pt x="26" y="776"/>
                </a:lnTo>
                <a:lnTo>
                  <a:pt x="24" y="778"/>
                </a:lnTo>
                <a:lnTo>
                  <a:pt x="24" y="778"/>
                </a:lnTo>
                <a:lnTo>
                  <a:pt x="24" y="778"/>
                </a:lnTo>
                <a:lnTo>
                  <a:pt x="24" y="778"/>
                </a:lnTo>
                <a:lnTo>
                  <a:pt x="22" y="778"/>
                </a:lnTo>
                <a:lnTo>
                  <a:pt x="22" y="778"/>
                </a:lnTo>
                <a:lnTo>
                  <a:pt x="20" y="778"/>
                </a:lnTo>
                <a:lnTo>
                  <a:pt x="20" y="778"/>
                </a:lnTo>
                <a:lnTo>
                  <a:pt x="18" y="780"/>
                </a:lnTo>
                <a:lnTo>
                  <a:pt x="18" y="780"/>
                </a:lnTo>
                <a:lnTo>
                  <a:pt x="18" y="780"/>
                </a:lnTo>
                <a:lnTo>
                  <a:pt x="18" y="780"/>
                </a:lnTo>
                <a:lnTo>
                  <a:pt x="16" y="780"/>
                </a:lnTo>
                <a:lnTo>
                  <a:pt x="16" y="780"/>
                </a:lnTo>
                <a:lnTo>
                  <a:pt x="14" y="782"/>
                </a:lnTo>
                <a:lnTo>
                  <a:pt x="14" y="782"/>
                </a:lnTo>
                <a:lnTo>
                  <a:pt x="10" y="784"/>
                </a:lnTo>
                <a:lnTo>
                  <a:pt x="10" y="784"/>
                </a:lnTo>
                <a:lnTo>
                  <a:pt x="8" y="786"/>
                </a:lnTo>
                <a:lnTo>
                  <a:pt x="8" y="786"/>
                </a:lnTo>
                <a:lnTo>
                  <a:pt x="4" y="788"/>
                </a:lnTo>
                <a:lnTo>
                  <a:pt x="4" y="788"/>
                </a:lnTo>
                <a:lnTo>
                  <a:pt x="2" y="790"/>
                </a:lnTo>
                <a:lnTo>
                  <a:pt x="2" y="790"/>
                </a:lnTo>
                <a:lnTo>
                  <a:pt x="2" y="792"/>
                </a:lnTo>
                <a:lnTo>
                  <a:pt x="2" y="792"/>
                </a:lnTo>
                <a:lnTo>
                  <a:pt x="2" y="792"/>
                </a:lnTo>
                <a:lnTo>
                  <a:pt x="2" y="792"/>
                </a:lnTo>
                <a:lnTo>
                  <a:pt x="0" y="794"/>
                </a:lnTo>
                <a:lnTo>
                  <a:pt x="0" y="796"/>
                </a:lnTo>
                <a:lnTo>
                  <a:pt x="0" y="796"/>
                </a:lnTo>
                <a:lnTo>
                  <a:pt x="2" y="796"/>
                </a:lnTo>
                <a:lnTo>
                  <a:pt x="2" y="796"/>
                </a:lnTo>
                <a:lnTo>
                  <a:pt x="8" y="798"/>
                </a:lnTo>
                <a:lnTo>
                  <a:pt x="8" y="798"/>
                </a:lnTo>
                <a:lnTo>
                  <a:pt x="14" y="798"/>
                </a:lnTo>
                <a:lnTo>
                  <a:pt x="14" y="798"/>
                </a:lnTo>
                <a:lnTo>
                  <a:pt x="24" y="798"/>
                </a:lnTo>
                <a:lnTo>
                  <a:pt x="24" y="798"/>
                </a:lnTo>
                <a:lnTo>
                  <a:pt x="30" y="796"/>
                </a:lnTo>
                <a:lnTo>
                  <a:pt x="30" y="796"/>
                </a:lnTo>
                <a:lnTo>
                  <a:pt x="34" y="796"/>
                </a:lnTo>
                <a:lnTo>
                  <a:pt x="34" y="796"/>
                </a:lnTo>
                <a:lnTo>
                  <a:pt x="38" y="794"/>
                </a:lnTo>
                <a:lnTo>
                  <a:pt x="38" y="794"/>
                </a:lnTo>
                <a:lnTo>
                  <a:pt x="42" y="794"/>
                </a:lnTo>
                <a:lnTo>
                  <a:pt x="42" y="794"/>
                </a:lnTo>
                <a:lnTo>
                  <a:pt x="48" y="792"/>
                </a:lnTo>
                <a:lnTo>
                  <a:pt x="48" y="792"/>
                </a:lnTo>
                <a:lnTo>
                  <a:pt x="54" y="788"/>
                </a:lnTo>
                <a:lnTo>
                  <a:pt x="54" y="788"/>
                </a:lnTo>
                <a:lnTo>
                  <a:pt x="58" y="778"/>
                </a:lnTo>
                <a:lnTo>
                  <a:pt x="58" y="778"/>
                </a:lnTo>
                <a:lnTo>
                  <a:pt x="66" y="768"/>
                </a:lnTo>
                <a:lnTo>
                  <a:pt x="66" y="768"/>
                </a:lnTo>
                <a:lnTo>
                  <a:pt x="74" y="762"/>
                </a:lnTo>
                <a:lnTo>
                  <a:pt x="74" y="762"/>
                </a:lnTo>
                <a:lnTo>
                  <a:pt x="74" y="762"/>
                </a:lnTo>
                <a:lnTo>
                  <a:pt x="74" y="762"/>
                </a:lnTo>
                <a:lnTo>
                  <a:pt x="78" y="762"/>
                </a:lnTo>
                <a:lnTo>
                  <a:pt x="78" y="762"/>
                </a:lnTo>
                <a:lnTo>
                  <a:pt x="84" y="762"/>
                </a:lnTo>
                <a:lnTo>
                  <a:pt x="84" y="762"/>
                </a:lnTo>
                <a:lnTo>
                  <a:pt x="84" y="764"/>
                </a:lnTo>
                <a:lnTo>
                  <a:pt x="84" y="764"/>
                </a:lnTo>
                <a:lnTo>
                  <a:pt x="84" y="764"/>
                </a:lnTo>
                <a:lnTo>
                  <a:pt x="84" y="774"/>
                </a:lnTo>
                <a:lnTo>
                  <a:pt x="84" y="774"/>
                </a:lnTo>
                <a:lnTo>
                  <a:pt x="84" y="786"/>
                </a:lnTo>
                <a:lnTo>
                  <a:pt x="84" y="786"/>
                </a:lnTo>
                <a:lnTo>
                  <a:pt x="84" y="786"/>
                </a:lnTo>
                <a:lnTo>
                  <a:pt x="84" y="786"/>
                </a:lnTo>
                <a:lnTo>
                  <a:pt x="84" y="788"/>
                </a:lnTo>
                <a:lnTo>
                  <a:pt x="84" y="788"/>
                </a:lnTo>
                <a:lnTo>
                  <a:pt x="88" y="788"/>
                </a:lnTo>
                <a:lnTo>
                  <a:pt x="88" y="788"/>
                </a:lnTo>
                <a:lnTo>
                  <a:pt x="88" y="786"/>
                </a:lnTo>
                <a:lnTo>
                  <a:pt x="88" y="786"/>
                </a:lnTo>
                <a:lnTo>
                  <a:pt x="88" y="786"/>
                </a:lnTo>
                <a:lnTo>
                  <a:pt x="88" y="786"/>
                </a:lnTo>
                <a:lnTo>
                  <a:pt x="88" y="784"/>
                </a:lnTo>
                <a:lnTo>
                  <a:pt x="88" y="784"/>
                </a:lnTo>
                <a:lnTo>
                  <a:pt x="88" y="772"/>
                </a:lnTo>
                <a:lnTo>
                  <a:pt x="88" y="772"/>
                </a:lnTo>
                <a:lnTo>
                  <a:pt x="90" y="764"/>
                </a:lnTo>
                <a:lnTo>
                  <a:pt x="90" y="764"/>
                </a:lnTo>
                <a:lnTo>
                  <a:pt x="92" y="764"/>
                </a:lnTo>
                <a:lnTo>
                  <a:pt x="92" y="764"/>
                </a:lnTo>
                <a:lnTo>
                  <a:pt x="94" y="764"/>
                </a:lnTo>
                <a:lnTo>
                  <a:pt x="94" y="764"/>
                </a:lnTo>
                <a:lnTo>
                  <a:pt x="96" y="764"/>
                </a:lnTo>
                <a:lnTo>
                  <a:pt x="96" y="764"/>
                </a:lnTo>
                <a:lnTo>
                  <a:pt x="100" y="764"/>
                </a:lnTo>
                <a:lnTo>
                  <a:pt x="100" y="764"/>
                </a:lnTo>
                <a:lnTo>
                  <a:pt x="100" y="764"/>
                </a:lnTo>
                <a:lnTo>
                  <a:pt x="100" y="764"/>
                </a:lnTo>
                <a:lnTo>
                  <a:pt x="100" y="762"/>
                </a:lnTo>
                <a:lnTo>
                  <a:pt x="100" y="762"/>
                </a:lnTo>
                <a:lnTo>
                  <a:pt x="100" y="756"/>
                </a:lnTo>
                <a:lnTo>
                  <a:pt x="100" y="756"/>
                </a:lnTo>
                <a:lnTo>
                  <a:pt x="100" y="748"/>
                </a:lnTo>
                <a:lnTo>
                  <a:pt x="100" y="748"/>
                </a:lnTo>
                <a:lnTo>
                  <a:pt x="102" y="744"/>
                </a:lnTo>
                <a:lnTo>
                  <a:pt x="102" y="744"/>
                </a:lnTo>
                <a:lnTo>
                  <a:pt x="102" y="726"/>
                </a:lnTo>
                <a:lnTo>
                  <a:pt x="102" y="726"/>
                </a:lnTo>
                <a:lnTo>
                  <a:pt x="104" y="710"/>
                </a:lnTo>
                <a:lnTo>
                  <a:pt x="104" y="710"/>
                </a:lnTo>
                <a:lnTo>
                  <a:pt x="104" y="690"/>
                </a:lnTo>
                <a:lnTo>
                  <a:pt x="104" y="690"/>
                </a:lnTo>
                <a:lnTo>
                  <a:pt x="104" y="672"/>
                </a:lnTo>
                <a:lnTo>
                  <a:pt x="104" y="672"/>
                </a:lnTo>
                <a:lnTo>
                  <a:pt x="104" y="658"/>
                </a:lnTo>
                <a:lnTo>
                  <a:pt x="104" y="658"/>
                </a:lnTo>
                <a:lnTo>
                  <a:pt x="104" y="640"/>
                </a:lnTo>
                <a:lnTo>
                  <a:pt x="104" y="640"/>
                </a:lnTo>
                <a:lnTo>
                  <a:pt x="104" y="616"/>
                </a:lnTo>
                <a:lnTo>
                  <a:pt x="104" y="616"/>
                </a:lnTo>
                <a:lnTo>
                  <a:pt x="104" y="604"/>
                </a:lnTo>
                <a:lnTo>
                  <a:pt x="104" y="604"/>
                </a:lnTo>
                <a:lnTo>
                  <a:pt x="104" y="602"/>
                </a:lnTo>
                <a:lnTo>
                  <a:pt x="104" y="602"/>
                </a:lnTo>
                <a:lnTo>
                  <a:pt x="106" y="592"/>
                </a:lnTo>
                <a:lnTo>
                  <a:pt x="106" y="592"/>
                </a:lnTo>
                <a:lnTo>
                  <a:pt x="110" y="580"/>
                </a:lnTo>
                <a:lnTo>
                  <a:pt x="110" y="580"/>
                </a:lnTo>
                <a:lnTo>
                  <a:pt x="114" y="568"/>
                </a:lnTo>
                <a:lnTo>
                  <a:pt x="114" y="568"/>
                </a:lnTo>
                <a:lnTo>
                  <a:pt x="116" y="562"/>
                </a:lnTo>
                <a:lnTo>
                  <a:pt x="116" y="562"/>
                </a:lnTo>
                <a:lnTo>
                  <a:pt x="118" y="544"/>
                </a:lnTo>
                <a:lnTo>
                  <a:pt x="118" y="544"/>
                </a:lnTo>
                <a:lnTo>
                  <a:pt x="120" y="528"/>
                </a:lnTo>
                <a:lnTo>
                  <a:pt x="120" y="528"/>
                </a:lnTo>
                <a:lnTo>
                  <a:pt x="124" y="514"/>
                </a:lnTo>
                <a:lnTo>
                  <a:pt x="124" y="514"/>
                </a:lnTo>
                <a:lnTo>
                  <a:pt x="126" y="506"/>
                </a:lnTo>
                <a:lnTo>
                  <a:pt x="126" y="506"/>
                </a:lnTo>
                <a:lnTo>
                  <a:pt x="128" y="500"/>
                </a:lnTo>
                <a:lnTo>
                  <a:pt x="128" y="500"/>
                </a:lnTo>
                <a:lnTo>
                  <a:pt x="128" y="492"/>
                </a:lnTo>
                <a:lnTo>
                  <a:pt x="128" y="492"/>
                </a:lnTo>
                <a:lnTo>
                  <a:pt x="128" y="486"/>
                </a:lnTo>
                <a:lnTo>
                  <a:pt x="128" y="486"/>
                </a:lnTo>
                <a:lnTo>
                  <a:pt x="130" y="476"/>
                </a:lnTo>
                <a:lnTo>
                  <a:pt x="130" y="476"/>
                </a:lnTo>
                <a:lnTo>
                  <a:pt x="134" y="458"/>
                </a:lnTo>
                <a:lnTo>
                  <a:pt x="134" y="458"/>
                </a:lnTo>
                <a:lnTo>
                  <a:pt x="138" y="446"/>
                </a:lnTo>
                <a:lnTo>
                  <a:pt x="138" y="446"/>
                </a:lnTo>
                <a:lnTo>
                  <a:pt x="142" y="438"/>
                </a:lnTo>
                <a:lnTo>
                  <a:pt x="142" y="438"/>
                </a:lnTo>
                <a:lnTo>
                  <a:pt x="146" y="432"/>
                </a:lnTo>
                <a:lnTo>
                  <a:pt x="146" y="432"/>
                </a:lnTo>
                <a:lnTo>
                  <a:pt x="148" y="430"/>
                </a:lnTo>
                <a:lnTo>
                  <a:pt x="148" y="432"/>
                </a:lnTo>
                <a:lnTo>
                  <a:pt x="148" y="432"/>
                </a:lnTo>
                <a:lnTo>
                  <a:pt x="148" y="444"/>
                </a:lnTo>
                <a:lnTo>
                  <a:pt x="148" y="444"/>
                </a:lnTo>
                <a:lnTo>
                  <a:pt x="150" y="460"/>
                </a:lnTo>
                <a:lnTo>
                  <a:pt x="150" y="460"/>
                </a:lnTo>
                <a:lnTo>
                  <a:pt x="152" y="472"/>
                </a:lnTo>
                <a:lnTo>
                  <a:pt x="152" y="472"/>
                </a:lnTo>
                <a:lnTo>
                  <a:pt x="152" y="486"/>
                </a:lnTo>
                <a:lnTo>
                  <a:pt x="152" y="486"/>
                </a:lnTo>
                <a:lnTo>
                  <a:pt x="152" y="504"/>
                </a:lnTo>
                <a:lnTo>
                  <a:pt x="152" y="504"/>
                </a:lnTo>
                <a:lnTo>
                  <a:pt x="152" y="514"/>
                </a:lnTo>
                <a:lnTo>
                  <a:pt x="152" y="514"/>
                </a:lnTo>
                <a:lnTo>
                  <a:pt x="154" y="526"/>
                </a:lnTo>
                <a:lnTo>
                  <a:pt x="154" y="526"/>
                </a:lnTo>
                <a:lnTo>
                  <a:pt x="154" y="538"/>
                </a:lnTo>
                <a:lnTo>
                  <a:pt x="154" y="538"/>
                </a:lnTo>
                <a:lnTo>
                  <a:pt x="154" y="544"/>
                </a:lnTo>
                <a:lnTo>
                  <a:pt x="154" y="544"/>
                </a:lnTo>
                <a:lnTo>
                  <a:pt x="154" y="552"/>
                </a:lnTo>
                <a:lnTo>
                  <a:pt x="154" y="552"/>
                </a:lnTo>
                <a:lnTo>
                  <a:pt x="154" y="568"/>
                </a:lnTo>
                <a:lnTo>
                  <a:pt x="154" y="568"/>
                </a:lnTo>
                <a:lnTo>
                  <a:pt x="154" y="580"/>
                </a:lnTo>
                <a:lnTo>
                  <a:pt x="154" y="580"/>
                </a:lnTo>
                <a:lnTo>
                  <a:pt x="156" y="586"/>
                </a:lnTo>
                <a:lnTo>
                  <a:pt x="156" y="586"/>
                </a:lnTo>
                <a:lnTo>
                  <a:pt x="156" y="590"/>
                </a:lnTo>
                <a:lnTo>
                  <a:pt x="156" y="590"/>
                </a:lnTo>
                <a:lnTo>
                  <a:pt x="154" y="600"/>
                </a:lnTo>
                <a:lnTo>
                  <a:pt x="154" y="600"/>
                </a:lnTo>
                <a:lnTo>
                  <a:pt x="154" y="608"/>
                </a:lnTo>
                <a:lnTo>
                  <a:pt x="154" y="608"/>
                </a:lnTo>
                <a:lnTo>
                  <a:pt x="154" y="614"/>
                </a:lnTo>
                <a:lnTo>
                  <a:pt x="154" y="614"/>
                </a:lnTo>
                <a:lnTo>
                  <a:pt x="152" y="624"/>
                </a:lnTo>
                <a:lnTo>
                  <a:pt x="152" y="624"/>
                </a:lnTo>
                <a:lnTo>
                  <a:pt x="152" y="632"/>
                </a:lnTo>
                <a:lnTo>
                  <a:pt x="152" y="632"/>
                </a:lnTo>
                <a:lnTo>
                  <a:pt x="152" y="638"/>
                </a:lnTo>
                <a:lnTo>
                  <a:pt x="152" y="638"/>
                </a:lnTo>
                <a:lnTo>
                  <a:pt x="152" y="646"/>
                </a:lnTo>
                <a:lnTo>
                  <a:pt x="152" y="646"/>
                </a:lnTo>
                <a:lnTo>
                  <a:pt x="150" y="654"/>
                </a:lnTo>
                <a:lnTo>
                  <a:pt x="150" y="654"/>
                </a:lnTo>
                <a:lnTo>
                  <a:pt x="150" y="660"/>
                </a:lnTo>
                <a:lnTo>
                  <a:pt x="150" y="660"/>
                </a:lnTo>
                <a:lnTo>
                  <a:pt x="150" y="670"/>
                </a:lnTo>
                <a:lnTo>
                  <a:pt x="150" y="670"/>
                </a:lnTo>
                <a:lnTo>
                  <a:pt x="148" y="684"/>
                </a:lnTo>
                <a:lnTo>
                  <a:pt x="148" y="684"/>
                </a:lnTo>
                <a:lnTo>
                  <a:pt x="148" y="702"/>
                </a:lnTo>
                <a:lnTo>
                  <a:pt x="148" y="702"/>
                </a:lnTo>
                <a:lnTo>
                  <a:pt x="148" y="716"/>
                </a:lnTo>
                <a:lnTo>
                  <a:pt x="148" y="716"/>
                </a:lnTo>
                <a:lnTo>
                  <a:pt x="146" y="728"/>
                </a:lnTo>
                <a:lnTo>
                  <a:pt x="146" y="728"/>
                </a:lnTo>
                <a:lnTo>
                  <a:pt x="148" y="740"/>
                </a:lnTo>
                <a:lnTo>
                  <a:pt x="148" y="740"/>
                </a:lnTo>
                <a:lnTo>
                  <a:pt x="148" y="746"/>
                </a:lnTo>
                <a:lnTo>
                  <a:pt x="148" y="746"/>
                </a:lnTo>
                <a:lnTo>
                  <a:pt x="148" y="754"/>
                </a:lnTo>
                <a:lnTo>
                  <a:pt x="148" y="754"/>
                </a:lnTo>
                <a:lnTo>
                  <a:pt x="148" y="760"/>
                </a:lnTo>
                <a:lnTo>
                  <a:pt x="148" y="760"/>
                </a:lnTo>
                <a:lnTo>
                  <a:pt x="150" y="764"/>
                </a:lnTo>
                <a:lnTo>
                  <a:pt x="150" y="764"/>
                </a:lnTo>
                <a:lnTo>
                  <a:pt x="152" y="766"/>
                </a:lnTo>
                <a:lnTo>
                  <a:pt x="152" y="766"/>
                </a:lnTo>
                <a:lnTo>
                  <a:pt x="154" y="768"/>
                </a:lnTo>
                <a:lnTo>
                  <a:pt x="154" y="768"/>
                </a:lnTo>
                <a:lnTo>
                  <a:pt x="154" y="770"/>
                </a:lnTo>
                <a:lnTo>
                  <a:pt x="154" y="770"/>
                </a:lnTo>
                <a:lnTo>
                  <a:pt x="152" y="778"/>
                </a:lnTo>
                <a:lnTo>
                  <a:pt x="152" y="778"/>
                </a:lnTo>
                <a:lnTo>
                  <a:pt x="154" y="780"/>
                </a:lnTo>
                <a:lnTo>
                  <a:pt x="154" y="780"/>
                </a:lnTo>
                <a:lnTo>
                  <a:pt x="154" y="784"/>
                </a:lnTo>
                <a:lnTo>
                  <a:pt x="154" y="784"/>
                </a:lnTo>
                <a:lnTo>
                  <a:pt x="154" y="786"/>
                </a:lnTo>
                <a:lnTo>
                  <a:pt x="156" y="788"/>
                </a:lnTo>
                <a:lnTo>
                  <a:pt x="156" y="788"/>
                </a:lnTo>
                <a:lnTo>
                  <a:pt x="160" y="790"/>
                </a:lnTo>
                <a:lnTo>
                  <a:pt x="160" y="790"/>
                </a:lnTo>
                <a:lnTo>
                  <a:pt x="164" y="792"/>
                </a:lnTo>
                <a:lnTo>
                  <a:pt x="164" y="792"/>
                </a:lnTo>
                <a:lnTo>
                  <a:pt x="176" y="794"/>
                </a:lnTo>
                <a:lnTo>
                  <a:pt x="176" y="794"/>
                </a:lnTo>
                <a:lnTo>
                  <a:pt x="188" y="792"/>
                </a:lnTo>
                <a:lnTo>
                  <a:pt x="188" y="792"/>
                </a:lnTo>
                <a:lnTo>
                  <a:pt x="192" y="790"/>
                </a:lnTo>
                <a:lnTo>
                  <a:pt x="194" y="788"/>
                </a:lnTo>
                <a:lnTo>
                  <a:pt x="194" y="788"/>
                </a:lnTo>
                <a:lnTo>
                  <a:pt x="194" y="784"/>
                </a:lnTo>
                <a:lnTo>
                  <a:pt x="194" y="784"/>
                </a:lnTo>
                <a:lnTo>
                  <a:pt x="194" y="782"/>
                </a:lnTo>
                <a:lnTo>
                  <a:pt x="194" y="782"/>
                </a:lnTo>
                <a:lnTo>
                  <a:pt x="194" y="780"/>
                </a:lnTo>
                <a:lnTo>
                  <a:pt x="194" y="780"/>
                </a:lnTo>
                <a:lnTo>
                  <a:pt x="192" y="776"/>
                </a:lnTo>
                <a:lnTo>
                  <a:pt x="192" y="776"/>
                </a:lnTo>
                <a:lnTo>
                  <a:pt x="192" y="772"/>
                </a:lnTo>
                <a:lnTo>
                  <a:pt x="192" y="772"/>
                </a:lnTo>
                <a:lnTo>
                  <a:pt x="190" y="770"/>
                </a:lnTo>
                <a:lnTo>
                  <a:pt x="190" y="770"/>
                </a:lnTo>
                <a:lnTo>
                  <a:pt x="190" y="768"/>
                </a:lnTo>
                <a:lnTo>
                  <a:pt x="190" y="768"/>
                </a:lnTo>
                <a:lnTo>
                  <a:pt x="200" y="766"/>
                </a:lnTo>
                <a:lnTo>
                  <a:pt x="200" y="766"/>
                </a:lnTo>
                <a:lnTo>
                  <a:pt x="206" y="766"/>
                </a:lnTo>
                <a:lnTo>
                  <a:pt x="206" y="766"/>
                </a:lnTo>
                <a:lnTo>
                  <a:pt x="210" y="766"/>
                </a:lnTo>
                <a:lnTo>
                  <a:pt x="210" y="766"/>
                </a:lnTo>
                <a:lnTo>
                  <a:pt x="214" y="764"/>
                </a:lnTo>
                <a:lnTo>
                  <a:pt x="214" y="764"/>
                </a:lnTo>
                <a:lnTo>
                  <a:pt x="214" y="764"/>
                </a:lnTo>
                <a:lnTo>
                  <a:pt x="214" y="764"/>
                </a:lnTo>
                <a:lnTo>
                  <a:pt x="216" y="762"/>
                </a:lnTo>
                <a:lnTo>
                  <a:pt x="216" y="762"/>
                </a:lnTo>
                <a:lnTo>
                  <a:pt x="216" y="760"/>
                </a:lnTo>
                <a:lnTo>
                  <a:pt x="216" y="760"/>
                </a:lnTo>
                <a:lnTo>
                  <a:pt x="216" y="750"/>
                </a:lnTo>
                <a:lnTo>
                  <a:pt x="216" y="750"/>
                </a:lnTo>
                <a:lnTo>
                  <a:pt x="216" y="742"/>
                </a:lnTo>
                <a:lnTo>
                  <a:pt x="216" y="742"/>
                </a:lnTo>
                <a:lnTo>
                  <a:pt x="216" y="734"/>
                </a:lnTo>
                <a:lnTo>
                  <a:pt x="216" y="734"/>
                </a:lnTo>
                <a:lnTo>
                  <a:pt x="216" y="712"/>
                </a:lnTo>
                <a:lnTo>
                  <a:pt x="216" y="712"/>
                </a:lnTo>
                <a:lnTo>
                  <a:pt x="216" y="688"/>
                </a:lnTo>
                <a:lnTo>
                  <a:pt x="216" y="688"/>
                </a:lnTo>
                <a:lnTo>
                  <a:pt x="216" y="666"/>
                </a:lnTo>
                <a:lnTo>
                  <a:pt x="216" y="666"/>
                </a:lnTo>
                <a:lnTo>
                  <a:pt x="218" y="656"/>
                </a:lnTo>
                <a:lnTo>
                  <a:pt x="218" y="656"/>
                </a:lnTo>
                <a:lnTo>
                  <a:pt x="218" y="644"/>
                </a:lnTo>
                <a:lnTo>
                  <a:pt x="218" y="644"/>
                </a:lnTo>
                <a:lnTo>
                  <a:pt x="218" y="634"/>
                </a:lnTo>
                <a:lnTo>
                  <a:pt x="218" y="634"/>
                </a:lnTo>
                <a:lnTo>
                  <a:pt x="218" y="604"/>
                </a:lnTo>
                <a:lnTo>
                  <a:pt x="218" y="604"/>
                </a:lnTo>
                <a:lnTo>
                  <a:pt x="218" y="574"/>
                </a:lnTo>
                <a:lnTo>
                  <a:pt x="218" y="574"/>
                </a:lnTo>
                <a:lnTo>
                  <a:pt x="220" y="546"/>
                </a:lnTo>
                <a:lnTo>
                  <a:pt x="220" y="546"/>
                </a:lnTo>
                <a:lnTo>
                  <a:pt x="220" y="522"/>
                </a:lnTo>
                <a:lnTo>
                  <a:pt x="220" y="522"/>
                </a:lnTo>
                <a:lnTo>
                  <a:pt x="222" y="506"/>
                </a:lnTo>
                <a:lnTo>
                  <a:pt x="222" y="506"/>
                </a:lnTo>
                <a:lnTo>
                  <a:pt x="224" y="482"/>
                </a:lnTo>
                <a:lnTo>
                  <a:pt x="224" y="482"/>
                </a:lnTo>
                <a:lnTo>
                  <a:pt x="228" y="462"/>
                </a:lnTo>
                <a:lnTo>
                  <a:pt x="228" y="462"/>
                </a:lnTo>
                <a:lnTo>
                  <a:pt x="228" y="458"/>
                </a:lnTo>
                <a:lnTo>
                  <a:pt x="228" y="458"/>
                </a:lnTo>
                <a:lnTo>
                  <a:pt x="232" y="446"/>
                </a:lnTo>
                <a:lnTo>
                  <a:pt x="232" y="446"/>
                </a:lnTo>
                <a:lnTo>
                  <a:pt x="236" y="430"/>
                </a:lnTo>
                <a:lnTo>
                  <a:pt x="236" y="430"/>
                </a:lnTo>
                <a:lnTo>
                  <a:pt x="236" y="418"/>
                </a:lnTo>
                <a:lnTo>
                  <a:pt x="236" y="418"/>
                </a:lnTo>
                <a:lnTo>
                  <a:pt x="236" y="410"/>
                </a:lnTo>
                <a:lnTo>
                  <a:pt x="236" y="410"/>
                </a:lnTo>
                <a:lnTo>
                  <a:pt x="236" y="408"/>
                </a:lnTo>
                <a:lnTo>
                  <a:pt x="236" y="408"/>
                </a:lnTo>
                <a:lnTo>
                  <a:pt x="236" y="400"/>
                </a:lnTo>
                <a:lnTo>
                  <a:pt x="236" y="400"/>
                </a:lnTo>
                <a:lnTo>
                  <a:pt x="236" y="394"/>
                </a:lnTo>
                <a:lnTo>
                  <a:pt x="236" y="394"/>
                </a:lnTo>
                <a:lnTo>
                  <a:pt x="238" y="384"/>
                </a:lnTo>
                <a:lnTo>
                  <a:pt x="238" y="384"/>
                </a:lnTo>
                <a:lnTo>
                  <a:pt x="238" y="376"/>
                </a:lnTo>
                <a:lnTo>
                  <a:pt x="238" y="376"/>
                </a:lnTo>
                <a:lnTo>
                  <a:pt x="236" y="360"/>
                </a:lnTo>
                <a:lnTo>
                  <a:pt x="236" y="360"/>
                </a:lnTo>
                <a:lnTo>
                  <a:pt x="236" y="354"/>
                </a:lnTo>
                <a:lnTo>
                  <a:pt x="236" y="354"/>
                </a:lnTo>
                <a:lnTo>
                  <a:pt x="234" y="348"/>
                </a:lnTo>
                <a:lnTo>
                  <a:pt x="234" y="348"/>
                </a:lnTo>
                <a:lnTo>
                  <a:pt x="236" y="348"/>
                </a:lnTo>
                <a:lnTo>
                  <a:pt x="236" y="348"/>
                </a:lnTo>
                <a:lnTo>
                  <a:pt x="238" y="348"/>
                </a:lnTo>
                <a:lnTo>
                  <a:pt x="238" y="348"/>
                </a:lnTo>
                <a:lnTo>
                  <a:pt x="244" y="346"/>
                </a:lnTo>
                <a:lnTo>
                  <a:pt x="244" y="346"/>
                </a:lnTo>
                <a:lnTo>
                  <a:pt x="250" y="344"/>
                </a:lnTo>
                <a:lnTo>
                  <a:pt x="250" y="344"/>
                </a:lnTo>
                <a:lnTo>
                  <a:pt x="250" y="344"/>
                </a:lnTo>
                <a:lnTo>
                  <a:pt x="250" y="344"/>
                </a:lnTo>
                <a:lnTo>
                  <a:pt x="250" y="338"/>
                </a:lnTo>
                <a:lnTo>
                  <a:pt x="250" y="33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3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8182"/>
            <a:ext cx="10972800" cy="1143000"/>
          </a:xfrm>
        </p:spPr>
        <p:txBody>
          <a:bodyPr/>
          <a:lstStyle/>
          <a:p>
            <a:r>
              <a:rPr lang="en-US" dirty="0"/>
              <a:t>Fishbone diagram</a:t>
            </a:r>
          </a:p>
        </p:txBody>
      </p:sp>
      <p:grpSp>
        <p:nvGrpSpPr>
          <p:cNvPr id="3" name="Group 38"/>
          <p:cNvGrpSpPr/>
          <p:nvPr/>
        </p:nvGrpSpPr>
        <p:grpSpPr>
          <a:xfrm>
            <a:off x="685800" y="1752600"/>
            <a:ext cx="1850241" cy="1498965"/>
            <a:chOff x="528543" y="2746350"/>
            <a:chExt cx="1526959" cy="1237060"/>
          </a:xfr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15" name="Freeform 14"/>
            <p:cNvSpPr/>
            <p:nvPr/>
          </p:nvSpPr>
          <p:spPr>
            <a:xfrm>
              <a:off x="528543" y="2746350"/>
              <a:ext cx="1526959" cy="1237060"/>
            </a:xfrm>
            <a:custGeom>
              <a:avLst/>
              <a:gdLst>
                <a:gd name="connsiteX0" fmla="*/ 142046 w 1526959"/>
                <a:gd name="connsiteY0" fmla="*/ 0 h 1237060"/>
                <a:gd name="connsiteX1" fmla="*/ 1384913 w 1526959"/>
                <a:gd name="connsiteY1" fmla="*/ 0 h 1237060"/>
                <a:gd name="connsiteX2" fmla="*/ 1526959 w 1526959"/>
                <a:gd name="connsiteY2" fmla="*/ 142046 h 1237060"/>
                <a:gd name="connsiteX3" fmla="*/ 1526959 w 1526959"/>
                <a:gd name="connsiteY3" fmla="*/ 710210 h 1237060"/>
                <a:gd name="connsiteX4" fmla="*/ 1384913 w 1526959"/>
                <a:gd name="connsiteY4" fmla="*/ 852256 h 1237060"/>
                <a:gd name="connsiteX5" fmla="*/ 921898 w 1526959"/>
                <a:gd name="connsiteY5" fmla="*/ 852256 h 1237060"/>
                <a:gd name="connsiteX6" fmla="*/ 928249 w 1526959"/>
                <a:gd name="connsiteY6" fmla="*/ 915256 h 1237060"/>
                <a:gd name="connsiteX7" fmla="*/ 1068601 w 1526959"/>
                <a:gd name="connsiteY7" fmla="*/ 1175578 h 1237060"/>
                <a:gd name="connsiteX8" fmla="*/ 1143117 w 1526959"/>
                <a:gd name="connsiteY8" fmla="*/ 1237060 h 1237060"/>
                <a:gd name="connsiteX9" fmla="*/ 1044836 w 1526959"/>
                <a:gd name="connsiteY9" fmla="*/ 1227152 h 1237060"/>
                <a:gd name="connsiteX10" fmla="*/ 664947 w 1526959"/>
                <a:gd name="connsiteY10" fmla="*/ 899750 h 1237060"/>
                <a:gd name="connsiteX11" fmla="*/ 652117 w 1526959"/>
                <a:gd name="connsiteY11" fmla="*/ 852256 h 1237060"/>
                <a:gd name="connsiteX12" fmla="*/ 142046 w 1526959"/>
                <a:gd name="connsiteY12" fmla="*/ 852256 h 1237060"/>
                <a:gd name="connsiteX13" fmla="*/ 0 w 1526959"/>
                <a:gd name="connsiteY13" fmla="*/ 710210 h 1237060"/>
                <a:gd name="connsiteX14" fmla="*/ 0 w 1526959"/>
                <a:gd name="connsiteY14" fmla="*/ 142046 h 1237060"/>
                <a:gd name="connsiteX15" fmla="*/ 142046 w 1526959"/>
                <a:gd name="connsiteY15" fmla="*/ 0 h 123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6959" h="1237060">
                  <a:moveTo>
                    <a:pt x="142046" y="0"/>
                  </a:moveTo>
                  <a:lnTo>
                    <a:pt x="1384913" y="0"/>
                  </a:lnTo>
                  <a:cubicBezTo>
                    <a:pt x="1463363" y="0"/>
                    <a:pt x="1526959" y="63596"/>
                    <a:pt x="1526959" y="142046"/>
                  </a:cubicBezTo>
                  <a:lnTo>
                    <a:pt x="1526959" y="710210"/>
                  </a:lnTo>
                  <a:cubicBezTo>
                    <a:pt x="1526959" y="788660"/>
                    <a:pt x="1463363" y="852256"/>
                    <a:pt x="1384913" y="852256"/>
                  </a:cubicBezTo>
                  <a:lnTo>
                    <a:pt x="921898" y="852256"/>
                  </a:lnTo>
                  <a:lnTo>
                    <a:pt x="928249" y="915256"/>
                  </a:lnTo>
                  <a:cubicBezTo>
                    <a:pt x="948826" y="1015814"/>
                    <a:pt x="998716" y="1105693"/>
                    <a:pt x="1068601" y="1175578"/>
                  </a:cubicBezTo>
                  <a:lnTo>
                    <a:pt x="1143117" y="1237060"/>
                  </a:lnTo>
                  <a:lnTo>
                    <a:pt x="1044836" y="1227152"/>
                  </a:lnTo>
                  <a:cubicBezTo>
                    <a:pt x="868861" y="1191142"/>
                    <a:pt x="725586" y="1065363"/>
                    <a:pt x="664947" y="899750"/>
                  </a:cubicBezTo>
                  <a:lnTo>
                    <a:pt x="652117" y="852256"/>
                  </a:lnTo>
                  <a:lnTo>
                    <a:pt x="142046" y="852256"/>
                  </a:lnTo>
                  <a:cubicBezTo>
                    <a:pt x="63596" y="852256"/>
                    <a:pt x="0" y="788660"/>
                    <a:pt x="0" y="710210"/>
                  </a:cubicBezTo>
                  <a:lnTo>
                    <a:pt x="0" y="142046"/>
                  </a:lnTo>
                  <a:cubicBezTo>
                    <a:pt x="0" y="63596"/>
                    <a:pt x="63596" y="0"/>
                    <a:pt x="142046" y="0"/>
                  </a:cubicBezTo>
                  <a:close/>
                </a:path>
              </a:pathLst>
            </a:cu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4902" y="2815787"/>
              <a:ext cx="1400291" cy="685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5" name="Group 37"/>
          <p:cNvGrpSpPr/>
          <p:nvPr/>
        </p:nvGrpSpPr>
        <p:grpSpPr>
          <a:xfrm>
            <a:off x="2995447" y="1752600"/>
            <a:ext cx="1850241" cy="1498965"/>
            <a:chOff x="2153156" y="2746350"/>
            <a:chExt cx="1526959" cy="1237060"/>
          </a:xfr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16" name="Freeform 15"/>
            <p:cNvSpPr/>
            <p:nvPr/>
          </p:nvSpPr>
          <p:spPr>
            <a:xfrm>
              <a:off x="2153156" y="2746350"/>
              <a:ext cx="1526959" cy="1237060"/>
            </a:xfrm>
            <a:custGeom>
              <a:avLst/>
              <a:gdLst>
                <a:gd name="connsiteX0" fmla="*/ 142046 w 1526959"/>
                <a:gd name="connsiteY0" fmla="*/ 0 h 1237060"/>
                <a:gd name="connsiteX1" fmla="*/ 1384913 w 1526959"/>
                <a:gd name="connsiteY1" fmla="*/ 0 h 1237060"/>
                <a:gd name="connsiteX2" fmla="*/ 1526959 w 1526959"/>
                <a:gd name="connsiteY2" fmla="*/ 142046 h 1237060"/>
                <a:gd name="connsiteX3" fmla="*/ 1526959 w 1526959"/>
                <a:gd name="connsiteY3" fmla="*/ 710210 h 1237060"/>
                <a:gd name="connsiteX4" fmla="*/ 1384913 w 1526959"/>
                <a:gd name="connsiteY4" fmla="*/ 852256 h 1237060"/>
                <a:gd name="connsiteX5" fmla="*/ 921898 w 1526959"/>
                <a:gd name="connsiteY5" fmla="*/ 852256 h 1237060"/>
                <a:gd name="connsiteX6" fmla="*/ 928249 w 1526959"/>
                <a:gd name="connsiteY6" fmla="*/ 915256 h 1237060"/>
                <a:gd name="connsiteX7" fmla="*/ 1068601 w 1526959"/>
                <a:gd name="connsiteY7" fmla="*/ 1175578 h 1237060"/>
                <a:gd name="connsiteX8" fmla="*/ 1143117 w 1526959"/>
                <a:gd name="connsiteY8" fmla="*/ 1237060 h 1237060"/>
                <a:gd name="connsiteX9" fmla="*/ 1044836 w 1526959"/>
                <a:gd name="connsiteY9" fmla="*/ 1227152 h 1237060"/>
                <a:gd name="connsiteX10" fmla="*/ 664947 w 1526959"/>
                <a:gd name="connsiteY10" fmla="*/ 899750 h 1237060"/>
                <a:gd name="connsiteX11" fmla="*/ 652117 w 1526959"/>
                <a:gd name="connsiteY11" fmla="*/ 852256 h 1237060"/>
                <a:gd name="connsiteX12" fmla="*/ 142046 w 1526959"/>
                <a:gd name="connsiteY12" fmla="*/ 852256 h 1237060"/>
                <a:gd name="connsiteX13" fmla="*/ 0 w 1526959"/>
                <a:gd name="connsiteY13" fmla="*/ 710210 h 1237060"/>
                <a:gd name="connsiteX14" fmla="*/ 0 w 1526959"/>
                <a:gd name="connsiteY14" fmla="*/ 142046 h 1237060"/>
                <a:gd name="connsiteX15" fmla="*/ 142046 w 1526959"/>
                <a:gd name="connsiteY15" fmla="*/ 0 h 123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6959" h="1237060">
                  <a:moveTo>
                    <a:pt x="142046" y="0"/>
                  </a:moveTo>
                  <a:lnTo>
                    <a:pt x="1384913" y="0"/>
                  </a:lnTo>
                  <a:cubicBezTo>
                    <a:pt x="1463363" y="0"/>
                    <a:pt x="1526959" y="63596"/>
                    <a:pt x="1526959" y="142046"/>
                  </a:cubicBezTo>
                  <a:lnTo>
                    <a:pt x="1526959" y="710210"/>
                  </a:lnTo>
                  <a:cubicBezTo>
                    <a:pt x="1526959" y="788660"/>
                    <a:pt x="1463363" y="852256"/>
                    <a:pt x="1384913" y="852256"/>
                  </a:cubicBezTo>
                  <a:lnTo>
                    <a:pt x="921898" y="852256"/>
                  </a:lnTo>
                  <a:lnTo>
                    <a:pt x="928249" y="915256"/>
                  </a:lnTo>
                  <a:cubicBezTo>
                    <a:pt x="948826" y="1015814"/>
                    <a:pt x="998716" y="1105693"/>
                    <a:pt x="1068601" y="1175578"/>
                  </a:cubicBezTo>
                  <a:lnTo>
                    <a:pt x="1143117" y="1237060"/>
                  </a:lnTo>
                  <a:lnTo>
                    <a:pt x="1044836" y="1227152"/>
                  </a:lnTo>
                  <a:cubicBezTo>
                    <a:pt x="868861" y="1191142"/>
                    <a:pt x="725586" y="1065363"/>
                    <a:pt x="664947" y="899750"/>
                  </a:cubicBezTo>
                  <a:lnTo>
                    <a:pt x="652117" y="852256"/>
                  </a:lnTo>
                  <a:lnTo>
                    <a:pt x="142046" y="852256"/>
                  </a:lnTo>
                  <a:cubicBezTo>
                    <a:pt x="63596" y="852256"/>
                    <a:pt x="0" y="788660"/>
                    <a:pt x="0" y="710210"/>
                  </a:cubicBezTo>
                  <a:lnTo>
                    <a:pt x="0" y="142046"/>
                  </a:lnTo>
                  <a:cubicBezTo>
                    <a:pt x="0" y="63596"/>
                    <a:pt x="63596" y="0"/>
                    <a:pt x="142046" y="0"/>
                  </a:cubicBezTo>
                  <a:close/>
                </a:path>
              </a:pathLst>
            </a:cu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216489" y="2815787"/>
              <a:ext cx="1400291" cy="685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6" name="Group 36"/>
          <p:cNvGrpSpPr/>
          <p:nvPr/>
        </p:nvGrpSpPr>
        <p:grpSpPr>
          <a:xfrm>
            <a:off x="5305094" y="1752600"/>
            <a:ext cx="1850241" cy="1498965"/>
            <a:chOff x="3777769" y="2746350"/>
            <a:chExt cx="1526959" cy="1237060"/>
          </a:xfr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17" name="Freeform 16"/>
            <p:cNvSpPr/>
            <p:nvPr/>
          </p:nvSpPr>
          <p:spPr>
            <a:xfrm>
              <a:off x="3777769" y="2746350"/>
              <a:ext cx="1526959" cy="1237060"/>
            </a:xfrm>
            <a:custGeom>
              <a:avLst/>
              <a:gdLst>
                <a:gd name="connsiteX0" fmla="*/ 142046 w 1526959"/>
                <a:gd name="connsiteY0" fmla="*/ 0 h 1237060"/>
                <a:gd name="connsiteX1" fmla="*/ 1384913 w 1526959"/>
                <a:gd name="connsiteY1" fmla="*/ 0 h 1237060"/>
                <a:gd name="connsiteX2" fmla="*/ 1526959 w 1526959"/>
                <a:gd name="connsiteY2" fmla="*/ 142046 h 1237060"/>
                <a:gd name="connsiteX3" fmla="*/ 1526959 w 1526959"/>
                <a:gd name="connsiteY3" fmla="*/ 710210 h 1237060"/>
                <a:gd name="connsiteX4" fmla="*/ 1384913 w 1526959"/>
                <a:gd name="connsiteY4" fmla="*/ 852256 h 1237060"/>
                <a:gd name="connsiteX5" fmla="*/ 921898 w 1526959"/>
                <a:gd name="connsiteY5" fmla="*/ 852256 h 1237060"/>
                <a:gd name="connsiteX6" fmla="*/ 928249 w 1526959"/>
                <a:gd name="connsiteY6" fmla="*/ 915256 h 1237060"/>
                <a:gd name="connsiteX7" fmla="*/ 1068601 w 1526959"/>
                <a:gd name="connsiteY7" fmla="*/ 1175578 h 1237060"/>
                <a:gd name="connsiteX8" fmla="*/ 1143117 w 1526959"/>
                <a:gd name="connsiteY8" fmla="*/ 1237060 h 1237060"/>
                <a:gd name="connsiteX9" fmla="*/ 1044836 w 1526959"/>
                <a:gd name="connsiteY9" fmla="*/ 1227152 h 1237060"/>
                <a:gd name="connsiteX10" fmla="*/ 664947 w 1526959"/>
                <a:gd name="connsiteY10" fmla="*/ 899750 h 1237060"/>
                <a:gd name="connsiteX11" fmla="*/ 652117 w 1526959"/>
                <a:gd name="connsiteY11" fmla="*/ 852256 h 1237060"/>
                <a:gd name="connsiteX12" fmla="*/ 142046 w 1526959"/>
                <a:gd name="connsiteY12" fmla="*/ 852256 h 1237060"/>
                <a:gd name="connsiteX13" fmla="*/ 0 w 1526959"/>
                <a:gd name="connsiteY13" fmla="*/ 710210 h 1237060"/>
                <a:gd name="connsiteX14" fmla="*/ 0 w 1526959"/>
                <a:gd name="connsiteY14" fmla="*/ 142046 h 1237060"/>
                <a:gd name="connsiteX15" fmla="*/ 142046 w 1526959"/>
                <a:gd name="connsiteY15" fmla="*/ 0 h 123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6959" h="1237060">
                  <a:moveTo>
                    <a:pt x="142046" y="0"/>
                  </a:moveTo>
                  <a:lnTo>
                    <a:pt x="1384913" y="0"/>
                  </a:lnTo>
                  <a:cubicBezTo>
                    <a:pt x="1463363" y="0"/>
                    <a:pt x="1526959" y="63596"/>
                    <a:pt x="1526959" y="142046"/>
                  </a:cubicBezTo>
                  <a:lnTo>
                    <a:pt x="1526959" y="710210"/>
                  </a:lnTo>
                  <a:cubicBezTo>
                    <a:pt x="1526959" y="788660"/>
                    <a:pt x="1463363" y="852256"/>
                    <a:pt x="1384913" y="852256"/>
                  </a:cubicBezTo>
                  <a:lnTo>
                    <a:pt x="921898" y="852256"/>
                  </a:lnTo>
                  <a:lnTo>
                    <a:pt x="928249" y="915256"/>
                  </a:lnTo>
                  <a:cubicBezTo>
                    <a:pt x="948826" y="1015814"/>
                    <a:pt x="998716" y="1105693"/>
                    <a:pt x="1068601" y="1175578"/>
                  </a:cubicBezTo>
                  <a:lnTo>
                    <a:pt x="1143117" y="1237060"/>
                  </a:lnTo>
                  <a:lnTo>
                    <a:pt x="1044836" y="1227152"/>
                  </a:lnTo>
                  <a:cubicBezTo>
                    <a:pt x="868861" y="1191142"/>
                    <a:pt x="725586" y="1065363"/>
                    <a:pt x="664947" y="899750"/>
                  </a:cubicBezTo>
                  <a:lnTo>
                    <a:pt x="652117" y="852256"/>
                  </a:lnTo>
                  <a:lnTo>
                    <a:pt x="142046" y="852256"/>
                  </a:lnTo>
                  <a:cubicBezTo>
                    <a:pt x="63596" y="852256"/>
                    <a:pt x="0" y="788660"/>
                    <a:pt x="0" y="710210"/>
                  </a:cubicBezTo>
                  <a:lnTo>
                    <a:pt x="0" y="142046"/>
                  </a:lnTo>
                  <a:cubicBezTo>
                    <a:pt x="0" y="63596"/>
                    <a:pt x="63596" y="0"/>
                    <a:pt x="142046" y="0"/>
                  </a:cubicBezTo>
                  <a:close/>
                </a:path>
              </a:pathLst>
            </a:cu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41102" y="2806145"/>
              <a:ext cx="1400291" cy="685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7" name="Group 35"/>
          <p:cNvGrpSpPr/>
          <p:nvPr/>
        </p:nvGrpSpPr>
        <p:grpSpPr>
          <a:xfrm>
            <a:off x="7614741" y="1752600"/>
            <a:ext cx="1850241" cy="1498965"/>
            <a:chOff x="5402382" y="2746350"/>
            <a:chExt cx="1526959" cy="1237060"/>
          </a:xfrm>
          <a:gradFill flip="none" rotWithShape="1">
            <a:gsLst>
              <a:gs pos="0">
                <a:schemeClr val="accent5">
                  <a:lumMod val="75000"/>
                  <a:shade val="30000"/>
                  <a:satMod val="115000"/>
                </a:schemeClr>
              </a:gs>
              <a:gs pos="50000">
                <a:schemeClr val="accent5">
                  <a:lumMod val="75000"/>
                  <a:shade val="67500"/>
                  <a:satMod val="115000"/>
                </a:schemeClr>
              </a:gs>
              <a:gs pos="100000">
                <a:schemeClr val="accent5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</p:grpSpPr>
        <p:sp>
          <p:nvSpPr>
            <p:cNvPr id="18" name="Freeform 17"/>
            <p:cNvSpPr/>
            <p:nvPr/>
          </p:nvSpPr>
          <p:spPr>
            <a:xfrm>
              <a:off x="5402382" y="2746350"/>
              <a:ext cx="1526959" cy="1237060"/>
            </a:xfrm>
            <a:custGeom>
              <a:avLst/>
              <a:gdLst>
                <a:gd name="connsiteX0" fmla="*/ 142046 w 1526959"/>
                <a:gd name="connsiteY0" fmla="*/ 0 h 1237060"/>
                <a:gd name="connsiteX1" fmla="*/ 1384913 w 1526959"/>
                <a:gd name="connsiteY1" fmla="*/ 0 h 1237060"/>
                <a:gd name="connsiteX2" fmla="*/ 1526959 w 1526959"/>
                <a:gd name="connsiteY2" fmla="*/ 142046 h 1237060"/>
                <a:gd name="connsiteX3" fmla="*/ 1526959 w 1526959"/>
                <a:gd name="connsiteY3" fmla="*/ 710210 h 1237060"/>
                <a:gd name="connsiteX4" fmla="*/ 1384913 w 1526959"/>
                <a:gd name="connsiteY4" fmla="*/ 852256 h 1237060"/>
                <a:gd name="connsiteX5" fmla="*/ 921898 w 1526959"/>
                <a:gd name="connsiteY5" fmla="*/ 852256 h 1237060"/>
                <a:gd name="connsiteX6" fmla="*/ 928249 w 1526959"/>
                <a:gd name="connsiteY6" fmla="*/ 915256 h 1237060"/>
                <a:gd name="connsiteX7" fmla="*/ 1068601 w 1526959"/>
                <a:gd name="connsiteY7" fmla="*/ 1175578 h 1237060"/>
                <a:gd name="connsiteX8" fmla="*/ 1143117 w 1526959"/>
                <a:gd name="connsiteY8" fmla="*/ 1237060 h 1237060"/>
                <a:gd name="connsiteX9" fmla="*/ 1044836 w 1526959"/>
                <a:gd name="connsiteY9" fmla="*/ 1227152 h 1237060"/>
                <a:gd name="connsiteX10" fmla="*/ 664947 w 1526959"/>
                <a:gd name="connsiteY10" fmla="*/ 899750 h 1237060"/>
                <a:gd name="connsiteX11" fmla="*/ 652117 w 1526959"/>
                <a:gd name="connsiteY11" fmla="*/ 852256 h 1237060"/>
                <a:gd name="connsiteX12" fmla="*/ 142046 w 1526959"/>
                <a:gd name="connsiteY12" fmla="*/ 852256 h 1237060"/>
                <a:gd name="connsiteX13" fmla="*/ 0 w 1526959"/>
                <a:gd name="connsiteY13" fmla="*/ 710210 h 1237060"/>
                <a:gd name="connsiteX14" fmla="*/ 0 w 1526959"/>
                <a:gd name="connsiteY14" fmla="*/ 142046 h 1237060"/>
                <a:gd name="connsiteX15" fmla="*/ 142046 w 1526959"/>
                <a:gd name="connsiteY15" fmla="*/ 0 h 123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6959" h="1237060">
                  <a:moveTo>
                    <a:pt x="142046" y="0"/>
                  </a:moveTo>
                  <a:lnTo>
                    <a:pt x="1384913" y="0"/>
                  </a:lnTo>
                  <a:cubicBezTo>
                    <a:pt x="1463363" y="0"/>
                    <a:pt x="1526959" y="63596"/>
                    <a:pt x="1526959" y="142046"/>
                  </a:cubicBezTo>
                  <a:lnTo>
                    <a:pt x="1526959" y="710210"/>
                  </a:lnTo>
                  <a:cubicBezTo>
                    <a:pt x="1526959" y="788660"/>
                    <a:pt x="1463363" y="852256"/>
                    <a:pt x="1384913" y="852256"/>
                  </a:cubicBezTo>
                  <a:lnTo>
                    <a:pt x="921898" y="852256"/>
                  </a:lnTo>
                  <a:lnTo>
                    <a:pt x="928249" y="915256"/>
                  </a:lnTo>
                  <a:cubicBezTo>
                    <a:pt x="948826" y="1015814"/>
                    <a:pt x="998716" y="1105693"/>
                    <a:pt x="1068601" y="1175578"/>
                  </a:cubicBezTo>
                  <a:lnTo>
                    <a:pt x="1143117" y="1237060"/>
                  </a:lnTo>
                  <a:lnTo>
                    <a:pt x="1044836" y="1227152"/>
                  </a:lnTo>
                  <a:cubicBezTo>
                    <a:pt x="868861" y="1191142"/>
                    <a:pt x="725586" y="1065363"/>
                    <a:pt x="664947" y="899750"/>
                  </a:cubicBezTo>
                  <a:lnTo>
                    <a:pt x="652117" y="852256"/>
                  </a:lnTo>
                  <a:lnTo>
                    <a:pt x="142046" y="852256"/>
                  </a:lnTo>
                  <a:cubicBezTo>
                    <a:pt x="63596" y="852256"/>
                    <a:pt x="0" y="788660"/>
                    <a:pt x="0" y="710210"/>
                  </a:cubicBezTo>
                  <a:lnTo>
                    <a:pt x="0" y="142046"/>
                  </a:lnTo>
                  <a:cubicBezTo>
                    <a:pt x="0" y="63596"/>
                    <a:pt x="63596" y="0"/>
                    <a:pt x="142046" y="0"/>
                  </a:cubicBezTo>
                  <a:close/>
                </a:path>
              </a:pathLst>
            </a:custGeom>
            <a:grpFill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65715" y="2815787"/>
              <a:ext cx="1400291" cy="685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8" name="Group 42"/>
          <p:cNvGrpSpPr/>
          <p:nvPr/>
        </p:nvGrpSpPr>
        <p:grpSpPr>
          <a:xfrm>
            <a:off x="7614741" y="4312993"/>
            <a:ext cx="1850241" cy="1498965"/>
            <a:chOff x="5402382" y="4634229"/>
            <a:chExt cx="1526959" cy="1237060"/>
          </a:xfr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8900000" scaled="1"/>
            <a:tileRect/>
          </a:gradFill>
        </p:grpSpPr>
        <p:sp>
          <p:nvSpPr>
            <p:cNvPr id="24" name="Freeform 23"/>
            <p:cNvSpPr/>
            <p:nvPr/>
          </p:nvSpPr>
          <p:spPr>
            <a:xfrm flipV="1">
              <a:off x="5402382" y="4634229"/>
              <a:ext cx="1526959" cy="1237060"/>
            </a:xfrm>
            <a:custGeom>
              <a:avLst/>
              <a:gdLst>
                <a:gd name="connsiteX0" fmla="*/ 142046 w 1526959"/>
                <a:gd name="connsiteY0" fmla="*/ 0 h 1237060"/>
                <a:gd name="connsiteX1" fmla="*/ 1384913 w 1526959"/>
                <a:gd name="connsiteY1" fmla="*/ 0 h 1237060"/>
                <a:gd name="connsiteX2" fmla="*/ 1526959 w 1526959"/>
                <a:gd name="connsiteY2" fmla="*/ 142046 h 1237060"/>
                <a:gd name="connsiteX3" fmla="*/ 1526959 w 1526959"/>
                <a:gd name="connsiteY3" fmla="*/ 710210 h 1237060"/>
                <a:gd name="connsiteX4" fmla="*/ 1384913 w 1526959"/>
                <a:gd name="connsiteY4" fmla="*/ 852256 h 1237060"/>
                <a:gd name="connsiteX5" fmla="*/ 921898 w 1526959"/>
                <a:gd name="connsiteY5" fmla="*/ 852256 h 1237060"/>
                <a:gd name="connsiteX6" fmla="*/ 928249 w 1526959"/>
                <a:gd name="connsiteY6" fmla="*/ 915256 h 1237060"/>
                <a:gd name="connsiteX7" fmla="*/ 1068601 w 1526959"/>
                <a:gd name="connsiteY7" fmla="*/ 1175578 h 1237060"/>
                <a:gd name="connsiteX8" fmla="*/ 1143117 w 1526959"/>
                <a:gd name="connsiteY8" fmla="*/ 1237060 h 1237060"/>
                <a:gd name="connsiteX9" fmla="*/ 1044836 w 1526959"/>
                <a:gd name="connsiteY9" fmla="*/ 1227152 h 1237060"/>
                <a:gd name="connsiteX10" fmla="*/ 664947 w 1526959"/>
                <a:gd name="connsiteY10" fmla="*/ 899750 h 1237060"/>
                <a:gd name="connsiteX11" fmla="*/ 652117 w 1526959"/>
                <a:gd name="connsiteY11" fmla="*/ 852256 h 1237060"/>
                <a:gd name="connsiteX12" fmla="*/ 142046 w 1526959"/>
                <a:gd name="connsiteY12" fmla="*/ 852256 h 1237060"/>
                <a:gd name="connsiteX13" fmla="*/ 0 w 1526959"/>
                <a:gd name="connsiteY13" fmla="*/ 710210 h 1237060"/>
                <a:gd name="connsiteX14" fmla="*/ 0 w 1526959"/>
                <a:gd name="connsiteY14" fmla="*/ 142046 h 1237060"/>
                <a:gd name="connsiteX15" fmla="*/ 142046 w 1526959"/>
                <a:gd name="connsiteY15" fmla="*/ 0 h 123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6959" h="1237060">
                  <a:moveTo>
                    <a:pt x="142046" y="0"/>
                  </a:moveTo>
                  <a:lnTo>
                    <a:pt x="1384913" y="0"/>
                  </a:lnTo>
                  <a:cubicBezTo>
                    <a:pt x="1463363" y="0"/>
                    <a:pt x="1526959" y="63596"/>
                    <a:pt x="1526959" y="142046"/>
                  </a:cubicBezTo>
                  <a:lnTo>
                    <a:pt x="1526959" y="710210"/>
                  </a:lnTo>
                  <a:cubicBezTo>
                    <a:pt x="1526959" y="788660"/>
                    <a:pt x="1463363" y="852256"/>
                    <a:pt x="1384913" y="852256"/>
                  </a:cubicBezTo>
                  <a:lnTo>
                    <a:pt x="921898" y="852256"/>
                  </a:lnTo>
                  <a:lnTo>
                    <a:pt x="928249" y="915256"/>
                  </a:lnTo>
                  <a:cubicBezTo>
                    <a:pt x="948826" y="1015814"/>
                    <a:pt x="998716" y="1105693"/>
                    <a:pt x="1068601" y="1175578"/>
                  </a:cubicBezTo>
                  <a:lnTo>
                    <a:pt x="1143117" y="1237060"/>
                  </a:lnTo>
                  <a:lnTo>
                    <a:pt x="1044836" y="1227152"/>
                  </a:lnTo>
                  <a:cubicBezTo>
                    <a:pt x="868861" y="1191142"/>
                    <a:pt x="725586" y="1065363"/>
                    <a:pt x="664947" y="899750"/>
                  </a:cubicBezTo>
                  <a:lnTo>
                    <a:pt x="652117" y="852256"/>
                  </a:lnTo>
                  <a:lnTo>
                    <a:pt x="142046" y="852256"/>
                  </a:lnTo>
                  <a:cubicBezTo>
                    <a:pt x="63596" y="852256"/>
                    <a:pt x="0" y="788660"/>
                    <a:pt x="0" y="710210"/>
                  </a:cubicBezTo>
                  <a:lnTo>
                    <a:pt x="0" y="142046"/>
                  </a:lnTo>
                  <a:cubicBezTo>
                    <a:pt x="0" y="63596"/>
                    <a:pt x="63596" y="0"/>
                    <a:pt x="142046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465715" y="5103608"/>
              <a:ext cx="1400291" cy="685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9" name="Group 41"/>
          <p:cNvGrpSpPr/>
          <p:nvPr/>
        </p:nvGrpSpPr>
        <p:grpSpPr>
          <a:xfrm>
            <a:off x="5305094" y="4312993"/>
            <a:ext cx="1850241" cy="1498965"/>
            <a:chOff x="3777769" y="4634229"/>
            <a:chExt cx="1526959" cy="1237060"/>
          </a:xfr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8900000" scaled="1"/>
            <a:tileRect/>
          </a:gradFill>
        </p:grpSpPr>
        <p:sp>
          <p:nvSpPr>
            <p:cNvPr id="23" name="Freeform 22"/>
            <p:cNvSpPr/>
            <p:nvPr/>
          </p:nvSpPr>
          <p:spPr>
            <a:xfrm flipV="1">
              <a:off x="3777769" y="4634229"/>
              <a:ext cx="1526959" cy="1237060"/>
            </a:xfrm>
            <a:custGeom>
              <a:avLst/>
              <a:gdLst>
                <a:gd name="connsiteX0" fmla="*/ 142046 w 1526959"/>
                <a:gd name="connsiteY0" fmla="*/ 0 h 1237060"/>
                <a:gd name="connsiteX1" fmla="*/ 1384913 w 1526959"/>
                <a:gd name="connsiteY1" fmla="*/ 0 h 1237060"/>
                <a:gd name="connsiteX2" fmla="*/ 1526959 w 1526959"/>
                <a:gd name="connsiteY2" fmla="*/ 142046 h 1237060"/>
                <a:gd name="connsiteX3" fmla="*/ 1526959 w 1526959"/>
                <a:gd name="connsiteY3" fmla="*/ 710210 h 1237060"/>
                <a:gd name="connsiteX4" fmla="*/ 1384913 w 1526959"/>
                <a:gd name="connsiteY4" fmla="*/ 852256 h 1237060"/>
                <a:gd name="connsiteX5" fmla="*/ 921898 w 1526959"/>
                <a:gd name="connsiteY5" fmla="*/ 852256 h 1237060"/>
                <a:gd name="connsiteX6" fmla="*/ 928249 w 1526959"/>
                <a:gd name="connsiteY6" fmla="*/ 915256 h 1237060"/>
                <a:gd name="connsiteX7" fmla="*/ 1068601 w 1526959"/>
                <a:gd name="connsiteY7" fmla="*/ 1175578 h 1237060"/>
                <a:gd name="connsiteX8" fmla="*/ 1143117 w 1526959"/>
                <a:gd name="connsiteY8" fmla="*/ 1237060 h 1237060"/>
                <a:gd name="connsiteX9" fmla="*/ 1044836 w 1526959"/>
                <a:gd name="connsiteY9" fmla="*/ 1227152 h 1237060"/>
                <a:gd name="connsiteX10" fmla="*/ 664947 w 1526959"/>
                <a:gd name="connsiteY10" fmla="*/ 899750 h 1237060"/>
                <a:gd name="connsiteX11" fmla="*/ 652117 w 1526959"/>
                <a:gd name="connsiteY11" fmla="*/ 852256 h 1237060"/>
                <a:gd name="connsiteX12" fmla="*/ 142046 w 1526959"/>
                <a:gd name="connsiteY12" fmla="*/ 852256 h 1237060"/>
                <a:gd name="connsiteX13" fmla="*/ 0 w 1526959"/>
                <a:gd name="connsiteY13" fmla="*/ 710210 h 1237060"/>
                <a:gd name="connsiteX14" fmla="*/ 0 w 1526959"/>
                <a:gd name="connsiteY14" fmla="*/ 142046 h 1237060"/>
                <a:gd name="connsiteX15" fmla="*/ 142046 w 1526959"/>
                <a:gd name="connsiteY15" fmla="*/ 0 h 123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6959" h="1237060">
                  <a:moveTo>
                    <a:pt x="142046" y="0"/>
                  </a:moveTo>
                  <a:lnTo>
                    <a:pt x="1384913" y="0"/>
                  </a:lnTo>
                  <a:cubicBezTo>
                    <a:pt x="1463363" y="0"/>
                    <a:pt x="1526959" y="63596"/>
                    <a:pt x="1526959" y="142046"/>
                  </a:cubicBezTo>
                  <a:lnTo>
                    <a:pt x="1526959" y="710210"/>
                  </a:lnTo>
                  <a:cubicBezTo>
                    <a:pt x="1526959" y="788660"/>
                    <a:pt x="1463363" y="852256"/>
                    <a:pt x="1384913" y="852256"/>
                  </a:cubicBezTo>
                  <a:lnTo>
                    <a:pt x="921898" y="852256"/>
                  </a:lnTo>
                  <a:lnTo>
                    <a:pt x="928249" y="915256"/>
                  </a:lnTo>
                  <a:cubicBezTo>
                    <a:pt x="948826" y="1015814"/>
                    <a:pt x="998716" y="1105693"/>
                    <a:pt x="1068601" y="1175578"/>
                  </a:cubicBezTo>
                  <a:lnTo>
                    <a:pt x="1143117" y="1237060"/>
                  </a:lnTo>
                  <a:lnTo>
                    <a:pt x="1044836" y="1227152"/>
                  </a:lnTo>
                  <a:cubicBezTo>
                    <a:pt x="868861" y="1191142"/>
                    <a:pt x="725586" y="1065363"/>
                    <a:pt x="664947" y="899750"/>
                  </a:cubicBezTo>
                  <a:lnTo>
                    <a:pt x="652117" y="852256"/>
                  </a:lnTo>
                  <a:lnTo>
                    <a:pt x="142046" y="852256"/>
                  </a:lnTo>
                  <a:cubicBezTo>
                    <a:pt x="63596" y="852256"/>
                    <a:pt x="0" y="788660"/>
                    <a:pt x="0" y="710210"/>
                  </a:cubicBezTo>
                  <a:lnTo>
                    <a:pt x="0" y="142046"/>
                  </a:lnTo>
                  <a:cubicBezTo>
                    <a:pt x="0" y="63596"/>
                    <a:pt x="63596" y="0"/>
                    <a:pt x="142046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41102" y="5103608"/>
              <a:ext cx="1400291" cy="685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10" name="Group 40"/>
          <p:cNvGrpSpPr/>
          <p:nvPr/>
        </p:nvGrpSpPr>
        <p:grpSpPr>
          <a:xfrm>
            <a:off x="2995447" y="4312993"/>
            <a:ext cx="1850241" cy="1498965"/>
            <a:chOff x="2153156" y="4634229"/>
            <a:chExt cx="1526959" cy="1237060"/>
          </a:xfr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8900000" scaled="1"/>
            <a:tileRect/>
          </a:gradFill>
        </p:grpSpPr>
        <p:sp>
          <p:nvSpPr>
            <p:cNvPr id="22" name="Freeform 21"/>
            <p:cNvSpPr/>
            <p:nvPr/>
          </p:nvSpPr>
          <p:spPr>
            <a:xfrm flipV="1">
              <a:off x="2153156" y="4634229"/>
              <a:ext cx="1526959" cy="1237060"/>
            </a:xfrm>
            <a:custGeom>
              <a:avLst/>
              <a:gdLst>
                <a:gd name="connsiteX0" fmla="*/ 142046 w 1526959"/>
                <a:gd name="connsiteY0" fmla="*/ 0 h 1237060"/>
                <a:gd name="connsiteX1" fmla="*/ 1384913 w 1526959"/>
                <a:gd name="connsiteY1" fmla="*/ 0 h 1237060"/>
                <a:gd name="connsiteX2" fmla="*/ 1526959 w 1526959"/>
                <a:gd name="connsiteY2" fmla="*/ 142046 h 1237060"/>
                <a:gd name="connsiteX3" fmla="*/ 1526959 w 1526959"/>
                <a:gd name="connsiteY3" fmla="*/ 710210 h 1237060"/>
                <a:gd name="connsiteX4" fmla="*/ 1384913 w 1526959"/>
                <a:gd name="connsiteY4" fmla="*/ 852256 h 1237060"/>
                <a:gd name="connsiteX5" fmla="*/ 921898 w 1526959"/>
                <a:gd name="connsiteY5" fmla="*/ 852256 h 1237060"/>
                <a:gd name="connsiteX6" fmla="*/ 928249 w 1526959"/>
                <a:gd name="connsiteY6" fmla="*/ 915256 h 1237060"/>
                <a:gd name="connsiteX7" fmla="*/ 1068601 w 1526959"/>
                <a:gd name="connsiteY7" fmla="*/ 1175578 h 1237060"/>
                <a:gd name="connsiteX8" fmla="*/ 1143117 w 1526959"/>
                <a:gd name="connsiteY8" fmla="*/ 1237060 h 1237060"/>
                <a:gd name="connsiteX9" fmla="*/ 1044836 w 1526959"/>
                <a:gd name="connsiteY9" fmla="*/ 1227152 h 1237060"/>
                <a:gd name="connsiteX10" fmla="*/ 664947 w 1526959"/>
                <a:gd name="connsiteY10" fmla="*/ 899750 h 1237060"/>
                <a:gd name="connsiteX11" fmla="*/ 652117 w 1526959"/>
                <a:gd name="connsiteY11" fmla="*/ 852256 h 1237060"/>
                <a:gd name="connsiteX12" fmla="*/ 142046 w 1526959"/>
                <a:gd name="connsiteY12" fmla="*/ 852256 h 1237060"/>
                <a:gd name="connsiteX13" fmla="*/ 0 w 1526959"/>
                <a:gd name="connsiteY13" fmla="*/ 710210 h 1237060"/>
                <a:gd name="connsiteX14" fmla="*/ 0 w 1526959"/>
                <a:gd name="connsiteY14" fmla="*/ 142046 h 1237060"/>
                <a:gd name="connsiteX15" fmla="*/ 142046 w 1526959"/>
                <a:gd name="connsiteY15" fmla="*/ 0 h 123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6959" h="1237060">
                  <a:moveTo>
                    <a:pt x="142046" y="0"/>
                  </a:moveTo>
                  <a:lnTo>
                    <a:pt x="1384913" y="0"/>
                  </a:lnTo>
                  <a:cubicBezTo>
                    <a:pt x="1463363" y="0"/>
                    <a:pt x="1526959" y="63596"/>
                    <a:pt x="1526959" y="142046"/>
                  </a:cubicBezTo>
                  <a:lnTo>
                    <a:pt x="1526959" y="710210"/>
                  </a:lnTo>
                  <a:cubicBezTo>
                    <a:pt x="1526959" y="788660"/>
                    <a:pt x="1463363" y="852256"/>
                    <a:pt x="1384913" y="852256"/>
                  </a:cubicBezTo>
                  <a:lnTo>
                    <a:pt x="921898" y="852256"/>
                  </a:lnTo>
                  <a:lnTo>
                    <a:pt x="928249" y="915256"/>
                  </a:lnTo>
                  <a:cubicBezTo>
                    <a:pt x="948826" y="1015814"/>
                    <a:pt x="998716" y="1105693"/>
                    <a:pt x="1068601" y="1175578"/>
                  </a:cubicBezTo>
                  <a:lnTo>
                    <a:pt x="1143117" y="1237060"/>
                  </a:lnTo>
                  <a:lnTo>
                    <a:pt x="1044836" y="1227152"/>
                  </a:lnTo>
                  <a:cubicBezTo>
                    <a:pt x="868861" y="1191142"/>
                    <a:pt x="725586" y="1065363"/>
                    <a:pt x="664947" y="899750"/>
                  </a:cubicBezTo>
                  <a:lnTo>
                    <a:pt x="652117" y="852256"/>
                  </a:lnTo>
                  <a:lnTo>
                    <a:pt x="142046" y="852256"/>
                  </a:lnTo>
                  <a:cubicBezTo>
                    <a:pt x="63596" y="852256"/>
                    <a:pt x="0" y="788660"/>
                    <a:pt x="0" y="710210"/>
                  </a:cubicBezTo>
                  <a:lnTo>
                    <a:pt x="0" y="142046"/>
                  </a:lnTo>
                  <a:cubicBezTo>
                    <a:pt x="0" y="63596"/>
                    <a:pt x="63596" y="0"/>
                    <a:pt x="142046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16489" y="5103608"/>
              <a:ext cx="1400291" cy="685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11" name="Group 39"/>
          <p:cNvGrpSpPr/>
          <p:nvPr/>
        </p:nvGrpSpPr>
        <p:grpSpPr>
          <a:xfrm>
            <a:off x="685800" y="4312993"/>
            <a:ext cx="1850241" cy="1498965"/>
            <a:chOff x="528543" y="4634229"/>
            <a:chExt cx="1526959" cy="1237060"/>
          </a:xfrm>
          <a:gradFill flip="none" rotWithShape="1">
            <a:gsLst>
              <a:gs pos="0">
                <a:schemeClr val="accent3">
                  <a:shade val="30000"/>
                  <a:satMod val="115000"/>
                </a:schemeClr>
              </a:gs>
              <a:gs pos="50000">
                <a:schemeClr val="accent3">
                  <a:shade val="67500"/>
                  <a:satMod val="115000"/>
                </a:schemeClr>
              </a:gs>
              <a:gs pos="100000">
                <a:schemeClr val="accent3">
                  <a:shade val="100000"/>
                  <a:satMod val="115000"/>
                </a:schemeClr>
              </a:gs>
            </a:gsLst>
            <a:lin ang="18900000" scaled="1"/>
            <a:tileRect/>
          </a:gradFill>
        </p:grpSpPr>
        <p:sp>
          <p:nvSpPr>
            <p:cNvPr id="21" name="Freeform 20"/>
            <p:cNvSpPr/>
            <p:nvPr/>
          </p:nvSpPr>
          <p:spPr>
            <a:xfrm flipV="1">
              <a:off x="528543" y="4634229"/>
              <a:ext cx="1526959" cy="1237060"/>
            </a:xfrm>
            <a:custGeom>
              <a:avLst/>
              <a:gdLst>
                <a:gd name="connsiteX0" fmla="*/ 142046 w 1526959"/>
                <a:gd name="connsiteY0" fmla="*/ 0 h 1237060"/>
                <a:gd name="connsiteX1" fmla="*/ 1384913 w 1526959"/>
                <a:gd name="connsiteY1" fmla="*/ 0 h 1237060"/>
                <a:gd name="connsiteX2" fmla="*/ 1526959 w 1526959"/>
                <a:gd name="connsiteY2" fmla="*/ 142046 h 1237060"/>
                <a:gd name="connsiteX3" fmla="*/ 1526959 w 1526959"/>
                <a:gd name="connsiteY3" fmla="*/ 710210 h 1237060"/>
                <a:gd name="connsiteX4" fmla="*/ 1384913 w 1526959"/>
                <a:gd name="connsiteY4" fmla="*/ 852256 h 1237060"/>
                <a:gd name="connsiteX5" fmla="*/ 921898 w 1526959"/>
                <a:gd name="connsiteY5" fmla="*/ 852256 h 1237060"/>
                <a:gd name="connsiteX6" fmla="*/ 928249 w 1526959"/>
                <a:gd name="connsiteY6" fmla="*/ 915256 h 1237060"/>
                <a:gd name="connsiteX7" fmla="*/ 1068601 w 1526959"/>
                <a:gd name="connsiteY7" fmla="*/ 1175578 h 1237060"/>
                <a:gd name="connsiteX8" fmla="*/ 1143117 w 1526959"/>
                <a:gd name="connsiteY8" fmla="*/ 1237060 h 1237060"/>
                <a:gd name="connsiteX9" fmla="*/ 1044836 w 1526959"/>
                <a:gd name="connsiteY9" fmla="*/ 1227152 h 1237060"/>
                <a:gd name="connsiteX10" fmla="*/ 664947 w 1526959"/>
                <a:gd name="connsiteY10" fmla="*/ 899750 h 1237060"/>
                <a:gd name="connsiteX11" fmla="*/ 652117 w 1526959"/>
                <a:gd name="connsiteY11" fmla="*/ 852256 h 1237060"/>
                <a:gd name="connsiteX12" fmla="*/ 142046 w 1526959"/>
                <a:gd name="connsiteY12" fmla="*/ 852256 h 1237060"/>
                <a:gd name="connsiteX13" fmla="*/ 0 w 1526959"/>
                <a:gd name="connsiteY13" fmla="*/ 710210 h 1237060"/>
                <a:gd name="connsiteX14" fmla="*/ 0 w 1526959"/>
                <a:gd name="connsiteY14" fmla="*/ 142046 h 1237060"/>
                <a:gd name="connsiteX15" fmla="*/ 142046 w 1526959"/>
                <a:gd name="connsiteY15" fmla="*/ 0 h 123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26959" h="1237060">
                  <a:moveTo>
                    <a:pt x="142046" y="0"/>
                  </a:moveTo>
                  <a:lnTo>
                    <a:pt x="1384913" y="0"/>
                  </a:lnTo>
                  <a:cubicBezTo>
                    <a:pt x="1463363" y="0"/>
                    <a:pt x="1526959" y="63596"/>
                    <a:pt x="1526959" y="142046"/>
                  </a:cubicBezTo>
                  <a:lnTo>
                    <a:pt x="1526959" y="710210"/>
                  </a:lnTo>
                  <a:cubicBezTo>
                    <a:pt x="1526959" y="788660"/>
                    <a:pt x="1463363" y="852256"/>
                    <a:pt x="1384913" y="852256"/>
                  </a:cubicBezTo>
                  <a:lnTo>
                    <a:pt x="921898" y="852256"/>
                  </a:lnTo>
                  <a:lnTo>
                    <a:pt x="928249" y="915256"/>
                  </a:lnTo>
                  <a:cubicBezTo>
                    <a:pt x="948826" y="1015814"/>
                    <a:pt x="998716" y="1105693"/>
                    <a:pt x="1068601" y="1175578"/>
                  </a:cubicBezTo>
                  <a:lnTo>
                    <a:pt x="1143117" y="1237060"/>
                  </a:lnTo>
                  <a:lnTo>
                    <a:pt x="1044836" y="1227152"/>
                  </a:lnTo>
                  <a:cubicBezTo>
                    <a:pt x="868861" y="1191142"/>
                    <a:pt x="725586" y="1065363"/>
                    <a:pt x="664947" y="899750"/>
                  </a:cubicBezTo>
                  <a:lnTo>
                    <a:pt x="652117" y="852256"/>
                  </a:lnTo>
                  <a:lnTo>
                    <a:pt x="142046" y="852256"/>
                  </a:lnTo>
                  <a:cubicBezTo>
                    <a:pt x="63596" y="852256"/>
                    <a:pt x="0" y="788660"/>
                    <a:pt x="0" y="710210"/>
                  </a:cubicBezTo>
                  <a:lnTo>
                    <a:pt x="0" y="142046"/>
                  </a:lnTo>
                  <a:cubicBezTo>
                    <a:pt x="0" y="63596"/>
                    <a:pt x="63596" y="0"/>
                    <a:pt x="142046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91876" y="5103608"/>
              <a:ext cx="1400291" cy="6858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Your text here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411458" y="3010566"/>
            <a:ext cx="9090583" cy="1554702"/>
            <a:chOff x="926757" y="2963524"/>
            <a:chExt cx="6482836" cy="930955"/>
          </a:xfrm>
        </p:grpSpPr>
        <p:sp>
          <p:nvSpPr>
            <p:cNvPr id="39" name="Freeform 38"/>
            <p:cNvSpPr/>
            <p:nvPr/>
          </p:nvSpPr>
          <p:spPr>
            <a:xfrm>
              <a:off x="926757" y="3429001"/>
              <a:ext cx="6482836" cy="465478"/>
            </a:xfrm>
            <a:custGeom>
              <a:avLst/>
              <a:gdLst>
                <a:gd name="connsiteX0" fmla="*/ 0 w 6482836"/>
                <a:gd name="connsiteY0" fmla="*/ 0 h 465478"/>
                <a:gd name="connsiteX1" fmla="*/ 6482835 w 6482836"/>
                <a:gd name="connsiteY1" fmla="*/ 0 h 465478"/>
                <a:gd name="connsiteX2" fmla="*/ 6482836 w 6482836"/>
                <a:gd name="connsiteY2" fmla="*/ 1 h 465478"/>
                <a:gd name="connsiteX3" fmla="*/ 5721147 w 6482836"/>
                <a:gd name="connsiteY3" fmla="*/ 465478 h 465478"/>
                <a:gd name="connsiteX4" fmla="*/ 5721147 w 6482836"/>
                <a:gd name="connsiteY4" fmla="*/ 232739 h 465478"/>
                <a:gd name="connsiteX5" fmla="*/ 0 w 6482836"/>
                <a:gd name="connsiteY5" fmla="*/ 232739 h 465478"/>
                <a:gd name="connsiteX6" fmla="*/ 0 w 6482836"/>
                <a:gd name="connsiteY6" fmla="*/ 0 h 465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82836" h="465478">
                  <a:moveTo>
                    <a:pt x="0" y="0"/>
                  </a:moveTo>
                  <a:lnTo>
                    <a:pt x="6482835" y="0"/>
                  </a:lnTo>
                  <a:lnTo>
                    <a:pt x="6482836" y="1"/>
                  </a:lnTo>
                  <a:lnTo>
                    <a:pt x="5721147" y="465478"/>
                  </a:lnTo>
                  <a:lnTo>
                    <a:pt x="5721147" y="232739"/>
                  </a:lnTo>
                  <a:lnTo>
                    <a:pt x="0" y="2327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926758" y="2963524"/>
              <a:ext cx="6482835" cy="465477"/>
            </a:xfrm>
            <a:custGeom>
              <a:avLst/>
              <a:gdLst>
                <a:gd name="connsiteX0" fmla="*/ 5721147 w 6482835"/>
                <a:gd name="connsiteY0" fmla="*/ 0 h 465477"/>
                <a:gd name="connsiteX1" fmla="*/ 6482835 w 6482835"/>
                <a:gd name="connsiteY1" fmla="*/ 465477 h 465477"/>
                <a:gd name="connsiteX2" fmla="*/ 0 w 6482835"/>
                <a:gd name="connsiteY2" fmla="*/ 465477 h 465477"/>
                <a:gd name="connsiteX3" fmla="*/ 0 w 6482835"/>
                <a:gd name="connsiteY3" fmla="*/ 232739 h 465477"/>
                <a:gd name="connsiteX4" fmla="*/ 5721147 w 6482835"/>
                <a:gd name="connsiteY4" fmla="*/ 232739 h 465477"/>
                <a:gd name="connsiteX5" fmla="*/ 5721147 w 6482835"/>
                <a:gd name="connsiteY5" fmla="*/ 0 h 46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2835" h="465477">
                  <a:moveTo>
                    <a:pt x="5721147" y="0"/>
                  </a:moveTo>
                  <a:lnTo>
                    <a:pt x="6482835" y="465477"/>
                  </a:lnTo>
                  <a:lnTo>
                    <a:pt x="0" y="465477"/>
                  </a:lnTo>
                  <a:lnTo>
                    <a:pt x="0" y="232739"/>
                  </a:lnTo>
                  <a:lnTo>
                    <a:pt x="5721147" y="232739"/>
                  </a:lnTo>
                  <a:lnTo>
                    <a:pt x="5721147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333061" y="3191645"/>
              <a:ext cx="5194524" cy="276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You can replace this sample text with your own text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10762342" y="3186853"/>
            <a:ext cx="930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32488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Fishbone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940583" y="2613931"/>
            <a:ext cx="1711878" cy="55932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Your text here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45683" y="2613931"/>
            <a:ext cx="1711878" cy="55932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Your text here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50783" y="2613931"/>
            <a:ext cx="1711878" cy="55932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Your text here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3041" y="1779071"/>
            <a:ext cx="1711878" cy="5593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7" name="Rectangle 6"/>
          <p:cNvSpPr/>
          <p:nvPr/>
        </p:nvSpPr>
        <p:spPr>
          <a:xfrm>
            <a:off x="4964425" y="1779071"/>
            <a:ext cx="1711878" cy="5593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Your text here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61051" y="1779071"/>
            <a:ext cx="1711878" cy="5593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Your text here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940583" y="4381742"/>
            <a:ext cx="1711878" cy="55932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Your text here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45683" y="4381743"/>
            <a:ext cx="1711878" cy="55932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Your text here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7550783" y="4381743"/>
            <a:ext cx="1711878" cy="55932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Your text here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3031280" y="5244265"/>
            <a:ext cx="1711878" cy="55932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Your text here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27904" y="5244265"/>
            <a:ext cx="1711878" cy="55932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Your text here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24530" y="5244265"/>
            <a:ext cx="1711878" cy="55932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Your text here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Notched Right Arrow 16"/>
          <p:cNvSpPr/>
          <p:nvPr/>
        </p:nvSpPr>
        <p:spPr>
          <a:xfrm>
            <a:off x="1676400" y="3368771"/>
            <a:ext cx="8086265" cy="838990"/>
          </a:xfrm>
          <a:prstGeom prst="notchedRightArrow">
            <a:avLst>
              <a:gd name="adj1" fmla="val 80303"/>
              <a:gd name="adj2" fmla="val 50000"/>
            </a:avLst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You can replace this sample text with your text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46084" y="4083720"/>
            <a:ext cx="5572081" cy="331698"/>
            <a:chOff x="778891" y="3981052"/>
            <a:chExt cx="5572081" cy="331698"/>
          </a:xfrm>
        </p:grpSpPr>
        <p:cxnSp>
          <p:nvCxnSpPr>
            <p:cNvPr id="19" name="Straight Connector 18"/>
            <p:cNvCxnSpPr/>
            <p:nvPr/>
          </p:nvCxnSpPr>
          <p:spPr>
            <a:xfrm flipH="1">
              <a:off x="2516063" y="3981052"/>
              <a:ext cx="364410" cy="298021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4145446" y="4014729"/>
              <a:ext cx="364410" cy="298021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986562" y="3988232"/>
              <a:ext cx="364410" cy="298021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778891" y="3981053"/>
              <a:ext cx="364410" cy="298021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31"/>
          <p:cNvGrpSpPr/>
          <p:nvPr/>
        </p:nvGrpSpPr>
        <p:grpSpPr>
          <a:xfrm flipV="1">
            <a:off x="3143041" y="3124716"/>
            <a:ext cx="5557776" cy="350685"/>
            <a:chOff x="683307" y="4492101"/>
            <a:chExt cx="5822083" cy="367362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2441360" y="4492101"/>
              <a:ext cx="381740" cy="312193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259618" y="4492101"/>
              <a:ext cx="381740" cy="312193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6123650" y="4500980"/>
              <a:ext cx="381740" cy="312193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83307" y="4547270"/>
              <a:ext cx="381740" cy="312193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35"/>
          <p:cNvGrpSpPr/>
          <p:nvPr/>
        </p:nvGrpSpPr>
        <p:grpSpPr>
          <a:xfrm flipV="1">
            <a:off x="2296722" y="2311564"/>
            <a:ext cx="5581790" cy="315185"/>
            <a:chOff x="658151" y="4492101"/>
            <a:chExt cx="5847239" cy="330174"/>
          </a:xfrm>
        </p:grpSpPr>
        <p:cxnSp>
          <p:nvCxnSpPr>
            <p:cNvPr id="37" name="Straight Connector 36"/>
            <p:cNvCxnSpPr/>
            <p:nvPr/>
          </p:nvCxnSpPr>
          <p:spPr>
            <a:xfrm flipH="1">
              <a:off x="2441360" y="4492101"/>
              <a:ext cx="381740" cy="312193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4259618" y="4492101"/>
              <a:ext cx="381740" cy="312193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123650" y="4500980"/>
              <a:ext cx="381740" cy="312193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58151" y="4510082"/>
              <a:ext cx="381740" cy="312193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9"/>
          <p:cNvGrpSpPr/>
          <p:nvPr/>
        </p:nvGrpSpPr>
        <p:grpSpPr>
          <a:xfrm>
            <a:off x="2343378" y="4922714"/>
            <a:ext cx="5567176" cy="342038"/>
            <a:chOff x="673460" y="4454869"/>
            <a:chExt cx="5831930" cy="358304"/>
          </a:xfrm>
        </p:grpSpPr>
        <p:cxnSp>
          <p:nvCxnSpPr>
            <p:cNvPr id="41" name="Straight Connector 40"/>
            <p:cNvCxnSpPr/>
            <p:nvPr/>
          </p:nvCxnSpPr>
          <p:spPr>
            <a:xfrm flipH="1">
              <a:off x="2441360" y="4492101"/>
              <a:ext cx="381740" cy="312193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4259618" y="4492101"/>
              <a:ext cx="381740" cy="312193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H="1">
              <a:off x="6123650" y="4500980"/>
              <a:ext cx="381740" cy="312193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673460" y="4454869"/>
              <a:ext cx="381740" cy="312193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/>
          <p:cNvSpPr/>
          <p:nvPr/>
        </p:nvSpPr>
        <p:spPr>
          <a:xfrm>
            <a:off x="9840424" y="2880106"/>
            <a:ext cx="1768094" cy="1768094"/>
          </a:xfrm>
          <a:prstGeom prst="ellipse">
            <a:avLst/>
          </a:prstGeom>
          <a:solidFill>
            <a:schemeClr val="bg2">
              <a:lumMod val="75000"/>
            </a:schemeClr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>
                <a:solidFill>
                  <a:schemeClr val="tx1"/>
                </a:solidFill>
                <a:latin typeface="Tw Cen MT Condensed Extra Bold" panose="020B0803020202020204" pitchFamily="34" charset="0"/>
              </a:rPr>
              <a:t>Your text here</a:t>
            </a:r>
            <a:endParaRPr lang="en-US" sz="2400" dirty="0">
              <a:solidFill>
                <a:schemeClr val="tx1"/>
              </a:solidFill>
              <a:latin typeface="Tw Cen MT Condensed Extra Bold" panose="020B0803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37154" y="2613931"/>
            <a:ext cx="1711878" cy="55932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Your text here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80281" y="4363384"/>
            <a:ext cx="1711878" cy="559327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Your text here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281215" y="1779071"/>
            <a:ext cx="1711878" cy="55932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Your text here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230774" y="5244265"/>
            <a:ext cx="1711878" cy="55932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Your text here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0EA16D2-A425-44E7-ACB9-1F3DCD615391}"/>
              </a:ext>
            </a:extLst>
          </p:cNvPr>
          <p:cNvSpPr/>
          <p:nvPr/>
        </p:nvSpPr>
        <p:spPr>
          <a:xfrm>
            <a:off x="9905519" y="2932414"/>
            <a:ext cx="1220161" cy="1557198"/>
          </a:xfrm>
          <a:custGeom>
            <a:avLst/>
            <a:gdLst>
              <a:gd name="connsiteX0" fmla="*/ 1516857 w 2286902"/>
              <a:gd name="connsiteY0" fmla="*/ 0 h 2918596"/>
              <a:gd name="connsiteX1" fmla="*/ 2239881 w 2286902"/>
              <a:gd name="connsiteY1" fmla="*/ 183077 h 2918596"/>
              <a:gd name="connsiteX2" fmla="*/ 2286902 w 2286902"/>
              <a:gd name="connsiteY2" fmla="*/ 211643 h 2918596"/>
              <a:gd name="connsiteX3" fmla="*/ 937585 w 2286902"/>
              <a:gd name="connsiteY3" fmla="*/ 2918596 h 2918596"/>
              <a:gd name="connsiteX4" fmla="*/ 926428 w 2286902"/>
              <a:gd name="connsiteY4" fmla="*/ 2914512 h 2918596"/>
              <a:gd name="connsiteX5" fmla="*/ 0 w 2286902"/>
              <a:gd name="connsiteY5" fmla="*/ 1516857 h 2918596"/>
              <a:gd name="connsiteX6" fmla="*/ 1516857 w 2286902"/>
              <a:gd name="connsiteY6" fmla="*/ 0 h 291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902" h="2918596">
                <a:moveTo>
                  <a:pt x="1516857" y="0"/>
                </a:moveTo>
                <a:cubicBezTo>
                  <a:pt x="1778650" y="0"/>
                  <a:pt x="2024953" y="66321"/>
                  <a:pt x="2239881" y="183077"/>
                </a:cubicBezTo>
                <a:lnTo>
                  <a:pt x="2286902" y="211643"/>
                </a:lnTo>
                <a:lnTo>
                  <a:pt x="937585" y="2918596"/>
                </a:lnTo>
                <a:lnTo>
                  <a:pt x="926428" y="2914512"/>
                </a:lnTo>
                <a:cubicBezTo>
                  <a:pt x="382005" y="2684241"/>
                  <a:pt x="0" y="2145160"/>
                  <a:pt x="0" y="1516857"/>
                </a:cubicBezTo>
                <a:cubicBezTo>
                  <a:pt x="0" y="679120"/>
                  <a:pt x="679120" y="0"/>
                  <a:pt x="1516857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5000"/>
                  <a:lumOff val="95000"/>
                  <a:alpha val="59000"/>
                </a:schemeClr>
              </a:gs>
              <a:gs pos="100000">
                <a:schemeClr val="bg1">
                  <a:alpha val="17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80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6" grpId="0" animBg="1"/>
      <p:bldP spid="44" grpId="0" animBg="1"/>
      <p:bldP spid="45" grpId="0" animBg="1"/>
      <p:bldP spid="47" grpId="0" animBg="1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76F0967-BD0D-4D3E-A5E7-F86074FF64D3}"/>
              </a:ext>
            </a:extLst>
          </p:cNvPr>
          <p:cNvGrpSpPr/>
          <p:nvPr/>
        </p:nvGrpSpPr>
        <p:grpSpPr>
          <a:xfrm flipH="1">
            <a:off x="6125497" y="3814915"/>
            <a:ext cx="3549445" cy="658035"/>
            <a:chOff x="2698954" y="3967316"/>
            <a:chExt cx="3549445" cy="65803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B1BFC6-25A5-4350-BD95-A181623EDB14}"/>
                </a:ext>
              </a:extLst>
            </p:cNvPr>
            <p:cNvCxnSpPr/>
            <p:nvPr/>
          </p:nvCxnSpPr>
          <p:spPr>
            <a:xfrm flipH="1">
              <a:off x="2698954" y="3967316"/>
              <a:ext cx="3549445" cy="0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FA7D120-D66B-4894-8C64-D410ED2231EB}"/>
                </a:ext>
              </a:extLst>
            </p:cNvPr>
            <p:cNvCxnSpPr/>
            <p:nvPr/>
          </p:nvCxnSpPr>
          <p:spPr>
            <a:xfrm>
              <a:off x="2698954" y="3967316"/>
              <a:ext cx="0" cy="658035"/>
            </a:xfrm>
            <a:prstGeom prst="line">
              <a:avLst/>
            </a:prstGeom>
            <a:ln w="28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D71DFF-05DC-4650-9020-BBB5BE2279F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095999" y="2900515"/>
            <a:ext cx="1" cy="1572436"/>
          </a:xfrm>
          <a:prstGeom prst="line">
            <a:avLst/>
          </a:prstGeom>
          <a:ln w="2857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DD57D5B-ED50-4A27-B27D-D3A92BDF8A70}"/>
              </a:ext>
            </a:extLst>
          </p:cNvPr>
          <p:cNvSpPr/>
          <p:nvPr/>
        </p:nvSpPr>
        <p:spPr>
          <a:xfrm>
            <a:off x="983225" y="4472951"/>
            <a:ext cx="3126658" cy="69881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31894F-BB43-4A9A-8D4A-8953E4F3D6DF}"/>
              </a:ext>
            </a:extLst>
          </p:cNvPr>
          <p:cNvSpPr/>
          <p:nvPr/>
        </p:nvSpPr>
        <p:spPr>
          <a:xfrm>
            <a:off x="4532671" y="4472951"/>
            <a:ext cx="3126658" cy="69881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B09518-8889-456B-B845-D8A78EC6B754}"/>
              </a:ext>
            </a:extLst>
          </p:cNvPr>
          <p:cNvSpPr/>
          <p:nvPr/>
        </p:nvSpPr>
        <p:spPr>
          <a:xfrm>
            <a:off x="8082117" y="4472951"/>
            <a:ext cx="3126658" cy="698815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7B3D54-7440-4073-BAF7-F20E032058AF}"/>
              </a:ext>
            </a:extLst>
          </p:cNvPr>
          <p:cNvCxnSpPr>
            <a:cxnSpLocks/>
          </p:cNvCxnSpPr>
          <p:nvPr/>
        </p:nvCxnSpPr>
        <p:spPr>
          <a:xfrm flipH="1">
            <a:off x="2546554" y="3814916"/>
            <a:ext cx="3549445" cy="0"/>
          </a:xfrm>
          <a:prstGeom prst="line">
            <a:avLst/>
          </a:prstGeom>
          <a:ln w="2857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6EB2C8-F335-4A34-90BD-6583459B0B23}"/>
              </a:ext>
            </a:extLst>
          </p:cNvPr>
          <p:cNvCxnSpPr>
            <a:endCxn id="3" idx="0"/>
          </p:cNvCxnSpPr>
          <p:nvPr/>
        </p:nvCxnSpPr>
        <p:spPr>
          <a:xfrm>
            <a:off x="2546554" y="3814916"/>
            <a:ext cx="0" cy="658035"/>
          </a:xfrm>
          <a:prstGeom prst="line">
            <a:avLst/>
          </a:prstGeom>
          <a:ln w="2857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14EA7F-30C3-4112-8637-E184B015C566}"/>
              </a:ext>
            </a:extLst>
          </p:cNvPr>
          <p:cNvGrpSpPr/>
          <p:nvPr/>
        </p:nvGrpSpPr>
        <p:grpSpPr>
          <a:xfrm>
            <a:off x="5855108" y="2900514"/>
            <a:ext cx="481781" cy="481781"/>
            <a:chOff x="9478297" y="1084007"/>
            <a:chExt cx="481781" cy="48178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DCC8F25-F307-42CF-A716-5297D7E44958}"/>
                </a:ext>
              </a:extLst>
            </p:cNvPr>
            <p:cNvSpPr/>
            <p:nvPr/>
          </p:nvSpPr>
          <p:spPr>
            <a:xfrm>
              <a:off x="9478297" y="1084007"/>
              <a:ext cx="481781" cy="4817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C77CA46-6D73-4A07-A726-A9EE622A0A24}"/>
                </a:ext>
              </a:extLst>
            </p:cNvPr>
            <p:cNvCxnSpPr>
              <a:cxnSpLocks/>
            </p:cNvCxnSpPr>
            <p:nvPr/>
          </p:nvCxnSpPr>
          <p:spPr>
            <a:xfrm>
              <a:off x="9719187" y="1084007"/>
              <a:ext cx="0" cy="481781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B3C628C-9C82-4AE3-8C70-693006464060}"/>
              </a:ext>
            </a:extLst>
          </p:cNvPr>
          <p:cNvGrpSpPr/>
          <p:nvPr/>
        </p:nvGrpSpPr>
        <p:grpSpPr>
          <a:xfrm>
            <a:off x="5855108" y="2900514"/>
            <a:ext cx="481781" cy="481781"/>
            <a:chOff x="9478297" y="1084007"/>
            <a:chExt cx="481781" cy="481781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083B342-4CD6-4C71-9B7F-085CAC8A36F5}"/>
                </a:ext>
              </a:extLst>
            </p:cNvPr>
            <p:cNvSpPr/>
            <p:nvPr/>
          </p:nvSpPr>
          <p:spPr>
            <a:xfrm>
              <a:off x="9478297" y="1084007"/>
              <a:ext cx="481781" cy="481781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9EEFB2C-CBDE-43B3-81E0-29A2450F34DF}"/>
                </a:ext>
              </a:extLst>
            </p:cNvPr>
            <p:cNvCxnSpPr>
              <a:cxnSpLocks/>
            </p:cNvCxnSpPr>
            <p:nvPr/>
          </p:nvCxnSpPr>
          <p:spPr>
            <a:xfrm>
              <a:off x="9719187" y="1084007"/>
              <a:ext cx="0" cy="481781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1A4C1F-45D0-4CCB-A65E-6B5AA03DA02A}"/>
              </a:ext>
            </a:extLst>
          </p:cNvPr>
          <p:cNvGrpSpPr/>
          <p:nvPr/>
        </p:nvGrpSpPr>
        <p:grpSpPr>
          <a:xfrm>
            <a:off x="5855108" y="2900513"/>
            <a:ext cx="481781" cy="481781"/>
            <a:chOff x="9478297" y="1084007"/>
            <a:chExt cx="481781" cy="481781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9E526A9-D3AD-4291-B7FE-3EA0F0A9852B}"/>
                </a:ext>
              </a:extLst>
            </p:cNvPr>
            <p:cNvSpPr/>
            <p:nvPr/>
          </p:nvSpPr>
          <p:spPr>
            <a:xfrm>
              <a:off x="9478297" y="1084007"/>
              <a:ext cx="481781" cy="48178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5BCBC08-2B2D-4219-A8C5-1E84A0ADF9E2}"/>
                </a:ext>
              </a:extLst>
            </p:cNvPr>
            <p:cNvCxnSpPr>
              <a:cxnSpLocks/>
            </p:cNvCxnSpPr>
            <p:nvPr/>
          </p:nvCxnSpPr>
          <p:spPr>
            <a:xfrm>
              <a:off x="9719187" y="1084007"/>
              <a:ext cx="0" cy="481781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67E7BDF-5074-4DBE-A816-F80878559785}"/>
              </a:ext>
            </a:extLst>
          </p:cNvPr>
          <p:cNvSpPr/>
          <p:nvPr/>
        </p:nvSpPr>
        <p:spPr>
          <a:xfrm>
            <a:off x="3962400" y="1946787"/>
            <a:ext cx="4267200" cy="953729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29A68F-E13C-4220-87E3-E81156705A4A}"/>
              </a:ext>
            </a:extLst>
          </p:cNvPr>
          <p:cNvSpPr txBox="1"/>
          <p:nvPr/>
        </p:nvSpPr>
        <p:spPr>
          <a:xfrm>
            <a:off x="4315959" y="2201698"/>
            <a:ext cx="3560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Your text about Cause here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B2F6C68-8A59-428F-9E64-873F46CE1EB6}"/>
              </a:ext>
            </a:extLst>
          </p:cNvPr>
          <p:cNvSpPr txBox="1"/>
          <p:nvPr/>
        </p:nvSpPr>
        <p:spPr>
          <a:xfrm>
            <a:off x="1312242" y="4591525"/>
            <a:ext cx="246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Result 1 goes here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03FB05-F128-4461-80AC-8F6B082D4B37}"/>
              </a:ext>
            </a:extLst>
          </p:cNvPr>
          <p:cNvSpPr txBox="1"/>
          <p:nvPr/>
        </p:nvSpPr>
        <p:spPr>
          <a:xfrm>
            <a:off x="8411133" y="4591524"/>
            <a:ext cx="246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Result 2 goes here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455C1BA-16A0-44F3-AFD9-77AB86541BB9}"/>
              </a:ext>
            </a:extLst>
          </p:cNvPr>
          <p:cNvSpPr txBox="1"/>
          <p:nvPr/>
        </p:nvSpPr>
        <p:spPr>
          <a:xfrm>
            <a:off x="4861688" y="4591526"/>
            <a:ext cx="2468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Result 3 goes here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2201433-B78C-4EE4-AC27-C537A315E349}"/>
              </a:ext>
            </a:extLst>
          </p:cNvPr>
          <p:cNvSpPr txBox="1"/>
          <p:nvPr/>
        </p:nvSpPr>
        <p:spPr>
          <a:xfrm>
            <a:off x="987486" y="5171764"/>
            <a:ext cx="3122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Your explanation about Result 1 goes here</a:t>
            </a:r>
            <a:endParaRPr lang="en-IN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F0ED1A-2A50-445E-9750-24892F77B354}"/>
              </a:ext>
            </a:extLst>
          </p:cNvPr>
          <p:cNvSpPr txBox="1"/>
          <p:nvPr/>
        </p:nvSpPr>
        <p:spPr>
          <a:xfrm>
            <a:off x="8082117" y="5171764"/>
            <a:ext cx="3122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Your explanation about Result 2 goes here</a:t>
            </a:r>
            <a:endParaRPr lang="en-IN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61D5CA-2174-40D9-9C08-27EFAAAFFA91}"/>
              </a:ext>
            </a:extLst>
          </p:cNvPr>
          <p:cNvSpPr txBox="1"/>
          <p:nvPr/>
        </p:nvSpPr>
        <p:spPr>
          <a:xfrm>
            <a:off x="4532671" y="5209664"/>
            <a:ext cx="3122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Your explanation about Result 3 goes here</a:t>
            </a:r>
            <a:endParaRPr lang="en-IN" sz="2000" dirty="0"/>
          </a:p>
        </p:txBody>
      </p:sp>
      <p:sp>
        <p:nvSpPr>
          <p:cNvPr id="42" name="Title 41">
            <a:extLst>
              <a:ext uri="{FF2B5EF4-FFF2-40B4-BE49-F238E27FC236}">
                <a16:creationId xmlns:a16="http://schemas.microsoft.com/office/drawing/2014/main" id="{1F6DFC60-F982-47A5-BDF0-3F1A1C07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1 Cause 3 Effects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572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1.85185E-6 L 0 0.0882 " pathEditMode="relative" rAng="0" ptsTypes="AA">
                                          <p:cBhvr>
                                            <p:cTn id="11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54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35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0882 L -0.29115 0.09815 " pathEditMode="relative" rAng="0" ptsTypes="AA">
                                          <p:cBhvr>
                                            <p:cTn id="17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557" y="48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9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20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42" presetClass="path" presetSubtype="0" accel="50000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9115 0.09815 L -0.29115 0.1581 " pathEditMode="relative" rAng="0" ptsTypes="AA" p14:bounceEnd="52000">
                                          <p:cBhvr>
                                            <p:cTn id="23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98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5" presetID="19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6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C0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7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C00000"/>
                                          </p:to>
                                        </p:animClr>
                                        <p:set>
                                          <p:cBhvr>
                                            <p:cTn id="28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9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1.85185E-6 L 0 0.0882 " pathEditMode="relative" rAng="0" ptsTypes="AA">
                                          <p:cBhvr>
                                            <p:cTn id="41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39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3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44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6" presetID="35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0882 L 0.29349 0.09815 " pathEditMode="relative" rAng="0" ptsTypes="AA">
                                          <p:cBhvr>
                                            <p:cTn id="47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674" y="48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49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50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2" presetID="42" presetClass="path" presetSubtype="0" accel="50000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9349 0.09815 L 0.29349 0.15903 " pathEditMode="relative" rAng="0" ptsTypes="AA" p14:bounceEnd="52000">
                                          <p:cBhvr>
                                            <p:cTn id="53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55" presetID="19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31859B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31859B"/>
                                          </p:to>
                                        </p:animClr>
                                        <p:set>
                                          <p:cBhvr>
                                            <p:cTn id="5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9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0" presetID="42" presetClass="path" presetSubtype="0" accel="50000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1.85185E-6 L 0 0.1581 " pathEditMode="relative" rAng="0" ptsTypes="AA" p14:bounceEnd="40000">
                                          <p:cBhvr>
                                            <p:cTn id="71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8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73" presetID="19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4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E36C09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75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36C09"/>
                                          </p:to>
                                        </p:animClr>
                                        <p:set>
                                          <p:cBhvr>
                                            <p:cTn id="76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7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38" grpId="0"/>
          <p:bldP spid="39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8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1.85185E-6 L 0 0.0882 " pathEditMode="relative" rAng="0" ptsTypes="AA">
                                          <p:cBhvr>
                                            <p:cTn id="11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54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13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14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35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0882 L -0.29115 0.09815 " pathEditMode="relative" rAng="0" ptsTypes="AA">
                                          <p:cBhvr>
                                            <p:cTn id="17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14557" y="48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9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20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0.29115 0.09815 L -0.29115 0.1581 " pathEditMode="relative" rAng="0" ptsTypes="AA">
                                          <p:cBhvr>
                                            <p:cTn id="23" dur="2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298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25" presetID="19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26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C0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27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C00000"/>
                                          </p:to>
                                        </p:animClr>
                                        <p:set>
                                          <p:cBhvr>
                                            <p:cTn id="28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29" dur="2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2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38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0" presetID="42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1.85185E-6 L 0 0.0882 " pathEditMode="relative" rAng="0" ptsTypes="AA">
                                          <p:cBhvr>
                                            <p:cTn id="41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4398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43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5400000">
                                          <p:cBhvr>
                                            <p:cTn id="44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6" presetID="35" presetClass="path" presetSubtype="0" accel="50000" de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0.0882 L 0.29349 0.09815 " pathEditMode="relative" rAng="0" ptsTypes="AA">
                                          <p:cBhvr>
                                            <p:cTn id="47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4674" y="486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49" presetID="8" presetClass="emph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5400000">
                                          <p:cBhvr>
                                            <p:cTn id="50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52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29349 0.09815 L 0.29349 0.15903 " pathEditMode="relative" rAng="0" ptsTypes="AA">
                                          <p:cBhvr>
                                            <p:cTn id="53" dur="25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3032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1750"/>
                                </p:stCondLst>
                                <p:childTnLst>
                                  <p:par>
                                    <p:cTn id="55" presetID="19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56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31859B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57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31859B"/>
                                          </p:to>
                                        </p:animClr>
                                        <p:set>
                                          <p:cBhvr>
                                            <p:cTn id="58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59" dur="25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60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12" presetClass="entr" presetSubtype="1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down)">
                                          <p:cBhvr>
                                            <p:cTn id="68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0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 -1.85185E-6 L 0 0.1581 " pathEditMode="relative" rAng="0" ptsTypes="AA">
                                          <p:cBhvr>
                                            <p:cTn id="71" dur="25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7894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750"/>
                                </p:stCondLst>
                                <p:childTnLst>
                                  <p:par>
                                    <p:cTn id="73" presetID="19" presetClass="emph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74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E36C09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75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E36C09"/>
                                          </p:to>
                                        </p:animClr>
                                        <p:set>
                                          <p:cBhvr>
                                            <p:cTn id="76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77" dur="25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80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/>
          <p:bldP spid="38" grpId="0"/>
          <p:bldP spid="39" grpId="0"/>
          <p:bldP spid="40" grpId="0"/>
        </p:bldLst>
      </p:timing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DA769DE-DF59-4B30-B6A1-DD50DF8BB7A8}"/>
              </a:ext>
            </a:extLst>
          </p:cNvPr>
          <p:cNvGrpSpPr/>
          <p:nvPr/>
        </p:nvGrpSpPr>
        <p:grpSpPr>
          <a:xfrm>
            <a:off x="533400" y="1405799"/>
            <a:ext cx="3533313" cy="2379215"/>
            <a:chOff x="533400" y="1405799"/>
            <a:chExt cx="3533313" cy="2379215"/>
          </a:xfrm>
        </p:grpSpPr>
        <p:grpSp>
          <p:nvGrpSpPr>
            <p:cNvPr id="11" name="Group 10"/>
            <p:cNvGrpSpPr/>
            <p:nvPr/>
          </p:nvGrpSpPr>
          <p:grpSpPr>
            <a:xfrm>
              <a:off x="533400" y="1405799"/>
              <a:ext cx="3533313" cy="2379215"/>
              <a:chOff x="284085" y="1091953"/>
              <a:chExt cx="3533313" cy="2379215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1890944" y="1544714"/>
                <a:ext cx="1926454" cy="192645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/>
              <p:cNvSpPr/>
              <p:nvPr/>
            </p:nvSpPr>
            <p:spPr>
              <a:xfrm>
                <a:off x="284085" y="1091953"/>
                <a:ext cx="1606859" cy="452761"/>
              </a:xfrm>
              <a:prstGeom prst="rect">
                <a:avLst/>
              </a:prstGeom>
              <a:ln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Tw Cen MT Condensed Extra Bold" panose="020B0803020202020204" pitchFamily="34" charset="0"/>
                  </a:rPr>
                  <a:t>Cause 1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H="1">
                <a:off x="355107" y="2015231"/>
                <a:ext cx="200635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H="1">
                <a:off x="790113" y="2459115"/>
                <a:ext cx="200635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>
                <a:off x="1216240" y="2867487"/>
                <a:ext cx="2006353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1039427" y="2001460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Cause 1a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71726" y="2416945"/>
              <a:ext cx="143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Cause 1b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617954" y="2818205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Cause 1c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1A1A078-F21A-4C05-9F99-BF15963000CD}"/>
              </a:ext>
            </a:extLst>
          </p:cNvPr>
          <p:cNvGrpSpPr/>
          <p:nvPr/>
        </p:nvGrpSpPr>
        <p:grpSpPr>
          <a:xfrm>
            <a:off x="3136036" y="1396923"/>
            <a:ext cx="3533313" cy="2379215"/>
            <a:chOff x="3136036" y="1396923"/>
            <a:chExt cx="3533313" cy="2379215"/>
          </a:xfrm>
        </p:grpSpPr>
        <p:grpSp>
          <p:nvGrpSpPr>
            <p:cNvPr id="18" name="Group 17"/>
            <p:cNvGrpSpPr/>
            <p:nvPr/>
          </p:nvGrpSpPr>
          <p:grpSpPr>
            <a:xfrm>
              <a:off x="3136036" y="1396923"/>
              <a:ext cx="3533313" cy="2379215"/>
              <a:chOff x="284085" y="1091953"/>
              <a:chExt cx="3533313" cy="2379215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>
                <a:off x="1890944" y="1544714"/>
                <a:ext cx="1926454" cy="19264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Rectangle 19"/>
              <p:cNvSpPr/>
              <p:nvPr/>
            </p:nvSpPr>
            <p:spPr>
              <a:xfrm>
                <a:off x="284085" y="1091953"/>
                <a:ext cx="1606859" cy="452761"/>
              </a:xfrm>
              <a:prstGeom prst="rect">
                <a:avLst/>
              </a:prstGeom>
              <a:ln/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Tw Cen MT Condensed Extra Bold" panose="020B0803020202020204" pitchFamily="34" charset="0"/>
                  </a:rPr>
                  <a:t>Cause 3</a:t>
                </a: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 flipH="1">
                <a:off x="355107" y="2015231"/>
                <a:ext cx="2006353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H="1">
                <a:off x="790113" y="2459115"/>
                <a:ext cx="2006353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>
                <a:off x="1216240" y="2867487"/>
                <a:ext cx="2006353" cy="0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3622306" y="198370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Cause 3a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54605" y="2399190"/>
              <a:ext cx="143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Cause 3b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00833" y="280045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Cause 3c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FC0583D-1267-4F41-9604-FC1E59E3627B}"/>
              </a:ext>
            </a:extLst>
          </p:cNvPr>
          <p:cNvGrpSpPr/>
          <p:nvPr/>
        </p:nvGrpSpPr>
        <p:grpSpPr>
          <a:xfrm>
            <a:off x="1200705" y="4086857"/>
            <a:ext cx="3533313" cy="2379215"/>
            <a:chOff x="1200705" y="4086857"/>
            <a:chExt cx="3533313" cy="2379215"/>
          </a:xfrm>
        </p:grpSpPr>
        <p:grpSp>
          <p:nvGrpSpPr>
            <p:cNvPr id="12" name="Group 11"/>
            <p:cNvGrpSpPr/>
            <p:nvPr/>
          </p:nvGrpSpPr>
          <p:grpSpPr>
            <a:xfrm flipV="1">
              <a:off x="1200705" y="4086857"/>
              <a:ext cx="3533313" cy="2379215"/>
              <a:chOff x="284085" y="1091953"/>
              <a:chExt cx="3533313" cy="2379215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1890944" y="1544714"/>
                <a:ext cx="1926454" cy="1926454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/>
              <p:cNvSpPr/>
              <p:nvPr/>
            </p:nvSpPr>
            <p:spPr>
              <a:xfrm flipV="1">
                <a:off x="284085" y="1091953"/>
                <a:ext cx="1606859" cy="452761"/>
              </a:xfrm>
              <a:prstGeom prst="rect">
                <a:avLst/>
              </a:prstGeom>
              <a:ln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Tw Cen MT Condensed Extra Bold" panose="020B0803020202020204" pitchFamily="34" charset="0"/>
                  </a:rPr>
                  <a:t>Cause 2</a:t>
                </a:r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flipH="1">
                <a:off x="355107" y="2015231"/>
                <a:ext cx="2006353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790113" y="2459115"/>
                <a:ext cx="2006353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1216240" y="2867487"/>
                <a:ext cx="2006353" cy="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TextBox 35"/>
            <p:cNvSpPr txBox="1"/>
            <p:nvPr/>
          </p:nvSpPr>
          <p:spPr>
            <a:xfrm>
              <a:off x="2667707" y="437891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Cause 2a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255513" y="4785469"/>
              <a:ext cx="143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Cause 2b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862307" y="520524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Cause 2c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15FECBE-BA0E-441C-9728-D5252CE770AB}"/>
              </a:ext>
            </a:extLst>
          </p:cNvPr>
          <p:cNvGrpSpPr/>
          <p:nvPr/>
        </p:nvGrpSpPr>
        <p:grpSpPr>
          <a:xfrm>
            <a:off x="3739719" y="4095731"/>
            <a:ext cx="3533313" cy="2379215"/>
            <a:chOff x="3739719" y="4095731"/>
            <a:chExt cx="3533313" cy="2379215"/>
          </a:xfrm>
        </p:grpSpPr>
        <p:grpSp>
          <p:nvGrpSpPr>
            <p:cNvPr id="24" name="Group 23"/>
            <p:cNvGrpSpPr/>
            <p:nvPr/>
          </p:nvGrpSpPr>
          <p:grpSpPr>
            <a:xfrm flipV="1">
              <a:off x="3739719" y="4095731"/>
              <a:ext cx="3533313" cy="2379215"/>
              <a:chOff x="284085" y="1091953"/>
              <a:chExt cx="3533313" cy="2379215"/>
            </a:xfrm>
          </p:grpSpPr>
          <p:cxnSp>
            <p:nvCxnSpPr>
              <p:cNvPr id="25" name="Straight Connector 24"/>
              <p:cNvCxnSpPr/>
              <p:nvPr/>
            </p:nvCxnSpPr>
            <p:spPr>
              <a:xfrm>
                <a:off x="1890944" y="1544714"/>
                <a:ext cx="1926454" cy="1926454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Rectangle 25"/>
              <p:cNvSpPr/>
              <p:nvPr/>
            </p:nvSpPr>
            <p:spPr>
              <a:xfrm flipV="1">
                <a:off x="284085" y="1091953"/>
                <a:ext cx="1606859" cy="452761"/>
              </a:xfrm>
              <a:prstGeom prst="rect">
                <a:avLst/>
              </a:prstGeom>
              <a:ln/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Tw Cen MT Condensed Extra Bold" panose="020B0803020202020204" pitchFamily="34" charset="0"/>
                  </a:rPr>
                  <a:t>Cause 4</a:t>
                </a:r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H="1">
                <a:off x="355107" y="2015231"/>
                <a:ext cx="2006353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790113" y="2459115"/>
                <a:ext cx="2006353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>
                <a:off x="1216240" y="2867487"/>
                <a:ext cx="2006353" cy="0"/>
              </a:xfrm>
              <a:prstGeom prst="line">
                <a:avLst/>
              </a:prstGeom>
              <a:ln w="28575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/>
            <p:cNvSpPr txBox="1"/>
            <p:nvPr/>
          </p:nvSpPr>
          <p:spPr>
            <a:xfrm>
              <a:off x="5116606" y="4399335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Cause 4a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704412" y="4805893"/>
              <a:ext cx="143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Cause 4b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311206" y="5225670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Cause 4c</a:t>
              </a:r>
            </a:p>
          </p:txBody>
        </p:sp>
      </p:grpSp>
      <p:sp>
        <p:nvSpPr>
          <p:cNvPr id="3" name="Right Arrow 2"/>
          <p:cNvSpPr/>
          <p:nvPr/>
        </p:nvSpPr>
        <p:spPr>
          <a:xfrm>
            <a:off x="452200" y="3590447"/>
            <a:ext cx="10392052" cy="648070"/>
          </a:xfrm>
          <a:prstGeom prst="rightArrow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10922393" y="3452817"/>
            <a:ext cx="1193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text about the Problem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6511CFA-9CB1-45C6-8FDC-D2C84F0CF101}"/>
              </a:ext>
            </a:extLst>
          </p:cNvPr>
          <p:cNvGrpSpPr/>
          <p:nvPr/>
        </p:nvGrpSpPr>
        <p:grpSpPr>
          <a:xfrm>
            <a:off x="6145004" y="1405799"/>
            <a:ext cx="3533313" cy="2379215"/>
            <a:chOff x="6145004" y="1405799"/>
            <a:chExt cx="3533313" cy="2379215"/>
          </a:xfrm>
        </p:grpSpPr>
        <p:grpSp>
          <p:nvGrpSpPr>
            <p:cNvPr id="43" name="Group 42"/>
            <p:cNvGrpSpPr/>
            <p:nvPr/>
          </p:nvGrpSpPr>
          <p:grpSpPr>
            <a:xfrm>
              <a:off x="6145004" y="1405799"/>
              <a:ext cx="3533313" cy="2379215"/>
              <a:chOff x="284085" y="1091953"/>
              <a:chExt cx="3533313" cy="2379215"/>
            </a:xfrm>
          </p:grpSpPr>
          <p:cxnSp>
            <p:nvCxnSpPr>
              <p:cNvPr id="44" name="Straight Connector 43"/>
              <p:cNvCxnSpPr/>
              <p:nvPr/>
            </p:nvCxnSpPr>
            <p:spPr>
              <a:xfrm>
                <a:off x="1890944" y="1544714"/>
                <a:ext cx="1926454" cy="1926454"/>
              </a:xfrm>
              <a:prstGeom prst="line">
                <a:avLst/>
              </a:prstGeom>
              <a:ln w="285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ectangle 44"/>
              <p:cNvSpPr/>
              <p:nvPr/>
            </p:nvSpPr>
            <p:spPr>
              <a:xfrm>
                <a:off x="284085" y="1091953"/>
                <a:ext cx="1606859" cy="452761"/>
              </a:xfrm>
              <a:prstGeom prst="rect">
                <a:avLst/>
              </a:prstGeom>
              <a:gradFill flip="none" rotWithShape="1">
                <a:gsLst>
                  <a:gs pos="0">
                    <a:schemeClr val="bg2">
                      <a:lumMod val="50000"/>
                      <a:shade val="30000"/>
                      <a:satMod val="115000"/>
                    </a:schemeClr>
                  </a:gs>
                  <a:gs pos="50000">
                    <a:schemeClr val="bg2">
                      <a:lumMod val="50000"/>
                      <a:shade val="67500"/>
                      <a:satMod val="115000"/>
                    </a:schemeClr>
                  </a:gs>
                  <a:gs pos="100000">
                    <a:schemeClr val="bg2">
                      <a:lumMod val="5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Tw Cen MT Condensed Extra Bold" panose="020B0803020202020204" pitchFamily="34" charset="0"/>
                  </a:rPr>
                  <a:t>Cause 5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 flipH="1">
                <a:off x="355107" y="2015231"/>
                <a:ext cx="2006353" cy="0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790113" y="2459115"/>
                <a:ext cx="2006353" cy="0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>
                <a:off x="1216240" y="2867487"/>
                <a:ext cx="2006353" cy="0"/>
              </a:xfrm>
              <a:prstGeom prst="line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/>
            <p:cNvSpPr txBox="1"/>
            <p:nvPr/>
          </p:nvSpPr>
          <p:spPr>
            <a:xfrm>
              <a:off x="6631274" y="199258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Cause 3a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863573" y="2408066"/>
              <a:ext cx="143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Cause 3b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209801" y="280932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Cause 3c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27F64C6-DB27-4022-9BC4-7E0A7D5DFC33}"/>
              </a:ext>
            </a:extLst>
          </p:cNvPr>
          <p:cNvGrpSpPr/>
          <p:nvPr/>
        </p:nvGrpSpPr>
        <p:grpSpPr>
          <a:xfrm>
            <a:off x="6748687" y="4104607"/>
            <a:ext cx="3533313" cy="2379215"/>
            <a:chOff x="6748687" y="4104607"/>
            <a:chExt cx="3533313" cy="2379215"/>
          </a:xfrm>
        </p:grpSpPr>
        <p:grpSp>
          <p:nvGrpSpPr>
            <p:cNvPr id="49" name="Group 48"/>
            <p:cNvGrpSpPr/>
            <p:nvPr/>
          </p:nvGrpSpPr>
          <p:grpSpPr>
            <a:xfrm flipV="1">
              <a:off x="6748687" y="4104607"/>
              <a:ext cx="3533313" cy="2379215"/>
              <a:chOff x="284085" y="1091953"/>
              <a:chExt cx="3533313" cy="2379215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890944" y="1544714"/>
                <a:ext cx="1926454" cy="1926454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 flipV="1">
                <a:off x="284085" y="1091953"/>
                <a:ext cx="1606859" cy="452761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Tw Cen MT Condensed Extra Bold" panose="020B0803020202020204" pitchFamily="34" charset="0"/>
                  </a:rPr>
                  <a:t>Cause 6</a:t>
                </a:r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flipH="1">
                <a:off x="355107" y="2015231"/>
                <a:ext cx="2006353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H="1">
                <a:off x="790113" y="2459115"/>
                <a:ext cx="2006353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1216240" y="2867487"/>
                <a:ext cx="2006353" cy="0"/>
              </a:xfrm>
              <a:prstGeom prst="line">
                <a:avLst/>
              </a:prstGeom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8125574" y="4408211"/>
              <a:ext cx="14285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Cause 4a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13380" y="4814769"/>
              <a:ext cx="1439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Cause 4b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320174" y="5234546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Sub Cause 4c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IN" dirty="0"/>
              <a:t>Detailed Fishbone Diagram</a:t>
            </a:r>
          </a:p>
        </p:txBody>
      </p:sp>
    </p:spTree>
    <p:extLst>
      <p:ext uri="{BB962C8B-B14F-4D97-AF65-F5344CB8AC3E}">
        <p14:creationId xmlns:p14="http://schemas.microsoft.com/office/powerpoint/2010/main" val="301069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Arrow 15"/>
          <p:cNvSpPr/>
          <p:nvPr/>
        </p:nvSpPr>
        <p:spPr>
          <a:xfrm>
            <a:off x="1600200" y="1981201"/>
            <a:ext cx="9144000" cy="3962400"/>
          </a:xfrm>
          <a:prstGeom prst="rightArrow">
            <a:avLst>
              <a:gd name="adj1" fmla="val 81768"/>
              <a:gd name="adj2" fmla="val 19729"/>
            </a:avLst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35000">
                <a:schemeClr val="bg1">
                  <a:lumMod val="75000"/>
                  <a:alpha val="71000"/>
                </a:schemeClr>
              </a:gs>
              <a:gs pos="100000">
                <a:schemeClr val="dk1">
                  <a:tint val="15000"/>
                  <a:satMod val="350000"/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Fishbone Diagram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600200" y="3894388"/>
            <a:ext cx="9144000" cy="228600"/>
          </a:xfrm>
          <a:prstGeom prst="roundRect">
            <a:avLst>
              <a:gd name="adj" fmla="val 50000"/>
            </a:avLst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28799" y="2590802"/>
            <a:ext cx="1610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Cause 1: </a:t>
            </a:r>
            <a:r>
              <a:rPr lang="en-US" sz="2000" dirty="0">
                <a:solidFill>
                  <a:prstClr val="black"/>
                </a:solidFill>
              </a:rPr>
              <a:t>Details about the cause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96866" y="2590802"/>
            <a:ext cx="1638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Cause 2: </a:t>
            </a:r>
            <a:r>
              <a:rPr lang="en-US" sz="2000" dirty="0">
                <a:solidFill>
                  <a:prstClr val="black"/>
                </a:solidFill>
              </a:rPr>
              <a:t>Details about the cause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4010" y="2590802"/>
            <a:ext cx="1622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Cause 3: </a:t>
            </a:r>
            <a:r>
              <a:rPr lang="en-US" sz="2000" dirty="0">
                <a:solidFill>
                  <a:prstClr val="black"/>
                </a:solidFill>
              </a:rPr>
              <a:t>Details about the cause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24670" y="4316746"/>
            <a:ext cx="175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Cause 4: </a:t>
            </a:r>
            <a:r>
              <a:rPr lang="en-US" sz="2000" dirty="0">
                <a:solidFill>
                  <a:prstClr val="black"/>
                </a:solidFill>
              </a:rPr>
              <a:t>Details about the cause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999" y="4316746"/>
            <a:ext cx="17155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Cause 5: </a:t>
            </a:r>
            <a:r>
              <a:rPr lang="en-US" sz="2000" dirty="0">
                <a:solidFill>
                  <a:prstClr val="black"/>
                </a:solidFill>
              </a:rPr>
              <a:t>Details about the cause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58373" y="4316746"/>
            <a:ext cx="16219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w Cen MT Condensed Extra Bold" panose="020B0803020202020204" pitchFamily="34" charset="0"/>
              </a:rPr>
              <a:t>Cause 6: </a:t>
            </a:r>
            <a:r>
              <a:rPr lang="en-US" sz="2000" dirty="0">
                <a:solidFill>
                  <a:prstClr val="black"/>
                </a:solidFill>
              </a:rPr>
              <a:t>Details about the cause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209800" y="3810001"/>
            <a:ext cx="397374" cy="39737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7000" sy="107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0" h="254000"/>
            <a:bevelB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3611880" y="3810001"/>
            <a:ext cx="397374" cy="39737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7000" sy="107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0" h="254000"/>
            <a:bevelB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13960" y="3810001"/>
            <a:ext cx="397374" cy="39737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7000" sy="107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0" h="254000"/>
            <a:bevelB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416040" y="3810001"/>
            <a:ext cx="397374" cy="39737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7000" sy="107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0" h="254000"/>
            <a:bevelB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7818120" y="3810001"/>
            <a:ext cx="397374" cy="39737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7000" sy="107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0" h="254000"/>
            <a:bevelB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220200" y="3810001"/>
            <a:ext cx="397374" cy="397374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114300" sx="107000" sy="107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254000" h="254000"/>
            <a:bevelB w="254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 rot="8122022">
            <a:off x="5691328" y="1753551"/>
            <a:ext cx="1087491" cy="2114347"/>
          </a:xfrm>
          <a:custGeom>
            <a:avLst/>
            <a:gdLst/>
            <a:ahLst/>
            <a:cxnLst/>
            <a:rect l="l" t="t" r="r" b="b"/>
            <a:pathLst>
              <a:path w="1806942" h="3513134">
                <a:moveTo>
                  <a:pt x="1806942" y="0"/>
                </a:moveTo>
                <a:lnTo>
                  <a:pt x="1131480" y="1224957"/>
                </a:lnTo>
                <a:lnTo>
                  <a:pt x="966115" y="957929"/>
                </a:lnTo>
                <a:cubicBezTo>
                  <a:pt x="787949" y="1238329"/>
                  <a:pt x="685800" y="1571220"/>
                  <a:pt x="685800" y="1927967"/>
                </a:cubicBezTo>
                <a:cubicBezTo>
                  <a:pt x="685800" y="2606606"/>
                  <a:pt x="1055448" y="3198910"/>
                  <a:pt x="1605180" y="3513134"/>
                </a:cubicBezTo>
                <a:cubicBezTo>
                  <a:pt x="700551" y="3404252"/>
                  <a:pt x="0" y="2633621"/>
                  <a:pt x="0" y="1699367"/>
                </a:cubicBezTo>
                <a:cubicBezTo>
                  <a:pt x="0" y="1166806"/>
                  <a:pt x="227641" y="687412"/>
                  <a:pt x="593114" y="355618"/>
                </a:cubicBezTo>
                <a:lnTo>
                  <a:pt x="409335" y="58856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</a:schemeClr>
              </a:gs>
              <a:gs pos="35000">
                <a:schemeClr val="bg2">
                  <a:lumMod val="75000"/>
                </a:schemeClr>
              </a:gs>
              <a:gs pos="100000">
                <a:schemeClr val="bg2"/>
              </a:gs>
            </a:gsLst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Oval 3"/>
          <p:cNvSpPr/>
          <p:nvPr/>
        </p:nvSpPr>
        <p:spPr>
          <a:xfrm rot="8122022">
            <a:off x="2871928" y="1753552"/>
            <a:ext cx="1087491" cy="2114347"/>
          </a:xfrm>
          <a:custGeom>
            <a:avLst/>
            <a:gdLst/>
            <a:ahLst/>
            <a:cxnLst/>
            <a:rect l="l" t="t" r="r" b="b"/>
            <a:pathLst>
              <a:path w="1806942" h="3513134">
                <a:moveTo>
                  <a:pt x="1806942" y="0"/>
                </a:moveTo>
                <a:lnTo>
                  <a:pt x="1131480" y="1224957"/>
                </a:lnTo>
                <a:lnTo>
                  <a:pt x="966115" y="957929"/>
                </a:lnTo>
                <a:cubicBezTo>
                  <a:pt x="787949" y="1238329"/>
                  <a:pt x="685800" y="1571220"/>
                  <a:pt x="685800" y="1927967"/>
                </a:cubicBezTo>
                <a:cubicBezTo>
                  <a:pt x="685800" y="2606606"/>
                  <a:pt x="1055448" y="3198910"/>
                  <a:pt x="1605180" y="3513134"/>
                </a:cubicBezTo>
                <a:cubicBezTo>
                  <a:pt x="700551" y="3404252"/>
                  <a:pt x="0" y="2633621"/>
                  <a:pt x="0" y="1699367"/>
                </a:cubicBezTo>
                <a:cubicBezTo>
                  <a:pt x="0" y="1166806"/>
                  <a:pt x="227641" y="687412"/>
                  <a:pt x="593114" y="355618"/>
                </a:cubicBezTo>
                <a:lnTo>
                  <a:pt x="409335" y="58856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</a:schemeClr>
              </a:gs>
              <a:gs pos="35000">
                <a:schemeClr val="bg2">
                  <a:lumMod val="75000"/>
                </a:schemeClr>
              </a:gs>
              <a:gs pos="100000">
                <a:schemeClr val="bg2"/>
              </a:gs>
            </a:gsLst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Oval 3"/>
          <p:cNvSpPr/>
          <p:nvPr/>
        </p:nvSpPr>
        <p:spPr>
          <a:xfrm rot="8122022">
            <a:off x="8510726" y="1753552"/>
            <a:ext cx="1087491" cy="2114347"/>
          </a:xfrm>
          <a:custGeom>
            <a:avLst/>
            <a:gdLst/>
            <a:ahLst/>
            <a:cxnLst/>
            <a:rect l="l" t="t" r="r" b="b"/>
            <a:pathLst>
              <a:path w="1806942" h="3513134">
                <a:moveTo>
                  <a:pt x="1806942" y="0"/>
                </a:moveTo>
                <a:lnTo>
                  <a:pt x="1131480" y="1224957"/>
                </a:lnTo>
                <a:lnTo>
                  <a:pt x="966115" y="957929"/>
                </a:lnTo>
                <a:cubicBezTo>
                  <a:pt x="787949" y="1238329"/>
                  <a:pt x="685800" y="1571220"/>
                  <a:pt x="685800" y="1927967"/>
                </a:cubicBezTo>
                <a:cubicBezTo>
                  <a:pt x="685800" y="2606606"/>
                  <a:pt x="1055448" y="3198910"/>
                  <a:pt x="1605180" y="3513134"/>
                </a:cubicBezTo>
                <a:cubicBezTo>
                  <a:pt x="700551" y="3404252"/>
                  <a:pt x="0" y="2633621"/>
                  <a:pt x="0" y="1699367"/>
                </a:cubicBezTo>
                <a:cubicBezTo>
                  <a:pt x="0" y="1166806"/>
                  <a:pt x="227641" y="687412"/>
                  <a:pt x="593114" y="355618"/>
                </a:cubicBezTo>
                <a:lnTo>
                  <a:pt x="409335" y="58856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</a:schemeClr>
              </a:gs>
              <a:gs pos="35000">
                <a:schemeClr val="bg2">
                  <a:lumMod val="75000"/>
                </a:schemeClr>
              </a:gs>
              <a:gs pos="100000">
                <a:schemeClr val="bg2"/>
              </a:gs>
            </a:gsLst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Oval 3"/>
          <p:cNvSpPr/>
          <p:nvPr/>
        </p:nvSpPr>
        <p:spPr>
          <a:xfrm rot="18969326">
            <a:off x="5076525" y="4044340"/>
            <a:ext cx="1087491" cy="2114347"/>
          </a:xfrm>
          <a:custGeom>
            <a:avLst/>
            <a:gdLst/>
            <a:ahLst/>
            <a:cxnLst/>
            <a:rect l="l" t="t" r="r" b="b"/>
            <a:pathLst>
              <a:path w="1806942" h="3513134">
                <a:moveTo>
                  <a:pt x="1806942" y="0"/>
                </a:moveTo>
                <a:lnTo>
                  <a:pt x="1131480" y="1224957"/>
                </a:lnTo>
                <a:lnTo>
                  <a:pt x="966115" y="957929"/>
                </a:lnTo>
                <a:cubicBezTo>
                  <a:pt x="787949" y="1238329"/>
                  <a:pt x="685800" y="1571220"/>
                  <a:pt x="685800" y="1927967"/>
                </a:cubicBezTo>
                <a:cubicBezTo>
                  <a:pt x="685800" y="2606606"/>
                  <a:pt x="1055448" y="3198910"/>
                  <a:pt x="1605180" y="3513134"/>
                </a:cubicBezTo>
                <a:cubicBezTo>
                  <a:pt x="700551" y="3404252"/>
                  <a:pt x="0" y="2633621"/>
                  <a:pt x="0" y="1699367"/>
                </a:cubicBezTo>
                <a:cubicBezTo>
                  <a:pt x="0" y="1166806"/>
                  <a:pt x="227641" y="687412"/>
                  <a:pt x="593114" y="355618"/>
                </a:cubicBezTo>
                <a:lnTo>
                  <a:pt x="409335" y="58856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</a:schemeClr>
              </a:gs>
              <a:gs pos="35000">
                <a:schemeClr val="bg2">
                  <a:lumMod val="75000"/>
                </a:schemeClr>
              </a:gs>
              <a:gs pos="100000">
                <a:schemeClr val="bg2"/>
              </a:gs>
            </a:gsLst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3"/>
          <p:cNvSpPr/>
          <p:nvPr/>
        </p:nvSpPr>
        <p:spPr>
          <a:xfrm rot="18969326">
            <a:off x="7819725" y="4044339"/>
            <a:ext cx="1087491" cy="2114347"/>
          </a:xfrm>
          <a:custGeom>
            <a:avLst/>
            <a:gdLst/>
            <a:ahLst/>
            <a:cxnLst/>
            <a:rect l="l" t="t" r="r" b="b"/>
            <a:pathLst>
              <a:path w="1806942" h="3513134">
                <a:moveTo>
                  <a:pt x="1806942" y="0"/>
                </a:moveTo>
                <a:lnTo>
                  <a:pt x="1131480" y="1224957"/>
                </a:lnTo>
                <a:lnTo>
                  <a:pt x="966115" y="957929"/>
                </a:lnTo>
                <a:cubicBezTo>
                  <a:pt x="787949" y="1238329"/>
                  <a:pt x="685800" y="1571220"/>
                  <a:pt x="685800" y="1927967"/>
                </a:cubicBezTo>
                <a:cubicBezTo>
                  <a:pt x="685800" y="2606606"/>
                  <a:pt x="1055448" y="3198910"/>
                  <a:pt x="1605180" y="3513134"/>
                </a:cubicBezTo>
                <a:cubicBezTo>
                  <a:pt x="700551" y="3404252"/>
                  <a:pt x="0" y="2633621"/>
                  <a:pt x="0" y="1699367"/>
                </a:cubicBezTo>
                <a:cubicBezTo>
                  <a:pt x="0" y="1166806"/>
                  <a:pt x="227641" y="687412"/>
                  <a:pt x="593114" y="355618"/>
                </a:cubicBezTo>
                <a:lnTo>
                  <a:pt x="409335" y="58856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</a:schemeClr>
              </a:gs>
              <a:gs pos="35000">
                <a:schemeClr val="bg2">
                  <a:lumMod val="75000"/>
                </a:schemeClr>
              </a:gs>
              <a:gs pos="100000">
                <a:schemeClr val="bg2"/>
              </a:gs>
            </a:gsLst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Oval 3"/>
          <p:cNvSpPr/>
          <p:nvPr/>
        </p:nvSpPr>
        <p:spPr>
          <a:xfrm rot="18969326">
            <a:off x="2180925" y="4040242"/>
            <a:ext cx="1087491" cy="2114347"/>
          </a:xfrm>
          <a:custGeom>
            <a:avLst/>
            <a:gdLst/>
            <a:ahLst/>
            <a:cxnLst/>
            <a:rect l="l" t="t" r="r" b="b"/>
            <a:pathLst>
              <a:path w="1806942" h="3513134">
                <a:moveTo>
                  <a:pt x="1806942" y="0"/>
                </a:moveTo>
                <a:lnTo>
                  <a:pt x="1131480" y="1224957"/>
                </a:lnTo>
                <a:lnTo>
                  <a:pt x="966115" y="957929"/>
                </a:lnTo>
                <a:cubicBezTo>
                  <a:pt x="787949" y="1238329"/>
                  <a:pt x="685800" y="1571220"/>
                  <a:pt x="685800" y="1927967"/>
                </a:cubicBezTo>
                <a:cubicBezTo>
                  <a:pt x="685800" y="2606606"/>
                  <a:pt x="1055448" y="3198910"/>
                  <a:pt x="1605180" y="3513134"/>
                </a:cubicBezTo>
                <a:cubicBezTo>
                  <a:pt x="700551" y="3404252"/>
                  <a:pt x="0" y="2633621"/>
                  <a:pt x="0" y="1699367"/>
                </a:cubicBezTo>
                <a:cubicBezTo>
                  <a:pt x="0" y="1166806"/>
                  <a:pt x="227641" y="687412"/>
                  <a:pt x="593114" y="355618"/>
                </a:cubicBezTo>
                <a:lnTo>
                  <a:pt x="409335" y="58856"/>
                </a:lnTo>
                <a:close/>
              </a:path>
            </a:pathLst>
          </a:custGeom>
          <a:gradFill>
            <a:gsLst>
              <a:gs pos="0">
                <a:schemeClr val="bg2">
                  <a:lumMod val="90000"/>
                </a:schemeClr>
              </a:gs>
              <a:gs pos="35000">
                <a:schemeClr val="bg2">
                  <a:lumMod val="75000"/>
                </a:schemeClr>
              </a:gs>
              <a:gs pos="100000">
                <a:schemeClr val="bg2"/>
              </a:gs>
            </a:gsLst>
          </a:gradFill>
          <a:ln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6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4" grpId="0" animBg="1"/>
      <p:bldP spid="5" grpId="0" animBg="1"/>
      <p:bldP spid="6" grpId="0" animBg="1"/>
      <p:bldP spid="8" grpId="0" animBg="1"/>
      <p:bldP spid="9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/>
              <a:t>Creative Fishbone </a:t>
            </a:r>
            <a:r>
              <a:rPr lang="en-US" dirty="0"/>
              <a:t>Diagram</a:t>
            </a:r>
          </a:p>
        </p:txBody>
      </p:sp>
      <p:sp>
        <p:nvSpPr>
          <p:cNvPr id="3" name="Freeform 2"/>
          <p:cNvSpPr/>
          <p:nvPr/>
        </p:nvSpPr>
        <p:spPr>
          <a:xfrm>
            <a:off x="4990962" y="2346324"/>
            <a:ext cx="3836330" cy="2977515"/>
          </a:xfrm>
          <a:custGeom>
            <a:avLst/>
            <a:gdLst>
              <a:gd name="connsiteX0" fmla="*/ 0 w 3352800"/>
              <a:gd name="connsiteY0" fmla="*/ 647700 h 2590800"/>
              <a:gd name="connsiteX1" fmla="*/ 2057400 w 3352800"/>
              <a:gd name="connsiteY1" fmla="*/ 647700 h 2590800"/>
              <a:gd name="connsiteX2" fmla="*/ 2057400 w 3352800"/>
              <a:gd name="connsiteY2" fmla="*/ 0 h 2590800"/>
              <a:gd name="connsiteX3" fmla="*/ 3352800 w 3352800"/>
              <a:gd name="connsiteY3" fmla="*/ 1295400 h 2590800"/>
              <a:gd name="connsiteX4" fmla="*/ 2057400 w 3352800"/>
              <a:gd name="connsiteY4" fmla="*/ 2590800 h 2590800"/>
              <a:gd name="connsiteX5" fmla="*/ 2057400 w 3352800"/>
              <a:gd name="connsiteY5" fmla="*/ 1943100 h 2590800"/>
              <a:gd name="connsiteX6" fmla="*/ 0 w 3352800"/>
              <a:gd name="connsiteY6" fmla="*/ 1943100 h 2590800"/>
              <a:gd name="connsiteX7" fmla="*/ 0 w 3352800"/>
              <a:gd name="connsiteY7" fmla="*/ 647700 h 2590800"/>
              <a:gd name="connsiteX0" fmla="*/ 0 w 3352800"/>
              <a:gd name="connsiteY0" fmla="*/ 647700 h 2590800"/>
              <a:gd name="connsiteX1" fmla="*/ 2057400 w 3352800"/>
              <a:gd name="connsiteY1" fmla="*/ 647700 h 2590800"/>
              <a:gd name="connsiteX2" fmla="*/ 2057400 w 3352800"/>
              <a:gd name="connsiteY2" fmla="*/ 0 h 2590800"/>
              <a:gd name="connsiteX3" fmla="*/ 3352800 w 3352800"/>
              <a:gd name="connsiteY3" fmla="*/ 1295400 h 2590800"/>
              <a:gd name="connsiteX4" fmla="*/ 2057400 w 3352800"/>
              <a:gd name="connsiteY4" fmla="*/ 2590800 h 2590800"/>
              <a:gd name="connsiteX5" fmla="*/ 2057400 w 3352800"/>
              <a:gd name="connsiteY5" fmla="*/ 1943100 h 2590800"/>
              <a:gd name="connsiteX6" fmla="*/ 0 w 3352800"/>
              <a:gd name="connsiteY6" fmla="*/ 1943100 h 2590800"/>
              <a:gd name="connsiteX7" fmla="*/ 0 w 3352800"/>
              <a:gd name="connsiteY7" fmla="*/ 647700 h 2590800"/>
              <a:gd name="connsiteX0" fmla="*/ 0 w 3352800"/>
              <a:gd name="connsiteY0" fmla="*/ 647700 h 2590800"/>
              <a:gd name="connsiteX1" fmla="*/ 2057400 w 3352800"/>
              <a:gd name="connsiteY1" fmla="*/ 647700 h 2590800"/>
              <a:gd name="connsiteX2" fmla="*/ 2057400 w 3352800"/>
              <a:gd name="connsiteY2" fmla="*/ 0 h 2590800"/>
              <a:gd name="connsiteX3" fmla="*/ 3352800 w 3352800"/>
              <a:gd name="connsiteY3" fmla="*/ 1295400 h 2590800"/>
              <a:gd name="connsiteX4" fmla="*/ 2057400 w 3352800"/>
              <a:gd name="connsiteY4" fmla="*/ 2590800 h 2590800"/>
              <a:gd name="connsiteX5" fmla="*/ 2057400 w 3352800"/>
              <a:gd name="connsiteY5" fmla="*/ 1943100 h 2590800"/>
              <a:gd name="connsiteX6" fmla="*/ 0 w 3352800"/>
              <a:gd name="connsiteY6" fmla="*/ 1943100 h 2590800"/>
              <a:gd name="connsiteX7" fmla="*/ 0 w 3352800"/>
              <a:gd name="connsiteY7" fmla="*/ 647700 h 2590800"/>
              <a:gd name="connsiteX0" fmla="*/ 0 w 3352800"/>
              <a:gd name="connsiteY0" fmla="*/ 647700 h 2590800"/>
              <a:gd name="connsiteX1" fmla="*/ 2057400 w 3352800"/>
              <a:gd name="connsiteY1" fmla="*/ 647700 h 2590800"/>
              <a:gd name="connsiteX2" fmla="*/ 2057400 w 3352800"/>
              <a:gd name="connsiteY2" fmla="*/ 0 h 2590800"/>
              <a:gd name="connsiteX3" fmla="*/ 3352800 w 3352800"/>
              <a:gd name="connsiteY3" fmla="*/ 1295400 h 2590800"/>
              <a:gd name="connsiteX4" fmla="*/ 2057400 w 3352800"/>
              <a:gd name="connsiteY4" fmla="*/ 2590800 h 2590800"/>
              <a:gd name="connsiteX5" fmla="*/ 2057400 w 3352800"/>
              <a:gd name="connsiteY5" fmla="*/ 1943100 h 2590800"/>
              <a:gd name="connsiteX6" fmla="*/ 0 w 3352800"/>
              <a:gd name="connsiteY6" fmla="*/ 1943100 h 2590800"/>
              <a:gd name="connsiteX7" fmla="*/ 0 w 3352800"/>
              <a:gd name="connsiteY7" fmla="*/ 647700 h 2590800"/>
              <a:gd name="connsiteX0" fmla="*/ 0 w 3352800"/>
              <a:gd name="connsiteY0" fmla="*/ 647700 h 2590800"/>
              <a:gd name="connsiteX1" fmla="*/ 2057400 w 3352800"/>
              <a:gd name="connsiteY1" fmla="*/ 647700 h 2590800"/>
              <a:gd name="connsiteX2" fmla="*/ 2057400 w 3352800"/>
              <a:gd name="connsiteY2" fmla="*/ 0 h 2590800"/>
              <a:gd name="connsiteX3" fmla="*/ 3352800 w 3352800"/>
              <a:gd name="connsiteY3" fmla="*/ 1295400 h 2590800"/>
              <a:gd name="connsiteX4" fmla="*/ 2057400 w 3352800"/>
              <a:gd name="connsiteY4" fmla="*/ 2590800 h 2590800"/>
              <a:gd name="connsiteX5" fmla="*/ 2057400 w 3352800"/>
              <a:gd name="connsiteY5" fmla="*/ 1943100 h 2590800"/>
              <a:gd name="connsiteX6" fmla="*/ 0 w 3352800"/>
              <a:gd name="connsiteY6" fmla="*/ 1943100 h 2590800"/>
              <a:gd name="connsiteX7" fmla="*/ 0 w 3352800"/>
              <a:gd name="connsiteY7" fmla="*/ 647700 h 2590800"/>
              <a:gd name="connsiteX0" fmla="*/ 0 w 3352800"/>
              <a:gd name="connsiteY0" fmla="*/ 647700 h 2590800"/>
              <a:gd name="connsiteX1" fmla="*/ 2057400 w 3352800"/>
              <a:gd name="connsiteY1" fmla="*/ 647700 h 2590800"/>
              <a:gd name="connsiteX2" fmla="*/ 2057400 w 3352800"/>
              <a:gd name="connsiteY2" fmla="*/ 0 h 2590800"/>
              <a:gd name="connsiteX3" fmla="*/ 3352800 w 3352800"/>
              <a:gd name="connsiteY3" fmla="*/ 1295400 h 2590800"/>
              <a:gd name="connsiteX4" fmla="*/ 2057400 w 3352800"/>
              <a:gd name="connsiteY4" fmla="*/ 2590800 h 2590800"/>
              <a:gd name="connsiteX5" fmla="*/ 2057400 w 3352800"/>
              <a:gd name="connsiteY5" fmla="*/ 1943100 h 2590800"/>
              <a:gd name="connsiteX6" fmla="*/ 0 w 3352800"/>
              <a:gd name="connsiteY6" fmla="*/ 1943100 h 2590800"/>
              <a:gd name="connsiteX7" fmla="*/ 0 w 3352800"/>
              <a:gd name="connsiteY7" fmla="*/ 647700 h 2590800"/>
              <a:gd name="connsiteX0" fmla="*/ 0 w 3352800"/>
              <a:gd name="connsiteY0" fmla="*/ 647700 h 2590800"/>
              <a:gd name="connsiteX1" fmla="*/ 2057400 w 3352800"/>
              <a:gd name="connsiteY1" fmla="*/ 647700 h 2590800"/>
              <a:gd name="connsiteX2" fmla="*/ 2057400 w 3352800"/>
              <a:gd name="connsiteY2" fmla="*/ 0 h 2590800"/>
              <a:gd name="connsiteX3" fmla="*/ 3352800 w 3352800"/>
              <a:gd name="connsiteY3" fmla="*/ 1295400 h 2590800"/>
              <a:gd name="connsiteX4" fmla="*/ 2057400 w 3352800"/>
              <a:gd name="connsiteY4" fmla="*/ 2590800 h 2590800"/>
              <a:gd name="connsiteX5" fmla="*/ 2057400 w 3352800"/>
              <a:gd name="connsiteY5" fmla="*/ 1943100 h 2590800"/>
              <a:gd name="connsiteX6" fmla="*/ 0 w 3352800"/>
              <a:gd name="connsiteY6" fmla="*/ 1943100 h 2590800"/>
              <a:gd name="connsiteX7" fmla="*/ 0 w 3352800"/>
              <a:gd name="connsiteY7" fmla="*/ 647700 h 2590800"/>
              <a:gd name="connsiteX0" fmla="*/ 0 w 3352800"/>
              <a:gd name="connsiteY0" fmla="*/ 659130 h 2602230"/>
              <a:gd name="connsiteX1" fmla="*/ 2057400 w 3352800"/>
              <a:gd name="connsiteY1" fmla="*/ 659130 h 2602230"/>
              <a:gd name="connsiteX2" fmla="*/ 2057400 w 3352800"/>
              <a:gd name="connsiteY2" fmla="*/ 11430 h 2602230"/>
              <a:gd name="connsiteX3" fmla="*/ 3352800 w 3352800"/>
              <a:gd name="connsiteY3" fmla="*/ 1306830 h 2602230"/>
              <a:gd name="connsiteX4" fmla="*/ 2057400 w 3352800"/>
              <a:gd name="connsiteY4" fmla="*/ 2602230 h 2602230"/>
              <a:gd name="connsiteX5" fmla="*/ 2057400 w 3352800"/>
              <a:gd name="connsiteY5" fmla="*/ 1954530 h 2602230"/>
              <a:gd name="connsiteX6" fmla="*/ 0 w 3352800"/>
              <a:gd name="connsiteY6" fmla="*/ 1954530 h 2602230"/>
              <a:gd name="connsiteX7" fmla="*/ 0 w 3352800"/>
              <a:gd name="connsiteY7" fmla="*/ 659130 h 2602230"/>
              <a:gd name="connsiteX0" fmla="*/ 0 w 3352800"/>
              <a:gd name="connsiteY0" fmla="*/ 659130 h 2602230"/>
              <a:gd name="connsiteX1" fmla="*/ 2057400 w 3352800"/>
              <a:gd name="connsiteY1" fmla="*/ 659130 h 2602230"/>
              <a:gd name="connsiteX2" fmla="*/ 2057400 w 3352800"/>
              <a:gd name="connsiteY2" fmla="*/ 11430 h 2602230"/>
              <a:gd name="connsiteX3" fmla="*/ 3352800 w 3352800"/>
              <a:gd name="connsiteY3" fmla="*/ 1306830 h 2602230"/>
              <a:gd name="connsiteX4" fmla="*/ 2057400 w 3352800"/>
              <a:gd name="connsiteY4" fmla="*/ 2602230 h 2602230"/>
              <a:gd name="connsiteX5" fmla="*/ 2057400 w 3352800"/>
              <a:gd name="connsiteY5" fmla="*/ 1954530 h 2602230"/>
              <a:gd name="connsiteX6" fmla="*/ 0 w 3352800"/>
              <a:gd name="connsiteY6" fmla="*/ 1954530 h 2602230"/>
              <a:gd name="connsiteX7" fmla="*/ 0 w 3352800"/>
              <a:gd name="connsiteY7" fmla="*/ 659130 h 260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2800" h="2602230">
                <a:moveTo>
                  <a:pt x="0" y="659130"/>
                </a:moveTo>
                <a:cubicBezTo>
                  <a:pt x="685800" y="659130"/>
                  <a:pt x="1002030" y="0"/>
                  <a:pt x="2057400" y="659130"/>
                </a:cubicBezTo>
                <a:cubicBezTo>
                  <a:pt x="2308860" y="340360"/>
                  <a:pt x="2057400" y="227330"/>
                  <a:pt x="2057400" y="11430"/>
                </a:cubicBezTo>
                <a:lnTo>
                  <a:pt x="3352800" y="1306830"/>
                </a:lnTo>
                <a:lnTo>
                  <a:pt x="2057400" y="2602230"/>
                </a:lnTo>
                <a:cubicBezTo>
                  <a:pt x="2057400" y="2386330"/>
                  <a:pt x="2354580" y="2040890"/>
                  <a:pt x="2057400" y="1954530"/>
                </a:cubicBezTo>
                <a:cubicBezTo>
                  <a:pt x="1264920" y="2564130"/>
                  <a:pt x="685800" y="1954530"/>
                  <a:pt x="0" y="1954530"/>
                </a:cubicBezTo>
                <a:cubicBezTo>
                  <a:pt x="1120140" y="1176020"/>
                  <a:pt x="457200" y="1155700"/>
                  <a:pt x="0" y="659130"/>
                </a:cubicBezTo>
                <a:close/>
              </a:path>
            </a:pathLst>
          </a:custGeom>
          <a:ln w="28575">
            <a:solidFill>
              <a:schemeClr val="bg1"/>
            </a:solidFill>
          </a:ln>
          <a:effectLst>
            <a:outerShdw blurRad="88900" sx="103000" sy="103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EEDD05-0488-412E-8413-077CEB02D5E6}"/>
              </a:ext>
            </a:extLst>
          </p:cNvPr>
          <p:cNvGrpSpPr/>
          <p:nvPr/>
        </p:nvGrpSpPr>
        <p:grpSpPr>
          <a:xfrm>
            <a:off x="940845" y="2398638"/>
            <a:ext cx="3959081" cy="1395029"/>
            <a:chOff x="940845" y="2398638"/>
            <a:chExt cx="3959081" cy="1395029"/>
          </a:xfrm>
        </p:grpSpPr>
        <p:sp>
          <p:nvSpPr>
            <p:cNvPr id="6" name="Freeform 5"/>
            <p:cNvSpPr/>
            <p:nvPr/>
          </p:nvSpPr>
          <p:spPr>
            <a:xfrm>
              <a:off x="3094595" y="2398638"/>
              <a:ext cx="1805331" cy="1395029"/>
            </a:xfrm>
            <a:custGeom>
              <a:avLst/>
              <a:gdLst>
                <a:gd name="connsiteX0" fmla="*/ 0 w 3352800"/>
                <a:gd name="connsiteY0" fmla="*/ 647700 h 2590800"/>
                <a:gd name="connsiteX1" fmla="*/ 2057400 w 3352800"/>
                <a:gd name="connsiteY1" fmla="*/ 647700 h 2590800"/>
                <a:gd name="connsiteX2" fmla="*/ 2057400 w 3352800"/>
                <a:gd name="connsiteY2" fmla="*/ 0 h 2590800"/>
                <a:gd name="connsiteX3" fmla="*/ 3352800 w 3352800"/>
                <a:gd name="connsiteY3" fmla="*/ 1295400 h 2590800"/>
                <a:gd name="connsiteX4" fmla="*/ 2057400 w 3352800"/>
                <a:gd name="connsiteY4" fmla="*/ 2590800 h 2590800"/>
                <a:gd name="connsiteX5" fmla="*/ 2057400 w 3352800"/>
                <a:gd name="connsiteY5" fmla="*/ 1943100 h 2590800"/>
                <a:gd name="connsiteX6" fmla="*/ 0 w 3352800"/>
                <a:gd name="connsiteY6" fmla="*/ 1943100 h 2590800"/>
                <a:gd name="connsiteX7" fmla="*/ 0 w 3352800"/>
                <a:gd name="connsiteY7" fmla="*/ 647700 h 2590800"/>
                <a:gd name="connsiteX0" fmla="*/ 0 w 3352800"/>
                <a:gd name="connsiteY0" fmla="*/ 647700 h 2590800"/>
                <a:gd name="connsiteX1" fmla="*/ 2057400 w 3352800"/>
                <a:gd name="connsiteY1" fmla="*/ 647700 h 2590800"/>
                <a:gd name="connsiteX2" fmla="*/ 2057400 w 3352800"/>
                <a:gd name="connsiteY2" fmla="*/ 0 h 2590800"/>
                <a:gd name="connsiteX3" fmla="*/ 3352800 w 3352800"/>
                <a:gd name="connsiteY3" fmla="*/ 1295400 h 2590800"/>
                <a:gd name="connsiteX4" fmla="*/ 2057400 w 3352800"/>
                <a:gd name="connsiteY4" fmla="*/ 2590800 h 2590800"/>
                <a:gd name="connsiteX5" fmla="*/ 2057400 w 3352800"/>
                <a:gd name="connsiteY5" fmla="*/ 1943100 h 2590800"/>
                <a:gd name="connsiteX6" fmla="*/ 0 w 3352800"/>
                <a:gd name="connsiteY6" fmla="*/ 1943100 h 2590800"/>
                <a:gd name="connsiteX7" fmla="*/ 0 w 3352800"/>
                <a:gd name="connsiteY7" fmla="*/ 647700 h 2590800"/>
                <a:gd name="connsiteX0" fmla="*/ 0 w 3352800"/>
                <a:gd name="connsiteY0" fmla="*/ 647700 h 2590800"/>
                <a:gd name="connsiteX1" fmla="*/ 2057400 w 3352800"/>
                <a:gd name="connsiteY1" fmla="*/ 647700 h 2590800"/>
                <a:gd name="connsiteX2" fmla="*/ 2057400 w 3352800"/>
                <a:gd name="connsiteY2" fmla="*/ 0 h 2590800"/>
                <a:gd name="connsiteX3" fmla="*/ 3352800 w 3352800"/>
                <a:gd name="connsiteY3" fmla="*/ 1295400 h 2590800"/>
                <a:gd name="connsiteX4" fmla="*/ 2057400 w 3352800"/>
                <a:gd name="connsiteY4" fmla="*/ 2590800 h 2590800"/>
                <a:gd name="connsiteX5" fmla="*/ 2057400 w 3352800"/>
                <a:gd name="connsiteY5" fmla="*/ 1943100 h 2590800"/>
                <a:gd name="connsiteX6" fmla="*/ 0 w 3352800"/>
                <a:gd name="connsiteY6" fmla="*/ 1943100 h 2590800"/>
                <a:gd name="connsiteX7" fmla="*/ 0 w 3352800"/>
                <a:gd name="connsiteY7" fmla="*/ 647700 h 2590800"/>
                <a:gd name="connsiteX0" fmla="*/ 0 w 3352800"/>
                <a:gd name="connsiteY0" fmla="*/ 647700 h 2590800"/>
                <a:gd name="connsiteX1" fmla="*/ 2057400 w 3352800"/>
                <a:gd name="connsiteY1" fmla="*/ 647700 h 2590800"/>
                <a:gd name="connsiteX2" fmla="*/ 2057400 w 3352800"/>
                <a:gd name="connsiteY2" fmla="*/ 0 h 2590800"/>
                <a:gd name="connsiteX3" fmla="*/ 3352800 w 3352800"/>
                <a:gd name="connsiteY3" fmla="*/ 1295400 h 2590800"/>
                <a:gd name="connsiteX4" fmla="*/ 2057400 w 3352800"/>
                <a:gd name="connsiteY4" fmla="*/ 2590800 h 2590800"/>
                <a:gd name="connsiteX5" fmla="*/ 2057400 w 3352800"/>
                <a:gd name="connsiteY5" fmla="*/ 1943100 h 2590800"/>
                <a:gd name="connsiteX6" fmla="*/ 0 w 3352800"/>
                <a:gd name="connsiteY6" fmla="*/ 1943100 h 2590800"/>
                <a:gd name="connsiteX7" fmla="*/ 0 w 3352800"/>
                <a:gd name="connsiteY7" fmla="*/ 647700 h 2590800"/>
                <a:gd name="connsiteX0" fmla="*/ 0 w 3352800"/>
                <a:gd name="connsiteY0" fmla="*/ 647700 h 2590800"/>
                <a:gd name="connsiteX1" fmla="*/ 2057400 w 3352800"/>
                <a:gd name="connsiteY1" fmla="*/ 647700 h 2590800"/>
                <a:gd name="connsiteX2" fmla="*/ 2057400 w 3352800"/>
                <a:gd name="connsiteY2" fmla="*/ 0 h 2590800"/>
                <a:gd name="connsiteX3" fmla="*/ 3352800 w 3352800"/>
                <a:gd name="connsiteY3" fmla="*/ 1295400 h 2590800"/>
                <a:gd name="connsiteX4" fmla="*/ 2057400 w 3352800"/>
                <a:gd name="connsiteY4" fmla="*/ 2590800 h 2590800"/>
                <a:gd name="connsiteX5" fmla="*/ 2057400 w 3352800"/>
                <a:gd name="connsiteY5" fmla="*/ 1943100 h 2590800"/>
                <a:gd name="connsiteX6" fmla="*/ 0 w 3352800"/>
                <a:gd name="connsiteY6" fmla="*/ 1943100 h 2590800"/>
                <a:gd name="connsiteX7" fmla="*/ 0 w 3352800"/>
                <a:gd name="connsiteY7" fmla="*/ 647700 h 2590800"/>
                <a:gd name="connsiteX0" fmla="*/ 0 w 3352800"/>
                <a:gd name="connsiteY0" fmla="*/ 647700 h 2590800"/>
                <a:gd name="connsiteX1" fmla="*/ 2057400 w 3352800"/>
                <a:gd name="connsiteY1" fmla="*/ 647700 h 2590800"/>
                <a:gd name="connsiteX2" fmla="*/ 2057400 w 3352800"/>
                <a:gd name="connsiteY2" fmla="*/ 0 h 2590800"/>
                <a:gd name="connsiteX3" fmla="*/ 3352800 w 3352800"/>
                <a:gd name="connsiteY3" fmla="*/ 1295400 h 2590800"/>
                <a:gd name="connsiteX4" fmla="*/ 2057400 w 3352800"/>
                <a:gd name="connsiteY4" fmla="*/ 2590800 h 2590800"/>
                <a:gd name="connsiteX5" fmla="*/ 2057400 w 3352800"/>
                <a:gd name="connsiteY5" fmla="*/ 1943100 h 2590800"/>
                <a:gd name="connsiteX6" fmla="*/ 0 w 3352800"/>
                <a:gd name="connsiteY6" fmla="*/ 1943100 h 2590800"/>
                <a:gd name="connsiteX7" fmla="*/ 0 w 3352800"/>
                <a:gd name="connsiteY7" fmla="*/ 647700 h 2590800"/>
                <a:gd name="connsiteX0" fmla="*/ 0 w 3352800"/>
                <a:gd name="connsiteY0" fmla="*/ 647700 h 2590800"/>
                <a:gd name="connsiteX1" fmla="*/ 2057400 w 3352800"/>
                <a:gd name="connsiteY1" fmla="*/ 647700 h 2590800"/>
                <a:gd name="connsiteX2" fmla="*/ 2057400 w 3352800"/>
                <a:gd name="connsiteY2" fmla="*/ 0 h 2590800"/>
                <a:gd name="connsiteX3" fmla="*/ 3352800 w 3352800"/>
                <a:gd name="connsiteY3" fmla="*/ 1295400 h 2590800"/>
                <a:gd name="connsiteX4" fmla="*/ 2057400 w 3352800"/>
                <a:gd name="connsiteY4" fmla="*/ 2590800 h 2590800"/>
                <a:gd name="connsiteX5" fmla="*/ 2057400 w 3352800"/>
                <a:gd name="connsiteY5" fmla="*/ 1943100 h 2590800"/>
                <a:gd name="connsiteX6" fmla="*/ 0 w 3352800"/>
                <a:gd name="connsiteY6" fmla="*/ 1943100 h 2590800"/>
                <a:gd name="connsiteX7" fmla="*/ 0 w 3352800"/>
                <a:gd name="connsiteY7" fmla="*/ 647700 h 2590800"/>
                <a:gd name="connsiteX0" fmla="*/ 0 w 3352800"/>
                <a:gd name="connsiteY0" fmla="*/ 647700 h 2590800"/>
                <a:gd name="connsiteX1" fmla="*/ 2057400 w 3352800"/>
                <a:gd name="connsiteY1" fmla="*/ 647700 h 2590800"/>
                <a:gd name="connsiteX2" fmla="*/ 2057400 w 3352800"/>
                <a:gd name="connsiteY2" fmla="*/ 0 h 2590800"/>
                <a:gd name="connsiteX3" fmla="*/ 3352800 w 3352800"/>
                <a:gd name="connsiteY3" fmla="*/ 1295400 h 2590800"/>
                <a:gd name="connsiteX4" fmla="*/ 2057400 w 3352800"/>
                <a:gd name="connsiteY4" fmla="*/ 2590800 h 2590800"/>
                <a:gd name="connsiteX5" fmla="*/ 2057400 w 3352800"/>
                <a:gd name="connsiteY5" fmla="*/ 1943100 h 2590800"/>
                <a:gd name="connsiteX6" fmla="*/ 0 w 3352800"/>
                <a:gd name="connsiteY6" fmla="*/ 1943100 h 2590800"/>
                <a:gd name="connsiteX7" fmla="*/ 0 w 3352800"/>
                <a:gd name="connsiteY7" fmla="*/ 647700 h 2590800"/>
                <a:gd name="connsiteX0" fmla="*/ 0 w 3352800"/>
                <a:gd name="connsiteY0" fmla="*/ 647700 h 2590800"/>
                <a:gd name="connsiteX1" fmla="*/ 2057400 w 3352800"/>
                <a:gd name="connsiteY1" fmla="*/ 647700 h 2590800"/>
                <a:gd name="connsiteX2" fmla="*/ 2057400 w 3352800"/>
                <a:gd name="connsiteY2" fmla="*/ 0 h 2590800"/>
                <a:gd name="connsiteX3" fmla="*/ 3352800 w 3352800"/>
                <a:gd name="connsiteY3" fmla="*/ 1295400 h 2590800"/>
                <a:gd name="connsiteX4" fmla="*/ 2057400 w 3352800"/>
                <a:gd name="connsiteY4" fmla="*/ 2590800 h 2590800"/>
                <a:gd name="connsiteX5" fmla="*/ 2057400 w 3352800"/>
                <a:gd name="connsiteY5" fmla="*/ 1943100 h 2590800"/>
                <a:gd name="connsiteX6" fmla="*/ 0 w 3352800"/>
                <a:gd name="connsiteY6" fmla="*/ 1943100 h 2590800"/>
                <a:gd name="connsiteX7" fmla="*/ 0 w 3352800"/>
                <a:gd name="connsiteY7" fmla="*/ 647700 h 259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52800" h="2590800">
                  <a:moveTo>
                    <a:pt x="0" y="647700"/>
                  </a:moveTo>
                  <a:cubicBezTo>
                    <a:pt x="685800" y="647700"/>
                    <a:pt x="963454" y="2858"/>
                    <a:pt x="2057400" y="647700"/>
                  </a:cubicBezTo>
                  <a:cubicBezTo>
                    <a:pt x="2308860" y="328930"/>
                    <a:pt x="2057400" y="215900"/>
                    <a:pt x="2057400" y="0"/>
                  </a:cubicBezTo>
                  <a:lnTo>
                    <a:pt x="3352800" y="1295400"/>
                  </a:lnTo>
                  <a:lnTo>
                    <a:pt x="2057400" y="2590800"/>
                  </a:lnTo>
                  <a:cubicBezTo>
                    <a:pt x="2057400" y="2374900"/>
                    <a:pt x="2354580" y="2029460"/>
                    <a:pt x="2057400" y="1943100"/>
                  </a:cubicBezTo>
                  <a:cubicBezTo>
                    <a:pt x="1339692" y="2496979"/>
                    <a:pt x="685800" y="1943100"/>
                    <a:pt x="0" y="1943100"/>
                  </a:cubicBezTo>
                  <a:cubicBezTo>
                    <a:pt x="1120140" y="1164590"/>
                    <a:pt x="457200" y="1144270"/>
                    <a:pt x="0" y="647700"/>
                  </a:cubicBezTo>
                  <a:close/>
                </a:path>
              </a:pathLst>
            </a:custGeom>
            <a:ln w="28575">
              <a:solidFill>
                <a:schemeClr val="bg1"/>
              </a:solidFill>
            </a:ln>
            <a:effectLst>
              <a:outerShdw blurRad="88900" sx="103000" sy="103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40845" y="2832030"/>
              <a:ext cx="2219142" cy="528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>
                  <a:solidFill>
                    <a:prstClr val="black"/>
                  </a:solidFill>
                </a:rPr>
                <a:t>Your text here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301274-2809-4D5F-9C8C-CDD6EDD9BDAC}"/>
              </a:ext>
            </a:extLst>
          </p:cNvPr>
          <p:cNvGrpSpPr/>
          <p:nvPr/>
        </p:nvGrpSpPr>
        <p:grpSpPr>
          <a:xfrm>
            <a:off x="940845" y="3878035"/>
            <a:ext cx="3959081" cy="1424006"/>
            <a:chOff x="940845" y="3878035"/>
            <a:chExt cx="3959081" cy="1424006"/>
          </a:xfrm>
        </p:grpSpPr>
        <p:sp>
          <p:nvSpPr>
            <p:cNvPr id="7" name="Freeform 6"/>
            <p:cNvSpPr/>
            <p:nvPr/>
          </p:nvSpPr>
          <p:spPr>
            <a:xfrm>
              <a:off x="3094595" y="3878035"/>
              <a:ext cx="1805331" cy="1424006"/>
            </a:xfrm>
            <a:custGeom>
              <a:avLst/>
              <a:gdLst>
                <a:gd name="connsiteX0" fmla="*/ 0 w 3352800"/>
                <a:gd name="connsiteY0" fmla="*/ 647700 h 2590800"/>
                <a:gd name="connsiteX1" fmla="*/ 2057400 w 3352800"/>
                <a:gd name="connsiteY1" fmla="*/ 647700 h 2590800"/>
                <a:gd name="connsiteX2" fmla="*/ 2057400 w 3352800"/>
                <a:gd name="connsiteY2" fmla="*/ 0 h 2590800"/>
                <a:gd name="connsiteX3" fmla="*/ 3352800 w 3352800"/>
                <a:gd name="connsiteY3" fmla="*/ 1295400 h 2590800"/>
                <a:gd name="connsiteX4" fmla="*/ 2057400 w 3352800"/>
                <a:gd name="connsiteY4" fmla="*/ 2590800 h 2590800"/>
                <a:gd name="connsiteX5" fmla="*/ 2057400 w 3352800"/>
                <a:gd name="connsiteY5" fmla="*/ 1943100 h 2590800"/>
                <a:gd name="connsiteX6" fmla="*/ 0 w 3352800"/>
                <a:gd name="connsiteY6" fmla="*/ 1943100 h 2590800"/>
                <a:gd name="connsiteX7" fmla="*/ 0 w 3352800"/>
                <a:gd name="connsiteY7" fmla="*/ 647700 h 2590800"/>
                <a:gd name="connsiteX0" fmla="*/ 0 w 3352800"/>
                <a:gd name="connsiteY0" fmla="*/ 647700 h 2590800"/>
                <a:gd name="connsiteX1" fmla="*/ 2057400 w 3352800"/>
                <a:gd name="connsiteY1" fmla="*/ 647700 h 2590800"/>
                <a:gd name="connsiteX2" fmla="*/ 2057400 w 3352800"/>
                <a:gd name="connsiteY2" fmla="*/ 0 h 2590800"/>
                <a:gd name="connsiteX3" fmla="*/ 3352800 w 3352800"/>
                <a:gd name="connsiteY3" fmla="*/ 1295400 h 2590800"/>
                <a:gd name="connsiteX4" fmla="*/ 2057400 w 3352800"/>
                <a:gd name="connsiteY4" fmla="*/ 2590800 h 2590800"/>
                <a:gd name="connsiteX5" fmla="*/ 2057400 w 3352800"/>
                <a:gd name="connsiteY5" fmla="*/ 1943100 h 2590800"/>
                <a:gd name="connsiteX6" fmla="*/ 0 w 3352800"/>
                <a:gd name="connsiteY6" fmla="*/ 1943100 h 2590800"/>
                <a:gd name="connsiteX7" fmla="*/ 0 w 3352800"/>
                <a:gd name="connsiteY7" fmla="*/ 647700 h 2590800"/>
                <a:gd name="connsiteX0" fmla="*/ 0 w 3352800"/>
                <a:gd name="connsiteY0" fmla="*/ 647700 h 2590800"/>
                <a:gd name="connsiteX1" fmla="*/ 2057400 w 3352800"/>
                <a:gd name="connsiteY1" fmla="*/ 647700 h 2590800"/>
                <a:gd name="connsiteX2" fmla="*/ 2057400 w 3352800"/>
                <a:gd name="connsiteY2" fmla="*/ 0 h 2590800"/>
                <a:gd name="connsiteX3" fmla="*/ 3352800 w 3352800"/>
                <a:gd name="connsiteY3" fmla="*/ 1295400 h 2590800"/>
                <a:gd name="connsiteX4" fmla="*/ 2057400 w 3352800"/>
                <a:gd name="connsiteY4" fmla="*/ 2590800 h 2590800"/>
                <a:gd name="connsiteX5" fmla="*/ 2057400 w 3352800"/>
                <a:gd name="connsiteY5" fmla="*/ 1943100 h 2590800"/>
                <a:gd name="connsiteX6" fmla="*/ 0 w 3352800"/>
                <a:gd name="connsiteY6" fmla="*/ 1943100 h 2590800"/>
                <a:gd name="connsiteX7" fmla="*/ 0 w 3352800"/>
                <a:gd name="connsiteY7" fmla="*/ 647700 h 2590800"/>
                <a:gd name="connsiteX0" fmla="*/ 0 w 3352800"/>
                <a:gd name="connsiteY0" fmla="*/ 647700 h 2590800"/>
                <a:gd name="connsiteX1" fmla="*/ 2057400 w 3352800"/>
                <a:gd name="connsiteY1" fmla="*/ 647700 h 2590800"/>
                <a:gd name="connsiteX2" fmla="*/ 2057400 w 3352800"/>
                <a:gd name="connsiteY2" fmla="*/ 0 h 2590800"/>
                <a:gd name="connsiteX3" fmla="*/ 3352800 w 3352800"/>
                <a:gd name="connsiteY3" fmla="*/ 1295400 h 2590800"/>
                <a:gd name="connsiteX4" fmla="*/ 2057400 w 3352800"/>
                <a:gd name="connsiteY4" fmla="*/ 2590800 h 2590800"/>
                <a:gd name="connsiteX5" fmla="*/ 2057400 w 3352800"/>
                <a:gd name="connsiteY5" fmla="*/ 1943100 h 2590800"/>
                <a:gd name="connsiteX6" fmla="*/ 0 w 3352800"/>
                <a:gd name="connsiteY6" fmla="*/ 1943100 h 2590800"/>
                <a:gd name="connsiteX7" fmla="*/ 0 w 3352800"/>
                <a:gd name="connsiteY7" fmla="*/ 647700 h 2590800"/>
                <a:gd name="connsiteX0" fmla="*/ 0 w 3352800"/>
                <a:gd name="connsiteY0" fmla="*/ 647700 h 2590800"/>
                <a:gd name="connsiteX1" fmla="*/ 2057400 w 3352800"/>
                <a:gd name="connsiteY1" fmla="*/ 647700 h 2590800"/>
                <a:gd name="connsiteX2" fmla="*/ 2057400 w 3352800"/>
                <a:gd name="connsiteY2" fmla="*/ 0 h 2590800"/>
                <a:gd name="connsiteX3" fmla="*/ 3352800 w 3352800"/>
                <a:gd name="connsiteY3" fmla="*/ 1295400 h 2590800"/>
                <a:gd name="connsiteX4" fmla="*/ 2057400 w 3352800"/>
                <a:gd name="connsiteY4" fmla="*/ 2590800 h 2590800"/>
                <a:gd name="connsiteX5" fmla="*/ 2057400 w 3352800"/>
                <a:gd name="connsiteY5" fmla="*/ 1943100 h 2590800"/>
                <a:gd name="connsiteX6" fmla="*/ 0 w 3352800"/>
                <a:gd name="connsiteY6" fmla="*/ 1943100 h 2590800"/>
                <a:gd name="connsiteX7" fmla="*/ 0 w 3352800"/>
                <a:gd name="connsiteY7" fmla="*/ 647700 h 2590800"/>
                <a:gd name="connsiteX0" fmla="*/ 0 w 3352800"/>
                <a:gd name="connsiteY0" fmla="*/ 647700 h 2590800"/>
                <a:gd name="connsiteX1" fmla="*/ 2057400 w 3352800"/>
                <a:gd name="connsiteY1" fmla="*/ 647700 h 2590800"/>
                <a:gd name="connsiteX2" fmla="*/ 2057400 w 3352800"/>
                <a:gd name="connsiteY2" fmla="*/ 0 h 2590800"/>
                <a:gd name="connsiteX3" fmla="*/ 3352800 w 3352800"/>
                <a:gd name="connsiteY3" fmla="*/ 1295400 h 2590800"/>
                <a:gd name="connsiteX4" fmla="*/ 2057400 w 3352800"/>
                <a:gd name="connsiteY4" fmla="*/ 2590800 h 2590800"/>
                <a:gd name="connsiteX5" fmla="*/ 2057400 w 3352800"/>
                <a:gd name="connsiteY5" fmla="*/ 1943100 h 2590800"/>
                <a:gd name="connsiteX6" fmla="*/ 0 w 3352800"/>
                <a:gd name="connsiteY6" fmla="*/ 1943100 h 2590800"/>
                <a:gd name="connsiteX7" fmla="*/ 0 w 3352800"/>
                <a:gd name="connsiteY7" fmla="*/ 647700 h 2590800"/>
                <a:gd name="connsiteX0" fmla="*/ 0 w 3352800"/>
                <a:gd name="connsiteY0" fmla="*/ 647700 h 2590800"/>
                <a:gd name="connsiteX1" fmla="*/ 2057400 w 3352800"/>
                <a:gd name="connsiteY1" fmla="*/ 647700 h 2590800"/>
                <a:gd name="connsiteX2" fmla="*/ 2057400 w 3352800"/>
                <a:gd name="connsiteY2" fmla="*/ 0 h 2590800"/>
                <a:gd name="connsiteX3" fmla="*/ 3352800 w 3352800"/>
                <a:gd name="connsiteY3" fmla="*/ 1295400 h 2590800"/>
                <a:gd name="connsiteX4" fmla="*/ 2057400 w 3352800"/>
                <a:gd name="connsiteY4" fmla="*/ 2590800 h 2590800"/>
                <a:gd name="connsiteX5" fmla="*/ 2057400 w 3352800"/>
                <a:gd name="connsiteY5" fmla="*/ 1943100 h 2590800"/>
                <a:gd name="connsiteX6" fmla="*/ 0 w 3352800"/>
                <a:gd name="connsiteY6" fmla="*/ 1943100 h 2590800"/>
                <a:gd name="connsiteX7" fmla="*/ 0 w 3352800"/>
                <a:gd name="connsiteY7" fmla="*/ 647700 h 2590800"/>
                <a:gd name="connsiteX0" fmla="*/ 0 w 3352800"/>
                <a:gd name="connsiteY0" fmla="*/ 701516 h 2644616"/>
                <a:gd name="connsiteX1" fmla="*/ 2057400 w 3352800"/>
                <a:gd name="connsiteY1" fmla="*/ 701516 h 2644616"/>
                <a:gd name="connsiteX2" fmla="*/ 2057400 w 3352800"/>
                <a:gd name="connsiteY2" fmla="*/ 53816 h 2644616"/>
                <a:gd name="connsiteX3" fmla="*/ 3352800 w 3352800"/>
                <a:gd name="connsiteY3" fmla="*/ 1349216 h 2644616"/>
                <a:gd name="connsiteX4" fmla="*/ 2057400 w 3352800"/>
                <a:gd name="connsiteY4" fmla="*/ 2644616 h 2644616"/>
                <a:gd name="connsiteX5" fmla="*/ 2057400 w 3352800"/>
                <a:gd name="connsiteY5" fmla="*/ 1996916 h 2644616"/>
                <a:gd name="connsiteX6" fmla="*/ 0 w 3352800"/>
                <a:gd name="connsiteY6" fmla="*/ 1996916 h 2644616"/>
                <a:gd name="connsiteX7" fmla="*/ 0 w 3352800"/>
                <a:gd name="connsiteY7" fmla="*/ 701516 h 2644616"/>
                <a:gd name="connsiteX0" fmla="*/ 0 w 3352800"/>
                <a:gd name="connsiteY0" fmla="*/ 701516 h 2644616"/>
                <a:gd name="connsiteX1" fmla="*/ 2057400 w 3352800"/>
                <a:gd name="connsiteY1" fmla="*/ 701516 h 2644616"/>
                <a:gd name="connsiteX2" fmla="*/ 2057400 w 3352800"/>
                <a:gd name="connsiteY2" fmla="*/ 53816 h 2644616"/>
                <a:gd name="connsiteX3" fmla="*/ 3352800 w 3352800"/>
                <a:gd name="connsiteY3" fmla="*/ 1349216 h 2644616"/>
                <a:gd name="connsiteX4" fmla="*/ 2057400 w 3352800"/>
                <a:gd name="connsiteY4" fmla="*/ 2644616 h 2644616"/>
                <a:gd name="connsiteX5" fmla="*/ 2057400 w 3352800"/>
                <a:gd name="connsiteY5" fmla="*/ 1996916 h 2644616"/>
                <a:gd name="connsiteX6" fmla="*/ 0 w 3352800"/>
                <a:gd name="connsiteY6" fmla="*/ 1996916 h 2644616"/>
                <a:gd name="connsiteX7" fmla="*/ 0 w 3352800"/>
                <a:gd name="connsiteY7" fmla="*/ 701516 h 2644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52800" h="2644616">
                  <a:moveTo>
                    <a:pt x="0" y="701516"/>
                  </a:moveTo>
                  <a:cubicBezTo>
                    <a:pt x="685800" y="701516"/>
                    <a:pt x="1084898" y="0"/>
                    <a:pt x="2057400" y="701516"/>
                  </a:cubicBezTo>
                  <a:cubicBezTo>
                    <a:pt x="2308860" y="382746"/>
                    <a:pt x="2057400" y="269716"/>
                    <a:pt x="2057400" y="53816"/>
                  </a:cubicBezTo>
                  <a:lnTo>
                    <a:pt x="3352800" y="1349216"/>
                  </a:lnTo>
                  <a:lnTo>
                    <a:pt x="2057400" y="2644616"/>
                  </a:lnTo>
                  <a:cubicBezTo>
                    <a:pt x="2057400" y="2428716"/>
                    <a:pt x="2354580" y="2083276"/>
                    <a:pt x="2057400" y="1996916"/>
                  </a:cubicBezTo>
                  <a:cubicBezTo>
                    <a:pt x="1274922" y="2566988"/>
                    <a:pt x="685800" y="1996916"/>
                    <a:pt x="0" y="1996916"/>
                  </a:cubicBezTo>
                  <a:cubicBezTo>
                    <a:pt x="1120140" y="1218406"/>
                    <a:pt x="457200" y="1198086"/>
                    <a:pt x="0" y="701516"/>
                  </a:cubicBezTo>
                  <a:close/>
                </a:path>
              </a:pathLst>
            </a:custGeom>
            <a:ln w="28575">
              <a:solidFill>
                <a:schemeClr val="bg1"/>
              </a:solidFill>
            </a:ln>
            <a:effectLst>
              <a:outerShdw blurRad="88900" sx="103000" sy="103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0845" y="4325916"/>
              <a:ext cx="2219142" cy="5282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dirty="0">
                  <a:solidFill>
                    <a:prstClr val="black"/>
                  </a:solidFill>
                </a:rPr>
                <a:t>Your text here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686930" y="3535743"/>
            <a:ext cx="2552008" cy="5986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dirty="0">
                <a:solidFill>
                  <a:prstClr val="white"/>
                </a:solidFill>
              </a:rPr>
              <a:t>Your text here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24A3C0-AFD0-4398-A21D-AAC8A28A28A7}"/>
              </a:ext>
            </a:extLst>
          </p:cNvPr>
          <p:cNvGrpSpPr/>
          <p:nvPr/>
        </p:nvGrpSpPr>
        <p:grpSpPr>
          <a:xfrm>
            <a:off x="9019109" y="2677643"/>
            <a:ext cx="2232046" cy="2232046"/>
            <a:chOff x="9019109" y="2677643"/>
            <a:chExt cx="2232046" cy="2232046"/>
          </a:xfrm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9019109" y="2677643"/>
              <a:ext cx="2232046" cy="2232046"/>
            </a:xfrm>
            <a:custGeom>
              <a:avLst/>
              <a:gdLst/>
              <a:ahLst/>
              <a:cxnLst>
                <a:cxn ang="0">
                  <a:pos x="942" y="470"/>
                </a:cxn>
                <a:cxn ang="0">
                  <a:pos x="940" y="518"/>
                </a:cxn>
                <a:cxn ang="0">
                  <a:pos x="922" y="610"/>
                </a:cxn>
                <a:cxn ang="0">
                  <a:pos x="886" y="694"/>
                </a:cxn>
                <a:cxn ang="0">
                  <a:pos x="834" y="770"/>
                </a:cxn>
                <a:cxn ang="0">
                  <a:pos x="770" y="834"/>
                </a:cxn>
                <a:cxn ang="0">
                  <a:pos x="696" y="884"/>
                </a:cxn>
                <a:cxn ang="0">
                  <a:pos x="612" y="920"/>
                </a:cxn>
                <a:cxn ang="0">
                  <a:pos x="520" y="938"/>
                </a:cxn>
                <a:cxn ang="0">
                  <a:pos x="472" y="942"/>
                </a:cxn>
                <a:cxn ang="0">
                  <a:pos x="448" y="940"/>
                </a:cxn>
                <a:cxn ang="0">
                  <a:pos x="376" y="932"/>
                </a:cxn>
                <a:cxn ang="0">
                  <a:pos x="288" y="904"/>
                </a:cxn>
                <a:cxn ang="0">
                  <a:pos x="208" y="860"/>
                </a:cxn>
                <a:cxn ang="0">
                  <a:pos x="138" y="804"/>
                </a:cxn>
                <a:cxn ang="0">
                  <a:pos x="82" y="734"/>
                </a:cxn>
                <a:cxn ang="0">
                  <a:pos x="38" y="654"/>
                </a:cxn>
                <a:cxn ang="0">
                  <a:pos x="10" y="566"/>
                </a:cxn>
                <a:cxn ang="0">
                  <a:pos x="2" y="494"/>
                </a:cxn>
                <a:cxn ang="0">
                  <a:pos x="0" y="470"/>
                </a:cxn>
                <a:cxn ang="0">
                  <a:pos x="4" y="422"/>
                </a:cxn>
                <a:cxn ang="0">
                  <a:pos x="22" y="330"/>
                </a:cxn>
                <a:cxn ang="0">
                  <a:pos x="58" y="246"/>
                </a:cxn>
                <a:cxn ang="0">
                  <a:pos x="108" y="172"/>
                </a:cxn>
                <a:cxn ang="0">
                  <a:pos x="172" y="108"/>
                </a:cxn>
                <a:cxn ang="0">
                  <a:pos x="248" y="56"/>
                </a:cxn>
                <a:cxn ang="0">
                  <a:pos x="332" y="20"/>
                </a:cxn>
                <a:cxn ang="0">
                  <a:pos x="424" y="2"/>
                </a:cxn>
                <a:cxn ang="0">
                  <a:pos x="472" y="0"/>
                </a:cxn>
                <a:cxn ang="0">
                  <a:pos x="496" y="0"/>
                </a:cxn>
                <a:cxn ang="0">
                  <a:pos x="566" y="10"/>
                </a:cxn>
                <a:cxn ang="0">
                  <a:pos x="654" y="36"/>
                </a:cxn>
                <a:cxn ang="0">
                  <a:pos x="734" y="80"/>
                </a:cxn>
                <a:cxn ang="0">
                  <a:pos x="804" y="138"/>
                </a:cxn>
                <a:cxn ang="0">
                  <a:pos x="862" y="208"/>
                </a:cxn>
                <a:cxn ang="0">
                  <a:pos x="906" y="288"/>
                </a:cxn>
                <a:cxn ang="0">
                  <a:pos x="932" y="376"/>
                </a:cxn>
                <a:cxn ang="0">
                  <a:pos x="942" y="446"/>
                </a:cxn>
                <a:cxn ang="0">
                  <a:pos x="942" y="470"/>
                </a:cxn>
              </a:cxnLst>
              <a:rect l="0" t="0" r="r" b="b"/>
              <a:pathLst>
                <a:path w="942" h="942">
                  <a:moveTo>
                    <a:pt x="942" y="470"/>
                  </a:moveTo>
                  <a:lnTo>
                    <a:pt x="942" y="470"/>
                  </a:lnTo>
                  <a:lnTo>
                    <a:pt x="942" y="494"/>
                  </a:lnTo>
                  <a:lnTo>
                    <a:pt x="940" y="518"/>
                  </a:lnTo>
                  <a:lnTo>
                    <a:pt x="932" y="566"/>
                  </a:lnTo>
                  <a:lnTo>
                    <a:pt x="922" y="610"/>
                  </a:lnTo>
                  <a:lnTo>
                    <a:pt x="906" y="654"/>
                  </a:lnTo>
                  <a:lnTo>
                    <a:pt x="886" y="694"/>
                  </a:lnTo>
                  <a:lnTo>
                    <a:pt x="862" y="734"/>
                  </a:lnTo>
                  <a:lnTo>
                    <a:pt x="834" y="770"/>
                  </a:lnTo>
                  <a:lnTo>
                    <a:pt x="804" y="804"/>
                  </a:lnTo>
                  <a:lnTo>
                    <a:pt x="770" y="834"/>
                  </a:lnTo>
                  <a:lnTo>
                    <a:pt x="734" y="860"/>
                  </a:lnTo>
                  <a:lnTo>
                    <a:pt x="696" y="884"/>
                  </a:lnTo>
                  <a:lnTo>
                    <a:pt x="654" y="904"/>
                  </a:lnTo>
                  <a:lnTo>
                    <a:pt x="612" y="920"/>
                  </a:lnTo>
                  <a:lnTo>
                    <a:pt x="566" y="932"/>
                  </a:lnTo>
                  <a:lnTo>
                    <a:pt x="520" y="938"/>
                  </a:lnTo>
                  <a:lnTo>
                    <a:pt x="496" y="940"/>
                  </a:lnTo>
                  <a:lnTo>
                    <a:pt x="472" y="942"/>
                  </a:lnTo>
                  <a:lnTo>
                    <a:pt x="472" y="942"/>
                  </a:lnTo>
                  <a:lnTo>
                    <a:pt x="448" y="940"/>
                  </a:lnTo>
                  <a:lnTo>
                    <a:pt x="424" y="938"/>
                  </a:lnTo>
                  <a:lnTo>
                    <a:pt x="376" y="932"/>
                  </a:lnTo>
                  <a:lnTo>
                    <a:pt x="332" y="920"/>
                  </a:lnTo>
                  <a:lnTo>
                    <a:pt x="288" y="904"/>
                  </a:lnTo>
                  <a:lnTo>
                    <a:pt x="248" y="884"/>
                  </a:lnTo>
                  <a:lnTo>
                    <a:pt x="208" y="860"/>
                  </a:lnTo>
                  <a:lnTo>
                    <a:pt x="172" y="834"/>
                  </a:lnTo>
                  <a:lnTo>
                    <a:pt x="138" y="804"/>
                  </a:lnTo>
                  <a:lnTo>
                    <a:pt x="108" y="770"/>
                  </a:lnTo>
                  <a:lnTo>
                    <a:pt x="82" y="734"/>
                  </a:lnTo>
                  <a:lnTo>
                    <a:pt x="58" y="694"/>
                  </a:lnTo>
                  <a:lnTo>
                    <a:pt x="38" y="654"/>
                  </a:lnTo>
                  <a:lnTo>
                    <a:pt x="22" y="610"/>
                  </a:lnTo>
                  <a:lnTo>
                    <a:pt x="10" y="566"/>
                  </a:lnTo>
                  <a:lnTo>
                    <a:pt x="4" y="518"/>
                  </a:lnTo>
                  <a:lnTo>
                    <a:pt x="2" y="494"/>
                  </a:lnTo>
                  <a:lnTo>
                    <a:pt x="0" y="470"/>
                  </a:lnTo>
                  <a:lnTo>
                    <a:pt x="0" y="470"/>
                  </a:lnTo>
                  <a:lnTo>
                    <a:pt x="2" y="446"/>
                  </a:lnTo>
                  <a:lnTo>
                    <a:pt x="4" y="422"/>
                  </a:lnTo>
                  <a:lnTo>
                    <a:pt x="10" y="376"/>
                  </a:lnTo>
                  <a:lnTo>
                    <a:pt x="22" y="330"/>
                  </a:lnTo>
                  <a:lnTo>
                    <a:pt x="38" y="288"/>
                  </a:lnTo>
                  <a:lnTo>
                    <a:pt x="58" y="246"/>
                  </a:lnTo>
                  <a:lnTo>
                    <a:pt x="82" y="208"/>
                  </a:lnTo>
                  <a:lnTo>
                    <a:pt x="108" y="172"/>
                  </a:lnTo>
                  <a:lnTo>
                    <a:pt x="138" y="138"/>
                  </a:lnTo>
                  <a:lnTo>
                    <a:pt x="172" y="108"/>
                  </a:lnTo>
                  <a:lnTo>
                    <a:pt x="208" y="80"/>
                  </a:lnTo>
                  <a:lnTo>
                    <a:pt x="248" y="56"/>
                  </a:lnTo>
                  <a:lnTo>
                    <a:pt x="288" y="36"/>
                  </a:lnTo>
                  <a:lnTo>
                    <a:pt x="332" y="20"/>
                  </a:lnTo>
                  <a:lnTo>
                    <a:pt x="376" y="10"/>
                  </a:lnTo>
                  <a:lnTo>
                    <a:pt x="424" y="2"/>
                  </a:lnTo>
                  <a:lnTo>
                    <a:pt x="448" y="0"/>
                  </a:lnTo>
                  <a:lnTo>
                    <a:pt x="472" y="0"/>
                  </a:lnTo>
                  <a:lnTo>
                    <a:pt x="472" y="0"/>
                  </a:lnTo>
                  <a:lnTo>
                    <a:pt x="496" y="0"/>
                  </a:lnTo>
                  <a:lnTo>
                    <a:pt x="520" y="2"/>
                  </a:lnTo>
                  <a:lnTo>
                    <a:pt x="566" y="10"/>
                  </a:lnTo>
                  <a:lnTo>
                    <a:pt x="612" y="20"/>
                  </a:lnTo>
                  <a:lnTo>
                    <a:pt x="654" y="36"/>
                  </a:lnTo>
                  <a:lnTo>
                    <a:pt x="696" y="56"/>
                  </a:lnTo>
                  <a:lnTo>
                    <a:pt x="734" y="80"/>
                  </a:lnTo>
                  <a:lnTo>
                    <a:pt x="770" y="108"/>
                  </a:lnTo>
                  <a:lnTo>
                    <a:pt x="804" y="138"/>
                  </a:lnTo>
                  <a:lnTo>
                    <a:pt x="834" y="172"/>
                  </a:lnTo>
                  <a:lnTo>
                    <a:pt x="862" y="208"/>
                  </a:lnTo>
                  <a:lnTo>
                    <a:pt x="886" y="246"/>
                  </a:lnTo>
                  <a:lnTo>
                    <a:pt x="906" y="288"/>
                  </a:lnTo>
                  <a:lnTo>
                    <a:pt x="922" y="330"/>
                  </a:lnTo>
                  <a:lnTo>
                    <a:pt x="932" y="376"/>
                  </a:lnTo>
                  <a:lnTo>
                    <a:pt x="940" y="422"/>
                  </a:lnTo>
                  <a:lnTo>
                    <a:pt x="942" y="446"/>
                  </a:lnTo>
                  <a:lnTo>
                    <a:pt x="942" y="470"/>
                  </a:lnTo>
                  <a:lnTo>
                    <a:pt x="942" y="47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>
              <a:noFill/>
              <a:round/>
              <a:headEnd/>
              <a:tailEnd/>
            </a:ln>
            <a:effectLst>
              <a:outerShdw blurRad="88900" sx="104000" sy="104000" algn="c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+mj-l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374319" y="3378168"/>
              <a:ext cx="15216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prstClr val="black"/>
                  </a:solidFill>
                  <a:latin typeface="+mj-lt"/>
                </a:rPr>
                <a:t>Your text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909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 p14:presetBounceEnd="44000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2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682765" y="1524000"/>
            <a:ext cx="5181600" cy="152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0000"/>
                  <a:lumOff val="4000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solidFill>
              <a:schemeClr val="accent3">
                <a:lumMod val="75000"/>
              </a:schemeClr>
            </a:solidFill>
          </a:ln>
          <a:effectLst>
            <a:outerShdw blurRad="1397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82765" y="3124200"/>
            <a:ext cx="5181600" cy="1524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10800000" scaled="1"/>
          </a:gradFill>
          <a:effectLst>
            <a:outerShdw blurRad="1397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82765" y="4724400"/>
            <a:ext cx="5181600" cy="1524000"/>
          </a:xfrm>
          <a:prstGeom prst="rect">
            <a:avLst/>
          </a:prstGeom>
          <a:gradFill>
            <a:gsLst>
              <a:gs pos="0">
                <a:schemeClr val="bg2">
                  <a:lumMod val="75000"/>
                </a:schemeClr>
              </a:gs>
              <a:gs pos="50000">
                <a:schemeClr val="bg2">
                  <a:lumMod val="90000"/>
                </a:schemeClr>
              </a:gs>
              <a:gs pos="100000">
                <a:schemeClr val="bg1"/>
              </a:gs>
            </a:gsLst>
            <a:lin ang="10800000" scaled="1"/>
          </a:gradFill>
          <a:ln>
            <a:solidFill>
              <a:schemeClr val="bg2">
                <a:lumMod val="50000"/>
              </a:schemeClr>
            </a:solidFill>
          </a:ln>
          <a:effectLst>
            <a:outerShdw blurRad="139700" dist="38100" sx="101000" sy="101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/>
              <a:t>1 Cause 3 Effects</a:t>
            </a:r>
          </a:p>
        </p:txBody>
      </p:sp>
      <p:grpSp>
        <p:nvGrpSpPr>
          <p:cNvPr id="5" name="Group 18"/>
          <p:cNvGrpSpPr/>
          <p:nvPr/>
        </p:nvGrpSpPr>
        <p:grpSpPr>
          <a:xfrm>
            <a:off x="2986313" y="1676401"/>
            <a:ext cx="2382253" cy="2033337"/>
            <a:chOff x="1732547" y="1828800"/>
            <a:chExt cx="2382253" cy="2033337"/>
          </a:xfrm>
        </p:grpSpPr>
        <p:sp>
          <p:nvSpPr>
            <p:cNvPr id="13" name="Freeform 12"/>
            <p:cNvSpPr/>
            <p:nvPr/>
          </p:nvSpPr>
          <p:spPr>
            <a:xfrm>
              <a:off x="1732547" y="1961147"/>
              <a:ext cx="1239253" cy="1900990"/>
            </a:xfrm>
            <a:custGeom>
              <a:avLst/>
              <a:gdLst>
                <a:gd name="connsiteX0" fmla="*/ 1239253 w 1239253"/>
                <a:gd name="connsiteY0" fmla="*/ 0 h 1900990"/>
                <a:gd name="connsiteX1" fmla="*/ 1227221 w 1239253"/>
                <a:gd name="connsiteY1" fmla="*/ 854242 h 1900990"/>
                <a:gd name="connsiteX2" fmla="*/ 0 w 1239253"/>
                <a:gd name="connsiteY2" fmla="*/ 1900990 h 1900990"/>
                <a:gd name="connsiteX3" fmla="*/ 1239253 w 1239253"/>
                <a:gd name="connsiteY3" fmla="*/ 0 h 1900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9253" h="1900990">
                  <a:moveTo>
                    <a:pt x="1239253" y="0"/>
                  </a:moveTo>
                  <a:lnTo>
                    <a:pt x="1227221" y="854242"/>
                  </a:lnTo>
                  <a:lnTo>
                    <a:pt x="0" y="1900990"/>
                  </a:lnTo>
                  <a:lnTo>
                    <a:pt x="1239253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50000">
                  <a:schemeClr val="accent3">
                    <a:lumMod val="75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0" scaled="1"/>
              <a:tileRect/>
            </a:gra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7" name="Rounded Rectangle 6"/>
            <p:cNvSpPr>
              <a:spLocks noChangeAspect="1"/>
            </p:cNvSpPr>
            <p:nvPr/>
          </p:nvSpPr>
          <p:spPr>
            <a:xfrm>
              <a:off x="2895600" y="1828800"/>
              <a:ext cx="1219200" cy="121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2950529" y="3276600"/>
            <a:ext cx="2418036" cy="1219200"/>
            <a:chOff x="1696764" y="3429000"/>
            <a:chExt cx="2418036" cy="1219200"/>
          </a:xfrm>
        </p:grpSpPr>
        <p:sp>
          <p:nvSpPr>
            <p:cNvPr id="17" name="Freeform 16"/>
            <p:cNvSpPr/>
            <p:nvPr/>
          </p:nvSpPr>
          <p:spPr>
            <a:xfrm>
              <a:off x="1696764" y="3585411"/>
              <a:ext cx="1311131" cy="866273"/>
            </a:xfrm>
            <a:custGeom>
              <a:avLst/>
              <a:gdLst>
                <a:gd name="connsiteX0" fmla="*/ 47815 w 1311131"/>
                <a:gd name="connsiteY0" fmla="*/ 360947 h 866273"/>
                <a:gd name="connsiteX1" fmla="*/ 1311131 w 1311131"/>
                <a:gd name="connsiteY1" fmla="*/ 0 h 866273"/>
                <a:gd name="connsiteX2" fmla="*/ 1299099 w 1311131"/>
                <a:gd name="connsiteY2" fmla="*/ 866273 h 866273"/>
                <a:gd name="connsiteX3" fmla="*/ 11720 w 1311131"/>
                <a:gd name="connsiteY3" fmla="*/ 336884 h 866273"/>
                <a:gd name="connsiteX4" fmla="*/ 47815 w 1311131"/>
                <a:gd name="connsiteY4" fmla="*/ 360947 h 86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1131" h="866273">
                  <a:moveTo>
                    <a:pt x="47815" y="360947"/>
                  </a:moveTo>
                  <a:lnTo>
                    <a:pt x="1311131" y="0"/>
                  </a:lnTo>
                  <a:lnTo>
                    <a:pt x="1299099" y="866273"/>
                  </a:lnTo>
                  <a:lnTo>
                    <a:pt x="11720" y="336884"/>
                  </a:lnTo>
                  <a:cubicBezTo>
                    <a:pt x="0" y="332038"/>
                    <a:pt x="47815" y="348915"/>
                    <a:pt x="47815" y="360947"/>
                  </a:cubicBezTo>
                  <a:close/>
                </a:path>
              </a:pathLst>
            </a:custGeom>
            <a:gradFill>
              <a:gsLst>
                <a:gs pos="0">
                  <a:schemeClr val="tx2">
                    <a:lumMod val="40000"/>
                    <a:lumOff val="60000"/>
                  </a:schemeClr>
                </a:gs>
                <a:gs pos="50000">
                  <a:schemeClr val="tx2">
                    <a:lumMod val="60000"/>
                    <a:lumOff val="4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8" name="Rounded Rectangle 7"/>
            <p:cNvSpPr>
              <a:spLocks noChangeAspect="1"/>
            </p:cNvSpPr>
            <p:nvPr/>
          </p:nvSpPr>
          <p:spPr>
            <a:xfrm>
              <a:off x="2895600" y="3429000"/>
              <a:ext cx="1219200" cy="121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5" name="Group 20"/>
          <p:cNvGrpSpPr/>
          <p:nvPr/>
        </p:nvGrpSpPr>
        <p:grpSpPr>
          <a:xfrm>
            <a:off x="3006365" y="4038600"/>
            <a:ext cx="2362200" cy="2057400"/>
            <a:chOff x="1752600" y="4191000"/>
            <a:chExt cx="2362200" cy="2057400"/>
          </a:xfrm>
        </p:grpSpPr>
        <p:sp>
          <p:nvSpPr>
            <p:cNvPr id="14" name="Freeform 13"/>
            <p:cNvSpPr/>
            <p:nvPr/>
          </p:nvSpPr>
          <p:spPr>
            <a:xfrm flipV="1">
              <a:off x="1752600" y="4191000"/>
              <a:ext cx="1239253" cy="1900990"/>
            </a:xfrm>
            <a:custGeom>
              <a:avLst/>
              <a:gdLst>
                <a:gd name="connsiteX0" fmla="*/ 1239253 w 1239253"/>
                <a:gd name="connsiteY0" fmla="*/ 0 h 1900990"/>
                <a:gd name="connsiteX1" fmla="*/ 1227221 w 1239253"/>
                <a:gd name="connsiteY1" fmla="*/ 854242 h 1900990"/>
                <a:gd name="connsiteX2" fmla="*/ 0 w 1239253"/>
                <a:gd name="connsiteY2" fmla="*/ 1900990 h 1900990"/>
                <a:gd name="connsiteX3" fmla="*/ 1239253 w 1239253"/>
                <a:gd name="connsiteY3" fmla="*/ 0 h 1900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9253" h="1900990">
                  <a:moveTo>
                    <a:pt x="1239253" y="0"/>
                  </a:moveTo>
                  <a:lnTo>
                    <a:pt x="1227221" y="854242"/>
                  </a:lnTo>
                  <a:lnTo>
                    <a:pt x="0" y="1900990"/>
                  </a:lnTo>
                  <a:lnTo>
                    <a:pt x="1239253" y="0"/>
                  </a:ln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50000">
                  <a:schemeClr val="bg2">
                    <a:lumMod val="50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0" scaled="1"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9" name="Rounded Rectangle 8"/>
            <p:cNvSpPr>
              <a:spLocks noChangeAspect="1"/>
            </p:cNvSpPr>
            <p:nvPr/>
          </p:nvSpPr>
          <p:spPr>
            <a:xfrm>
              <a:off x="2895600" y="5029200"/>
              <a:ext cx="1219200" cy="12192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6" name="Group 17"/>
          <p:cNvGrpSpPr/>
          <p:nvPr/>
        </p:nvGrpSpPr>
        <p:grpSpPr>
          <a:xfrm>
            <a:off x="2015765" y="3048000"/>
            <a:ext cx="1752600" cy="1752600"/>
            <a:chOff x="762000" y="3200400"/>
            <a:chExt cx="1752600" cy="1752600"/>
          </a:xfrm>
          <a:effectLst/>
        </p:grpSpPr>
        <p:sp>
          <p:nvSpPr>
            <p:cNvPr id="3" name="Rounded Rectangle 2"/>
            <p:cNvSpPr/>
            <p:nvPr/>
          </p:nvSpPr>
          <p:spPr>
            <a:xfrm>
              <a:off x="762000" y="3200400"/>
              <a:ext cx="1752600" cy="1752600"/>
            </a:xfrm>
            <a:prstGeom prst="roundRect">
              <a:avLst/>
            </a:prstGeom>
            <a:gradFill>
              <a:gsLst>
                <a:gs pos="0">
                  <a:srgbClr val="E6DCAC"/>
                </a:gs>
                <a:gs pos="12000">
                  <a:srgbClr val="E6D78A"/>
                </a:gs>
                <a:gs pos="30000">
                  <a:srgbClr val="C7AC4C"/>
                </a:gs>
                <a:gs pos="45000">
                  <a:srgbClr val="E6D78A"/>
                </a:gs>
                <a:gs pos="77000">
                  <a:srgbClr val="C7AC4C"/>
                </a:gs>
                <a:gs pos="100000">
                  <a:srgbClr val="E6DCAC"/>
                </a:gs>
              </a:gsLst>
              <a:lin ang="5400000" scaled="0"/>
            </a:gradFill>
            <a:ln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4" name="Rounded Rectangle 3"/>
            <p:cNvSpPr>
              <a:spLocks noChangeAspect="1"/>
            </p:cNvSpPr>
            <p:nvPr/>
          </p:nvSpPr>
          <p:spPr>
            <a:xfrm>
              <a:off x="883920" y="3322320"/>
              <a:ext cx="1508760" cy="1508760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161397" y="1835987"/>
            <a:ext cx="11951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w Cen MT Condensed Extra Bold" panose="020B0803020202020204" pitchFamily="34" charset="0"/>
              </a:rPr>
              <a:t>Title Here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1449" y="3464269"/>
            <a:ext cx="1155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w Cen MT Condensed Extra Bold" panose="020B0803020202020204" pitchFamily="34" charset="0"/>
              </a:rPr>
              <a:t>Title Here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44365" y="3549321"/>
            <a:ext cx="129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w Cen MT Condensed Extra Bold" panose="020B0803020202020204" pitchFamily="34" charset="0"/>
              </a:rPr>
              <a:t>Your text here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14680" y="1870501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 can replace this sample text with your text and more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44765" y="3505201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 can replace this sample text with your text and more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20965" y="5105401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 can replace this sample text with your text and more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81449" y="5078105"/>
            <a:ext cx="11550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w Cen MT Condensed Extra Bold" panose="020B0803020202020204" pitchFamily="34" charset="0"/>
              </a:rPr>
              <a:t>Title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2" grpId="0"/>
      <p:bldP spid="23" grpId="0"/>
      <p:bldP spid="26" grpId="0"/>
      <p:bldP spid="27" grpId="0"/>
      <p:bldP spid="28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Cause 3 Effects</a:t>
            </a:r>
          </a:p>
        </p:txBody>
      </p:sp>
      <p:grpSp>
        <p:nvGrpSpPr>
          <p:cNvPr id="6" name="Group 30"/>
          <p:cNvGrpSpPr/>
          <p:nvPr/>
        </p:nvGrpSpPr>
        <p:grpSpPr>
          <a:xfrm>
            <a:off x="2514601" y="1524000"/>
            <a:ext cx="3347481" cy="3425456"/>
            <a:chOff x="990600" y="1676400"/>
            <a:chExt cx="3347481" cy="3425456"/>
          </a:xfrm>
        </p:grpSpPr>
        <p:sp>
          <p:nvSpPr>
            <p:cNvPr id="16" name="Freeform 15"/>
            <p:cNvSpPr/>
            <p:nvPr/>
          </p:nvSpPr>
          <p:spPr>
            <a:xfrm>
              <a:off x="1144769" y="3134833"/>
              <a:ext cx="3193312" cy="1967023"/>
            </a:xfrm>
            <a:custGeom>
              <a:avLst/>
              <a:gdLst>
                <a:gd name="connsiteX0" fmla="*/ 0 w 3285461"/>
                <a:gd name="connsiteY0" fmla="*/ 0 h 1967023"/>
                <a:gd name="connsiteX1" fmla="*/ 1531089 w 3285461"/>
                <a:gd name="connsiteY1" fmla="*/ 0 h 1967023"/>
                <a:gd name="connsiteX2" fmla="*/ 3285461 w 3285461"/>
                <a:gd name="connsiteY2" fmla="*/ 1967023 h 1967023"/>
                <a:gd name="connsiteX3" fmla="*/ 0 w 3285461"/>
                <a:gd name="connsiteY3" fmla="*/ 0 h 196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5461" h="1967023">
                  <a:moveTo>
                    <a:pt x="0" y="0"/>
                  </a:moveTo>
                  <a:lnTo>
                    <a:pt x="1531089" y="0"/>
                  </a:lnTo>
                  <a:lnTo>
                    <a:pt x="3285461" y="19670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0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9" name="Group 4"/>
            <p:cNvGrpSpPr/>
            <p:nvPr/>
          </p:nvGrpSpPr>
          <p:grpSpPr>
            <a:xfrm>
              <a:off x="990600" y="1676400"/>
              <a:ext cx="1840230" cy="1840230"/>
              <a:chOff x="1175385" y="2242185"/>
              <a:chExt cx="1840230" cy="1840230"/>
            </a:xfrm>
          </p:grpSpPr>
          <p:sp>
            <p:nvSpPr>
              <p:cNvPr id="3" name="Oval 2"/>
              <p:cNvSpPr>
                <a:spLocks noChangeAspect="1"/>
              </p:cNvSpPr>
              <p:nvPr/>
            </p:nvSpPr>
            <p:spPr>
              <a:xfrm>
                <a:off x="1175385" y="2242185"/>
                <a:ext cx="1840230" cy="1840230"/>
              </a:xfrm>
              <a:prstGeom prst="ellipse">
                <a:avLst/>
              </a:prstGeom>
              <a:gradFill>
                <a:gsLst>
                  <a:gs pos="0">
                    <a:srgbClr val="FBE4AE"/>
                  </a:gs>
                  <a:gs pos="13000">
                    <a:srgbClr val="BD922A"/>
                  </a:gs>
                  <a:gs pos="21001">
                    <a:srgbClr val="BD922A"/>
                  </a:gs>
                  <a:gs pos="63000">
                    <a:srgbClr val="FBE4AE"/>
                  </a:gs>
                  <a:gs pos="67000">
                    <a:srgbClr val="BD922A"/>
                  </a:gs>
                  <a:gs pos="69000">
                    <a:srgbClr val="835E17"/>
                  </a:gs>
                  <a:gs pos="82001">
                    <a:srgbClr val="A28949"/>
                  </a:gs>
                  <a:gs pos="100000">
                    <a:srgbClr val="FAE3B7"/>
                  </a:gs>
                </a:gsLst>
                <a:lin ang="5400000" scaled="0"/>
              </a:gra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" name="Oval 3"/>
              <p:cNvSpPr>
                <a:spLocks noChangeAspect="1"/>
              </p:cNvSpPr>
              <p:nvPr/>
            </p:nvSpPr>
            <p:spPr>
              <a:xfrm>
                <a:off x="1263015" y="2329815"/>
                <a:ext cx="1664970" cy="166497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 flipH="1">
              <a:off x="1068569" y="2001107"/>
              <a:ext cx="1676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Your text here. Your text here</a:t>
              </a:r>
            </a:p>
          </p:txBody>
        </p:sp>
      </p:grpSp>
      <p:grpSp>
        <p:nvGrpSpPr>
          <p:cNvPr id="12" name="Group 31"/>
          <p:cNvGrpSpPr/>
          <p:nvPr/>
        </p:nvGrpSpPr>
        <p:grpSpPr>
          <a:xfrm>
            <a:off x="5105400" y="1524001"/>
            <a:ext cx="1840230" cy="3446721"/>
            <a:chOff x="3581400" y="1676400"/>
            <a:chExt cx="1840230" cy="3446721"/>
          </a:xfrm>
        </p:grpSpPr>
        <p:sp>
          <p:nvSpPr>
            <p:cNvPr id="18" name="Freeform 17"/>
            <p:cNvSpPr/>
            <p:nvPr/>
          </p:nvSpPr>
          <p:spPr>
            <a:xfrm>
              <a:off x="3657600" y="2943447"/>
              <a:ext cx="1690577" cy="2179674"/>
            </a:xfrm>
            <a:custGeom>
              <a:avLst/>
              <a:gdLst>
                <a:gd name="connsiteX0" fmla="*/ 0 w 1690577"/>
                <a:gd name="connsiteY0" fmla="*/ 10632 h 2179674"/>
                <a:gd name="connsiteX1" fmla="*/ 1690577 w 1690577"/>
                <a:gd name="connsiteY1" fmla="*/ 0 h 2179674"/>
                <a:gd name="connsiteX2" fmla="*/ 935665 w 1690577"/>
                <a:gd name="connsiteY2" fmla="*/ 2179674 h 2179674"/>
                <a:gd name="connsiteX3" fmla="*/ 0 w 1690577"/>
                <a:gd name="connsiteY3" fmla="*/ 10632 h 2179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0577" h="2179674">
                  <a:moveTo>
                    <a:pt x="0" y="10632"/>
                  </a:moveTo>
                  <a:lnTo>
                    <a:pt x="1690577" y="0"/>
                  </a:lnTo>
                  <a:lnTo>
                    <a:pt x="935665" y="2179674"/>
                  </a:lnTo>
                  <a:lnTo>
                    <a:pt x="0" y="10632"/>
                  </a:lnTo>
                  <a:close/>
                </a:path>
              </a:pathLst>
            </a:cu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50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13" name="Group 5"/>
            <p:cNvGrpSpPr/>
            <p:nvPr/>
          </p:nvGrpSpPr>
          <p:grpSpPr>
            <a:xfrm>
              <a:off x="3581400" y="1676400"/>
              <a:ext cx="1840230" cy="1840230"/>
              <a:chOff x="1175385" y="2242185"/>
              <a:chExt cx="1840230" cy="1840230"/>
            </a:xfrm>
          </p:grpSpPr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1175385" y="2242185"/>
                <a:ext cx="1840230" cy="1840230"/>
              </a:xfrm>
              <a:prstGeom prst="ellipse">
                <a:avLst/>
              </a:prstGeom>
              <a:gradFill>
                <a:gsLst>
                  <a:gs pos="0">
                    <a:srgbClr val="FBE4AE"/>
                  </a:gs>
                  <a:gs pos="13000">
                    <a:srgbClr val="BD922A"/>
                  </a:gs>
                  <a:gs pos="21001">
                    <a:srgbClr val="BD922A"/>
                  </a:gs>
                  <a:gs pos="63000">
                    <a:srgbClr val="FBE4AE"/>
                  </a:gs>
                  <a:gs pos="67000">
                    <a:srgbClr val="BD922A"/>
                  </a:gs>
                  <a:gs pos="69000">
                    <a:srgbClr val="835E17"/>
                  </a:gs>
                  <a:gs pos="82001">
                    <a:srgbClr val="A28949"/>
                  </a:gs>
                  <a:gs pos="100000">
                    <a:srgbClr val="FAE3B7"/>
                  </a:gs>
                </a:gsLst>
                <a:lin ang="5400000" scaled="0"/>
              </a:gra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1263015" y="2329815"/>
                <a:ext cx="1664970" cy="1664970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 flipH="1">
              <a:off x="3657600" y="1981200"/>
              <a:ext cx="1676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Your text here. Your text here</a:t>
              </a:r>
            </a:p>
          </p:txBody>
        </p:sp>
      </p:grpSp>
      <p:grpSp>
        <p:nvGrpSpPr>
          <p:cNvPr id="14" name="Group 32"/>
          <p:cNvGrpSpPr/>
          <p:nvPr/>
        </p:nvGrpSpPr>
        <p:grpSpPr>
          <a:xfrm>
            <a:off x="6280300" y="1524000"/>
            <a:ext cx="3256131" cy="3462668"/>
            <a:chOff x="4756299" y="1676400"/>
            <a:chExt cx="3256131" cy="3462668"/>
          </a:xfrm>
        </p:grpSpPr>
        <p:sp>
          <p:nvSpPr>
            <p:cNvPr id="17" name="Freeform 16"/>
            <p:cNvSpPr/>
            <p:nvPr/>
          </p:nvSpPr>
          <p:spPr>
            <a:xfrm flipH="1">
              <a:off x="4756299" y="3095845"/>
              <a:ext cx="3117112" cy="2043223"/>
            </a:xfrm>
            <a:custGeom>
              <a:avLst/>
              <a:gdLst>
                <a:gd name="connsiteX0" fmla="*/ 0 w 3285461"/>
                <a:gd name="connsiteY0" fmla="*/ 0 h 1967023"/>
                <a:gd name="connsiteX1" fmla="*/ 1531089 w 3285461"/>
                <a:gd name="connsiteY1" fmla="*/ 0 h 1967023"/>
                <a:gd name="connsiteX2" fmla="*/ 3285461 w 3285461"/>
                <a:gd name="connsiteY2" fmla="*/ 1967023 h 1967023"/>
                <a:gd name="connsiteX3" fmla="*/ 0 w 3285461"/>
                <a:gd name="connsiteY3" fmla="*/ 0 h 1967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5461" h="1967023">
                  <a:moveTo>
                    <a:pt x="0" y="0"/>
                  </a:moveTo>
                  <a:lnTo>
                    <a:pt x="1531089" y="0"/>
                  </a:lnTo>
                  <a:lnTo>
                    <a:pt x="3285461" y="1967023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000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15" name="Group 8"/>
            <p:cNvGrpSpPr/>
            <p:nvPr/>
          </p:nvGrpSpPr>
          <p:grpSpPr>
            <a:xfrm>
              <a:off x="6172200" y="1676400"/>
              <a:ext cx="1840230" cy="1840230"/>
              <a:chOff x="1175385" y="2242185"/>
              <a:chExt cx="1840230" cy="1840230"/>
            </a:xfrm>
          </p:grpSpPr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1175385" y="2242185"/>
                <a:ext cx="1840230" cy="1840230"/>
              </a:xfrm>
              <a:prstGeom prst="ellipse">
                <a:avLst/>
              </a:prstGeom>
              <a:gradFill>
                <a:gsLst>
                  <a:gs pos="0">
                    <a:srgbClr val="FBE4AE"/>
                  </a:gs>
                  <a:gs pos="13000">
                    <a:srgbClr val="BD922A"/>
                  </a:gs>
                  <a:gs pos="21001">
                    <a:srgbClr val="BD922A"/>
                  </a:gs>
                  <a:gs pos="63000">
                    <a:srgbClr val="FBE4AE"/>
                  </a:gs>
                  <a:gs pos="67000">
                    <a:srgbClr val="BD922A"/>
                  </a:gs>
                  <a:gs pos="69000">
                    <a:srgbClr val="835E17"/>
                  </a:gs>
                  <a:gs pos="82001">
                    <a:srgbClr val="A28949"/>
                  </a:gs>
                  <a:gs pos="100000">
                    <a:srgbClr val="FAE3B7"/>
                  </a:gs>
                </a:gsLst>
                <a:lin ang="5400000" scaled="0"/>
              </a:gra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1263015" y="2329815"/>
                <a:ext cx="1664970" cy="166497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 flipH="1">
              <a:off x="6248400" y="1981200"/>
              <a:ext cx="1676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Your text here. Your text here</a:t>
              </a:r>
            </a:p>
          </p:txBody>
        </p:sp>
      </p:grpSp>
      <p:grpSp>
        <p:nvGrpSpPr>
          <p:cNvPr id="24" name="Group 34"/>
          <p:cNvGrpSpPr/>
          <p:nvPr/>
        </p:nvGrpSpPr>
        <p:grpSpPr>
          <a:xfrm>
            <a:off x="2667000" y="4495800"/>
            <a:ext cx="6858000" cy="1539832"/>
            <a:chOff x="1143000" y="4648200"/>
            <a:chExt cx="6858000" cy="1539832"/>
          </a:xfrm>
        </p:grpSpPr>
        <p:grpSp>
          <p:nvGrpSpPr>
            <p:cNvPr id="25" name="Group 33"/>
            <p:cNvGrpSpPr/>
            <p:nvPr/>
          </p:nvGrpSpPr>
          <p:grpSpPr>
            <a:xfrm>
              <a:off x="1143000" y="4648200"/>
              <a:ext cx="6858000" cy="1524000"/>
              <a:chOff x="1143000" y="4648200"/>
              <a:chExt cx="6858000" cy="1524000"/>
            </a:xfrm>
          </p:grpSpPr>
          <p:sp>
            <p:nvSpPr>
              <p:cNvPr id="19" name="Rounded Rectangle 18"/>
              <p:cNvSpPr/>
              <p:nvPr/>
            </p:nvSpPr>
            <p:spPr>
              <a:xfrm>
                <a:off x="1143000" y="4648200"/>
                <a:ext cx="6858000" cy="1524000"/>
              </a:xfrm>
              <a:prstGeom prst="roundRect">
                <a:avLst/>
              </a:prstGeom>
              <a:gradFill>
                <a:gsLst>
                  <a:gs pos="0">
                    <a:schemeClr val="bg1">
                      <a:lumMod val="75000"/>
                    </a:schemeClr>
                  </a:gs>
                  <a:gs pos="50000">
                    <a:schemeClr val="bg1"/>
                  </a:gs>
                  <a:gs pos="100000">
                    <a:schemeClr val="bg1"/>
                  </a:gs>
                </a:gsLst>
                <a:lin ang="5400000" scaled="0"/>
              </a:gra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143000" y="4876800"/>
                <a:ext cx="6858000" cy="4572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81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atin typeface="Tw Cen MT Condensed Extra Bold" panose="020B0803020202020204" pitchFamily="34" charset="0"/>
                  </a:rPr>
                  <a:t>Title of Cause Here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 flipH="1">
              <a:off x="1219200" y="5357035"/>
              <a:ext cx="6553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You can replace this placeholder text with your own text and more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192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4818050"/>
            <a:ext cx="12192000" cy="203995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2667000" y="1100792"/>
            <a:ext cx="4162928" cy="426720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3219735" y="1329392"/>
            <a:ext cx="3621079" cy="3810000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848600" y="2624792"/>
            <a:ext cx="2362200" cy="1371600"/>
          </a:xfrm>
          <a:prstGeom prst="rect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H="1" flipV="1">
            <a:off x="7315201" y="4178956"/>
            <a:ext cx="2930525" cy="1951037"/>
          </a:xfrm>
          <a:custGeom>
            <a:avLst/>
            <a:gdLst>
              <a:gd name="T0" fmla="*/ 2930525 w 1846"/>
              <a:gd name="T1" fmla="*/ 1951037 h 1229"/>
              <a:gd name="T2" fmla="*/ 2930525 w 1846"/>
              <a:gd name="T3" fmla="*/ 1473199 h 1229"/>
              <a:gd name="T4" fmla="*/ 2811463 w 1846"/>
              <a:gd name="T5" fmla="*/ 1473199 h 1229"/>
              <a:gd name="T6" fmla="*/ 2811463 w 1846"/>
              <a:gd name="T7" fmla="*/ 0 h 1229"/>
              <a:gd name="T8" fmla="*/ 0 w 1846"/>
              <a:gd name="T9" fmla="*/ 0 h 1229"/>
              <a:gd name="T10" fmla="*/ 0 w 1846"/>
              <a:gd name="T11" fmla="*/ 1835150 h 1229"/>
              <a:gd name="T12" fmla="*/ 2452688 w 1846"/>
              <a:gd name="T13" fmla="*/ 1835150 h 1229"/>
              <a:gd name="T14" fmla="*/ 2452688 w 1846"/>
              <a:gd name="T15" fmla="*/ 1951037 h 1229"/>
              <a:gd name="T16" fmla="*/ 2930525 w 1846"/>
              <a:gd name="T17" fmla="*/ 1951037 h 12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46"/>
              <a:gd name="T28" fmla="*/ 0 h 1229"/>
              <a:gd name="T29" fmla="*/ 1846 w 1846"/>
              <a:gd name="T30" fmla="*/ 1229 h 12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46" h="1229">
                <a:moveTo>
                  <a:pt x="1846" y="1229"/>
                </a:moveTo>
                <a:lnTo>
                  <a:pt x="1846" y="928"/>
                </a:lnTo>
                <a:lnTo>
                  <a:pt x="1771" y="928"/>
                </a:lnTo>
                <a:lnTo>
                  <a:pt x="1771" y="0"/>
                </a:lnTo>
                <a:lnTo>
                  <a:pt x="0" y="0"/>
                </a:lnTo>
                <a:lnTo>
                  <a:pt x="0" y="1156"/>
                </a:lnTo>
                <a:lnTo>
                  <a:pt x="1545" y="1156"/>
                </a:lnTo>
                <a:lnTo>
                  <a:pt x="1545" y="1229"/>
                </a:lnTo>
                <a:lnTo>
                  <a:pt x="1846" y="1229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 flipH="1">
            <a:off x="7315201" y="414993"/>
            <a:ext cx="2930525" cy="1951037"/>
          </a:xfrm>
          <a:custGeom>
            <a:avLst/>
            <a:gdLst>
              <a:gd name="T0" fmla="*/ 2930525 w 1846"/>
              <a:gd name="T1" fmla="*/ 1951037 h 1229"/>
              <a:gd name="T2" fmla="*/ 2930525 w 1846"/>
              <a:gd name="T3" fmla="*/ 1473199 h 1229"/>
              <a:gd name="T4" fmla="*/ 2811463 w 1846"/>
              <a:gd name="T5" fmla="*/ 1473199 h 1229"/>
              <a:gd name="T6" fmla="*/ 2811463 w 1846"/>
              <a:gd name="T7" fmla="*/ 0 h 1229"/>
              <a:gd name="T8" fmla="*/ 0 w 1846"/>
              <a:gd name="T9" fmla="*/ 0 h 1229"/>
              <a:gd name="T10" fmla="*/ 0 w 1846"/>
              <a:gd name="T11" fmla="*/ 1835150 h 1229"/>
              <a:gd name="T12" fmla="*/ 2452688 w 1846"/>
              <a:gd name="T13" fmla="*/ 1835150 h 1229"/>
              <a:gd name="T14" fmla="*/ 2452688 w 1846"/>
              <a:gd name="T15" fmla="*/ 1951037 h 1229"/>
              <a:gd name="T16" fmla="*/ 2930525 w 1846"/>
              <a:gd name="T17" fmla="*/ 1951037 h 122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846"/>
              <a:gd name="T28" fmla="*/ 0 h 1229"/>
              <a:gd name="T29" fmla="*/ 1846 w 1846"/>
              <a:gd name="T30" fmla="*/ 1229 h 122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846" h="1229">
                <a:moveTo>
                  <a:pt x="1846" y="1229"/>
                </a:moveTo>
                <a:lnTo>
                  <a:pt x="1846" y="928"/>
                </a:lnTo>
                <a:lnTo>
                  <a:pt x="1771" y="928"/>
                </a:lnTo>
                <a:lnTo>
                  <a:pt x="1771" y="0"/>
                </a:lnTo>
                <a:lnTo>
                  <a:pt x="0" y="0"/>
                </a:lnTo>
                <a:lnTo>
                  <a:pt x="0" y="1156"/>
                </a:lnTo>
                <a:lnTo>
                  <a:pt x="1545" y="1156"/>
                </a:lnTo>
                <a:lnTo>
                  <a:pt x="1545" y="1229"/>
                </a:lnTo>
                <a:lnTo>
                  <a:pt x="1846" y="1229"/>
                </a:lnTo>
                <a:close/>
              </a:path>
            </a:pathLst>
          </a:cu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Calibri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929418" y="1806648"/>
            <a:ext cx="2928582" cy="2895600"/>
          </a:xfrm>
          <a:prstGeom prst="ellipse">
            <a:avLst/>
          </a:prstGeom>
          <a:gradFill>
            <a:gsLst>
              <a:gs pos="0">
                <a:schemeClr val="bg1">
                  <a:lumMod val="7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solidFill>
              <a:schemeClr val="bg1">
                <a:lumMod val="50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AC568F-05A8-430D-8A1F-0F99D4E3ACBC}"/>
              </a:ext>
            </a:extLst>
          </p:cNvPr>
          <p:cNvGrpSpPr/>
          <p:nvPr/>
        </p:nvGrpSpPr>
        <p:grpSpPr>
          <a:xfrm>
            <a:off x="6324600" y="2153851"/>
            <a:ext cx="1700464" cy="2209799"/>
            <a:chOff x="6324600" y="2153851"/>
            <a:chExt cx="1700464" cy="2209799"/>
          </a:xfrm>
        </p:grpSpPr>
        <p:sp>
          <p:nvSpPr>
            <p:cNvPr id="12" name="Pentagon 11"/>
            <p:cNvSpPr/>
            <p:nvPr/>
          </p:nvSpPr>
          <p:spPr>
            <a:xfrm rot="3756051" flipV="1">
              <a:off x="6855288" y="3754050"/>
              <a:ext cx="762000" cy="457200"/>
            </a:xfrm>
            <a:prstGeom prst="homePlate">
              <a:avLst>
                <a:gd name="adj" fmla="val 8421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4" name="Pentagon 3"/>
            <p:cNvSpPr/>
            <p:nvPr/>
          </p:nvSpPr>
          <p:spPr>
            <a:xfrm rot="17843949">
              <a:off x="6931487" y="2306251"/>
              <a:ext cx="762000" cy="457200"/>
            </a:xfrm>
            <a:prstGeom prst="homePlate">
              <a:avLst>
                <a:gd name="adj" fmla="val 8421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5" name="Pentagon 4"/>
            <p:cNvSpPr/>
            <p:nvPr/>
          </p:nvSpPr>
          <p:spPr>
            <a:xfrm>
              <a:off x="7263064" y="3057928"/>
              <a:ext cx="762000" cy="457200"/>
            </a:xfrm>
            <a:prstGeom prst="homePlate">
              <a:avLst>
                <a:gd name="adj" fmla="val 8421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6324600" y="2624792"/>
              <a:ext cx="1219200" cy="12954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9">
              <a:solidFill>
                <a:srgbClr val="000000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 prstMaterial="metal">
              <a:bevelT w="139700" h="139700" prst="divot"/>
            </a:sp3d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19" name="Title 1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1 Cause 3 Effects</a:t>
            </a:r>
            <a:endParaRPr lang="en-US" sz="4000" dirty="0"/>
          </a:p>
        </p:txBody>
      </p:sp>
      <p:sp>
        <p:nvSpPr>
          <p:cNvPr id="20" name="TextBox 19"/>
          <p:cNvSpPr txBox="1"/>
          <p:nvPr/>
        </p:nvSpPr>
        <p:spPr>
          <a:xfrm>
            <a:off x="4318289" y="2534851"/>
            <a:ext cx="198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w Cen MT Condensed Extra Bold" panose="020B0803020202020204" pitchFamily="34" charset="0"/>
              </a:rPr>
              <a:t>Your text here</a:t>
            </a:r>
          </a:p>
          <a:p>
            <a:r>
              <a:rPr lang="en-US" sz="2000" dirty="0">
                <a:latin typeface="Calibri" pitchFamily="34" charset="0"/>
              </a:rPr>
              <a:t>You can replace this sample text with yours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20000" y="457200"/>
            <a:ext cx="251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w Cen MT Condensed Extra Bold" panose="020B0803020202020204" pitchFamily="34" charset="0"/>
              </a:rPr>
              <a:t>Your text here </a:t>
            </a:r>
          </a:p>
          <a:p>
            <a:r>
              <a:rPr lang="en-US" sz="2400" dirty="0">
                <a:latin typeface="Calibri" pitchFamily="34" charset="0"/>
              </a:rPr>
              <a:t>You can replace this sample text with yours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690775" y="4426109"/>
            <a:ext cx="251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w Cen MT Condensed Extra Bold" panose="020B0803020202020204" pitchFamily="34" charset="0"/>
              </a:rPr>
              <a:t>Your text here </a:t>
            </a:r>
          </a:p>
          <a:p>
            <a:r>
              <a:rPr lang="en-US" sz="2400" dirty="0">
                <a:latin typeface="Calibri" pitchFamily="34" charset="0"/>
              </a:rPr>
              <a:t>You can replace this sample text with yours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49904" y="2693033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Tw Cen MT Condensed Extra Bold" panose="020B0803020202020204" pitchFamily="34" charset="0"/>
              </a:rPr>
              <a:t>Your text here </a:t>
            </a:r>
          </a:p>
          <a:p>
            <a:r>
              <a:rPr lang="en-US" sz="2400" dirty="0">
                <a:latin typeface="Calibri" pitchFamily="34" charset="0"/>
              </a:rPr>
              <a:t>Your text here. Your text here.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0" grpId="0" animBg="1"/>
      <p:bldP spid="21" grpId="0"/>
      <p:bldP spid="22" grpId="0"/>
      <p:bldP spid="2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9e189f1a753ee679d1b35c74a851e0b830c82ef3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1011</TotalTime>
  <Words>2218</Words>
  <Application>Microsoft Office PowerPoint</Application>
  <PresentationFormat>Widescreen</PresentationFormat>
  <Paragraphs>591</Paragraphs>
  <Slides>62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Arial Black</vt:lpstr>
      <vt:lpstr>Arial Narrow</vt:lpstr>
      <vt:lpstr>Calibri</vt:lpstr>
      <vt:lpstr>Franklin Gothic Medium Cond</vt:lpstr>
      <vt:lpstr>Tw Cen MT Condensed Extra Bold</vt:lpstr>
      <vt:lpstr>blank</vt:lpstr>
      <vt:lpstr>Cause Effect</vt:lpstr>
      <vt:lpstr>Cause and Effect</vt:lpstr>
      <vt:lpstr>1 Cause and 2 Effects with Icons</vt:lpstr>
      <vt:lpstr>1 Cause and 2 Effects</vt:lpstr>
      <vt:lpstr>1 Cause and 2 Effects</vt:lpstr>
      <vt:lpstr>1 Cause 3 Effects</vt:lpstr>
      <vt:lpstr>1 Cause 3 Effects</vt:lpstr>
      <vt:lpstr>1 Cause 3 Effects</vt:lpstr>
      <vt:lpstr>1 Cause 3 Effects</vt:lpstr>
      <vt:lpstr>1 Cause 3 Effects</vt:lpstr>
      <vt:lpstr>1 Cause 3 Effects</vt:lpstr>
      <vt:lpstr>1 Cause 3 Effects</vt:lpstr>
      <vt:lpstr>1 Cause 4 Effects with Icons</vt:lpstr>
      <vt:lpstr>1 Cause 4 Effects</vt:lpstr>
      <vt:lpstr>1 Cause 4 Effects</vt:lpstr>
      <vt:lpstr>1 Cause 4 Effects</vt:lpstr>
      <vt:lpstr>1 Cause 4 Effects</vt:lpstr>
      <vt:lpstr>1 Cause 4 Effects</vt:lpstr>
      <vt:lpstr>1 Issue 4 Effects</vt:lpstr>
      <vt:lpstr>1 Cause 4 Effects</vt:lpstr>
      <vt:lpstr>1 Cause 4 Effects</vt:lpstr>
      <vt:lpstr>1 Cause 4 Effects</vt:lpstr>
      <vt:lpstr>1 Cause 5 Effects</vt:lpstr>
      <vt:lpstr>1 Cause 5 Effects</vt:lpstr>
      <vt:lpstr>1 Cause 5 Effects</vt:lpstr>
      <vt:lpstr>1 Cause 5 Effects</vt:lpstr>
      <vt:lpstr>1 Cause 6 Effects</vt:lpstr>
      <vt:lpstr>1 Cause 6 Effects</vt:lpstr>
      <vt:lpstr>1 Cause 10 Effects</vt:lpstr>
      <vt:lpstr>4 Clusters from Core</vt:lpstr>
      <vt:lpstr>2 Causes and 3 Effects</vt:lpstr>
      <vt:lpstr>2 Causes</vt:lpstr>
      <vt:lpstr>3 Causes</vt:lpstr>
      <vt:lpstr>3 Causes</vt:lpstr>
      <vt:lpstr>4 Causes</vt:lpstr>
      <vt:lpstr>4 Causes</vt:lpstr>
      <vt:lpstr>4 Causes</vt:lpstr>
      <vt:lpstr>4 Causes</vt:lpstr>
      <vt:lpstr>4 Causes</vt:lpstr>
      <vt:lpstr>5 Causes</vt:lpstr>
      <vt:lpstr>6 Causes</vt:lpstr>
      <vt:lpstr>6 Causes</vt:lpstr>
      <vt:lpstr>6 Causes</vt:lpstr>
      <vt:lpstr>6 Causes</vt:lpstr>
      <vt:lpstr>7 Causes</vt:lpstr>
      <vt:lpstr>8 Causes</vt:lpstr>
      <vt:lpstr>Domino Effect</vt:lpstr>
      <vt:lpstr>Domino Effect</vt:lpstr>
      <vt:lpstr>Stage wise decline or fall</vt:lpstr>
      <vt:lpstr>Impact Analysis</vt:lpstr>
      <vt:lpstr>Ripple Effect</vt:lpstr>
      <vt:lpstr>There is a difference between…</vt:lpstr>
      <vt:lpstr>Ripple Fffect</vt:lpstr>
      <vt:lpstr>Ripple Effect</vt:lpstr>
      <vt:lpstr>Increasing impact</vt:lpstr>
      <vt:lpstr>Impact of Leadership</vt:lpstr>
      <vt:lpstr>Impact of Leadership (2)</vt:lpstr>
      <vt:lpstr>Fishbone diagram</vt:lpstr>
      <vt:lpstr>Fishbone diagram</vt:lpstr>
      <vt:lpstr>Detailed Fishbone Diagram</vt:lpstr>
      <vt:lpstr>Fishbone Diagram</vt:lpstr>
      <vt:lpstr>Creative Fishbone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concepts bundle -49500 &gt;&gt; Specific business concepts like growth, profits, evaluating decisions, &gt;&gt; spirals</dc:title>
  <dc:creator>Arte R</dc:creator>
  <cp:lastModifiedBy>Arte Ramgopal</cp:lastModifiedBy>
  <cp:revision>323</cp:revision>
  <dcterms:created xsi:type="dcterms:W3CDTF">2011-08-25T05:53:55Z</dcterms:created>
  <dcterms:modified xsi:type="dcterms:W3CDTF">2021-02-15T11:52:07Z</dcterms:modified>
</cp:coreProperties>
</file>